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825" r:id="rId2"/>
    <p:sldId id="262" r:id="rId3"/>
    <p:sldId id="258" r:id="rId4"/>
    <p:sldId id="397" r:id="rId5"/>
    <p:sldId id="2851" r:id="rId6"/>
    <p:sldId id="2850" r:id="rId7"/>
    <p:sldId id="300" r:id="rId8"/>
    <p:sldId id="3798" r:id="rId9"/>
    <p:sldId id="3802" r:id="rId10"/>
    <p:sldId id="3800" r:id="rId11"/>
    <p:sldId id="276" r:id="rId12"/>
    <p:sldId id="285" r:id="rId13"/>
    <p:sldId id="2856" r:id="rId14"/>
    <p:sldId id="263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</p:embeddedFontLst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45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1B-4E8C-8D78-EA7BF1D9798A}"/>
              </c:ext>
            </c:extLst>
          </c:dPt>
          <c:dPt>
            <c:idx val="1"/>
            <c:bubble3D val="0"/>
            <c:spPr>
              <a:solidFill>
                <a:srgbClr val="0077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1B-4E8C-8D78-EA7BF1D9798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1B-4E8C-8D78-EA7BF1D979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362-4076-93BC-CE1511903447}"/>
              </c:ext>
            </c:extLst>
          </c:dPt>
          <c:dPt>
            <c:idx val="1"/>
            <c:bubble3D val="0"/>
            <c:spPr>
              <a:solidFill>
                <a:srgbClr val="0077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362-4076-93BC-CE151190344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62-4076-93BC-CE15119034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FC-491E-A8BD-5E72C116C67E}"/>
              </c:ext>
            </c:extLst>
          </c:dPt>
          <c:dPt>
            <c:idx val="1"/>
            <c:bubble3D val="0"/>
            <c:spPr>
              <a:solidFill>
                <a:srgbClr val="0077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FC-491E-A8BD-5E72C116C67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FC-491E-A8BD-5E72C116C6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36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69775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C336CDE-319A-4EBD-85B3-8A6A4B5618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73200"/>
            <a:ext cx="12192000" cy="3911600"/>
          </a:xfrm>
          <a:custGeom>
            <a:avLst/>
            <a:gdLst>
              <a:gd name="connsiteX0" fmla="*/ 0 w 12192000"/>
              <a:gd name="connsiteY0" fmla="*/ 0 h 3911600"/>
              <a:gd name="connsiteX1" fmla="*/ 12192000 w 12192000"/>
              <a:gd name="connsiteY1" fmla="*/ 0 h 3911600"/>
              <a:gd name="connsiteX2" fmla="*/ 12192000 w 12192000"/>
              <a:gd name="connsiteY2" fmla="*/ 3911600 h 3911600"/>
              <a:gd name="connsiteX3" fmla="*/ 0 w 12192000"/>
              <a:gd name="connsiteY3" fmla="*/ 391160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11600">
                <a:moveTo>
                  <a:pt x="0" y="0"/>
                </a:moveTo>
                <a:lnTo>
                  <a:pt x="12192000" y="0"/>
                </a:lnTo>
                <a:lnTo>
                  <a:pt x="12192000" y="3911600"/>
                </a:lnTo>
                <a:lnTo>
                  <a:pt x="0" y="3911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785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A69A8048-575C-4147-9D00-206411AE28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81100"/>
            <a:ext cx="6342743" cy="44957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4371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8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D741D09-E21C-4790-B538-D8134F3CBEBE}"/>
              </a:ext>
            </a:extLst>
          </p:cNvPr>
          <p:cNvSpPr/>
          <p:nvPr userDrawn="1"/>
        </p:nvSpPr>
        <p:spPr>
          <a:xfrm>
            <a:off x="203200" y="1240970"/>
            <a:ext cx="6311900" cy="4376058"/>
          </a:xfrm>
          <a:custGeom>
            <a:avLst/>
            <a:gdLst>
              <a:gd name="connsiteX0" fmla="*/ 0 w 6400801"/>
              <a:gd name="connsiteY0" fmla="*/ 0 h 4376058"/>
              <a:gd name="connsiteX1" fmla="*/ 4212772 w 6400801"/>
              <a:gd name="connsiteY1" fmla="*/ 0 h 4376058"/>
              <a:gd name="connsiteX2" fmla="*/ 6400801 w 6400801"/>
              <a:gd name="connsiteY2" fmla="*/ 2188029 h 4376058"/>
              <a:gd name="connsiteX3" fmla="*/ 4212772 w 6400801"/>
              <a:gd name="connsiteY3" fmla="*/ 4376058 h 4376058"/>
              <a:gd name="connsiteX4" fmla="*/ 0 w 6400801"/>
              <a:gd name="connsiteY4" fmla="*/ 4376057 h 437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801" h="4376058">
                <a:moveTo>
                  <a:pt x="0" y="0"/>
                </a:moveTo>
                <a:lnTo>
                  <a:pt x="4212772" y="0"/>
                </a:lnTo>
                <a:cubicBezTo>
                  <a:pt x="5421187" y="0"/>
                  <a:pt x="6400801" y="979614"/>
                  <a:pt x="6400801" y="2188029"/>
                </a:cubicBezTo>
                <a:cubicBezTo>
                  <a:pt x="6400801" y="3396444"/>
                  <a:pt x="5421187" y="4376058"/>
                  <a:pt x="4212772" y="4376058"/>
                </a:cubicBezTo>
                <a:cubicBezTo>
                  <a:pt x="2808515" y="4376058"/>
                  <a:pt x="1404257" y="4376057"/>
                  <a:pt x="0" y="4376057"/>
                </a:cubicBezTo>
                <a:close/>
              </a:path>
            </a:pathLst>
          </a:custGeom>
          <a:solidFill>
            <a:srgbClr val="007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EA6AECD-B3E9-408D-B573-093EE13A11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240972"/>
            <a:ext cx="6400801" cy="4376058"/>
          </a:xfrm>
          <a:custGeom>
            <a:avLst/>
            <a:gdLst>
              <a:gd name="connsiteX0" fmla="*/ 0 w 6400801"/>
              <a:gd name="connsiteY0" fmla="*/ 0 h 4376058"/>
              <a:gd name="connsiteX1" fmla="*/ 4212772 w 6400801"/>
              <a:gd name="connsiteY1" fmla="*/ 0 h 4376058"/>
              <a:gd name="connsiteX2" fmla="*/ 6400801 w 6400801"/>
              <a:gd name="connsiteY2" fmla="*/ 2188029 h 4376058"/>
              <a:gd name="connsiteX3" fmla="*/ 4212772 w 6400801"/>
              <a:gd name="connsiteY3" fmla="*/ 4376058 h 4376058"/>
              <a:gd name="connsiteX4" fmla="*/ 0 w 6400801"/>
              <a:gd name="connsiteY4" fmla="*/ 4376057 h 437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801" h="4376058">
                <a:moveTo>
                  <a:pt x="0" y="0"/>
                </a:moveTo>
                <a:lnTo>
                  <a:pt x="4212772" y="0"/>
                </a:lnTo>
                <a:cubicBezTo>
                  <a:pt x="5421187" y="0"/>
                  <a:pt x="6400801" y="979614"/>
                  <a:pt x="6400801" y="2188029"/>
                </a:cubicBezTo>
                <a:cubicBezTo>
                  <a:pt x="6400801" y="3396444"/>
                  <a:pt x="5421187" y="4376058"/>
                  <a:pt x="4212772" y="4376058"/>
                </a:cubicBezTo>
                <a:cubicBezTo>
                  <a:pt x="2808515" y="4376058"/>
                  <a:pt x="1404257" y="4376057"/>
                  <a:pt x="0" y="437605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012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C03FEA1-2404-40A7-ADAF-DA9D51595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1286" y="0"/>
            <a:ext cx="6240714" cy="6858000"/>
          </a:xfrm>
          <a:custGeom>
            <a:avLst/>
            <a:gdLst>
              <a:gd name="connsiteX0" fmla="*/ 2287900 w 6240714"/>
              <a:gd name="connsiteY0" fmla="*/ 0 h 6858000"/>
              <a:gd name="connsiteX1" fmla="*/ 6240714 w 6240714"/>
              <a:gd name="connsiteY1" fmla="*/ 0 h 6858000"/>
              <a:gd name="connsiteX2" fmla="*/ 6240714 w 6240714"/>
              <a:gd name="connsiteY2" fmla="*/ 6858000 h 6858000"/>
              <a:gd name="connsiteX3" fmla="*/ 3493761 w 6240714"/>
              <a:gd name="connsiteY3" fmla="*/ 6858000 h 6858000"/>
              <a:gd name="connsiteX4" fmla="*/ 527234 w 6240714"/>
              <a:gd name="connsiteY4" fmla="*/ 4413945 h 6858000"/>
              <a:gd name="connsiteX5" fmla="*/ 330433 w 6240714"/>
              <a:gd name="connsiteY5" fmla="*/ 23759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0714" h="6858000">
                <a:moveTo>
                  <a:pt x="2287900" y="0"/>
                </a:moveTo>
                <a:lnTo>
                  <a:pt x="6240714" y="0"/>
                </a:lnTo>
                <a:lnTo>
                  <a:pt x="6240714" y="6858000"/>
                </a:lnTo>
                <a:lnTo>
                  <a:pt x="3493761" y="6858000"/>
                </a:lnTo>
                <a:lnTo>
                  <a:pt x="527234" y="4413945"/>
                </a:lnTo>
                <a:cubicBezTo>
                  <a:pt x="-89897" y="3905504"/>
                  <a:pt x="-178008" y="2993049"/>
                  <a:pt x="330433" y="237591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968500" dir="8100000" sx="79000" sy="79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7226609-87CC-4B9D-A995-F630FF328A71}"/>
              </a:ext>
            </a:extLst>
          </p:cNvPr>
          <p:cNvSpPr/>
          <p:nvPr userDrawn="1"/>
        </p:nvSpPr>
        <p:spPr>
          <a:xfrm rot="1680183">
            <a:off x="6857052" y="-563437"/>
            <a:ext cx="6915546" cy="7101757"/>
          </a:xfrm>
          <a:custGeom>
            <a:avLst/>
            <a:gdLst>
              <a:gd name="connsiteX0" fmla="*/ 3695587 w 6915546"/>
              <a:gd name="connsiteY0" fmla="*/ 0 h 7101757"/>
              <a:gd name="connsiteX1" fmla="*/ 6915546 w 6915546"/>
              <a:gd name="connsiteY1" fmla="*/ 6055083 h 7101757"/>
              <a:gd name="connsiteX2" fmla="*/ 4947291 w 6915546"/>
              <a:gd name="connsiteY2" fmla="*/ 7101757 h 7101757"/>
              <a:gd name="connsiteX3" fmla="*/ 1447805 w 6915546"/>
              <a:gd name="connsiteY3" fmla="*/ 7101757 h 7101757"/>
              <a:gd name="connsiteX4" fmla="*/ 0 w 6915546"/>
              <a:gd name="connsiteY4" fmla="*/ 5653952 h 7101757"/>
              <a:gd name="connsiteX5" fmla="*/ 0 w 6915546"/>
              <a:gd name="connsiteY5" fmla="*/ 1965231 h 710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15546" h="7101757">
                <a:moveTo>
                  <a:pt x="3695587" y="0"/>
                </a:moveTo>
                <a:lnTo>
                  <a:pt x="6915546" y="6055083"/>
                </a:lnTo>
                <a:lnTo>
                  <a:pt x="4947291" y="7101757"/>
                </a:lnTo>
                <a:lnTo>
                  <a:pt x="1447805" y="7101757"/>
                </a:lnTo>
                <a:cubicBezTo>
                  <a:pt x="648204" y="7101757"/>
                  <a:pt x="0" y="6453553"/>
                  <a:pt x="0" y="5653952"/>
                </a:cubicBezTo>
                <a:lnTo>
                  <a:pt x="0" y="1965231"/>
                </a:lnTo>
                <a:close/>
              </a:path>
            </a:pathLst>
          </a:custGeom>
          <a:solidFill>
            <a:srgbClr val="007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6913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E0FEA1-35D1-41E9-8C85-A4EB2BC80B3B}"/>
              </a:ext>
            </a:extLst>
          </p:cNvPr>
          <p:cNvSpPr/>
          <p:nvPr userDrawn="1"/>
        </p:nvSpPr>
        <p:spPr>
          <a:xfrm>
            <a:off x="0" y="0"/>
            <a:ext cx="12192000" cy="3009900"/>
          </a:xfrm>
          <a:prstGeom prst="rect">
            <a:avLst/>
          </a:prstGeom>
          <a:solidFill>
            <a:srgbClr val="007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75C844-618A-47CA-95FF-AD72D1FABC6A}"/>
              </a:ext>
            </a:extLst>
          </p:cNvPr>
          <p:cNvSpPr/>
          <p:nvPr userDrawn="1"/>
        </p:nvSpPr>
        <p:spPr>
          <a:xfrm>
            <a:off x="3015456" y="883920"/>
            <a:ext cx="8124984" cy="5090160"/>
          </a:xfrm>
          <a:prstGeom prst="roundRect">
            <a:avLst>
              <a:gd name="adj" fmla="val 1"/>
            </a:avLst>
          </a:prstGeom>
          <a:solidFill>
            <a:schemeClr val="bg1"/>
          </a:solidFill>
          <a:ln>
            <a:noFill/>
          </a:ln>
          <a:effectLst>
            <a:outerShdw blurRad="1270000" dist="1993900" dir="10800000" sx="80000" sy="8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91E33FF-ED79-46F1-8F37-4BA4B2CB86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00" y="883920"/>
            <a:ext cx="3352800" cy="5090160"/>
          </a:xfrm>
          <a:prstGeom prst="roundRect">
            <a:avLst>
              <a:gd name="adj" fmla="val 46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432608"/>
      </p:ext>
    </p:extLst>
  </p:cSld>
  <p:clrMapOvr>
    <a:masterClrMapping/>
  </p:clrMapOvr>
  <p:transition spd="med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FD3DAE6E-61A3-47AD-A2C3-AC408F3DA8EF}"/>
              </a:ext>
            </a:extLst>
          </p:cNvPr>
          <p:cNvSpPr>
            <a:spLocks/>
          </p:cNvSpPr>
          <p:nvPr userDrawn="1"/>
        </p:nvSpPr>
        <p:spPr bwMode="auto">
          <a:xfrm>
            <a:off x="1231395" y="1758693"/>
            <a:ext cx="2439495" cy="2248999"/>
          </a:xfrm>
          <a:custGeom>
            <a:avLst/>
            <a:gdLst>
              <a:gd name="T0" fmla="*/ 3804 w 3939"/>
              <a:gd name="T1" fmla="*/ 2181 h 3631"/>
              <a:gd name="T2" fmla="*/ 2822 w 3939"/>
              <a:gd name="T3" fmla="*/ 480 h 3631"/>
              <a:gd name="T4" fmla="*/ 1991 w 3939"/>
              <a:gd name="T5" fmla="*/ 0 h 3631"/>
              <a:gd name="T6" fmla="*/ 1159 w 3939"/>
              <a:gd name="T7" fmla="*/ 480 h 3631"/>
              <a:gd name="T8" fmla="*/ 172 w 3939"/>
              <a:gd name="T9" fmla="*/ 2191 h 3631"/>
              <a:gd name="T10" fmla="*/ 172 w 3939"/>
              <a:gd name="T11" fmla="*/ 3151 h 3631"/>
              <a:gd name="T12" fmla="*/ 1003 w 3939"/>
              <a:gd name="T13" fmla="*/ 3631 h 3631"/>
              <a:gd name="T14" fmla="*/ 2979 w 3939"/>
              <a:gd name="T15" fmla="*/ 3631 h 3631"/>
              <a:gd name="T16" fmla="*/ 2979 w 3939"/>
              <a:gd name="T17" fmla="*/ 3631 h 3631"/>
              <a:gd name="T18" fmla="*/ 2980 w 3939"/>
              <a:gd name="T19" fmla="*/ 3631 h 3631"/>
              <a:gd name="T20" fmla="*/ 2981 w 3939"/>
              <a:gd name="T21" fmla="*/ 3631 h 3631"/>
              <a:gd name="T22" fmla="*/ 3057 w 3939"/>
              <a:gd name="T23" fmla="*/ 3628 h 3631"/>
              <a:gd name="T24" fmla="*/ 3057 w 3939"/>
              <a:gd name="T25" fmla="*/ 3628 h 3631"/>
              <a:gd name="T26" fmla="*/ 3058 w 3939"/>
              <a:gd name="T27" fmla="*/ 3627 h 3631"/>
              <a:gd name="T28" fmla="*/ 3059 w 3939"/>
              <a:gd name="T29" fmla="*/ 3627 h 3631"/>
              <a:gd name="T30" fmla="*/ 3059 w 3939"/>
              <a:gd name="T31" fmla="*/ 3627 h 3631"/>
              <a:gd name="T32" fmla="*/ 3060 w 3939"/>
              <a:gd name="T33" fmla="*/ 3627 h 3631"/>
              <a:gd name="T34" fmla="*/ 3061 w 3939"/>
              <a:gd name="T35" fmla="*/ 3627 h 3631"/>
              <a:gd name="T36" fmla="*/ 3062 w 3939"/>
              <a:gd name="T37" fmla="*/ 3627 h 3631"/>
              <a:gd name="T38" fmla="*/ 3062 w 3939"/>
              <a:gd name="T39" fmla="*/ 3627 h 3631"/>
              <a:gd name="T40" fmla="*/ 3063 w 3939"/>
              <a:gd name="T41" fmla="*/ 3627 h 3631"/>
              <a:gd name="T42" fmla="*/ 3063 w 3939"/>
              <a:gd name="T43" fmla="*/ 3627 h 3631"/>
              <a:gd name="T44" fmla="*/ 3210 w 3939"/>
              <a:gd name="T45" fmla="*/ 3603 h 3631"/>
              <a:gd name="T46" fmla="*/ 3210 w 3939"/>
              <a:gd name="T47" fmla="*/ 3602 h 3631"/>
              <a:gd name="T48" fmla="*/ 3211 w 3939"/>
              <a:gd name="T49" fmla="*/ 3602 h 3631"/>
              <a:gd name="T50" fmla="*/ 3212 w 3939"/>
              <a:gd name="T51" fmla="*/ 3602 h 3631"/>
              <a:gd name="T52" fmla="*/ 3212 w 3939"/>
              <a:gd name="T53" fmla="*/ 3602 h 3631"/>
              <a:gd name="T54" fmla="*/ 3658 w 3939"/>
              <a:gd name="T55" fmla="*/ 3350 h 3631"/>
              <a:gd name="T56" fmla="*/ 3939 w 3939"/>
              <a:gd name="T57" fmla="*/ 2671 h 3631"/>
              <a:gd name="T58" fmla="*/ 3804 w 3939"/>
              <a:gd name="T59" fmla="*/ 2181 h 3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939" h="3631">
                <a:moveTo>
                  <a:pt x="3804" y="2181"/>
                </a:moveTo>
                <a:cubicBezTo>
                  <a:pt x="2822" y="480"/>
                  <a:pt x="2822" y="480"/>
                  <a:pt x="2822" y="480"/>
                </a:cubicBezTo>
                <a:cubicBezTo>
                  <a:pt x="2651" y="183"/>
                  <a:pt x="2334" y="0"/>
                  <a:pt x="1991" y="0"/>
                </a:cubicBezTo>
                <a:cubicBezTo>
                  <a:pt x="1648" y="0"/>
                  <a:pt x="1331" y="183"/>
                  <a:pt x="1159" y="480"/>
                </a:cubicBezTo>
                <a:cubicBezTo>
                  <a:pt x="172" y="2191"/>
                  <a:pt x="172" y="2191"/>
                  <a:pt x="172" y="2191"/>
                </a:cubicBezTo>
                <a:cubicBezTo>
                  <a:pt x="0" y="2488"/>
                  <a:pt x="0" y="2854"/>
                  <a:pt x="172" y="3151"/>
                </a:cubicBezTo>
                <a:cubicBezTo>
                  <a:pt x="343" y="3448"/>
                  <a:pt x="660" y="3631"/>
                  <a:pt x="1003" y="3631"/>
                </a:cubicBezTo>
                <a:cubicBezTo>
                  <a:pt x="2979" y="3631"/>
                  <a:pt x="2979" y="3631"/>
                  <a:pt x="2979" y="3631"/>
                </a:cubicBezTo>
                <a:cubicBezTo>
                  <a:pt x="2979" y="3631"/>
                  <a:pt x="2979" y="3631"/>
                  <a:pt x="2979" y="3631"/>
                </a:cubicBezTo>
                <a:cubicBezTo>
                  <a:pt x="2979" y="3631"/>
                  <a:pt x="2980" y="3631"/>
                  <a:pt x="2980" y="3631"/>
                </a:cubicBezTo>
                <a:cubicBezTo>
                  <a:pt x="2980" y="3631"/>
                  <a:pt x="2981" y="3631"/>
                  <a:pt x="2981" y="3631"/>
                </a:cubicBezTo>
                <a:cubicBezTo>
                  <a:pt x="3006" y="3631"/>
                  <a:pt x="3032" y="3630"/>
                  <a:pt x="3057" y="3628"/>
                </a:cubicBezTo>
                <a:cubicBezTo>
                  <a:pt x="3057" y="3628"/>
                  <a:pt x="3057" y="3628"/>
                  <a:pt x="3057" y="3628"/>
                </a:cubicBezTo>
                <a:cubicBezTo>
                  <a:pt x="3057" y="3628"/>
                  <a:pt x="3058" y="3628"/>
                  <a:pt x="3058" y="3627"/>
                </a:cubicBezTo>
                <a:cubicBezTo>
                  <a:pt x="3058" y="3627"/>
                  <a:pt x="3059" y="3627"/>
                  <a:pt x="3059" y="3627"/>
                </a:cubicBezTo>
                <a:cubicBezTo>
                  <a:pt x="3059" y="3627"/>
                  <a:pt x="3059" y="3627"/>
                  <a:pt x="3059" y="3627"/>
                </a:cubicBezTo>
                <a:cubicBezTo>
                  <a:pt x="3060" y="3627"/>
                  <a:pt x="3060" y="3627"/>
                  <a:pt x="3060" y="3627"/>
                </a:cubicBezTo>
                <a:cubicBezTo>
                  <a:pt x="3060" y="3627"/>
                  <a:pt x="3060" y="3627"/>
                  <a:pt x="3061" y="3627"/>
                </a:cubicBezTo>
                <a:cubicBezTo>
                  <a:pt x="3061" y="3627"/>
                  <a:pt x="3061" y="3627"/>
                  <a:pt x="3062" y="3627"/>
                </a:cubicBezTo>
                <a:cubicBezTo>
                  <a:pt x="3062" y="3627"/>
                  <a:pt x="3062" y="3627"/>
                  <a:pt x="3062" y="3627"/>
                </a:cubicBezTo>
                <a:cubicBezTo>
                  <a:pt x="3063" y="3627"/>
                  <a:pt x="3063" y="3627"/>
                  <a:pt x="3063" y="3627"/>
                </a:cubicBezTo>
                <a:cubicBezTo>
                  <a:pt x="3063" y="3627"/>
                  <a:pt x="3063" y="3627"/>
                  <a:pt x="3063" y="3627"/>
                </a:cubicBezTo>
                <a:cubicBezTo>
                  <a:pt x="3113" y="3623"/>
                  <a:pt x="3162" y="3614"/>
                  <a:pt x="3210" y="3603"/>
                </a:cubicBezTo>
                <a:cubicBezTo>
                  <a:pt x="3210" y="3603"/>
                  <a:pt x="3210" y="3602"/>
                  <a:pt x="3210" y="3602"/>
                </a:cubicBezTo>
                <a:cubicBezTo>
                  <a:pt x="3211" y="3602"/>
                  <a:pt x="3211" y="3602"/>
                  <a:pt x="3211" y="3602"/>
                </a:cubicBezTo>
                <a:cubicBezTo>
                  <a:pt x="3212" y="3602"/>
                  <a:pt x="3212" y="3602"/>
                  <a:pt x="3212" y="3602"/>
                </a:cubicBezTo>
                <a:cubicBezTo>
                  <a:pt x="3212" y="3602"/>
                  <a:pt x="3212" y="3602"/>
                  <a:pt x="3212" y="3602"/>
                </a:cubicBezTo>
                <a:cubicBezTo>
                  <a:pt x="3380" y="3560"/>
                  <a:pt x="3534" y="3473"/>
                  <a:pt x="3658" y="3350"/>
                </a:cubicBezTo>
                <a:cubicBezTo>
                  <a:pt x="3838" y="3170"/>
                  <a:pt x="3939" y="2925"/>
                  <a:pt x="3939" y="2671"/>
                </a:cubicBezTo>
                <a:cubicBezTo>
                  <a:pt x="3939" y="2497"/>
                  <a:pt x="3892" y="2328"/>
                  <a:pt x="3804" y="2181"/>
                </a:cubicBezTo>
                <a:close/>
              </a:path>
            </a:pathLst>
          </a:custGeom>
          <a:noFill/>
          <a:ln w="22225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2C29AD87-7E6B-4CAC-8C26-FE3A0560F138}"/>
              </a:ext>
            </a:extLst>
          </p:cNvPr>
          <p:cNvSpPr>
            <a:spLocks/>
          </p:cNvSpPr>
          <p:nvPr userDrawn="1"/>
        </p:nvSpPr>
        <p:spPr bwMode="auto">
          <a:xfrm>
            <a:off x="4751512" y="1758693"/>
            <a:ext cx="2439495" cy="2248999"/>
          </a:xfrm>
          <a:custGeom>
            <a:avLst/>
            <a:gdLst>
              <a:gd name="T0" fmla="*/ 3804 w 3939"/>
              <a:gd name="T1" fmla="*/ 2181 h 3631"/>
              <a:gd name="T2" fmla="*/ 2822 w 3939"/>
              <a:gd name="T3" fmla="*/ 480 h 3631"/>
              <a:gd name="T4" fmla="*/ 1991 w 3939"/>
              <a:gd name="T5" fmla="*/ 0 h 3631"/>
              <a:gd name="T6" fmla="*/ 1159 w 3939"/>
              <a:gd name="T7" fmla="*/ 480 h 3631"/>
              <a:gd name="T8" fmla="*/ 172 w 3939"/>
              <a:gd name="T9" fmla="*/ 2191 h 3631"/>
              <a:gd name="T10" fmla="*/ 172 w 3939"/>
              <a:gd name="T11" fmla="*/ 3151 h 3631"/>
              <a:gd name="T12" fmla="*/ 1003 w 3939"/>
              <a:gd name="T13" fmla="*/ 3631 h 3631"/>
              <a:gd name="T14" fmla="*/ 2979 w 3939"/>
              <a:gd name="T15" fmla="*/ 3631 h 3631"/>
              <a:gd name="T16" fmla="*/ 2979 w 3939"/>
              <a:gd name="T17" fmla="*/ 3631 h 3631"/>
              <a:gd name="T18" fmla="*/ 2980 w 3939"/>
              <a:gd name="T19" fmla="*/ 3631 h 3631"/>
              <a:gd name="T20" fmla="*/ 2981 w 3939"/>
              <a:gd name="T21" fmla="*/ 3631 h 3631"/>
              <a:gd name="T22" fmla="*/ 3057 w 3939"/>
              <a:gd name="T23" fmla="*/ 3628 h 3631"/>
              <a:gd name="T24" fmla="*/ 3057 w 3939"/>
              <a:gd name="T25" fmla="*/ 3628 h 3631"/>
              <a:gd name="T26" fmla="*/ 3058 w 3939"/>
              <a:gd name="T27" fmla="*/ 3627 h 3631"/>
              <a:gd name="T28" fmla="*/ 3059 w 3939"/>
              <a:gd name="T29" fmla="*/ 3627 h 3631"/>
              <a:gd name="T30" fmla="*/ 3059 w 3939"/>
              <a:gd name="T31" fmla="*/ 3627 h 3631"/>
              <a:gd name="T32" fmla="*/ 3060 w 3939"/>
              <a:gd name="T33" fmla="*/ 3627 h 3631"/>
              <a:gd name="T34" fmla="*/ 3061 w 3939"/>
              <a:gd name="T35" fmla="*/ 3627 h 3631"/>
              <a:gd name="T36" fmla="*/ 3062 w 3939"/>
              <a:gd name="T37" fmla="*/ 3627 h 3631"/>
              <a:gd name="T38" fmla="*/ 3062 w 3939"/>
              <a:gd name="T39" fmla="*/ 3627 h 3631"/>
              <a:gd name="T40" fmla="*/ 3063 w 3939"/>
              <a:gd name="T41" fmla="*/ 3627 h 3631"/>
              <a:gd name="T42" fmla="*/ 3063 w 3939"/>
              <a:gd name="T43" fmla="*/ 3627 h 3631"/>
              <a:gd name="T44" fmla="*/ 3210 w 3939"/>
              <a:gd name="T45" fmla="*/ 3603 h 3631"/>
              <a:gd name="T46" fmla="*/ 3210 w 3939"/>
              <a:gd name="T47" fmla="*/ 3602 h 3631"/>
              <a:gd name="T48" fmla="*/ 3211 w 3939"/>
              <a:gd name="T49" fmla="*/ 3602 h 3631"/>
              <a:gd name="T50" fmla="*/ 3212 w 3939"/>
              <a:gd name="T51" fmla="*/ 3602 h 3631"/>
              <a:gd name="T52" fmla="*/ 3212 w 3939"/>
              <a:gd name="T53" fmla="*/ 3602 h 3631"/>
              <a:gd name="T54" fmla="*/ 3658 w 3939"/>
              <a:gd name="T55" fmla="*/ 3350 h 3631"/>
              <a:gd name="T56" fmla="*/ 3939 w 3939"/>
              <a:gd name="T57" fmla="*/ 2671 h 3631"/>
              <a:gd name="T58" fmla="*/ 3804 w 3939"/>
              <a:gd name="T59" fmla="*/ 2181 h 3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939" h="3631">
                <a:moveTo>
                  <a:pt x="3804" y="2181"/>
                </a:moveTo>
                <a:cubicBezTo>
                  <a:pt x="2822" y="480"/>
                  <a:pt x="2822" y="480"/>
                  <a:pt x="2822" y="480"/>
                </a:cubicBezTo>
                <a:cubicBezTo>
                  <a:pt x="2651" y="183"/>
                  <a:pt x="2334" y="0"/>
                  <a:pt x="1991" y="0"/>
                </a:cubicBezTo>
                <a:cubicBezTo>
                  <a:pt x="1648" y="0"/>
                  <a:pt x="1331" y="183"/>
                  <a:pt x="1159" y="480"/>
                </a:cubicBezTo>
                <a:cubicBezTo>
                  <a:pt x="172" y="2191"/>
                  <a:pt x="172" y="2191"/>
                  <a:pt x="172" y="2191"/>
                </a:cubicBezTo>
                <a:cubicBezTo>
                  <a:pt x="0" y="2488"/>
                  <a:pt x="0" y="2854"/>
                  <a:pt x="172" y="3151"/>
                </a:cubicBezTo>
                <a:cubicBezTo>
                  <a:pt x="343" y="3448"/>
                  <a:pt x="660" y="3631"/>
                  <a:pt x="1003" y="3631"/>
                </a:cubicBezTo>
                <a:cubicBezTo>
                  <a:pt x="2979" y="3631"/>
                  <a:pt x="2979" y="3631"/>
                  <a:pt x="2979" y="3631"/>
                </a:cubicBezTo>
                <a:cubicBezTo>
                  <a:pt x="2979" y="3631"/>
                  <a:pt x="2979" y="3631"/>
                  <a:pt x="2979" y="3631"/>
                </a:cubicBezTo>
                <a:cubicBezTo>
                  <a:pt x="2979" y="3631"/>
                  <a:pt x="2980" y="3631"/>
                  <a:pt x="2980" y="3631"/>
                </a:cubicBezTo>
                <a:cubicBezTo>
                  <a:pt x="2980" y="3631"/>
                  <a:pt x="2981" y="3631"/>
                  <a:pt x="2981" y="3631"/>
                </a:cubicBezTo>
                <a:cubicBezTo>
                  <a:pt x="3006" y="3631"/>
                  <a:pt x="3032" y="3630"/>
                  <a:pt x="3057" y="3628"/>
                </a:cubicBezTo>
                <a:cubicBezTo>
                  <a:pt x="3057" y="3628"/>
                  <a:pt x="3057" y="3628"/>
                  <a:pt x="3057" y="3628"/>
                </a:cubicBezTo>
                <a:cubicBezTo>
                  <a:pt x="3057" y="3628"/>
                  <a:pt x="3058" y="3628"/>
                  <a:pt x="3058" y="3627"/>
                </a:cubicBezTo>
                <a:cubicBezTo>
                  <a:pt x="3058" y="3627"/>
                  <a:pt x="3059" y="3627"/>
                  <a:pt x="3059" y="3627"/>
                </a:cubicBezTo>
                <a:cubicBezTo>
                  <a:pt x="3059" y="3627"/>
                  <a:pt x="3059" y="3627"/>
                  <a:pt x="3059" y="3627"/>
                </a:cubicBezTo>
                <a:cubicBezTo>
                  <a:pt x="3060" y="3627"/>
                  <a:pt x="3060" y="3627"/>
                  <a:pt x="3060" y="3627"/>
                </a:cubicBezTo>
                <a:cubicBezTo>
                  <a:pt x="3060" y="3627"/>
                  <a:pt x="3060" y="3627"/>
                  <a:pt x="3061" y="3627"/>
                </a:cubicBezTo>
                <a:cubicBezTo>
                  <a:pt x="3061" y="3627"/>
                  <a:pt x="3061" y="3627"/>
                  <a:pt x="3062" y="3627"/>
                </a:cubicBezTo>
                <a:cubicBezTo>
                  <a:pt x="3062" y="3627"/>
                  <a:pt x="3062" y="3627"/>
                  <a:pt x="3062" y="3627"/>
                </a:cubicBezTo>
                <a:cubicBezTo>
                  <a:pt x="3063" y="3627"/>
                  <a:pt x="3063" y="3627"/>
                  <a:pt x="3063" y="3627"/>
                </a:cubicBezTo>
                <a:cubicBezTo>
                  <a:pt x="3063" y="3627"/>
                  <a:pt x="3063" y="3627"/>
                  <a:pt x="3063" y="3627"/>
                </a:cubicBezTo>
                <a:cubicBezTo>
                  <a:pt x="3113" y="3623"/>
                  <a:pt x="3162" y="3614"/>
                  <a:pt x="3210" y="3603"/>
                </a:cubicBezTo>
                <a:cubicBezTo>
                  <a:pt x="3210" y="3603"/>
                  <a:pt x="3210" y="3602"/>
                  <a:pt x="3210" y="3602"/>
                </a:cubicBezTo>
                <a:cubicBezTo>
                  <a:pt x="3211" y="3602"/>
                  <a:pt x="3211" y="3602"/>
                  <a:pt x="3211" y="3602"/>
                </a:cubicBezTo>
                <a:cubicBezTo>
                  <a:pt x="3212" y="3602"/>
                  <a:pt x="3212" y="3602"/>
                  <a:pt x="3212" y="3602"/>
                </a:cubicBezTo>
                <a:cubicBezTo>
                  <a:pt x="3212" y="3602"/>
                  <a:pt x="3212" y="3602"/>
                  <a:pt x="3212" y="3602"/>
                </a:cubicBezTo>
                <a:cubicBezTo>
                  <a:pt x="3380" y="3560"/>
                  <a:pt x="3534" y="3473"/>
                  <a:pt x="3658" y="3350"/>
                </a:cubicBezTo>
                <a:cubicBezTo>
                  <a:pt x="3838" y="3170"/>
                  <a:pt x="3939" y="2925"/>
                  <a:pt x="3939" y="2671"/>
                </a:cubicBezTo>
                <a:cubicBezTo>
                  <a:pt x="3939" y="2497"/>
                  <a:pt x="3892" y="2328"/>
                  <a:pt x="3804" y="2181"/>
                </a:cubicBezTo>
                <a:close/>
              </a:path>
            </a:pathLst>
          </a:custGeom>
          <a:noFill/>
          <a:ln w="22225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3354952-6382-4886-8863-12FE3F937F13}"/>
              </a:ext>
            </a:extLst>
          </p:cNvPr>
          <p:cNvSpPr>
            <a:spLocks/>
          </p:cNvSpPr>
          <p:nvPr userDrawn="1"/>
        </p:nvSpPr>
        <p:spPr bwMode="auto">
          <a:xfrm>
            <a:off x="8271629" y="1758693"/>
            <a:ext cx="2439495" cy="2248999"/>
          </a:xfrm>
          <a:custGeom>
            <a:avLst/>
            <a:gdLst>
              <a:gd name="T0" fmla="*/ 3804 w 3939"/>
              <a:gd name="T1" fmla="*/ 2181 h 3631"/>
              <a:gd name="T2" fmla="*/ 2822 w 3939"/>
              <a:gd name="T3" fmla="*/ 480 h 3631"/>
              <a:gd name="T4" fmla="*/ 1991 w 3939"/>
              <a:gd name="T5" fmla="*/ 0 h 3631"/>
              <a:gd name="T6" fmla="*/ 1159 w 3939"/>
              <a:gd name="T7" fmla="*/ 480 h 3631"/>
              <a:gd name="T8" fmla="*/ 172 w 3939"/>
              <a:gd name="T9" fmla="*/ 2191 h 3631"/>
              <a:gd name="T10" fmla="*/ 172 w 3939"/>
              <a:gd name="T11" fmla="*/ 3151 h 3631"/>
              <a:gd name="T12" fmla="*/ 1003 w 3939"/>
              <a:gd name="T13" fmla="*/ 3631 h 3631"/>
              <a:gd name="T14" fmla="*/ 2979 w 3939"/>
              <a:gd name="T15" fmla="*/ 3631 h 3631"/>
              <a:gd name="T16" fmla="*/ 2979 w 3939"/>
              <a:gd name="T17" fmla="*/ 3631 h 3631"/>
              <a:gd name="T18" fmla="*/ 2980 w 3939"/>
              <a:gd name="T19" fmla="*/ 3631 h 3631"/>
              <a:gd name="T20" fmla="*/ 2981 w 3939"/>
              <a:gd name="T21" fmla="*/ 3631 h 3631"/>
              <a:gd name="T22" fmla="*/ 3057 w 3939"/>
              <a:gd name="T23" fmla="*/ 3628 h 3631"/>
              <a:gd name="T24" fmla="*/ 3057 w 3939"/>
              <a:gd name="T25" fmla="*/ 3628 h 3631"/>
              <a:gd name="T26" fmla="*/ 3058 w 3939"/>
              <a:gd name="T27" fmla="*/ 3627 h 3631"/>
              <a:gd name="T28" fmla="*/ 3059 w 3939"/>
              <a:gd name="T29" fmla="*/ 3627 h 3631"/>
              <a:gd name="T30" fmla="*/ 3059 w 3939"/>
              <a:gd name="T31" fmla="*/ 3627 h 3631"/>
              <a:gd name="T32" fmla="*/ 3060 w 3939"/>
              <a:gd name="T33" fmla="*/ 3627 h 3631"/>
              <a:gd name="T34" fmla="*/ 3061 w 3939"/>
              <a:gd name="T35" fmla="*/ 3627 h 3631"/>
              <a:gd name="T36" fmla="*/ 3062 w 3939"/>
              <a:gd name="T37" fmla="*/ 3627 h 3631"/>
              <a:gd name="T38" fmla="*/ 3062 w 3939"/>
              <a:gd name="T39" fmla="*/ 3627 h 3631"/>
              <a:gd name="T40" fmla="*/ 3063 w 3939"/>
              <a:gd name="T41" fmla="*/ 3627 h 3631"/>
              <a:gd name="T42" fmla="*/ 3063 w 3939"/>
              <a:gd name="T43" fmla="*/ 3627 h 3631"/>
              <a:gd name="T44" fmla="*/ 3210 w 3939"/>
              <a:gd name="T45" fmla="*/ 3603 h 3631"/>
              <a:gd name="T46" fmla="*/ 3210 w 3939"/>
              <a:gd name="T47" fmla="*/ 3602 h 3631"/>
              <a:gd name="T48" fmla="*/ 3211 w 3939"/>
              <a:gd name="T49" fmla="*/ 3602 h 3631"/>
              <a:gd name="T50" fmla="*/ 3212 w 3939"/>
              <a:gd name="T51" fmla="*/ 3602 h 3631"/>
              <a:gd name="T52" fmla="*/ 3212 w 3939"/>
              <a:gd name="T53" fmla="*/ 3602 h 3631"/>
              <a:gd name="T54" fmla="*/ 3658 w 3939"/>
              <a:gd name="T55" fmla="*/ 3350 h 3631"/>
              <a:gd name="T56" fmla="*/ 3939 w 3939"/>
              <a:gd name="T57" fmla="*/ 2671 h 3631"/>
              <a:gd name="T58" fmla="*/ 3804 w 3939"/>
              <a:gd name="T59" fmla="*/ 2181 h 3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939" h="3631">
                <a:moveTo>
                  <a:pt x="3804" y="2181"/>
                </a:moveTo>
                <a:cubicBezTo>
                  <a:pt x="2822" y="480"/>
                  <a:pt x="2822" y="480"/>
                  <a:pt x="2822" y="480"/>
                </a:cubicBezTo>
                <a:cubicBezTo>
                  <a:pt x="2651" y="183"/>
                  <a:pt x="2334" y="0"/>
                  <a:pt x="1991" y="0"/>
                </a:cubicBezTo>
                <a:cubicBezTo>
                  <a:pt x="1648" y="0"/>
                  <a:pt x="1331" y="183"/>
                  <a:pt x="1159" y="480"/>
                </a:cubicBezTo>
                <a:cubicBezTo>
                  <a:pt x="172" y="2191"/>
                  <a:pt x="172" y="2191"/>
                  <a:pt x="172" y="2191"/>
                </a:cubicBezTo>
                <a:cubicBezTo>
                  <a:pt x="0" y="2488"/>
                  <a:pt x="0" y="2854"/>
                  <a:pt x="172" y="3151"/>
                </a:cubicBezTo>
                <a:cubicBezTo>
                  <a:pt x="343" y="3448"/>
                  <a:pt x="660" y="3631"/>
                  <a:pt x="1003" y="3631"/>
                </a:cubicBezTo>
                <a:cubicBezTo>
                  <a:pt x="2979" y="3631"/>
                  <a:pt x="2979" y="3631"/>
                  <a:pt x="2979" y="3631"/>
                </a:cubicBezTo>
                <a:cubicBezTo>
                  <a:pt x="2979" y="3631"/>
                  <a:pt x="2979" y="3631"/>
                  <a:pt x="2979" y="3631"/>
                </a:cubicBezTo>
                <a:cubicBezTo>
                  <a:pt x="2979" y="3631"/>
                  <a:pt x="2980" y="3631"/>
                  <a:pt x="2980" y="3631"/>
                </a:cubicBezTo>
                <a:cubicBezTo>
                  <a:pt x="2980" y="3631"/>
                  <a:pt x="2981" y="3631"/>
                  <a:pt x="2981" y="3631"/>
                </a:cubicBezTo>
                <a:cubicBezTo>
                  <a:pt x="3006" y="3631"/>
                  <a:pt x="3032" y="3630"/>
                  <a:pt x="3057" y="3628"/>
                </a:cubicBezTo>
                <a:cubicBezTo>
                  <a:pt x="3057" y="3628"/>
                  <a:pt x="3057" y="3628"/>
                  <a:pt x="3057" y="3628"/>
                </a:cubicBezTo>
                <a:cubicBezTo>
                  <a:pt x="3057" y="3628"/>
                  <a:pt x="3058" y="3628"/>
                  <a:pt x="3058" y="3627"/>
                </a:cubicBezTo>
                <a:cubicBezTo>
                  <a:pt x="3058" y="3627"/>
                  <a:pt x="3059" y="3627"/>
                  <a:pt x="3059" y="3627"/>
                </a:cubicBezTo>
                <a:cubicBezTo>
                  <a:pt x="3059" y="3627"/>
                  <a:pt x="3059" y="3627"/>
                  <a:pt x="3059" y="3627"/>
                </a:cubicBezTo>
                <a:cubicBezTo>
                  <a:pt x="3060" y="3627"/>
                  <a:pt x="3060" y="3627"/>
                  <a:pt x="3060" y="3627"/>
                </a:cubicBezTo>
                <a:cubicBezTo>
                  <a:pt x="3060" y="3627"/>
                  <a:pt x="3060" y="3627"/>
                  <a:pt x="3061" y="3627"/>
                </a:cubicBezTo>
                <a:cubicBezTo>
                  <a:pt x="3061" y="3627"/>
                  <a:pt x="3061" y="3627"/>
                  <a:pt x="3062" y="3627"/>
                </a:cubicBezTo>
                <a:cubicBezTo>
                  <a:pt x="3062" y="3627"/>
                  <a:pt x="3062" y="3627"/>
                  <a:pt x="3062" y="3627"/>
                </a:cubicBezTo>
                <a:cubicBezTo>
                  <a:pt x="3063" y="3627"/>
                  <a:pt x="3063" y="3627"/>
                  <a:pt x="3063" y="3627"/>
                </a:cubicBezTo>
                <a:cubicBezTo>
                  <a:pt x="3063" y="3627"/>
                  <a:pt x="3063" y="3627"/>
                  <a:pt x="3063" y="3627"/>
                </a:cubicBezTo>
                <a:cubicBezTo>
                  <a:pt x="3113" y="3623"/>
                  <a:pt x="3162" y="3614"/>
                  <a:pt x="3210" y="3603"/>
                </a:cubicBezTo>
                <a:cubicBezTo>
                  <a:pt x="3210" y="3603"/>
                  <a:pt x="3210" y="3602"/>
                  <a:pt x="3210" y="3602"/>
                </a:cubicBezTo>
                <a:cubicBezTo>
                  <a:pt x="3211" y="3602"/>
                  <a:pt x="3211" y="3602"/>
                  <a:pt x="3211" y="3602"/>
                </a:cubicBezTo>
                <a:cubicBezTo>
                  <a:pt x="3212" y="3602"/>
                  <a:pt x="3212" y="3602"/>
                  <a:pt x="3212" y="3602"/>
                </a:cubicBezTo>
                <a:cubicBezTo>
                  <a:pt x="3212" y="3602"/>
                  <a:pt x="3212" y="3602"/>
                  <a:pt x="3212" y="3602"/>
                </a:cubicBezTo>
                <a:cubicBezTo>
                  <a:pt x="3380" y="3560"/>
                  <a:pt x="3534" y="3473"/>
                  <a:pt x="3658" y="3350"/>
                </a:cubicBezTo>
                <a:cubicBezTo>
                  <a:pt x="3838" y="3170"/>
                  <a:pt x="3939" y="2925"/>
                  <a:pt x="3939" y="2671"/>
                </a:cubicBezTo>
                <a:cubicBezTo>
                  <a:pt x="3939" y="2497"/>
                  <a:pt x="3892" y="2328"/>
                  <a:pt x="3804" y="2181"/>
                </a:cubicBezTo>
                <a:close/>
              </a:path>
            </a:pathLst>
          </a:custGeom>
          <a:noFill/>
          <a:ln w="22225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51F6EB6-759D-41B4-81D6-A022D290222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5607" y="1773293"/>
            <a:ext cx="2371121" cy="2371276"/>
          </a:xfrm>
          <a:custGeom>
            <a:avLst/>
            <a:gdLst>
              <a:gd name="connsiteX0" fmla="*/ 912538 w 2371121"/>
              <a:gd name="connsiteY0" fmla="*/ 2 h 2371276"/>
              <a:gd name="connsiteX1" fmla="*/ 1331423 w 2371121"/>
              <a:gd name="connsiteY1" fmla="*/ 174245 h 2371276"/>
              <a:gd name="connsiteX2" fmla="*/ 2191557 w 2371121"/>
              <a:gd name="connsiteY2" fmla="*/ 1034519 h 2371276"/>
              <a:gd name="connsiteX3" fmla="*/ 2350868 w 2371121"/>
              <a:gd name="connsiteY3" fmla="*/ 1306038 h 2371276"/>
              <a:gd name="connsiteX4" fmla="*/ 2291620 w 2371121"/>
              <a:gd name="connsiteY4" fmla="*/ 1757314 h 2371276"/>
              <a:gd name="connsiteX5" fmla="*/ 2065213 w 2371121"/>
              <a:gd name="connsiteY5" fmla="*/ 1979572 h 2371276"/>
              <a:gd name="connsiteX6" fmla="*/ 2064615 w 2371121"/>
              <a:gd name="connsiteY6" fmla="*/ 1979732 h 2371276"/>
              <a:gd name="connsiteX7" fmla="*/ 2064017 w 2371121"/>
              <a:gd name="connsiteY7" fmla="*/ 1979892 h 2371276"/>
              <a:gd name="connsiteX8" fmla="*/ 2064177 w 2371121"/>
              <a:gd name="connsiteY8" fmla="*/ 1980490 h 2371276"/>
              <a:gd name="connsiteX9" fmla="*/ 1980087 w 2371121"/>
              <a:gd name="connsiteY9" fmla="*/ 2018412 h 2371276"/>
              <a:gd name="connsiteX10" fmla="*/ 1979489 w 2371121"/>
              <a:gd name="connsiteY10" fmla="*/ 2018572 h 2371276"/>
              <a:gd name="connsiteX11" fmla="*/ 1978891 w 2371121"/>
              <a:gd name="connsiteY11" fmla="*/ 2018733 h 2371276"/>
              <a:gd name="connsiteX12" fmla="*/ 1978292 w 2371121"/>
              <a:gd name="connsiteY12" fmla="*/ 2018893 h 2371276"/>
              <a:gd name="connsiteX13" fmla="*/ 1977694 w 2371121"/>
              <a:gd name="connsiteY13" fmla="*/ 2019053 h 2371276"/>
              <a:gd name="connsiteX14" fmla="*/ 1977096 w 2371121"/>
              <a:gd name="connsiteY14" fmla="*/ 2019213 h 2371276"/>
              <a:gd name="connsiteX15" fmla="*/ 1976658 w 2371121"/>
              <a:gd name="connsiteY15" fmla="*/ 2019972 h 2371276"/>
              <a:gd name="connsiteX16" fmla="*/ 1931675 w 2371121"/>
              <a:gd name="connsiteY16" fmla="*/ 2033949 h 2371276"/>
              <a:gd name="connsiteX17" fmla="*/ 1931076 w 2371121"/>
              <a:gd name="connsiteY17" fmla="*/ 2034109 h 2371276"/>
              <a:gd name="connsiteX18" fmla="*/ 1930478 w 2371121"/>
              <a:gd name="connsiteY18" fmla="*/ 2034270 h 2371276"/>
              <a:gd name="connsiteX19" fmla="*/ 748404 w 2371121"/>
              <a:gd name="connsiteY19" fmla="*/ 2351005 h 2371276"/>
              <a:gd name="connsiteX20" fmla="*/ 174338 w 2371121"/>
              <a:gd name="connsiteY20" fmla="*/ 2197032 h 2371276"/>
              <a:gd name="connsiteX21" fmla="*/ 20441 w 2371121"/>
              <a:gd name="connsiteY21" fmla="*/ 1622680 h 2371276"/>
              <a:gd name="connsiteX22" fmla="*/ 336591 w 2371121"/>
              <a:gd name="connsiteY22" fmla="*/ 440810 h 2371276"/>
              <a:gd name="connsiteX23" fmla="*/ 757357 w 2371121"/>
              <a:gd name="connsiteY23" fmla="*/ 20271 h 2371276"/>
              <a:gd name="connsiteX24" fmla="*/ 912538 w 2371121"/>
              <a:gd name="connsiteY24" fmla="*/ 2 h 237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121" h="2371276">
                <a:moveTo>
                  <a:pt x="912538" y="2"/>
                </a:moveTo>
                <a:cubicBezTo>
                  <a:pt x="1067714" y="353"/>
                  <a:pt x="1218993" y="61535"/>
                  <a:pt x="1331423" y="174245"/>
                </a:cubicBezTo>
                <a:cubicBezTo>
                  <a:pt x="1331423" y="174245"/>
                  <a:pt x="1331423" y="174245"/>
                  <a:pt x="2191557" y="1034519"/>
                </a:cubicBezTo>
                <a:cubicBezTo>
                  <a:pt x="2267766" y="1108361"/>
                  <a:pt x="2322974" y="1201937"/>
                  <a:pt x="2350868" y="1306038"/>
                </a:cubicBezTo>
                <a:cubicBezTo>
                  <a:pt x="2391587" y="1458002"/>
                  <a:pt x="2370443" y="1620771"/>
                  <a:pt x="2291620" y="1757314"/>
                </a:cubicBezTo>
                <a:cubicBezTo>
                  <a:pt x="2237159" y="1850779"/>
                  <a:pt x="2158981" y="1927515"/>
                  <a:pt x="2065213" y="1979572"/>
                </a:cubicBezTo>
                <a:cubicBezTo>
                  <a:pt x="2065213" y="1979572"/>
                  <a:pt x="2065213" y="1979572"/>
                  <a:pt x="2064615" y="1979732"/>
                </a:cubicBezTo>
                <a:cubicBezTo>
                  <a:pt x="2064615" y="1979732"/>
                  <a:pt x="2064615" y="1979732"/>
                  <a:pt x="2064017" y="1979892"/>
                </a:cubicBezTo>
                <a:cubicBezTo>
                  <a:pt x="2064017" y="1979892"/>
                  <a:pt x="2064177" y="1980490"/>
                  <a:pt x="2064177" y="1980490"/>
                </a:cubicBezTo>
                <a:cubicBezTo>
                  <a:pt x="2037226" y="1994766"/>
                  <a:pt x="2009357" y="2008004"/>
                  <a:pt x="1980087" y="2018412"/>
                </a:cubicBezTo>
                <a:cubicBezTo>
                  <a:pt x="1980087" y="2018412"/>
                  <a:pt x="1980087" y="2018412"/>
                  <a:pt x="1979489" y="2018572"/>
                </a:cubicBezTo>
                <a:cubicBezTo>
                  <a:pt x="1978891" y="2018733"/>
                  <a:pt x="1978891" y="2018733"/>
                  <a:pt x="1978891" y="2018733"/>
                </a:cubicBezTo>
                <a:cubicBezTo>
                  <a:pt x="1978292" y="2018893"/>
                  <a:pt x="1978292" y="2018893"/>
                  <a:pt x="1978292" y="2018893"/>
                </a:cubicBezTo>
                <a:cubicBezTo>
                  <a:pt x="1978292" y="2018893"/>
                  <a:pt x="1978292" y="2018893"/>
                  <a:pt x="1977694" y="2019053"/>
                </a:cubicBezTo>
                <a:cubicBezTo>
                  <a:pt x="1977694" y="2019053"/>
                  <a:pt x="1977096" y="2019213"/>
                  <a:pt x="1977096" y="2019213"/>
                </a:cubicBezTo>
                <a:cubicBezTo>
                  <a:pt x="1977256" y="2019812"/>
                  <a:pt x="1976658" y="2019972"/>
                  <a:pt x="1976658" y="2019972"/>
                </a:cubicBezTo>
                <a:cubicBezTo>
                  <a:pt x="1962023" y="2025176"/>
                  <a:pt x="1946630" y="2029942"/>
                  <a:pt x="1931675" y="2033949"/>
                </a:cubicBezTo>
                <a:cubicBezTo>
                  <a:pt x="1931675" y="2033949"/>
                  <a:pt x="1931076" y="2034109"/>
                  <a:pt x="1931076" y="2034109"/>
                </a:cubicBezTo>
                <a:cubicBezTo>
                  <a:pt x="1931076" y="2034109"/>
                  <a:pt x="1930478" y="2034270"/>
                  <a:pt x="1930478" y="2034270"/>
                </a:cubicBezTo>
                <a:cubicBezTo>
                  <a:pt x="1930478" y="2034270"/>
                  <a:pt x="1930478" y="2034270"/>
                  <a:pt x="748404" y="2351005"/>
                </a:cubicBezTo>
                <a:cubicBezTo>
                  <a:pt x="543216" y="2405985"/>
                  <a:pt x="324245" y="2347312"/>
                  <a:pt x="174338" y="2197032"/>
                </a:cubicBezTo>
                <a:cubicBezTo>
                  <a:pt x="23833" y="2046912"/>
                  <a:pt x="-34840" y="1827940"/>
                  <a:pt x="20441" y="1622680"/>
                </a:cubicBezTo>
                <a:cubicBezTo>
                  <a:pt x="20441" y="1622680"/>
                  <a:pt x="20441" y="1622680"/>
                  <a:pt x="336591" y="440810"/>
                </a:cubicBezTo>
                <a:cubicBezTo>
                  <a:pt x="391872" y="235549"/>
                  <a:pt x="552169" y="75251"/>
                  <a:pt x="757357" y="20271"/>
                </a:cubicBezTo>
                <a:cubicBezTo>
                  <a:pt x="808654" y="6526"/>
                  <a:pt x="860813" y="-115"/>
                  <a:pt x="912538" y="2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BDFDBE0-0850-4840-8623-52BD7210EF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35724" y="1773293"/>
            <a:ext cx="2371121" cy="2371276"/>
          </a:xfrm>
          <a:custGeom>
            <a:avLst/>
            <a:gdLst>
              <a:gd name="connsiteX0" fmla="*/ 912538 w 2371121"/>
              <a:gd name="connsiteY0" fmla="*/ 2 h 2371276"/>
              <a:gd name="connsiteX1" fmla="*/ 1331423 w 2371121"/>
              <a:gd name="connsiteY1" fmla="*/ 174245 h 2371276"/>
              <a:gd name="connsiteX2" fmla="*/ 2191557 w 2371121"/>
              <a:gd name="connsiteY2" fmla="*/ 1034519 h 2371276"/>
              <a:gd name="connsiteX3" fmla="*/ 2350868 w 2371121"/>
              <a:gd name="connsiteY3" fmla="*/ 1306038 h 2371276"/>
              <a:gd name="connsiteX4" fmla="*/ 2291620 w 2371121"/>
              <a:gd name="connsiteY4" fmla="*/ 1757314 h 2371276"/>
              <a:gd name="connsiteX5" fmla="*/ 2065213 w 2371121"/>
              <a:gd name="connsiteY5" fmla="*/ 1979572 h 2371276"/>
              <a:gd name="connsiteX6" fmla="*/ 2064615 w 2371121"/>
              <a:gd name="connsiteY6" fmla="*/ 1979732 h 2371276"/>
              <a:gd name="connsiteX7" fmla="*/ 2064017 w 2371121"/>
              <a:gd name="connsiteY7" fmla="*/ 1979892 h 2371276"/>
              <a:gd name="connsiteX8" fmla="*/ 2064177 w 2371121"/>
              <a:gd name="connsiteY8" fmla="*/ 1980490 h 2371276"/>
              <a:gd name="connsiteX9" fmla="*/ 1980087 w 2371121"/>
              <a:gd name="connsiteY9" fmla="*/ 2018412 h 2371276"/>
              <a:gd name="connsiteX10" fmla="*/ 1979489 w 2371121"/>
              <a:gd name="connsiteY10" fmla="*/ 2018572 h 2371276"/>
              <a:gd name="connsiteX11" fmla="*/ 1978891 w 2371121"/>
              <a:gd name="connsiteY11" fmla="*/ 2018733 h 2371276"/>
              <a:gd name="connsiteX12" fmla="*/ 1978292 w 2371121"/>
              <a:gd name="connsiteY12" fmla="*/ 2018893 h 2371276"/>
              <a:gd name="connsiteX13" fmla="*/ 1977694 w 2371121"/>
              <a:gd name="connsiteY13" fmla="*/ 2019053 h 2371276"/>
              <a:gd name="connsiteX14" fmla="*/ 1977096 w 2371121"/>
              <a:gd name="connsiteY14" fmla="*/ 2019213 h 2371276"/>
              <a:gd name="connsiteX15" fmla="*/ 1976658 w 2371121"/>
              <a:gd name="connsiteY15" fmla="*/ 2019972 h 2371276"/>
              <a:gd name="connsiteX16" fmla="*/ 1931675 w 2371121"/>
              <a:gd name="connsiteY16" fmla="*/ 2033949 h 2371276"/>
              <a:gd name="connsiteX17" fmla="*/ 1931077 w 2371121"/>
              <a:gd name="connsiteY17" fmla="*/ 2034109 h 2371276"/>
              <a:gd name="connsiteX18" fmla="*/ 1930478 w 2371121"/>
              <a:gd name="connsiteY18" fmla="*/ 2034270 h 2371276"/>
              <a:gd name="connsiteX19" fmla="*/ 748404 w 2371121"/>
              <a:gd name="connsiteY19" fmla="*/ 2351005 h 2371276"/>
              <a:gd name="connsiteX20" fmla="*/ 174339 w 2371121"/>
              <a:gd name="connsiteY20" fmla="*/ 2197032 h 2371276"/>
              <a:gd name="connsiteX21" fmla="*/ 20441 w 2371121"/>
              <a:gd name="connsiteY21" fmla="*/ 1622680 h 2371276"/>
              <a:gd name="connsiteX22" fmla="*/ 336591 w 2371121"/>
              <a:gd name="connsiteY22" fmla="*/ 440810 h 2371276"/>
              <a:gd name="connsiteX23" fmla="*/ 757358 w 2371121"/>
              <a:gd name="connsiteY23" fmla="*/ 20271 h 2371276"/>
              <a:gd name="connsiteX24" fmla="*/ 912538 w 2371121"/>
              <a:gd name="connsiteY24" fmla="*/ 2 h 237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121" h="2371276">
                <a:moveTo>
                  <a:pt x="912538" y="2"/>
                </a:moveTo>
                <a:cubicBezTo>
                  <a:pt x="1067714" y="353"/>
                  <a:pt x="1218993" y="61535"/>
                  <a:pt x="1331423" y="174245"/>
                </a:cubicBezTo>
                <a:cubicBezTo>
                  <a:pt x="1331423" y="174245"/>
                  <a:pt x="1331423" y="174245"/>
                  <a:pt x="2191557" y="1034519"/>
                </a:cubicBezTo>
                <a:cubicBezTo>
                  <a:pt x="2267766" y="1108361"/>
                  <a:pt x="2322974" y="1201937"/>
                  <a:pt x="2350868" y="1306038"/>
                </a:cubicBezTo>
                <a:cubicBezTo>
                  <a:pt x="2391587" y="1458002"/>
                  <a:pt x="2370443" y="1620771"/>
                  <a:pt x="2291620" y="1757314"/>
                </a:cubicBezTo>
                <a:cubicBezTo>
                  <a:pt x="2237159" y="1850779"/>
                  <a:pt x="2158981" y="1927515"/>
                  <a:pt x="2065213" y="1979572"/>
                </a:cubicBezTo>
                <a:cubicBezTo>
                  <a:pt x="2065213" y="1979572"/>
                  <a:pt x="2065213" y="1979572"/>
                  <a:pt x="2064615" y="1979732"/>
                </a:cubicBezTo>
                <a:cubicBezTo>
                  <a:pt x="2064615" y="1979732"/>
                  <a:pt x="2064615" y="1979732"/>
                  <a:pt x="2064017" y="1979892"/>
                </a:cubicBezTo>
                <a:cubicBezTo>
                  <a:pt x="2064017" y="1979892"/>
                  <a:pt x="2064177" y="1980490"/>
                  <a:pt x="2064177" y="1980490"/>
                </a:cubicBezTo>
                <a:cubicBezTo>
                  <a:pt x="2037226" y="1994766"/>
                  <a:pt x="2009357" y="2008004"/>
                  <a:pt x="1980087" y="2018412"/>
                </a:cubicBezTo>
                <a:cubicBezTo>
                  <a:pt x="1980087" y="2018412"/>
                  <a:pt x="1980087" y="2018412"/>
                  <a:pt x="1979489" y="2018572"/>
                </a:cubicBezTo>
                <a:cubicBezTo>
                  <a:pt x="1978891" y="2018733"/>
                  <a:pt x="1978891" y="2018733"/>
                  <a:pt x="1978891" y="2018733"/>
                </a:cubicBezTo>
                <a:cubicBezTo>
                  <a:pt x="1978292" y="2018893"/>
                  <a:pt x="1978292" y="2018893"/>
                  <a:pt x="1978292" y="2018893"/>
                </a:cubicBezTo>
                <a:cubicBezTo>
                  <a:pt x="1978292" y="2018893"/>
                  <a:pt x="1978292" y="2018893"/>
                  <a:pt x="1977694" y="2019053"/>
                </a:cubicBezTo>
                <a:cubicBezTo>
                  <a:pt x="1977694" y="2019053"/>
                  <a:pt x="1977096" y="2019213"/>
                  <a:pt x="1977096" y="2019213"/>
                </a:cubicBezTo>
                <a:cubicBezTo>
                  <a:pt x="1977256" y="2019812"/>
                  <a:pt x="1976658" y="2019972"/>
                  <a:pt x="1976658" y="2019972"/>
                </a:cubicBezTo>
                <a:cubicBezTo>
                  <a:pt x="1962023" y="2025176"/>
                  <a:pt x="1946630" y="2029942"/>
                  <a:pt x="1931675" y="2033949"/>
                </a:cubicBezTo>
                <a:cubicBezTo>
                  <a:pt x="1931675" y="2033949"/>
                  <a:pt x="1931077" y="2034109"/>
                  <a:pt x="1931077" y="2034109"/>
                </a:cubicBezTo>
                <a:cubicBezTo>
                  <a:pt x="1931077" y="2034109"/>
                  <a:pt x="1930478" y="2034270"/>
                  <a:pt x="1930478" y="2034270"/>
                </a:cubicBezTo>
                <a:cubicBezTo>
                  <a:pt x="1930478" y="2034270"/>
                  <a:pt x="1930478" y="2034270"/>
                  <a:pt x="748404" y="2351005"/>
                </a:cubicBezTo>
                <a:cubicBezTo>
                  <a:pt x="543216" y="2405985"/>
                  <a:pt x="324245" y="2347312"/>
                  <a:pt x="174339" y="2197032"/>
                </a:cubicBezTo>
                <a:cubicBezTo>
                  <a:pt x="23834" y="2046912"/>
                  <a:pt x="-34840" y="1827940"/>
                  <a:pt x="20441" y="1622680"/>
                </a:cubicBezTo>
                <a:cubicBezTo>
                  <a:pt x="20441" y="1622680"/>
                  <a:pt x="20441" y="1622680"/>
                  <a:pt x="336591" y="440810"/>
                </a:cubicBezTo>
                <a:cubicBezTo>
                  <a:pt x="391872" y="235549"/>
                  <a:pt x="552170" y="75251"/>
                  <a:pt x="757358" y="20271"/>
                </a:cubicBezTo>
                <a:cubicBezTo>
                  <a:pt x="808655" y="6526"/>
                  <a:pt x="860813" y="-115"/>
                  <a:pt x="912538" y="2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66C02EA-C4C2-46F8-A667-0FB509592F6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55840" y="1773293"/>
            <a:ext cx="2371120" cy="2371276"/>
          </a:xfrm>
          <a:custGeom>
            <a:avLst/>
            <a:gdLst>
              <a:gd name="connsiteX0" fmla="*/ 912538 w 2371120"/>
              <a:gd name="connsiteY0" fmla="*/ 2 h 2371276"/>
              <a:gd name="connsiteX1" fmla="*/ 1331423 w 2371120"/>
              <a:gd name="connsiteY1" fmla="*/ 174245 h 2371276"/>
              <a:gd name="connsiteX2" fmla="*/ 2191557 w 2371120"/>
              <a:gd name="connsiteY2" fmla="*/ 1034519 h 2371276"/>
              <a:gd name="connsiteX3" fmla="*/ 2350868 w 2371120"/>
              <a:gd name="connsiteY3" fmla="*/ 1306038 h 2371276"/>
              <a:gd name="connsiteX4" fmla="*/ 2291619 w 2371120"/>
              <a:gd name="connsiteY4" fmla="*/ 1757314 h 2371276"/>
              <a:gd name="connsiteX5" fmla="*/ 2065213 w 2371120"/>
              <a:gd name="connsiteY5" fmla="*/ 1979572 h 2371276"/>
              <a:gd name="connsiteX6" fmla="*/ 2064615 w 2371120"/>
              <a:gd name="connsiteY6" fmla="*/ 1979732 h 2371276"/>
              <a:gd name="connsiteX7" fmla="*/ 2064017 w 2371120"/>
              <a:gd name="connsiteY7" fmla="*/ 1979892 h 2371276"/>
              <a:gd name="connsiteX8" fmla="*/ 2064177 w 2371120"/>
              <a:gd name="connsiteY8" fmla="*/ 1980490 h 2371276"/>
              <a:gd name="connsiteX9" fmla="*/ 1980087 w 2371120"/>
              <a:gd name="connsiteY9" fmla="*/ 2018412 h 2371276"/>
              <a:gd name="connsiteX10" fmla="*/ 1979489 w 2371120"/>
              <a:gd name="connsiteY10" fmla="*/ 2018572 h 2371276"/>
              <a:gd name="connsiteX11" fmla="*/ 1978890 w 2371120"/>
              <a:gd name="connsiteY11" fmla="*/ 2018733 h 2371276"/>
              <a:gd name="connsiteX12" fmla="*/ 1978292 w 2371120"/>
              <a:gd name="connsiteY12" fmla="*/ 2018893 h 2371276"/>
              <a:gd name="connsiteX13" fmla="*/ 1977694 w 2371120"/>
              <a:gd name="connsiteY13" fmla="*/ 2019053 h 2371276"/>
              <a:gd name="connsiteX14" fmla="*/ 1977096 w 2371120"/>
              <a:gd name="connsiteY14" fmla="*/ 2019213 h 2371276"/>
              <a:gd name="connsiteX15" fmla="*/ 1976658 w 2371120"/>
              <a:gd name="connsiteY15" fmla="*/ 2019972 h 2371276"/>
              <a:gd name="connsiteX16" fmla="*/ 1931674 w 2371120"/>
              <a:gd name="connsiteY16" fmla="*/ 2033949 h 2371276"/>
              <a:gd name="connsiteX17" fmla="*/ 1931076 w 2371120"/>
              <a:gd name="connsiteY17" fmla="*/ 2034109 h 2371276"/>
              <a:gd name="connsiteX18" fmla="*/ 1930478 w 2371120"/>
              <a:gd name="connsiteY18" fmla="*/ 2034270 h 2371276"/>
              <a:gd name="connsiteX19" fmla="*/ 748404 w 2371120"/>
              <a:gd name="connsiteY19" fmla="*/ 2351005 h 2371276"/>
              <a:gd name="connsiteX20" fmla="*/ 174338 w 2371120"/>
              <a:gd name="connsiteY20" fmla="*/ 2197032 h 2371276"/>
              <a:gd name="connsiteX21" fmla="*/ 20441 w 2371120"/>
              <a:gd name="connsiteY21" fmla="*/ 1622680 h 2371276"/>
              <a:gd name="connsiteX22" fmla="*/ 336590 w 2371120"/>
              <a:gd name="connsiteY22" fmla="*/ 440810 h 2371276"/>
              <a:gd name="connsiteX23" fmla="*/ 757357 w 2371120"/>
              <a:gd name="connsiteY23" fmla="*/ 20271 h 2371276"/>
              <a:gd name="connsiteX24" fmla="*/ 912538 w 2371120"/>
              <a:gd name="connsiteY24" fmla="*/ 2 h 237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120" h="2371276">
                <a:moveTo>
                  <a:pt x="912538" y="2"/>
                </a:moveTo>
                <a:cubicBezTo>
                  <a:pt x="1067714" y="353"/>
                  <a:pt x="1218993" y="61535"/>
                  <a:pt x="1331423" y="174245"/>
                </a:cubicBezTo>
                <a:cubicBezTo>
                  <a:pt x="1331423" y="174245"/>
                  <a:pt x="1331423" y="174245"/>
                  <a:pt x="2191557" y="1034519"/>
                </a:cubicBezTo>
                <a:cubicBezTo>
                  <a:pt x="2267766" y="1108361"/>
                  <a:pt x="2322974" y="1201937"/>
                  <a:pt x="2350868" y="1306038"/>
                </a:cubicBezTo>
                <a:cubicBezTo>
                  <a:pt x="2391587" y="1458002"/>
                  <a:pt x="2370442" y="1620771"/>
                  <a:pt x="2291619" y="1757314"/>
                </a:cubicBezTo>
                <a:cubicBezTo>
                  <a:pt x="2237159" y="1850779"/>
                  <a:pt x="2158980" y="1927515"/>
                  <a:pt x="2065213" y="1979572"/>
                </a:cubicBezTo>
                <a:cubicBezTo>
                  <a:pt x="2065213" y="1979572"/>
                  <a:pt x="2065213" y="1979572"/>
                  <a:pt x="2064615" y="1979732"/>
                </a:cubicBezTo>
                <a:cubicBezTo>
                  <a:pt x="2064615" y="1979732"/>
                  <a:pt x="2064615" y="1979732"/>
                  <a:pt x="2064017" y="1979892"/>
                </a:cubicBezTo>
                <a:cubicBezTo>
                  <a:pt x="2064017" y="1979892"/>
                  <a:pt x="2064177" y="1980490"/>
                  <a:pt x="2064177" y="1980490"/>
                </a:cubicBezTo>
                <a:cubicBezTo>
                  <a:pt x="2037226" y="1994766"/>
                  <a:pt x="2009356" y="2008004"/>
                  <a:pt x="1980087" y="2018412"/>
                </a:cubicBezTo>
                <a:cubicBezTo>
                  <a:pt x="1980087" y="2018412"/>
                  <a:pt x="1980087" y="2018412"/>
                  <a:pt x="1979489" y="2018572"/>
                </a:cubicBezTo>
                <a:cubicBezTo>
                  <a:pt x="1978890" y="2018733"/>
                  <a:pt x="1978890" y="2018733"/>
                  <a:pt x="1978890" y="2018733"/>
                </a:cubicBezTo>
                <a:cubicBezTo>
                  <a:pt x="1978292" y="2018893"/>
                  <a:pt x="1978292" y="2018893"/>
                  <a:pt x="1978292" y="2018893"/>
                </a:cubicBezTo>
                <a:cubicBezTo>
                  <a:pt x="1978292" y="2018893"/>
                  <a:pt x="1978292" y="2018893"/>
                  <a:pt x="1977694" y="2019053"/>
                </a:cubicBezTo>
                <a:cubicBezTo>
                  <a:pt x="1977694" y="2019053"/>
                  <a:pt x="1977096" y="2019213"/>
                  <a:pt x="1977096" y="2019213"/>
                </a:cubicBezTo>
                <a:cubicBezTo>
                  <a:pt x="1977256" y="2019812"/>
                  <a:pt x="1976658" y="2019972"/>
                  <a:pt x="1976658" y="2019972"/>
                </a:cubicBezTo>
                <a:cubicBezTo>
                  <a:pt x="1962023" y="2025176"/>
                  <a:pt x="1946630" y="2029942"/>
                  <a:pt x="1931674" y="2033949"/>
                </a:cubicBezTo>
                <a:cubicBezTo>
                  <a:pt x="1931674" y="2033949"/>
                  <a:pt x="1931076" y="2034109"/>
                  <a:pt x="1931076" y="2034109"/>
                </a:cubicBezTo>
                <a:cubicBezTo>
                  <a:pt x="1931076" y="2034109"/>
                  <a:pt x="1930478" y="2034270"/>
                  <a:pt x="1930478" y="2034270"/>
                </a:cubicBezTo>
                <a:cubicBezTo>
                  <a:pt x="1930478" y="2034270"/>
                  <a:pt x="1930478" y="2034270"/>
                  <a:pt x="748404" y="2351005"/>
                </a:cubicBezTo>
                <a:cubicBezTo>
                  <a:pt x="543216" y="2405985"/>
                  <a:pt x="324245" y="2347312"/>
                  <a:pt x="174338" y="2197032"/>
                </a:cubicBezTo>
                <a:cubicBezTo>
                  <a:pt x="23833" y="2046912"/>
                  <a:pt x="-34840" y="1827940"/>
                  <a:pt x="20441" y="1622680"/>
                </a:cubicBezTo>
                <a:cubicBezTo>
                  <a:pt x="20441" y="1622680"/>
                  <a:pt x="20441" y="1622680"/>
                  <a:pt x="336590" y="440810"/>
                </a:cubicBezTo>
                <a:cubicBezTo>
                  <a:pt x="391872" y="235549"/>
                  <a:pt x="552169" y="75251"/>
                  <a:pt x="757357" y="20271"/>
                </a:cubicBezTo>
                <a:cubicBezTo>
                  <a:pt x="808654" y="6526"/>
                  <a:pt x="860812" y="-115"/>
                  <a:pt x="912538" y="2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79447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2998893 w 7092001"/>
              <a:gd name="connsiteY0" fmla="*/ 1502726 h 6858000"/>
              <a:gd name="connsiteX1" fmla="*/ 3708636 w 7092001"/>
              <a:gd name="connsiteY1" fmla="*/ 1754183 h 6858000"/>
              <a:gd name="connsiteX2" fmla="*/ 7092001 w 7092001"/>
              <a:gd name="connsiteY2" fmla="*/ 4257086 h 6858000"/>
              <a:gd name="connsiteX3" fmla="*/ 7092001 w 7092001"/>
              <a:gd name="connsiteY3" fmla="*/ 6858000 h 6858000"/>
              <a:gd name="connsiteX4" fmla="*/ 1600395 w 7092001"/>
              <a:gd name="connsiteY4" fmla="*/ 6858000 h 6858000"/>
              <a:gd name="connsiteX5" fmla="*/ 521996 w 7092001"/>
              <a:gd name="connsiteY5" fmla="*/ 6060235 h 6858000"/>
              <a:gd name="connsiteX6" fmla="*/ 252688 w 7092001"/>
              <a:gd name="connsiteY6" fmla="*/ 4259057 h 6858000"/>
              <a:gd name="connsiteX7" fmla="*/ 1907128 w 7092001"/>
              <a:gd name="connsiteY7" fmla="*/ 2023441 h 6858000"/>
              <a:gd name="connsiteX8" fmla="*/ 2998893 w 7092001"/>
              <a:gd name="connsiteY8" fmla="*/ 1502726 h 6858000"/>
              <a:gd name="connsiteX9" fmla="*/ 1694755 w 7092001"/>
              <a:gd name="connsiteY9" fmla="*/ 0 h 6858000"/>
              <a:gd name="connsiteX10" fmla="*/ 7092001 w 7092001"/>
              <a:gd name="connsiteY10" fmla="*/ 0 h 6858000"/>
              <a:gd name="connsiteX11" fmla="*/ 7092001 w 7092001"/>
              <a:gd name="connsiteY11" fmla="*/ 39736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92001" h="6858000">
                <a:moveTo>
                  <a:pt x="2998893" y="1502726"/>
                </a:moveTo>
                <a:cubicBezTo>
                  <a:pt x="3246748" y="1513353"/>
                  <a:pt x="3494197" y="1595548"/>
                  <a:pt x="3708636" y="1754183"/>
                </a:cubicBezTo>
                <a:lnTo>
                  <a:pt x="7092001" y="4257086"/>
                </a:lnTo>
                <a:lnTo>
                  <a:pt x="7092001" y="6858000"/>
                </a:lnTo>
                <a:lnTo>
                  <a:pt x="1600395" y="6858000"/>
                </a:lnTo>
                <a:lnTo>
                  <a:pt x="521996" y="6060235"/>
                </a:lnTo>
                <a:cubicBezTo>
                  <a:pt x="-49844" y="5637207"/>
                  <a:pt x="-170417" y="4830792"/>
                  <a:pt x="252688" y="4259057"/>
                </a:cubicBezTo>
                <a:lnTo>
                  <a:pt x="1907128" y="2023441"/>
                </a:lnTo>
                <a:cubicBezTo>
                  <a:pt x="2171570" y="1666107"/>
                  <a:pt x="2585798" y="1485016"/>
                  <a:pt x="2998893" y="1502726"/>
                </a:cubicBezTo>
                <a:close/>
                <a:moveTo>
                  <a:pt x="1694755" y="0"/>
                </a:moveTo>
                <a:lnTo>
                  <a:pt x="7092001" y="0"/>
                </a:lnTo>
                <a:lnTo>
                  <a:pt x="7092001" y="39736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152436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7CF80516-C61F-4A0C-9D63-E72919396113}"/>
              </a:ext>
            </a:extLst>
          </p:cNvPr>
          <p:cNvSpPr>
            <a:spLocks/>
          </p:cNvSpPr>
          <p:nvPr userDrawn="1"/>
        </p:nvSpPr>
        <p:spPr bwMode="auto">
          <a:xfrm rot="1800000">
            <a:off x="5860451" y="4154288"/>
            <a:ext cx="2092927" cy="2337032"/>
          </a:xfrm>
          <a:custGeom>
            <a:avLst/>
            <a:gdLst>
              <a:gd name="T0" fmla="*/ 500 w 540"/>
              <a:gd name="T1" fmla="*/ 235 h 604"/>
              <a:gd name="T2" fmla="*/ 120 w 540"/>
              <a:gd name="T3" fmla="*/ 15 h 604"/>
              <a:gd name="T4" fmla="*/ 40 w 540"/>
              <a:gd name="T5" fmla="*/ 15 h 604"/>
              <a:gd name="T6" fmla="*/ 0 w 540"/>
              <a:gd name="T7" fmla="*/ 84 h 604"/>
              <a:gd name="T8" fmla="*/ 0 w 540"/>
              <a:gd name="T9" fmla="*/ 524 h 604"/>
              <a:gd name="T10" fmla="*/ 40 w 540"/>
              <a:gd name="T11" fmla="*/ 593 h 604"/>
              <a:gd name="T12" fmla="*/ 80 w 540"/>
              <a:gd name="T13" fmla="*/ 604 h 604"/>
              <a:gd name="T14" fmla="*/ 120 w 540"/>
              <a:gd name="T15" fmla="*/ 593 h 604"/>
              <a:gd name="T16" fmla="*/ 500 w 540"/>
              <a:gd name="T17" fmla="*/ 373 h 604"/>
              <a:gd name="T18" fmla="*/ 540 w 540"/>
              <a:gd name="T19" fmla="*/ 304 h 604"/>
              <a:gd name="T20" fmla="*/ 500 w 540"/>
              <a:gd name="T21" fmla="*/ 235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0" h="604">
                <a:moveTo>
                  <a:pt x="500" y="235"/>
                </a:moveTo>
                <a:cubicBezTo>
                  <a:pt x="120" y="15"/>
                  <a:pt x="120" y="15"/>
                  <a:pt x="120" y="15"/>
                </a:cubicBezTo>
                <a:cubicBezTo>
                  <a:pt x="95" y="0"/>
                  <a:pt x="65" y="0"/>
                  <a:pt x="40" y="15"/>
                </a:cubicBezTo>
                <a:cubicBezTo>
                  <a:pt x="15" y="29"/>
                  <a:pt x="0" y="55"/>
                  <a:pt x="0" y="84"/>
                </a:cubicBezTo>
                <a:cubicBezTo>
                  <a:pt x="0" y="524"/>
                  <a:pt x="0" y="524"/>
                  <a:pt x="0" y="524"/>
                </a:cubicBezTo>
                <a:cubicBezTo>
                  <a:pt x="0" y="553"/>
                  <a:pt x="15" y="579"/>
                  <a:pt x="40" y="593"/>
                </a:cubicBezTo>
                <a:cubicBezTo>
                  <a:pt x="52" y="600"/>
                  <a:pt x="66" y="604"/>
                  <a:pt x="80" y="604"/>
                </a:cubicBezTo>
                <a:cubicBezTo>
                  <a:pt x="94" y="604"/>
                  <a:pt x="108" y="600"/>
                  <a:pt x="120" y="593"/>
                </a:cubicBezTo>
                <a:cubicBezTo>
                  <a:pt x="500" y="373"/>
                  <a:pt x="500" y="373"/>
                  <a:pt x="500" y="373"/>
                </a:cubicBezTo>
                <a:cubicBezTo>
                  <a:pt x="525" y="359"/>
                  <a:pt x="540" y="333"/>
                  <a:pt x="540" y="304"/>
                </a:cubicBezTo>
                <a:cubicBezTo>
                  <a:pt x="540" y="275"/>
                  <a:pt x="525" y="249"/>
                  <a:pt x="500" y="235"/>
                </a:cubicBezTo>
                <a:close/>
              </a:path>
            </a:pathLst>
          </a:custGeom>
          <a:solidFill>
            <a:srgbClr val="0077B6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CADB6BD-6041-4083-AB19-DC717479FF2C}"/>
              </a:ext>
            </a:extLst>
          </p:cNvPr>
          <p:cNvSpPr>
            <a:spLocks/>
          </p:cNvSpPr>
          <p:nvPr userDrawn="1"/>
        </p:nvSpPr>
        <p:spPr bwMode="auto">
          <a:xfrm rot="1800000" flipH="1" flipV="1">
            <a:off x="7933202" y="37170"/>
            <a:ext cx="5104189" cy="5039124"/>
          </a:xfrm>
          <a:custGeom>
            <a:avLst/>
            <a:gdLst>
              <a:gd name="connsiteX0" fmla="*/ 2036033 w 5104189"/>
              <a:gd name="connsiteY0" fmla="*/ 5039124 h 5039124"/>
              <a:gd name="connsiteX1" fmla="*/ 0 w 5104189"/>
              <a:gd name="connsiteY1" fmla="*/ 1512610 h 5039124"/>
              <a:gd name="connsiteX2" fmla="*/ 0 w 5104189"/>
              <a:gd name="connsiteY2" fmla="*/ 1488111 h 5039124"/>
              <a:gd name="connsiteX3" fmla="*/ 0 w 5104189"/>
              <a:gd name="connsiteY3" fmla="*/ 757261 h 5039124"/>
              <a:gd name="connsiteX4" fmla="*/ 378088 w 5104189"/>
              <a:gd name="connsiteY4" fmla="*/ 106158 h 5039124"/>
              <a:gd name="connsiteX5" fmla="*/ 1134264 w 5104189"/>
              <a:gd name="connsiteY5" fmla="*/ 106158 h 5039124"/>
              <a:gd name="connsiteX6" fmla="*/ 4726101 w 5104189"/>
              <a:gd name="connsiteY6" fmla="*/ 2182137 h 5039124"/>
              <a:gd name="connsiteX7" fmla="*/ 5104189 w 5104189"/>
              <a:gd name="connsiteY7" fmla="*/ 2833239 h 5039124"/>
              <a:gd name="connsiteX8" fmla="*/ 4726101 w 5104189"/>
              <a:gd name="connsiteY8" fmla="*/ 3484342 h 5039124"/>
              <a:gd name="connsiteX9" fmla="*/ 2052721 w 5104189"/>
              <a:gd name="connsiteY9" fmla="*/ 5029479 h 503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04189" h="5039124">
                <a:moveTo>
                  <a:pt x="2036033" y="5039124"/>
                </a:moveTo>
                <a:lnTo>
                  <a:pt x="0" y="1512610"/>
                </a:lnTo>
                <a:lnTo>
                  <a:pt x="0" y="1488111"/>
                </a:lnTo>
                <a:cubicBezTo>
                  <a:pt x="0" y="1260037"/>
                  <a:pt x="0" y="1016758"/>
                  <a:pt x="0" y="757261"/>
                </a:cubicBezTo>
                <a:cubicBezTo>
                  <a:pt x="0" y="483609"/>
                  <a:pt x="141783" y="238266"/>
                  <a:pt x="378088" y="106158"/>
                </a:cubicBezTo>
                <a:cubicBezTo>
                  <a:pt x="614393" y="-35386"/>
                  <a:pt x="897959" y="-35386"/>
                  <a:pt x="1134264" y="106158"/>
                </a:cubicBezTo>
                <a:cubicBezTo>
                  <a:pt x="1134264" y="106158"/>
                  <a:pt x="1134264" y="106158"/>
                  <a:pt x="4726101" y="2182137"/>
                </a:cubicBezTo>
                <a:cubicBezTo>
                  <a:pt x="4962406" y="2314245"/>
                  <a:pt x="5104189" y="2559588"/>
                  <a:pt x="5104189" y="2833239"/>
                </a:cubicBezTo>
                <a:cubicBezTo>
                  <a:pt x="5104189" y="3106891"/>
                  <a:pt x="4962406" y="3352234"/>
                  <a:pt x="4726101" y="3484342"/>
                </a:cubicBezTo>
                <a:cubicBezTo>
                  <a:pt x="4726101" y="3484342"/>
                  <a:pt x="4726101" y="3484342"/>
                  <a:pt x="2052721" y="5029479"/>
                </a:cubicBezTo>
                <a:close/>
              </a:path>
            </a:pathLst>
          </a:custGeom>
          <a:solidFill>
            <a:srgbClr val="0077B6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B4379-12A0-437B-BC31-E15497B101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959" y="1185791"/>
            <a:ext cx="7247040" cy="4082486"/>
          </a:xfrm>
          <a:prstGeom prst="rect">
            <a:avLst/>
          </a:prstGeom>
          <a:effectLst>
            <a:outerShdw blurRad="660400" dist="317500" dir="5400000" sx="95000" sy="95000" algn="t" rotWithShape="0">
              <a:schemeClr val="tx1">
                <a:alpha val="40000"/>
              </a:schemeClr>
            </a:outerShdw>
          </a:effectLst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1EF6127-15E4-4829-9385-A28CE3B693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71772" y="1480458"/>
            <a:ext cx="5268686" cy="332377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39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05FC43A-0BCB-4504-8C3C-5BEBD6B73F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3673" y="1529615"/>
            <a:ext cx="3804655" cy="3798771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85627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2FE1108-6EFD-40ED-A2B1-9BC4843F93E8}"/>
              </a:ext>
            </a:extLst>
          </p:cNvPr>
          <p:cNvGrpSpPr/>
          <p:nvPr userDrawn="1"/>
        </p:nvGrpSpPr>
        <p:grpSpPr>
          <a:xfrm>
            <a:off x="451083" y="6335929"/>
            <a:ext cx="2352569" cy="226857"/>
            <a:chOff x="275972" y="6442279"/>
            <a:chExt cx="3764110" cy="362973"/>
          </a:xfrm>
        </p:grpSpPr>
        <p:sp>
          <p:nvSpPr>
            <p:cNvPr id="8" name="Freeform 62">
              <a:extLst>
                <a:ext uri="{FF2B5EF4-FFF2-40B4-BE49-F238E27FC236}">
                  <a16:creationId xmlns:a16="http://schemas.microsoft.com/office/drawing/2014/main" id="{5C3D624B-7509-4CB6-8152-E369192F24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972" y="6526337"/>
              <a:ext cx="180797" cy="177756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751" spc="188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92B659-7EB5-4083-A0F9-E2792A4A62B8}"/>
                </a:ext>
              </a:extLst>
            </p:cNvPr>
            <p:cNvSpPr txBox="1"/>
            <p:nvPr/>
          </p:nvSpPr>
          <p:spPr>
            <a:xfrm>
              <a:off x="531020" y="6442279"/>
              <a:ext cx="3509062" cy="362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74" spc="188" dirty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2020 ALL RIGHTS RESERVED</a:t>
              </a:r>
              <a:endParaRPr lang="id-ID" sz="874" spc="188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E1CFBA-AB81-47C3-AC4D-572422CF436B}"/>
              </a:ext>
            </a:extLst>
          </p:cNvPr>
          <p:cNvGrpSpPr/>
          <p:nvPr userDrawn="1"/>
        </p:nvGrpSpPr>
        <p:grpSpPr>
          <a:xfrm>
            <a:off x="2962979" y="6351575"/>
            <a:ext cx="7631141" cy="166397"/>
            <a:chOff x="-5650706" y="10052540"/>
            <a:chExt cx="23420603" cy="510685"/>
          </a:xfr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A2D21D3-A652-4D43-990C-542D6F1873D5}"/>
                </a:ext>
              </a:extLst>
            </p:cNvPr>
            <p:cNvSpPr/>
            <p:nvPr userDrawn="1"/>
          </p:nvSpPr>
          <p:spPr>
            <a:xfrm flipV="1">
              <a:off x="16296232" y="10052549"/>
              <a:ext cx="1473665" cy="510676"/>
            </a:xfrm>
            <a:custGeom>
              <a:avLst/>
              <a:gdLst>
                <a:gd name="connsiteX0" fmla="*/ 581120 w 962025"/>
                <a:gd name="connsiteY0" fmla="*/ 0 h 333375"/>
                <a:gd name="connsiteX1" fmla="*/ 694277 w 962025"/>
                <a:gd name="connsiteY1" fmla="*/ 42063 h 333375"/>
                <a:gd name="connsiteX2" fmla="*/ 950880 w 962025"/>
                <a:gd name="connsiteY2" fmla="*/ 263290 h 333375"/>
                <a:gd name="connsiteX3" fmla="*/ 963453 w 962025"/>
                <a:gd name="connsiteY3" fmla="*/ 312287 h 333375"/>
                <a:gd name="connsiteX4" fmla="*/ 921924 w 962025"/>
                <a:gd name="connsiteY4" fmla="*/ 341167 h 333375"/>
                <a:gd name="connsiteX5" fmla="*/ 95250 w 962025"/>
                <a:gd name="connsiteY5" fmla="*/ 341167 h 333375"/>
                <a:gd name="connsiteX6" fmla="*/ 0 w 962025"/>
                <a:gd name="connsiteY6" fmla="*/ 245917 h 333375"/>
                <a:gd name="connsiteX7" fmla="*/ 0 w 962025"/>
                <a:gd name="connsiteY7" fmla="*/ 95250 h 333375"/>
                <a:gd name="connsiteX8" fmla="*/ 27908 w 962025"/>
                <a:gd name="connsiteY8" fmla="*/ 27890 h 333375"/>
                <a:gd name="connsiteX9" fmla="*/ 95250 w 962025"/>
                <a:gd name="connsiteY9" fmla="*/ 0 h 333375"/>
                <a:gd name="connsiteX10" fmla="*/ 581120 w 962025"/>
                <a:gd name="connsiteY10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025" h="333375">
                  <a:moveTo>
                    <a:pt x="581120" y="0"/>
                  </a:moveTo>
                  <a:cubicBezTo>
                    <a:pt x="622649" y="0"/>
                    <a:pt x="662844" y="14926"/>
                    <a:pt x="694277" y="42063"/>
                  </a:cubicBezTo>
                  <a:cubicBezTo>
                    <a:pt x="758094" y="97098"/>
                    <a:pt x="871156" y="194596"/>
                    <a:pt x="950880" y="263290"/>
                  </a:cubicBezTo>
                  <a:cubicBezTo>
                    <a:pt x="964882" y="275377"/>
                    <a:pt x="969930" y="294923"/>
                    <a:pt x="963453" y="312287"/>
                  </a:cubicBezTo>
                  <a:cubicBezTo>
                    <a:pt x="956977" y="329651"/>
                    <a:pt x="940403" y="341167"/>
                    <a:pt x="921924" y="341167"/>
                  </a:cubicBezTo>
                  <a:cubicBezTo>
                    <a:pt x="713137" y="341167"/>
                    <a:pt x="285750" y="341167"/>
                    <a:pt x="95250" y="341167"/>
                  </a:cubicBezTo>
                  <a:cubicBezTo>
                    <a:pt x="42672" y="341167"/>
                    <a:pt x="0" y="298523"/>
                    <a:pt x="0" y="245917"/>
                  </a:cubicBezTo>
                  <a:cubicBezTo>
                    <a:pt x="0" y="198882"/>
                    <a:pt x="0" y="142285"/>
                    <a:pt x="0" y="95250"/>
                  </a:cubicBezTo>
                  <a:cubicBezTo>
                    <a:pt x="0" y="69981"/>
                    <a:pt x="10001" y="45758"/>
                    <a:pt x="27908" y="27890"/>
                  </a:cubicBezTo>
                  <a:cubicBezTo>
                    <a:pt x="45719" y="10030"/>
                    <a:pt x="70009" y="0"/>
                    <a:pt x="95250" y="0"/>
                  </a:cubicBezTo>
                  <a:cubicBezTo>
                    <a:pt x="228505" y="0"/>
                    <a:pt x="466915" y="0"/>
                    <a:pt x="58112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528">
                <a:latin typeface="Century Gothic" panose="020B0502020202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87F8C10-138B-4BBD-83C1-2EF10E0FE62C}"/>
                </a:ext>
              </a:extLst>
            </p:cNvPr>
            <p:cNvSpPr/>
            <p:nvPr userDrawn="1"/>
          </p:nvSpPr>
          <p:spPr>
            <a:xfrm flipV="1">
              <a:off x="-5650706" y="10052549"/>
              <a:ext cx="1473664" cy="510676"/>
            </a:xfrm>
            <a:custGeom>
              <a:avLst/>
              <a:gdLst>
                <a:gd name="connsiteX0" fmla="*/ 581120 w 962025"/>
                <a:gd name="connsiteY0" fmla="*/ 0 h 333375"/>
                <a:gd name="connsiteX1" fmla="*/ 694277 w 962025"/>
                <a:gd name="connsiteY1" fmla="*/ 42063 h 333375"/>
                <a:gd name="connsiteX2" fmla="*/ 950880 w 962025"/>
                <a:gd name="connsiteY2" fmla="*/ 263290 h 333375"/>
                <a:gd name="connsiteX3" fmla="*/ 963453 w 962025"/>
                <a:gd name="connsiteY3" fmla="*/ 312287 h 333375"/>
                <a:gd name="connsiteX4" fmla="*/ 921924 w 962025"/>
                <a:gd name="connsiteY4" fmla="*/ 341167 h 333375"/>
                <a:gd name="connsiteX5" fmla="*/ 95250 w 962025"/>
                <a:gd name="connsiteY5" fmla="*/ 341167 h 333375"/>
                <a:gd name="connsiteX6" fmla="*/ 0 w 962025"/>
                <a:gd name="connsiteY6" fmla="*/ 245917 h 333375"/>
                <a:gd name="connsiteX7" fmla="*/ 0 w 962025"/>
                <a:gd name="connsiteY7" fmla="*/ 95250 h 333375"/>
                <a:gd name="connsiteX8" fmla="*/ 27908 w 962025"/>
                <a:gd name="connsiteY8" fmla="*/ 27890 h 333375"/>
                <a:gd name="connsiteX9" fmla="*/ 95250 w 962025"/>
                <a:gd name="connsiteY9" fmla="*/ 0 h 333375"/>
                <a:gd name="connsiteX10" fmla="*/ 581120 w 962025"/>
                <a:gd name="connsiteY10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025" h="333375">
                  <a:moveTo>
                    <a:pt x="581120" y="0"/>
                  </a:moveTo>
                  <a:cubicBezTo>
                    <a:pt x="622649" y="0"/>
                    <a:pt x="662844" y="14926"/>
                    <a:pt x="694277" y="42063"/>
                  </a:cubicBezTo>
                  <a:cubicBezTo>
                    <a:pt x="758094" y="97098"/>
                    <a:pt x="871156" y="194596"/>
                    <a:pt x="950880" y="263290"/>
                  </a:cubicBezTo>
                  <a:cubicBezTo>
                    <a:pt x="964882" y="275377"/>
                    <a:pt x="969930" y="294923"/>
                    <a:pt x="963453" y="312287"/>
                  </a:cubicBezTo>
                  <a:cubicBezTo>
                    <a:pt x="956977" y="329651"/>
                    <a:pt x="940403" y="341167"/>
                    <a:pt x="921924" y="341167"/>
                  </a:cubicBezTo>
                  <a:cubicBezTo>
                    <a:pt x="713137" y="341167"/>
                    <a:pt x="285750" y="341167"/>
                    <a:pt x="95250" y="341167"/>
                  </a:cubicBezTo>
                  <a:cubicBezTo>
                    <a:pt x="42672" y="341167"/>
                    <a:pt x="0" y="298523"/>
                    <a:pt x="0" y="245917"/>
                  </a:cubicBezTo>
                  <a:cubicBezTo>
                    <a:pt x="0" y="198882"/>
                    <a:pt x="0" y="142285"/>
                    <a:pt x="0" y="95250"/>
                  </a:cubicBezTo>
                  <a:cubicBezTo>
                    <a:pt x="0" y="69981"/>
                    <a:pt x="10001" y="45758"/>
                    <a:pt x="27908" y="27890"/>
                  </a:cubicBezTo>
                  <a:cubicBezTo>
                    <a:pt x="45719" y="10030"/>
                    <a:pt x="70009" y="0"/>
                    <a:pt x="95250" y="0"/>
                  </a:cubicBezTo>
                  <a:cubicBezTo>
                    <a:pt x="228505" y="0"/>
                    <a:pt x="466915" y="0"/>
                    <a:pt x="58112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528">
                <a:latin typeface="Century Gothic" panose="020B0502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3BAB90F-0847-458B-B8E2-D3CBACFFC1FC}"/>
                </a:ext>
              </a:extLst>
            </p:cNvPr>
            <p:cNvSpPr/>
            <p:nvPr userDrawn="1"/>
          </p:nvSpPr>
          <p:spPr>
            <a:xfrm flipV="1">
              <a:off x="-4691900" y="10052540"/>
              <a:ext cx="21401920" cy="510682"/>
            </a:xfrm>
            <a:prstGeom prst="rect">
              <a:avLst/>
            </a:prstGeom>
            <a:grpFill/>
            <a:ln w="95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528">
                <a:latin typeface="Century Gothic" panose="020B0502020202020204" pitchFamily="34" charset="0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B58030F-FA20-4DF0-A045-A24C12B6BAFC}"/>
              </a:ext>
            </a:extLst>
          </p:cNvPr>
          <p:cNvSpPr/>
          <p:nvPr userDrawn="1"/>
        </p:nvSpPr>
        <p:spPr>
          <a:xfrm flipH="1">
            <a:off x="10722572" y="6344668"/>
            <a:ext cx="950516" cy="329387"/>
          </a:xfrm>
          <a:custGeom>
            <a:avLst/>
            <a:gdLst>
              <a:gd name="connsiteX0" fmla="*/ 581120 w 962025"/>
              <a:gd name="connsiteY0" fmla="*/ 0 h 333375"/>
              <a:gd name="connsiteX1" fmla="*/ 694277 w 962025"/>
              <a:gd name="connsiteY1" fmla="*/ 42063 h 333375"/>
              <a:gd name="connsiteX2" fmla="*/ 950880 w 962025"/>
              <a:gd name="connsiteY2" fmla="*/ 263290 h 333375"/>
              <a:gd name="connsiteX3" fmla="*/ 963453 w 962025"/>
              <a:gd name="connsiteY3" fmla="*/ 312287 h 333375"/>
              <a:gd name="connsiteX4" fmla="*/ 921924 w 962025"/>
              <a:gd name="connsiteY4" fmla="*/ 341167 h 333375"/>
              <a:gd name="connsiteX5" fmla="*/ 95250 w 962025"/>
              <a:gd name="connsiteY5" fmla="*/ 341167 h 333375"/>
              <a:gd name="connsiteX6" fmla="*/ 0 w 962025"/>
              <a:gd name="connsiteY6" fmla="*/ 245917 h 333375"/>
              <a:gd name="connsiteX7" fmla="*/ 0 w 962025"/>
              <a:gd name="connsiteY7" fmla="*/ 95250 h 333375"/>
              <a:gd name="connsiteX8" fmla="*/ 27908 w 962025"/>
              <a:gd name="connsiteY8" fmla="*/ 27890 h 333375"/>
              <a:gd name="connsiteX9" fmla="*/ 95250 w 962025"/>
              <a:gd name="connsiteY9" fmla="*/ 0 h 333375"/>
              <a:gd name="connsiteX10" fmla="*/ 581120 w 962025"/>
              <a:gd name="connsiteY10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025" h="333375">
                <a:moveTo>
                  <a:pt x="581120" y="0"/>
                </a:moveTo>
                <a:cubicBezTo>
                  <a:pt x="622649" y="0"/>
                  <a:pt x="662844" y="14926"/>
                  <a:pt x="694277" y="42063"/>
                </a:cubicBezTo>
                <a:cubicBezTo>
                  <a:pt x="758094" y="97098"/>
                  <a:pt x="871156" y="194596"/>
                  <a:pt x="950880" y="263290"/>
                </a:cubicBezTo>
                <a:cubicBezTo>
                  <a:pt x="964882" y="275377"/>
                  <a:pt x="969930" y="294923"/>
                  <a:pt x="963453" y="312287"/>
                </a:cubicBezTo>
                <a:cubicBezTo>
                  <a:pt x="956977" y="329651"/>
                  <a:pt x="940403" y="341167"/>
                  <a:pt x="921924" y="341167"/>
                </a:cubicBezTo>
                <a:cubicBezTo>
                  <a:pt x="713137" y="341167"/>
                  <a:pt x="285750" y="341167"/>
                  <a:pt x="95250" y="341167"/>
                </a:cubicBezTo>
                <a:cubicBezTo>
                  <a:pt x="42672" y="341167"/>
                  <a:pt x="0" y="298523"/>
                  <a:pt x="0" y="245917"/>
                </a:cubicBezTo>
                <a:cubicBezTo>
                  <a:pt x="0" y="198882"/>
                  <a:pt x="0" y="142285"/>
                  <a:pt x="0" y="95250"/>
                </a:cubicBezTo>
                <a:cubicBezTo>
                  <a:pt x="0" y="69981"/>
                  <a:pt x="10001" y="45758"/>
                  <a:pt x="27908" y="27890"/>
                </a:cubicBezTo>
                <a:cubicBezTo>
                  <a:pt x="45719" y="10030"/>
                  <a:pt x="70009" y="0"/>
                  <a:pt x="95250" y="0"/>
                </a:cubicBezTo>
                <a:cubicBezTo>
                  <a:pt x="228505" y="0"/>
                  <a:pt x="466915" y="0"/>
                  <a:pt x="581120" y="0"/>
                </a:cubicBezTo>
                <a:close/>
              </a:path>
            </a:pathLst>
          </a:custGeom>
          <a:solidFill>
            <a:srgbClr val="0077B6">
              <a:alpha val="20000"/>
            </a:srgbClr>
          </a:solidFill>
          <a:ln w="9525" cap="flat">
            <a:noFill/>
            <a:prstDash val="solid"/>
            <a:round/>
          </a:ln>
        </p:spPr>
        <p:txBody>
          <a:bodyPr rtlCol="0" anchor="ctr"/>
          <a:lstStyle/>
          <a:p>
            <a:pPr lvl="0"/>
            <a:endParaRPr lang="en-US" sz="528">
              <a:latin typeface="Century Gothic" panose="020B0502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8C14551-8A34-4666-934F-47040990FADF}"/>
              </a:ext>
            </a:extLst>
          </p:cNvPr>
          <p:cNvSpPr/>
          <p:nvPr userDrawn="1"/>
        </p:nvSpPr>
        <p:spPr>
          <a:xfrm flipH="1">
            <a:off x="11021428" y="6282847"/>
            <a:ext cx="921041" cy="319172"/>
          </a:xfrm>
          <a:custGeom>
            <a:avLst/>
            <a:gdLst>
              <a:gd name="connsiteX0" fmla="*/ 581120 w 962025"/>
              <a:gd name="connsiteY0" fmla="*/ 0 h 333375"/>
              <a:gd name="connsiteX1" fmla="*/ 694277 w 962025"/>
              <a:gd name="connsiteY1" fmla="*/ 42063 h 333375"/>
              <a:gd name="connsiteX2" fmla="*/ 950880 w 962025"/>
              <a:gd name="connsiteY2" fmla="*/ 263290 h 333375"/>
              <a:gd name="connsiteX3" fmla="*/ 963453 w 962025"/>
              <a:gd name="connsiteY3" fmla="*/ 312287 h 333375"/>
              <a:gd name="connsiteX4" fmla="*/ 921924 w 962025"/>
              <a:gd name="connsiteY4" fmla="*/ 341167 h 333375"/>
              <a:gd name="connsiteX5" fmla="*/ 95250 w 962025"/>
              <a:gd name="connsiteY5" fmla="*/ 341167 h 333375"/>
              <a:gd name="connsiteX6" fmla="*/ 0 w 962025"/>
              <a:gd name="connsiteY6" fmla="*/ 245917 h 333375"/>
              <a:gd name="connsiteX7" fmla="*/ 0 w 962025"/>
              <a:gd name="connsiteY7" fmla="*/ 95250 h 333375"/>
              <a:gd name="connsiteX8" fmla="*/ 27908 w 962025"/>
              <a:gd name="connsiteY8" fmla="*/ 27890 h 333375"/>
              <a:gd name="connsiteX9" fmla="*/ 95250 w 962025"/>
              <a:gd name="connsiteY9" fmla="*/ 0 h 333375"/>
              <a:gd name="connsiteX10" fmla="*/ 581120 w 962025"/>
              <a:gd name="connsiteY10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025" h="333375">
                <a:moveTo>
                  <a:pt x="581120" y="0"/>
                </a:moveTo>
                <a:cubicBezTo>
                  <a:pt x="622649" y="0"/>
                  <a:pt x="662844" y="14926"/>
                  <a:pt x="694277" y="42063"/>
                </a:cubicBezTo>
                <a:cubicBezTo>
                  <a:pt x="758094" y="97098"/>
                  <a:pt x="871156" y="194596"/>
                  <a:pt x="950880" y="263290"/>
                </a:cubicBezTo>
                <a:cubicBezTo>
                  <a:pt x="964882" y="275377"/>
                  <a:pt x="969930" y="294923"/>
                  <a:pt x="963453" y="312287"/>
                </a:cubicBezTo>
                <a:cubicBezTo>
                  <a:pt x="956977" y="329651"/>
                  <a:pt x="940403" y="341167"/>
                  <a:pt x="921924" y="341167"/>
                </a:cubicBezTo>
                <a:cubicBezTo>
                  <a:pt x="713137" y="341167"/>
                  <a:pt x="285750" y="341167"/>
                  <a:pt x="95250" y="341167"/>
                </a:cubicBezTo>
                <a:cubicBezTo>
                  <a:pt x="42672" y="341167"/>
                  <a:pt x="0" y="298523"/>
                  <a:pt x="0" y="245917"/>
                </a:cubicBezTo>
                <a:cubicBezTo>
                  <a:pt x="0" y="198882"/>
                  <a:pt x="0" y="142285"/>
                  <a:pt x="0" y="95250"/>
                </a:cubicBezTo>
                <a:cubicBezTo>
                  <a:pt x="0" y="69981"/>
                  <a:pt x="10001" y="45758"/>
                  <a:pt x="27908" y="27890"/>
                </a:cubicBezTo>
                <a:cubicBezTo>
                  <a:pt x="45719" y="10030"/>
                  <a:pt x="70009" y="0"/>
                  <a:pt x="95250" y="0"/>
                </a:cubicBezTo>
                <a:cubicBezTo>
                  <a:pt x="228505" y="0"/>
                  <a:pt x="466915" y="0"/>
                  <a:pt x="581120" y="0"/>
                </a:cubicBezTo>
                <a:close/>
              </a:path>
            </a:pathLst>
          </a:custGeom>
          <a:solidFill>
            <a:srgbClr val="0077B6"/>
          </a:solidFill>
          <a:ln w="9525" cap="flat">
            <a:noFill/>
            <a:prstDash val="solid"/>
            <a:round/>
          </a:ln>
        </p:spPr>
        <p:txBody>
          <a:bodyPr rtlCol="0" anchor="ctr"/>
          <a:lstStyle/>
          <a:p>
            <a:endParaRPr lang="en-US" sz="528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ADEE6A-65A4-4A6D-BD5D-24733EA685C1}"/>
              </a:ext>
            </a:extLst>
          </p:cNvPr>
          <p:cNvSpPr txBox="1"/>
          <p:nvPr userDrawn="1"/>
        </p:nvSpPr>
        <p:spPr>
          <a:xfrm rot="10800000" flipV="1">
            <a:off x="11330285" y="6329003"/>
            <a:ext cx="557476" cy="22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74" b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r"/>
              <a:t>‹#›</a:t>
            </a:fld>
            <a:endParaRPr lang="id-ID" sz="874" b="1" dirty="0">
              <a:solidFill>
                <a:schemeClr val="bg1"/>
              </a:solidFill>
              <a:latin typeface="Century Gothic" panose="020B0502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7B4AA0-F052-4DF1-9FFF-B50EFD080449}"/>
              </a:ext>
            </a:extLst>
          </p:cNvPr>
          <p:cNvSpPr txBox="1"/>
          <p:nvPr userDrawn="1"/>
        </p:nvSpPr>
        <p:spPr>
          <a:xfrm>
            <a:off x="11022810" y="6346251"/>
            <a:ext cx="586213" cy="22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74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169879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chart" Target="../charts/chart3.xm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chart" Target="../charts/chart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chart" Target="../charts/chart1.xml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www.yidalink.com/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3F28B18-07E3-4E58-BF1F-5C46E8A27A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0CBE7F69-8750-448C-8697-D38A241D99DD}"/>
              </a:ext>
            </a:extLst>
          </p:cNvPr>
          <p:cNvSpPr/>
          <p:nvPr/>
        </p:nvSpPr>
        <p:spPr>
          <a:xfrm>
            <a:off x="899883" y="264886"/>
            <a:ext cx="5944155" cy="6328228"/>
          </a:xfrm>
          <a:custGeom>
            <a:avLst/>
            <a:gdLst>
              <a:gd name="connsiteX0" fmla="*/ 0 w 5965371"/>
              <a:gd name="connsiteY0" fmla="*/ 0 h 6328228"/>
              <a:gd name="connsiteX1" fmla="*/ 5965371 w 5965371"/>
              <a:gd name="connsiteY1" fmla="*/ 0 h 6328228"/>
              <a:gd name="connsiteX2" fmla="*/ 5965371 w 5965371"/>
              <a:gd name="connsiteY2" fmla="*/ 6328228 h 6328228"/>
              <a:gd name="connsiteX3" fmla="*/ 0 w 5965371"/>
              <a:gd name="connsiteY3" fmla="*/ 6328228 h 6328228"/>
              <a:gd name="connsiteX4" fmla="*/ 0 w 5965371"/>
              <a:gd name="connsiteY4" fmla="*/ 0 h 6328228"/>
              <a:gd name="connsiteX0" fmla="*/ 0 w 5965371"/>
              <a:gd name="connsiteY0" fmla="*/ 0 h 6328228"/>
              <a:gd name="connsiteX1" fmla="*/ 5965371 w 5965371"/>
              <a:gd name="connsiteY1" fmla="*/ 0 h 6328228"/>
              <a:gd name="connsiteX2" fmla="*/ 4339771 w 5965371"/>
              <a:gd name="connsiteY2" fmla="*/ 6255657 h 6328228"/>
              <a:gd name="connsiteX3" fmla="*/ 0 w 5965371"/>
              <a:gd name="connsiteY3" fmla="*/ 6328228 h 6328228"/>
              <a:gd name="connsiteX4" fmla="*/ 0 w 5965371"/>
              <a:gd name="connsiteY4" fmla="*/ 0 h 632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5371" h="6328228">
                <a:moveTo>
                  <a:pt x="0" y="0"/>
                </a:moveTo>
                <a:lnTo>
                  <a:pt x="5965371" y="0"/>
                </a:lnTo>
                <a:lnTo>
                  <a:pt x="4339771" y="6255657"/>
                </a:lnTo>
                <a:lnTo>
                  <a:pt x="0" y="6328228"/>
                </a:lnTo>
                <a:lnTo>
                  <a:pt x="0" y="0"/>
                </a:lnTo>
                <a:close/>
              </a:path>
            </a:pathLst>
          </a:custGeom>
          <a:solidFill>
            <a:srgbClr val="0077B6">
              <a:alpha val="38000"/>
            </a:srgbClr>
          </a:solidFill>
          <a:ln>
            <a:noFill/>
          </a:ln>
          <a:effectLst>
            <a:outerShdw blurRad="127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582701E4-1B86-4F78-AD52-5952819A331B}"/>
              </a:ext>
            </a:extLst>
          </p:cNvPr>
          <p:cNvSpPr/>
          <p:nvPr/>
        </p:nvSpPr>
        <p:spPr>
          <a:xfrm>
            <a:off x="1741712" y="264886"/>
            <a:ext cx="5830663" cy="6328228"/>
          </a:xfrm>
          <a:custGeom>
            <a:avLst/>
            <a:gdLst>
              <a:gd name="connsiteX0" fmla="*/ 0 w 5965371"/>
              <a:gd name="connsiteY0" fmla="*/ 0 h 6328228"/>
              <a:gd name="connsiteX1" fmla="*/ 5965371 w 5965371"/>
              <a:gd name="connsiteY1" fmla="*/ 0 h 6328228"/>
              <a:gd name="connsiteX2" fmla="*/ 5965371 w 5965371"/>
              <a:gd name="connsiteY2" fmla="*/ 6328228 h 6328228"/>
              <a:gd name="connsiteX3" fmla="*/ 0 w 5965371"/>
              <a:gd name="connsiteY3" fmla="*/ 6328228 h 6328228"/>
              <a:gd name="connsiteX4" fmla="*/ 0 w 5965371"/>
              <a:gd name="connsiteY4" fmla="*/ 0 h 6328228"/>
              <a:gd name="connsiteX0" fmla="*/ 0 w 5965371"/>
              <a:gd name="connsiteY0" fmla="*/ 0 h 6328228"/>
              <a:gd name="connsiteX1" fmla="*/ 5965371 w 5965371"/>
              <a:gd name="connsiteY1" fmla="*/ 0 h 6328228"/>
              <a:gd name="connsiteX2" fmla="*/ 4339771 w 5965371"/>
              <a:gd name="connsiteY2" fmla="*/ 6255657 h 6328228"/>
              <a:gd name="connsiteX3" fmla="*/ 0 w 5965371"/>
              <a:gd name="connsiteY3" fmla="*/ 6328228 h 6328228"/>
              <a:gd name="connsiteX4" fmla="*/ 0 w 5965371"/>
              <a:gd name="connsiteY4" fmla="*/ 0 h 632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5371" h="6328228">
                <a:moveTo>
                  <a:pt x="0" y="0"/>
                </a:moveTo>
                <a:lnTo>
                  <a:pt x="5965371" y="0"/>
                </a:lnTo>
                <a:lnTo>
                  <a:pt x="4339771" y="6255657"/>
                </a:lnTo>
                <a:lnTo>
                  <a:pt x="0" y="6328228"/>
                </a:lnTo>
                <a:lnTo>
                  <a:pt x="0" y="0"/>
                </a:lnTo>
                <a:close/>
              </a:path>
            </a:pathLst>
          </a:custGeom>
          <a:solidFill>
            <a:srgbClr val="0077B6">
              <a:alpha val="4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60E151E-9EB3-460A-B63B-B384AB89BDC9}"/>
              </a:ext>
            </a:extLst>
          </p:cNvPr>
          <p:cNvSpPr/>
          <p:nvPr/>
        </p:nvSpPr>
        <p:spPr>
          <a:xfrm>
            <a:off x="290283" y="264886"/>
            <a:ext cx="5830663" cy="6328228"/>
          </a:xfrm>
          <a:custGeom>
            <a:avLst/>
            <a:gdLst>
              <a:gd name="connsiteX0" fmla="*/ 0 w 5965371"/>
              <a:gd name="connsiteY0" fmla="*/ 0 h 6328228"/>
              <a:gd name="connsiteX1" fmla="*/ 5965371 w 5965371"/>
              <a:gd name="connsiteY1" fmla="*/ 0 h 6328228"/>
              <a:gd name="connsiteX2" fmla="*/ 5965371 w 5965371"/>
              <a:gd name="connsiteY2" fmla="*/ 6328228 h 6328228"/>
              <a:gd name="connsiteX3" fmla="*/ 0 w 5965371"/>
              <a:gd name="connsiteY3" fmla="*/ 6328228 h 6328228"/>
              <a:gd name="connsiteX4" fmla="*/ 0 w 5965371"/>
              <a:gd name="connsiteY4" fmla="*/ 0 h 6328228"/>
              <a:gd name="connsiteX0" fmla="*/ 0 w 5965371"/>
              <a:gd name="connsiteY0" fmla="*/ 0 h 6328228"/>
              <a:gd name="connsiteX1" fmla="*/ 5965371 w 5965371"/>
              <a:gd name="connsiteY1" fmla="*/ 0 h 6328228"/>
              <a:gd name="connsiteX2" fmla="*/ 4339771 w 5965371"/>
              <a:gd name="connsiteY2" fmla="*/ 6255657 h 6328228"/>
              <a:gd name="connsiteX3" fmla="*/ 0 w 5965371"/>
              <a:gd name="connsiteY3" fmla="*/ 6328228 h 6328228"/>
              <a:gd name="connsiteX4" fmla="*/ 0 w 5965371"/>
              <a:gd name="connsiteY4" fmla="*/ 0 h 632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5371" h="6328228">
                <a:moveTo>
                  <a:pt x="0" y="0"/>
                </a:moveTo>
                <a:lnTo>
                  <a:pt x="5965371" y="0"/>
                </a:lnTo>
                <a:lnTo>
                  <a:pt x="4339771" y="6255657"/>
                </a:lnTo>
                <a:lnTo>
                  <a:pt x="0" y="632822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FA4E4-E4CA-4D88-B323-F16030870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3" y="2094591"/>
            <a:ext cx="783776" cy="783776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49252DB-7D5C-489B-B0B2-7E9EBB8210E0}"/>
              </a:ext>
            </a:extLst>
          </p:cNvPr>
          <p:cNvSpPr txBox="1">
            <a:spLocks/>
          </p:cNvSpPr>
          <p:nvPr/>
        </p:nvSpPr>
        <p:spPr>
          <a:xfrm>
            <a:off x="791993" y="3058316"/>
            <a:ext cx="386505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lnSpc>
                <a:spcPct val="85000"/>
              </a:lnSpc>
              <a:defRPr sz="5400" i="1" spc="-300">
                <a:gradFill>
                  <a:gsLst>
                    <a:gs pos="0">
                      <a:srgbClr val="43BD97"/>
                    </a:gs>
                    <a:gs pos="100000">
                      <a:srgbClr val="4077E4">
                        <a:alpha val="88000"/>
                      </a:srgbClr>
                    </a:gs>
                  </a:gsLst>
                  <a:lin ang="18900000" scaled="1"/>
                </a:gradFill>
                <a:latin typeface="Lato Black" panose="020F0A02020204030203" pitchFamily="34" charset="0"/>
                <a:cs typeface="Lato Black" panose="020F0A02020204030203" pitchFamily="34" charset="0"/>
              </a:defRPr>
            </a:lvl1pPr>
            <a:lvl2pPr marL="1095566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/>
            </a:lvl2pPr>
            <a:lvl3pPr marL="1825943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/>
            </a:lvl3pPr>
            <a:lvl4pPr marL="2556320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4pPr>
            <a:lvl5pPr marL="3286697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5pPr>
            <a:lvl6pPr marL="4017074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6pPr>
            <a:lvl7pPr marL="4747451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7pPr>
            <a:lvl8pPr marL="5477828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8pPr>
            <a:lvl9pPr marL="6208205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0" spc="-150" dirty="0">
                <a:solidFill>
                  <a:srgbClr val="0B2C4D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MEDICAL</a:t>
            </a:r>
            <a:endParaRPr kumimoji="0" lang="en-US" sz="3200" b="0" i="0" u="none" strike="noStrike" kern="1200" cap="none" spc="-150" normalizeH="0" baseline="0" noProof="0" dirty="0">
              <a:ln>
                <a:noFill/>
              </a:ln>
              <a:solidFill>
                <a:srgbClr val="0B2C4D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spc="-150" dirty="0">
                <a:solidFill>
                  <a:srgbClr val="0077B6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</a:t>
            </a:r>
            <a:endParaRPr kumimoji="0" lang="id-ID" sz="3200" b="1" i="0" u="none" strike="noStrike" kern="1200" cap="none" spc="-150" normalizeH="0" baseline="0" noProof="0" dirty="0">
              <a:ln>
                <a:noFill/>
              </a:ln>
              <a:solidFill>
                <a:srgbClr val="0077B6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7222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: Rounded Corners 279">
            <a:extLst>
              <a:ext uri="{FF2B5EF4-FFF2-40B4-BE49-F238E27FC236}">
                <a16:creationId xmlns:a16="http://schemas.microsoft.com/office/drawing/2014/main" id="{C190C24D-D13F-48A2-9FAE-C5C9F2435745}"/>
              </a:ext>
            </a:extLst>
          </p:cNvPr>
          <p:cNvSpPr/>
          <p:nvPr/>
        </p:nvSpPr>
        <p:spPr>
          <a:xfrm>
            <a:off x="744638" y="1772302"/>
            <a:ext cx="10702726" cy="2030269"/>
          </a:xfrm>
          <a:prstGeom prst="roundRect">
            <a:avLst>
              <a:gd name="adj" fmla="val 50000"/>
            </a:avLst>
          </a:prstGeom>
          <a:solidFill>
            <a:srgbClr val="007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FF59A3-A25F-4187-B3FB-CB47106969D6}"/>
              </a:ext>
            </a:extLst>
          </p:cNvPr>
          <p:cNvGrpSpPr/>
          <p:nvPr/>
        </p:nvGrpSpPr>
        <p:grpSpPr>
          <a:xfrm>
            <a:off x="3754689" y="1601680"/>
            <a:ext cx="4573725" cy="2371513"/>
            <a:chOff x="4821238" y="2305050"/>
            <a:chExt cx="5489575" cy="2846388"/>
          </a:xfrm>
          <a:effectLst>
            <a:outerShdw blurRad="1270000" dist="406400" dir="5400000" sx="95000" sy="95000" algn="t" rotWithShape="0">
              <a:prstClr val="black">
                <a:alpha val="40000"/>
              </a:prstClr>
            </a:outerShdw>
          </a:effectLst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A6A8579-5305-4406-9393-6CEFB913C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6901" y="2757488"/>
              <a:ext cx="1363663" cy="1192213"/>
            </a:xfrm>
            <a:custGeom>
              <a:avLst/>
              <a:gdLst>
                <a:gd name="T0" fmla="*/ 244 w 859"/>
                <a:gd name="T1" fmla="*/ 18 h 751"/>
                <a:gd name="T2" fmla="*/ 0 w 859"/>
                <a:gd name="T3" fmla="*/ 380 h 751"/>
                <a:gd name="T4" fmla="*/ 576 w 859"/>
                <a:gd name="T5" fmla="*/ 751 h 751"/>
                <a:gd name="T6" fmla="*/ 859 w 859"/>
                <a:gd name="T7" fmla="*/ 333 h 751"/>
                <a:gd name="T8" fmla="*/ 340 w 859"/>
                <a:gd name="T9" fmla="*/ 0 h 751"/>
                <a:gd name="T10" fmla="*/ 244 w 859"/>
                <a:gd name="T11" fmla="*/ 18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9" h="751">
                  <a:moveTo>
                    <a:pt x="244" y="18"/>
                  </a:moveTo>
                  <a:lnTo>
                    <a:pt x="0" y="380"/>
                  </a:lnTo>
                  <a:lnTo>
                    <a:pt x="576" y="751"/>
                  </a:lnTo>
                  <a:lnTo>
                    <a:pt x="859" y="333"/>
                  </a:lnTo>
                  <a:lnTo>
                    <a:pt x="340" y="0"/>
                  </a:lnTo>
                  <a:lnTo>
                    <a:pt x="244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553FB4C2-51EA-4B6B-89BE-C8772C699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6901" y="2757488"/>
              <a:ext cx="1363663" cy="1192213"/>
            </a:xfrm>
            <a:custGeom>
              <a:avLst/>
              <a:gdLst>
                <a:gd name="T0" fmla="*/ 244 w 859"/>
                <a:gd name="T1" fmla="*/ 18 h 751"/>
                <a:gd name="T2" fmla="*/ 0 w 859"/>
                <a:gd name="T3" fmla="*/ 380 h 751"/>
                <a:gd name="T4" fmla="*/ 576 w 859"/>
                <a:gd name="T5" fmla="*/ 751 h 751"/>
                <a:gd name="T6" fmla="*/ 859 w 859"/>
                <a:gd name="T7" fmla="*/ 333 h 751"/>
                <a:gd name="T8" fmla="*/ 340 w 859"/>
                <a:gd name="T9" fmla="*/ 0 h 751"/>
                <a:gd name="T10" fmla="*/ 244 w 859"/>
                <a:gd name="T11" fmla="*/ 18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9" h="751">
                  <a:moveTo>
                    <a:pt x="244" y="18"/>
                  </a:moveTo>
                  <a:lnTo>
                    <a:pt x="0" y="380"/>
                  </a:lnTo>
                  <a:lnTo>
                    <a:pt x="576" y="751"/>
                  </a:lnTo>
                  <a:lnTo>
                    <a:pt x="859" y="333"/>
                  </a:lnTo>
                  <a:lnTo>
                    <a:pt x="340" y="0"/>
                  </a:lnTo>
                  <a:lnTo>
                    <a:pt x="24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9FA7ECDF-764E-4888-B08E-E80A4C1E7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513" y="3057525"/>
              <a:ext cx="487363" cy="474663"/>
            </a:xfrm>
            <a:custGeom>
              <a:avLst/>
              <a:gdLst>
                <a:gd name="T0" fmla="*/ 307 w 307"/>
                <a:gd name="T1" fmla="*/ 121 h 299"/>
                <a:gd name="T2" fmla="*/ 189 w 307"/>
                <a:gd name="T3" fmla="*/ 299 h 299"/>
                <a:gd name="T4" fmla="*/ 0 w 307"/>
                <a:gd name="T5" fmla="*/ 176 h 299"/>
                <a:gd name="T6" fmla="*/ 118 w 307"/>
                <a:gd name="T7" fmla="*/ 0 h 299"/>
                <a:gd name="T8" fmla="*/ 307 w 307"/>
                <a:gd name="T9" fmla="*/ 121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299">
                  <a:moveTo>
                    <a:pt x="307" y="121"/>
                  </a:moveTo>
                  <a:lnTo>
                    <a:pt x="189" y="299"/>
                  </a:lnTo>
                  <a:lnTo>
                    <a:pt x="0" y="176"/>
                  </a:lnTo>
                  <a:lnTo>
                    <a:pt x="118" y="0"/>
                  </a:lnTo>
                  <a:lnTo>
                    <a:pt x="307" y="12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5148FEBF-2EEA-4DC4-B9C2-F0110F361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513" y="3057525"/>
              <a:ext cx="487363" cy="474663"/>
            </a:xfrm>
            <a:custGeom>
              <a:avLst/>
              <a:gdLst>
                <a:gd name="T0" fmla="*/ 307 w 307"/>
                <a:gd name="T1" fmla="*/ 121 h 299"/>
                <a:gd name="T2" fmla="*/ 189 w 307"/>
                <a:gd name="T3" fmla="*/ 299 h 299"/>
                <a:gd name="T4" fmla="*/ 0 w 307"/>
                <a:gd name="T5" fmla="*/ 176 h 299"/>
                <a:gd name="T6" fmla="*/ 118 w 307"/>
                <a:gd name="T7" fmla="*/ 0 h 299"/>
                <a:gd name="T8" fmla="*/ 307 w 307"/>
                <a:gd name="T9" fmla="*/ 121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299">
                  <a:moveTo>
                    <a:pt x="307" y="121"/>
                  </a:moveTo>
                  <a:lnTo>
                    <a:pt x="189" y="299"/>
                  </a:lnTo>
                  <a:lnTo>
                    <a:pt x="0" y="176"/>
                  </a:lnTo>
                  <a:lnTo>
                    <a:pt x="118" y="0"/>
                  </a:lnTo>
                  <a:lnTo>
                    <a:pt x="307" y="12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720DDECD-72E8-4D98-BA57-91D509D48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2994025"/>
              <a:ext cx="406400" cy="579438"/>
            </a:xfrm>
            <a:custGeom>
              <a:avLst/>
              <a:gdLst>
                <a:gd name="T0" fmla="*/ 256 w 256"/>
                <a:gd name="T1" fmla="*/ 8 h 365"/>
                <a:gd name="T2" fmla="*/ 14 w 256"/>
                <a:gd name="T3" fmla="*/ 365 h 365"/>
                <a:gd name="T4" fmla="*/ 0 w 256"/>
                <a:gd name="T5" fmla="*/ 357 h 365"/>
                <a:gd name="T6" fmla="*/ 242 w 256"/>
                <a:gd name="T7" fmla="*/ 0 h 365"/>
                <a:gd name="T8" fmla="*/ 256 w 256"/>
                <a:gd name="T9" fmla="*/ 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65">
                  <a:moveTo>
                    <a:pt x="256" y="8"/>
                  </a:moveTo>
                  <a:lnTo>
                    <a:pt x="14" y="365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6" y="8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1FF0150-2805-4397-97C9-31E685028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2994025"/>
              <a:ext cx="406400" cy="579438"/>
            </a:xfrm>
            <a:custGeom>
              <a:avLst/>
              <a:gdLst>
                <a:gd name="T0" fmla="*/ 256 w 256"/>
                <a:gd name="T1" fmla="*/ 8 h 365"/>
                <a:gd name="T2" fmla="*/ 14 w 256"/>
                <a:gd name="T3" fmla="*/ 365 h 365"/>
                <a:gd name="T4" fmla="*/ 0 w 256"/>
                <a:gd name="T5" fmla="*/ 357 h 365"/>
                <a:gd name="T6" fmla="*/ 242 w 256"/>
                <a:gd name="T7" fmla="*/ 0 h 365"/>
                <a:gd name="T8" fmla="*/ 256 w 256"/>
                <a:gd name="T9" fmla="*/ 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65">
                  <a:moveTo>
                    <a:pt x="256" y="8"/>
                  </a:moveTo>
                  <a:lnTo>
                    <a:pt x="14" y="365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6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EFF7FC3B-288D-47A2-8CFB-9DB61F661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26" y="3025775"/>
              <a:ext cx="409575" cy="579438"/>
            </a:xfrm>
            <a:custGeom>
              <a:avLst/>
              <a:gdLst>
                <a:gd name="T0" fmla="*/ 258 w 258"/>
                <a:gd name="T1" fmla="*/ 8 h 365"/>
                <a:gd name="T2" fmla="*/ 15 w 258"/>
                <a:gd name="T3" fmla="*/ 365 h 365"/>
                <a:gd name="T4" fmla="*/ 0 w 258"/>
                <a:gd name="T5" fmla="*/ 357 h 365"/>
                <a:gd name="T6" fmla="*/ 242 w 258"/>
                <a:gd name="T7" fmla="*/ 0 h 365"/>
                <a:gd name="T8" fmla="*/ 258 w 258"/>
                <a:gd name="T9" fmla="*/ 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365">
                  <a:moveTo>
                    <a:pt x="258" y="8"/>
                  </a:moveTo>
                  <a:lnTo>
                    <a:pt x="15" y="365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8" y="8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7DF7FFF-CF5F-4D85-BA29-8E3854E86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26" y="3025775"/>
              <a:ext cx="409575" cy="579438"/>
            </a:xfrm>
            <a:custGeom>
              <a:avLst/>
              <a:gdLst>
                <a:gd name="T0" fmla="*/ 258 w 258"/>
                <a:gd name="T1" fmla="*/ 8 h 365"/>
                <a:gd name="T2" fmla="*/ 15 w 258"/>
                <a:gd name="T3" fmla="*/ 365 h 365"/>
                <a:gd name="T4" fmla="*/ 0 w 258"/>
                <a:gd name="T5" fmla="*/ 357 h 365"/>
                <a:gd name="T6" fmla="*/ 242 w 258"/>
                <a:gd name="T7" fmla="*/ 0 h 365"/>
                <a:gd name="T8" fmla="*/ 258 w 258"/>
                <a:gd name="T9" fmla="*/ 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365">
                  <a:moveTo>
                    <a:pt x="258" y="8"/>
                  </a:moveTo>
                  <a:lnTo>
                    <a:pt x="15" y="365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8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4FDB9E21-A61E-40FE-B1E4-74F83F197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057525"/>
              <a:ext cx="404813" cy="582613"/>
            </a:xfrm>
            <a:custGeom>
              <a:avLst/>
              <a:gdLst>
                <a:gd name="T0" fmla="*/ 255 w 255"/>
                <a:gd name="T1" fmla="*/ 10 h 367"/>
                <a:gd name="T2" fmla="*/ 13 w 255"/>
                <a:gd name="T3" fmla="*/ 367 h 367"/>
                <a:gd name="T4" fmla="*/ 0 w 255"/>
                <a:gd name="T5" fmla="*/ 357 h 367"/>
                <a:gd name="T6" fmla="*/ 242 w 255"/>
                <a:gd name="T7" fmla="*/ 0 h 367"/>
                <a:gd name="T8" fmla="*/ 255 w 255"/>
                <a:gd name="T9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67">
                  <a:moveTo>
                    <a:pt x="255" y="10"/>
                  </a:moveTo>
                  <a:lnTo>
                    <a:pt x="13" y="367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5" y="10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F8305833-5381-4094-94B9-3BF67151D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057525"/>
              <a:ext cx="404813" cy="582613"/>
            </a:xfrm>
            <a:custGeom>
              <a:avLst/>
              <a:gdLst>
                <a:gd name="T0" fmla="*/ 255 w 255"/>
                <a:gd name="T1" fmla="*/ 10 h 367"/>
                <a:gd name="T2" fmla="*/ 13 w 255"/>
                <a:gd name="T3" fmla="*/ 367 h 367"/>
                <a:gd name="T4" fmla="*/ 0 w 255"/>
                <a:gd name="T5" fmla="*/ 357 h 367"/>
                <a:gd name="T6" fmla="*/ 242 w 255"/>
                <a:gd name="T7" fmla="*/ 0 h 367"/>
                <a:gd name="T8" fmla="*/ 255 w 255"/>
                <a:gd name="T9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67">
                  <a:moveTo>
                    <a:pt x="255" y="10"/>
                  </a:moveTo>
                  <a:lnTo>
                    <a:pt x="13" y="367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5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135E5F7-88AE-443A-BD0D-E14B26B6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226" y="3089275"/>
              <a:ext cx="407988" cy="582613"/>
            </a:xfrm>
            <a:custGeom>
              <a:avLst/>
              <a:gdLst>
                <a:gd name="T0" fmla="*/ 257 w 257"/>
                <a:gd name="T1" fmla="*/ 10 h 367"/>
                <a:gd name="T2" fmla="*/ 15 w 257"/>
                <a:gd name="T3" fmla="*/ 367 h 367"/>
                <a:gd name="T4" fmla="*/ 0 w 257"/>
                <a:gd name="T5" fmla="*/ 357 h 367"/>
                <a:gd name="T6" fmla="*/ 242 w 257"/>
                <a:gd name="T7" fmla="*/ 0 h 367"/>
                <a:gd name="T8" fmla="*/ 257 w 257"/>
                <a:gd name="T9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367">
                  <a:moveTo>
                    <a:pt x="257" y="10"/>
                  </a:moveTo>
                  <a:lnTo>
                    <a:pt x="15" y="367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7" y="10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B128F70-6DE3-45AD-8CAA-E4D9D491E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226" y="3089275"/>
              <a:ext cx="407988" cy="582613"/>
            </a:xfrm>
            <a:custGeom>
              <a:avLst/>
              <a:gdLst>
                <a:gd name="T0" fmla="*/ 257 w 257"/>
                <a:gd name="T1" fmla="*/ 10 h 367"/>
                <a:gd name="T2" fmla="*/ 15 w 257"/>
                <a:gd name="T3" fmla="*/ 367 h 367"/>
                <a:gd name="T4" fmla="*/ 0 w 257"/>
                <a:gd name="T5" fmla="*/ 357 h 367"/>
                <a:gd name="T6" fmla="*/ 242 w 257"/>
                <a:gd name="T7" fmla="*/ 0 h 367"/>
                <a:gd name="T8" fmla="*/ 257 w 257"/>
                <a:gd name="T9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367">
                  <a:moveTo>
                    <a:pt x="257" y="10"/>
                  </a:moveTo>
                  <a:lnTo>
                    <a:pt x="15" y="367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7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FC8FAF9-1250-451A-8D8C-AAAFE6029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026" y="3121025"/>
              <a:ext cx="406400" cy="582613"/>
            </a:xfrm>
            <a:custGeom>
              <a:avLst/>
              <a:gdLst>
                <a:gd name="T0" fmla="*/ 256 w 256"/>
                <a:gd name="T1" fmla="*/ 10 h 367"/>
                <a:gd name="T2" fmla="*/ 14 w 256"/>
                <a:gd name="T3" fmla="*/ 367 h 367"/>
                <a:gd name="T4" fmla="*/ 0 w 256"/>
                <a:gd name="T5" fmla="*/ 357 h 367"/>
                <a:gd name="T6" fmla="*/ 242 w 256"/>
                <a:gd name="T7" fmla="*/ 0 h 367"/>
                <a:gd name="T8" fmla="*/ 256 w 256"/>
                <a:gd name="T9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67">
                  <a:moveTo>
                    <a:pt x="256" y="10"/>
                  </a:moveTo>
                  <a:lnTo>
                    <a:pt x="14" y="367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6" y="10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A3C98AE-1926-44FC-8F3D-984792A34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026" y="3121025"/>
              <a:ext cx="406400" cy="582613"/>
            </a:xfrm>
            <a:custGeom>
              <a:avLst/>
              <a:gdLst>
                <a:gd name="T0" fmla="*/ 256 w 256"/>
                <a:gd name="T1" fmla="*/ 10 h 367"/>
                <a:gd name="T2" fmla="*/ 14 w 256"/>
                <a:gd name="T3" fmla="*/ 367 h 367"/>
                <a:gd name="T4" fmla="*/ 0 w 256"/>
                <a:gd name="T5" fmla="*/ 357 h 367"/>
                <a:gd name="T6" fmla="*/ 242 w 256"/>
                <a:gd name="T7" fmla="*/ 0 h 367"/>
                <a:gd name="T8" fmla="*/ 256 w 256"/>
                <a:gd name="T9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67">
                  <a:moveTo>
                    <a:pt x="256" y="10"/>
                  </a:moveTo>
                  <a:lnTo>
                    <a:pt x="14" y="367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6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5C5369C6-EC92-4CF3-9BA6-00152EBD5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238" y="3155950"/>
              <a:ext cx="409575" cy="581025"/>
            </a:xfrm>
            <a:custGeom>
              <a:avLst/>
              <a:gdLst>
                <a:gd name="T0" fmla="*/ 258 w 258"/>
                <a:gd name="T1" fmla="*/ 9 h 366"/>
                <a:gd name="T2" fmla="*/ 16 w 258"/>
                <a:gd name="T3" fmla="*/ 366 h 366"/>
                <a:gd name="T4" fmla="*/ 0 w 258"/>
                <a:gd name="T5" fmla="*/ 357 h 366"/>
                <a:gd name="T6" fmla="*/ 242 w 258"/>
                <a:gd name="T7" fmla="*/ 0 h 366"/>
                <a:gd name="T8" fmla="*/ 258 w 258"/>
                <a:gd name="T9" fmla="*/ 9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366">
                  <a:moveTo>
                    <a:pt x="258" y="9"/>
                  </a:moveTo>
                  <a:lnTo>
                    <a:pt x="16" y="366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8" y="9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32A1FAB8-0FD8-4E6F-A8BE-9594B4310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238" y="3155950"/>
              <a:ext cx="409575" cy="581025"/>
            </a:xfrm>
            <a:custGeom>
              <a:avLst/>
              <a:gdLst>
                <a:gd name="T0" fmla="*/ 258 w 258"/>
                <a:gd name="T1" fmla="*/ 9 h 366"/>
                <a:gd name="T2" fmla="*/ 16 w 258"/>
                <a:gd name="T3" fmla="*/ 366 h 366"/>
                <a:gd name="T4" fmla="*/ 0 w 258"/>
                <a:gd name="T5" fmla="*/ 357 h 366"/>
                <a:gd name="T6" fmla="*/ 242 w 258"/>
                <a:gd name="T7" fmla="*/ 0 h 366"/>
                <a:gd name="T8" fmla="*/ 258 w 258"/>
                <a:gd name="T9" fmla="*/ 9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366">
                  <a:moveTo>
                    <a:pt x="258" y="9"/>
                  </a:moveTo>
                  <a:lnTo>
                    <a:pt x="16" y="366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8" y="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BBA748D8-D0C0-41CA-A2BB-70EA5BAE0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7626" y="3187700"/>
              <a:ext cx="406400" cy="582613"/>
            </a:xfrm>
            <a:custGeom>
              <a:avLst/>
              <a:gdLst>
                <a:gd name="T0" fmla="*/ 256 w 256"/>
                <a:gd name="T1" fmla="*/ 10 h 367"/>
                <a:gd name="T2" fmla="*/ 15 w 256"/>
                <a:gd name="T3" fmla="*/ 367 h 367"/>
                <a:gd name="T4" fmla="*/ 0 w 256"/>
                <a:gd name="T5" fmla="*/ 357 h 367"/>
                <a:gd name="T6" fmla="*/ 242 w 256"/>
                <a:gd name="T7" fmla="*/ 0 h 367"/>
                <a:gd name="T8" fmla="*/ 256 w 256"/>
                <a:gd name="T9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67">
                  <a:moveTo>
                    <a:pt x="256" y="10"/>
                  </a:moveTo>
                  <a:lnTo>
                    <a:pt x="15" y="367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6" y="10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34746D54-CF14-40CB-8EE1-64B1BA856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7626" y="3187700"/>
              <a:ext cx="406400" cy="582613"/>
            </a:xfrm>
            <a:custGeom>
              <a:avLst/>
              <a:gdLst>
                <a:gd name="T0" fmla="*/ 256 w 256"/>
                <a:gd name="T1" fmla="*/ 10 h 367"/>
                <a:gd name="T2" fmla="*/ 15 w 256"/>
                <a:gd name="T3" fmla="*/ 367 h 367"/>
                <a:gd name="T4" fmla="*/ 0 w 256"/>
                <a:gd name="T5" fmla="*/ 357 h 367"/>
                <a:gd name="T6" fmla="*/ 242 w 256"/>
                <a:gd name="T7" fmla="*/ 0 h 367"/>
                <a:gd name="T8" fmla="*/ 256 w 256"/>
                <a:gd name="T9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67">
                  <a:moveTo>
                    <a:pt x="256" y="10"/>
                  </a:moveTo>
                  <a:lnTo>
                    <a:pt x="15" y="367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6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82E2E3D4-3C0A-4670-AC81-FA98BF150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3219450"/>
              <a:ext cx="407988" cy="582613"/>
            </a:xfrm>
            <a:custGeom>
              <a:avLst/>
              <a:gdLst>
                <a:gd name="T0" fmla="*/ 257 w 257"/>
                <a:gd name="T1" fmla="*/ 10 h 367"/>
                <a:gd name="T2" fmla="*/ 15 w 257"/>
                <a:gd name="T3" fmla="*/ 367 h 367"/>
                <a:gd name="T4" fmla="*/ 0 w 257"/>
                <a:gd name="T5" fmla="*/ 357 h 367"/>
                <a:gd name="T6" fmla="*/ 242 w 257"/>
                <a:gd name="T7" fmla="*/ 0 h 367"/>
                <a:gd name="T8" fmla="*/ 257 w 257"/>
                <a:gd name="T9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367">
                  <a:moveTo>
                    <a:pt x="257" y="10"/>
                  </a:moveTo>
                  <a:lnTo>
                    <a:pt x="15" y="367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7" y="10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7FF9757A-81B3-41C4-A895-087D24EA0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3219450"/>
              <a:ext cx="407988" cy="582613"/>
            </a:xfrm>
            <a:custGeom>
              <a:avLst/>
              <a:gdLst>
                <a:gd name="T0" fmla="*/ 257 w 257"/>
                <a:gd name="T1" fmla="*/ 10 h 367"/>
                <a:gd name="T2" fmla="*/ 15 w 257"/>
                <a:gd name="T3" fmla="*/ 367 h 367"/>
                <a:gd name="T4" fmla="*/ 0 w 257"/>
                <a:gd name="T5" fmla="*/ 357 h 367"/>
                <a:gd name="T6" fmla="*/ 242 w 257"/>
                <a:gd name="T7" fmla="*/ 0 h 367"/>
                <a:gd name="T8" fmla="*/ 257 w 257"/>
                <a:gd name="T9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367">
                  <a:moveTo>
                    <a:pt x="257" y="10"/>
                  </a:moveTo>
                  <a:lnTo>
                    <a:pt x="15" y="367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7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FE123F3C-0C06-47E2-9AFB-EF994BC37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7638" y="3252788"/>
              <a:ext cx="406400" cy="582613"/>
            </a:xfrm>
            <a:custGeom>
              <a:avLst/>
              <a:gdLst>
                <a:gd name="T0" fmla="*/ 256 w 256"/>
                <a:gd name="T1" fmla="*/ 10 h 367"/>
                <a:gd name="T2" fmla="*/ 16 w 256"/>
                <a:gd name="T3" fmla="*/ 367 h 367"/>
                <a:gd name="T4" fmla="*/ 0 w 256"/>
                <a:gd name="T5" fmla="*/ 357 h 367"/>
                <a:gd name="T6" fmla="*/ 242 w 256"/>
                <a:gd name="T7" fmla="*/ 0 h 367"/>
                <a:gd name="T8" fmla="*/ 256 w 256"/>
                <a:gd name="T9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67">
                  <a:moveTo>
                    <a:pt x="256" y="10"/>
                  </a:moveTo>
                  <a:lnTo>
                    <a:pt x="16" y="367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6" y="10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F723007C-5D62-49F8-8370-DFE448F93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7638" y="3252788"/>
              <a:ext cx="406400" cy="582613"/>
            </a:xfrm>
            <a:custGeom>
              <a:avLst/>
              <a:gdLst>
                <a:gd name="T0" fmla="*/ 256 w 256"/>
                <a:gd name="T1" fmla="*/ 10 h 367"/>
                <a:gd name="T2" fmla="*/ 16 w 256"/>
                <a:gd name="T3" fmla="*/ 367 h 367"/>
                <a:gd name="T4" fmla="*/ 0 w 256"/>
                <a:gd name="T5" fmla="*/ 357 h 367"/>
                <a:gd name="T6" fmla="*/ 242 w 256"/>
                <a:gd name="T7" fmla="*/ 0 h 367"/>
                <a:gd name="T8" fmla="*/ 256 w 256"/>
                <a:gd name="T9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67">
                  <a:moveTo>
                    <a:pt x="256" y="10"/>
                  </a:moveTo>
                  <a:lnTo>
                    <a:pt x="16" y="367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6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37654714-94BC-46FF-B875-96C4B01A9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1" y="3286125"/>
              <a:ext cx="409575" cy="581025"/>
            </a:xfrm>
            <a:custGeom>
              <a:avLst/>
              <a:gdLst>
                <a:gd name="T0" fmla="*/ 258 w 258"/>
                <a:gd name="T1" fmla="*/ 9 h 366"/>
                <a:gd name="T2" fmla="*/ 16 w 258"/>
                <a:gd name="T3" fmla="*/ 366 h 366"/>
                <a:gd name="T4" fmla="*/ 0 w 258"/>
                <a:gd name="T5" fmla="*/ 357 h 366"/>
                <a:gd name="T6" fmla="*/ 242 w 258"/>
                <a:gd name="T7" fmla="*/ 0 h 366"/>
                <a:gd name="T8" fmla="*/ 258 w 258"/>
                <a:gd name="T9" fmla="*/ 9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366">
                  <a:moveTo>
                    <a:pt x="258" y="9"/>
                  </a:moveTo>
                  <a:lnTo>
                    <a:pt x="16" y="366"/>
                  </a:lnTo>
                  <a:lnTo>
                    <a:pt x="0" y="357"/>
                  </a:lnTo>
                  <a:lnTo>
                    <a:pt x="242" y="0"/>
                  </a:lnTo>
                  <a:lnTo>
                    <a:pt x="258" y="9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91C19F68-ED0D-4DED-BB49-1D18E37A8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5526" y="2922588"/>
              <a:ext cx="196850" cy="161925"/>
            </a:xfrm>
            <a:custGeom>
              <a:avLst/>
              <a:gdLst>
                <a:gd name="T0" fmla="*/ 57 w 72"/>
                <a:gd name="T1" fmla="*/ 50 h 61"/>
                <a:gd name="T2" fmla="*/ 47 w 72"/>
                <a:gd name="T3" fmla="*/ 61 h 61"/>
                <a:gd name="T4" fmla="*/ 34 w 72"/>
                <a:gd name="T5" fmla="*/ 52 h 61"/>
                <a:gd name="T6" fmla="*/ 38 w 72"/>
                <a:gd name="T7" fmla="*/ 46 h 61"/>
                <a:gd name="T8" fmla="*/ 44 w 72"/>
                <a:gd name="T9" fmla="*/ 48 h 61"/>
                <a:gd name="T10" fmla="*/ 50 w 72"/>
                <a:gd name="T11" fmla="*/ 43 h 61"/>
                <a:gd name="T12" fmla="*/ 50 w 72"/>
                <a:gd name="T13" fmla="*/ 31 h 61"/>
                <a:gd name="T14" fmla="*/ 37 w 72"/>
                <a:gd name="T15" fmla="*/ 36 h 61"/>
                <a:gd name="T16" fmla="*/ 14 w 72"/>
                <a:gd name="T17" fmla="*/ 40 h 61"/>
                <a:gd name="T18" fmla="*/ 9 w 72"/>
                <a:gd name="T19" fmla="*/ 18 h 61"/>
                <a:gd name="T20" fmla="*/ 0 w 72"/>
                <a:gd name="T21" fmla="*/ 13 h 61"/>
                <a:gd name="T22" fmla="*/ 6 w 72"/>
                <a:gd name="T23" fmla="*/ 5 h 61"/>
                <a:gd name="T24" fmla="*/ 14 w 72"/>
                <a:gd name="T25" fmla="*/ 10 h 61"/>
                <a:gd name="T26" fmla="*/ 24 w 72"/>
                <a:gd name="T27" fmla="*/ 0 h 61"/>
                <a:gd name="T28" fmla="*/ 36 w 72"/>
                <a:gd name="T29" fmla="*/ 9 h 61"/>
                <a:gd name="T30" fmla="*/ 32 w 72"/>
                <a:gd name="T31" fmla="*/ 15 h 61"/>
                <a:gd name="T32" fmla="*/ 25 w 72"/>
                <a:gd name="T33" fmla="*/ 13 h 61"/>
                <a:gd name="T34" fmla="*/ 20 w 72"/>
                <a:gd name="T35" fmla="*/ 18 h 61"/>
                <a:gd name="T36" fmla="*/ 20 w 72"/>
                <a:gd name="T37" fmla="*/ 28 h 61"/>
                <a:gd name="T38" fmla="*/ 34 w 72"/>
                <a:gd name="T39" fmla="*/ 23 h 61"/>
                <a:gd name="T40" fmla="*/ 56 w 72"/>
                <a:gd name="T41" fmla="*/ 19 h 61"/>
                <a:gd name="T42" fmla="*/ 62 w 72"/>
                <a:gd name="T43" fmla="*/ 42 h 61"/>
                <a:gd name="T44" fmla="*/ 72 w 72"/>
                <a:gd name="T45" fmla="*/ 49 h 61"/>
                <a:gd name="T46" fmla="*/ 67 w 72"/>
                <a:gd name="T47" fmla="*/ 57 h 61"/>
                <a:gd name="T48" fmla="*/ 57 w 72"/>
                <a:gd name="T4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" h="61">
                  <a:moveTo>
                    <a:pt x="57" y="50"/>
                  </a:moveTo>
                  <a:cubicBezTo>
                    <a:pt x="52" y="57"/>
                    <a:pt x="47" y="61"/>
                    <a:pt x="47" y="61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7" y="47"/>
                    <a:pt x="50" y="43"/>
                  </a:cubicBezTo>
                  <a:cubicBezTo>
                    <a:pt x="53" y="38"/>
                    <a:pt x="54" y="33"/>
                    <a:pt x="50" y="31"/>
                  </a:cubicBezTo>
                  <a:cubicBezTo>
                    <a:pt x="47" y="29"/>
                    <a:pt x="42" y="33"/>
                    <a:pt x="37" y="36"/>
                  </a:cubicBezTo>
                  <a:cubicBezTo>
                    <a:pt x="31" y="41"/>
                    <a:pt x="24" y="46"/>
                    <a:pt x="14" y="40"/>
                  </a:cubicBezTo>
                  <a:cubicBezTo>
                    <a:pt x="7" y="35"/>
                    <a:pt x="6" y="26"/>
                    <a:pt x="9" y="1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9" y="4"/>
                    <a:pt x="24" y="0"/>
                    <a:pt x="24" y="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2" y="15"/>
                    <a:pt x="20" y="18"/>
                  </a:cubicBezTo>
                  <a:cubicBezTo>
                    <a:pt x="17" y="23"/>
                    <a:pt x="18" y="26"/>
                    <a:pt x="20" y="28"/>
                  </a:cubicBezTo>
                  <a:cubicBezTo>
                    <a:pt x="24" y="31"/>
                    <a:pt x="28" y="27"/>
                    <a:pt x="34" y="23"/>
                  </a:cubicBezTo>
                  <a:cubicBezTo>
                    <a:pt x="40" y="18"/>
                    <a:pt x="47" y="14"/>
                    <a:pt x="56" y="19"/>
                  </a:cubicBezTo>
                  <a:cubicBezTo>
                    <a:pt x="64" y="25"/>
                    <a:pt x="65" y="33"/>
                    <a:pt x="62" y="42"/>
                  </a:cubicBezTo>
                  <a:cubicBezTo>
                    <a:pt x="72" y="49"/>
                    <a:pt x="72" y="49"/>
                    <a:pt x="72" y="49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57" y="50"/>
                    <a:pt x="57" y="50"/>
                    <a:pt x="57" y="50"/>
                  </a:cubicBezTo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242783A9-4C1B-411C-82C5-10DAF9A39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1" y="2757488"/>
              <a:ext cx="152400" cy="87313"/>
            </a:xfrm>
            <a:custGeom>
              <a:avLst/>
              <a:gdLst>
                <a:gd name="T0" fmla="*/ 0 w 96"/>
                <a:gd name="T1" fmla="*/ 18 h 55"/>
                <a:gd name="T2" fmla="*/ 96 w 96"/>
                <a:gd name="T3" fmla="*/ 0 h 55"/>
                <a:gd name="T4" fmla="*/ 59 w 96"/>
                <a:gd name="T5" fmla="*/ 55 h 55"/>
                <a:gd name="T6" fmla="*/ 0 w 96"/>
                <a:gd name="T7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55">
                  <a:moveTo>
                    <a:pt x="0" y="18"/>
                  </a:moveTo>
                  <a:lnTo>
                    <a:pt x="96" y="0"/>
                  </a:lnTo>
                  <a:lnTo>
                    <a:pt x="59" y="5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2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8916F64B-59FB-48D5-B442-81CADBED1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1" y="2757488"/>
              <a:ext cx="152400" cy="87313"/>
            </a:xfrm>
            <a:custGeom>
              <a:avLst/>
              <a:gdLst>
                <a:gd name="T0" fmla="*/ 0 w 96"/>
                <a:gd name="T1" fmla="*/ 18 h 55"/>
                <a:gd name="T2" fmla="*/ 96 w 96"/>
                <a:gd name="T3" fmla="*/ 0 h 55"/>
                <a:gd name="T4" fmla="*/ 59 w 96"/>
                <a:gd name="T5" fmla="*/ 55 h 55"/>
                <a:gd name="T6" fmla="*/ 0 w 96"/>
                <a:gd name="T7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55">
                  <a:moveTo>
                    <a:pt x="0" y="18"/>
                  </a:moveTo>
                  <a:lnTo>
                    <a:pt x="96" y="0"/>
                  </a:lnTo>
                  <a:lnTo>
                    <a:pt x="59" y="55"/>
                  </a:lnTo>
                  <a:lnTo>
                    <a:pt x="0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A2561DA0-7042-482F-BE34-B1ED5E155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951" y="2946400"/>
              <a:ext cx="1281113" cy="1036638"/>
            </a:xfrm>
            <a:custGeom>
              <a:avLst/>
              <a:gdLst>
                <a:gd name="T0" fmla="*/ 127 w 807"/>
                <a:gd name="T1" fmla="*/ 45 h 653"/>
                <a:gd name="T2" fmla="*/ 0 w 807"/>
                <a:gd name="T3" fmla="*/ 461 h 653"/>
                <a:gd name="T4" fmla="*/ 659 w 807"/>
                <a:gd name="T5" fmla="*/ 653 h 653"/>
                <a:gd name="T6" fmla="*/ 807 w 807"/>
                <a:gd name="T7" fmla="*/ 176 h 653"/>
                <a:gd name="T8" fmla="*/ 213 w 807"/>
                <a:gd name="T9" fmla="*/ 0 h 653"/>
                <a:gd name="T10" fmla="*/ 127 w 807"/>
                <a:gd name="T11" fmla="*/ 45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7" h="653">
                  <a:moveTo>
                    <a:pt x="127" y="45"/>
                  </a:moveTo>
                  <a:lnTo>
                    <a:pt x="0" y="461"/>
                  </a:lnTo>
                  <a:lnTo>
                    <a:pt x="659" y="653"/>
                  </a:lnTo>
                  <a:lnTo>
                    <a:pt x="807" y="176"/>
                  </a:lnTo>
                  <a:lnTo>
                    <a:pt x="213" y="0"/>
                  </a:lnTo>
                  <a:lnTo>
                    <a:pt x="127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901C104E-9E09-4512-911E-094BD7607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951" y="2946400"/>
              <a:ext cx="1281113" cy="1036638"/>
            </a:xfrm>
            <a:custGeom>
              <a:avLst/>
              <a:gdLst>
                <a:gd name="T0" fmla="*/ 127 w 807"/>
                <a:gd name="T1" fmla="*/ 45 h 653"/>
                <a:gd name="T2" fmla="*/ 0 w 807"/>
                <a:gd name="T3" fmla="*/ 461 h 653"/>
                <a:gd name="T4" fmla="*/ 659 w 807"/>
                <a:gd name="T5" fmla="*/ 653 h 653"/>
                <a:gd name="T6" fmla="*/ 807 w 807"/>
                <a:gd name="T7" fmla="*/ 176 h 653"/>
                <a:gd name="T8" fmla="*/ 213 w 807"/>
                <a:gd name="T9" fmla="*/ 0 h 653"/>
                <a:gd name="T10" fmla="*/ 127 w 807"/>
                <a:gd name="T11" fmla="*/ 45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7" h="653">
                  <a:moveTo>
                    <a:pt x="127" y="45"/>
                  </a:moveTo>
                  <a:lnTo>
                    <a:pt x="0" y="461"/>
                  </a:lnTo>
                  <a:lnTo>
                    <a:pt x="659" y="653"/>
                  </a:lnTo>
                  <a:lnTo>
                    <a:pt x="807" y="176"/>
                  </a:lnTo>
                  <a:lnTo>
                    <a:pt x="213" y="0"/>
                  </a:lnTo>
                  <a:lnTo>
                    <a:pt x="127" y="4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B8232F38-F0C6-46CB-B481-4F85F0020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0863" y="3313113"/>
              <a:ext cx="441325" cy="423863"/>
            </a:xfrm>
            <a:custGeom>
              <a:avLst/>
              <a:gdLst>
                <a:gd name="T0" fmla="*/ 278 w 278"/>
                <a:gd name="T1" fmla="*/ 64 h 267"/>
                <a:gd name="T2" fmla="*/ 217 w 278"/>
                <a:gd name="T3" fmla="*/ 267 h 267"/>
                <a:gd name="T4" fmla="*/ 0 w 278"/>
                <a:gd name="T5" fmla="*/ 203 h 267"/>
                <a:gd name="T6" fmla="*/ 62 w 278"/>
                <a:gd name="T7" fmla="*/ 0 h 267"/>
                <a:gd name="T8" fmla="*/ 278 w 278"/>
                <a:gd name="T9" fmla="*/ 6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67">
                  <a:moveTo>
                    <a:pt x="278" y="64"/>
                  </a:moveTo>
                  <a:lnTo>
                    <a:pt x="217" y="267"/>
                  </a:lnTo>
                  <a:lnTo>
                    <a:pt x="0" y="203"/>
                  </a:lnTo>
                  <a:lnTo>
                    <a:pt x="62" y="0"/>
                  </a:lnTo>
                  <a:lnTo>
                    <a:pt x="278" y="64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3E8D5156-1F5D-4426-A27E-0C667D37B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100388"/>
              <a:ext cx="227013" cy="660400"/>
            </a:xfrm>
            <a:custGeom>
              <a:avLst/>
              <a:gdLst>
                <a:gd name="T0" fmla="*/ 143 w 143"/>
                <a:gd name="T1" fmla="*/ 5 h 416"/>
                <a:gd name="T2" fmla="*/ 16 w 143"/>
                <a:gd name="T3" fmla="*/ 416 h 416"/>
                <a:gd name="T4" fmla="*/ 0 w 143"/>
                <a:gd name="T5" fmla="*/ 411 h 416"/>
                <a:gd name="T6" fmla="*/ 126 w 143"/>
                <a:gd name="T7" fmla="*/ 0 h 416"/>
                <a:gd name="T8" fmla="*/ 143 w 143"/>
                <a:gd name="T9" fmla="*/ 5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6">
                  <a:moveTo>
                    <a:pt x="143" y="5"/>
                  </a:moveTo>
                  <a:lnTo>
                    <a:pt x="16" y="416"/>
                  </a:lnTo>
                  <a:lnTo>
                    <a:pt x="0" y="411"/>
                  </a:lnTo>
                  <a:lnTo>
                    <a:pt x="126" y="0"/>
                  </a:lnTo>
                  <a:lnTo>
                    <a:pt x="143" y="5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5B215806-F365-4813-A680-CD0B6B273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100388"/>
              <a:ext cx="227013" cy="660400"/>
            </a:xfrm>
            <a:custGeom>
              <a:avLst/>
              <a:gdLst>
                <a:gd name="T0" fmla="*/ 143 w 143"/>
                <a:gd name="T1" fmla="*/ 5 h 416"/>
                <a:gd name="T2" fmla="*/ 16 w 143"/>
                <a:gd name="T3" fmla="*/ 416 h 416"/>
                <a:gd name="T4" fmla="*/ 0 w 143"/>
                <a:gd name="T5" fmla="*/ 411 h 416"/>
                <a:gd name="T6" fmla="*/ 126 w 143"/>
                <a:gd name="T7" fmla="*/ 0 h 416"/>
                <a:gd name="T8" fmla="*/ 143 w 143"/>
                <a:gd name="T9" fmla="*/ 5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6">
                  <a:moveTo>
                    <a:pt x="143" y="5"/>
                  </a:moveTo>
                  <a:lnTo>
                    <a:pt x="16" y="416"/>
                  </a:lnTo>
                  <a:lnTo>
                    <a:pt x="0" y="411"/>
                  </a:lnTo>
                  <a:lnTo>
                    <a:pt x="126" y="0"/>
                  </a:lnTo>
                  <a:lnTo>
                    <a:pt x="143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4E7FDAF7-D69B-424A-8284-FA3A6E1CA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301" y="3119438"/>
              <a:ext cx="227013" cy="657225"/>
            </a:xfrm>
            <a:custGeom>
              <a:avLst/>
              <a:gdLst>
                <a:gd name="T0" fmla="*/ 143 w 143"/>
                <a:gd name="T1" fmla="*/ 5 h 414"/>
                <a:gd name="T2" fmla="*/ 17 w 143"/>
                <a:gd name="T3" fmla="*/ 414 h 414"/>
                <a:gd name="T4" fmla="*/ 0 w 143"/>
                <a:gd name="T5" fmla="*/ 409 h 414"/>
                <a:gd name="T6" fmla="*/ 126 w 143"/>
                <a:gd name="T7" fmla="*/ 0 h 414"/>
                <a:gd name="T8" fmla="*/ 143 w 143"/>
                <a:gd name="T9" fmla="*/ 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4">
                  <a:moveTo>
                    <a:pt x="143" y="5"/>
                  </a:moveTo>
                  <a:lnTo>
                    <a:pt x="17" y="414"/>
                  </a:lnTo>
                  <a:lnTo>
                    <a:pt x="0" y="409"/>
                  </a:lnTo>
                  <a:lnTo>
                    <a:pt x="126" y="0"/>
                  </a:lnTo>
                  <a:lnTo>
                    <a:pt x="143" y="5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A49BA857-442B-4D1D-BB35-1AA14BACC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301" y="3119438"/>
              <a:ext cx="227013" cy="657225"/>
            </a:xfrm>
            <a:custGeom>
              <a:avLst/>
              <a:gdLst>
                <a:gd name="T0" fmla="*/ 143 w 143"/>
                <a:gd name="T1" fmla="*/ 5 h 414"/>
                <a:gd name="T2" fmla="*/ 17 w 143"/>
                <a:gd name="T3" fmla="*/ 414 h 414"/>
                <a:gd name="T4" fmla="*/ 0 w 143"/>
                <a:gd name="T5" fmla="*/ 409 h 414"/>
                <a:gd name="T6" fmla="*/ 126 w 143"/>
                <a:gd name="T7" fmla="*/ 0 h 414"/>
                <a:gd name="T8" fmla="*/ 143 w 143"/>
                <a:gd name="T9" fmla="*/ 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4">
                  <a:moveTo>
                    <a:pt x="143" y="5"/>
                  </a:moveTo>
                  <a:lnTo>
                    <a:pt x="17" y="414"/>
                  </a:lnTo>
                  <a:lnTo>
                    <a:pt x="0" y="409"/>
                  </a:lnTo>
                  <a:lnTo>
                    <a:pt x="126" y="0"/>
                  </a:lnTo>
                  <a:lnTo>
                    <a:pt x="143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39EAA3DA-E8D9-4190-924D-E5C1C1F94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1" y="3135313"/>
              <a:ext cx="227013" cy="657225"/>
            </a:xfrm>
            <a:custGeom>
              <a:avLst/>
              <a:gdLst>
                <a:gd name="T0" fmla="*/ 143 w 143"/>
                <a:gd name="T1" fmla="*/ 5 h 414"/>
                <a:gd name="T2" fmla="*/ 17 w 143"/>
                <a:gd name="T3" fmla="*/ 414 h 414"/>
                <a:gd name="T4" fmla="*/ 0 w 143"/>
                <a:gd name="T5" fmla="*/ 410 h 414"/>
                <a:gd name="T6" fmla="*/ 127 w 143"/>
                <a:gd name="T7" fmla="*/ 0 h 414"/>
                <a:gd name="T8" fmla="*/ 143 w 143"/>
                <a:gd name="T9" fmla="*/ 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4">
                  <a:moveTo>
                    <a:pt x="143" y="5"/>
                  </a:moveTo>
                  <a:lnTo>
                    <a:pt x="17" y="414"/>
                  </a:lnTo>
                  <a:lnTo>
                    <a:pt x="0" y="410"/>
                  </a:lnTo>
                  <a:lnTo>
                    <a:pt x="127" y="0"/>
                  </a:lnTo>
                  <a:lnTo>
                    <a:pt x="143" y="5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1538D72B-DF0A-4870-BC57-AF438FFAA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1" y="3135313"/>
              <a:ext cx="227013" cy="657225"/>
            </a:xfrm>
            <a:custGeom>
              <a:avLst/>
              <a:gdLst>
                <a:gd name="T0" fmla="*/ 143 w 143"/>
                <a:gd name="T1" fmla="*/ 5 h 414"/>
                <a:gd name="T2" fmla="*/ 17 w 143"/>
                <a:gd name="T3" fmla="*/ 414 h 414"/>
                <a:gd name="T4" fmla="*/ 0 w 143"/>
                <a:gd name="T5" fmla="*/ 410 h 414"/>
                <a:gd name="T6" fmla="*/ 127 w 143"/>
                <a:gd name="T7" fmla="*/ 0 h 414"/>
                <a:gd name="T8" fmla="*/ 143 w 143"/>
                <a:gd name="T9" fmla="*/ 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4">
                  <a:moveTo>
                    <a:pt x="143" y="5"/>
                  </a:moveTo>
                  <a:lnTo>
                    <a:pt x="17" y="414"/>
                  </a:lnTo>
                  <a:lnTo>
                    <a:pt x="0" y="410"/>
                  </a:lnTo>
                  <a:lnTo>
                    <a:pt x="127" y="0"/>
                  </a:lnTo>
                  <a:lnTo>
                    <a:pt x="143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8A47895E-F9B4-4396-9E4E-DDB6D183C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151188"/>
              <a:ext cx="230188" cy="660400"/>
            </a:xfrm>
            <a:custGeom>
              <a:avLst/>
              <a:gdLst>
                <a:gd name="T0" fmla="*/ 145 w 145"/>
                <a:gd name="T1" fmla="*/ 5 h 416"/>
                <a:gd name="T2" fmla="*/ 18 w 145"/>
                <a:gd name="T3" fmla="*/ 416 h 416"/>
                <a:gd name="T4" fmla="*/ 0 w 145"/>
                <a:gd name="T5" fmla="*/ 410 h 416"/>
                <a:gd name="T6" fmla="*/ 127 w 145"/>
                <a:gd name="T7" fmla="*/ 0 h 416"/>
                <a:gd name="T8" fmla="*/ 145 w 145"/>
                <a:gd name="T9" fmla="*/ 5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416">
                  <a:moveTo>
                    <a:pt x="145" y="5"/>
                  </a:moveTo>
                  <a:lnTo>
                    <a:pt x="18" y="416"/>
                  </a:lnTo>
                  <a:lnTo>
                    <a:pt x="0" y="410"/>
                  </a:lnTo>
                  <a:lnTo>
                    <a:pt x="127" y="0"/>
                  </a:lnTo>
                  <a:lnTo>
                    <a:pt x="145" y="5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34AC2287-9B9A-4E55-A66A-0406BB43A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151188"/>
              <a:ext cx="230188" cy="660400"/>
            </a:xfrm>
            <a:custGeom>
              <a:avLst/>
              <a:gdLst>
                <a:gd name="T0" fmla="*/ 145 w 145"/>
                <a:gd name="T1" fmla="*/ 5 h 416"/>
                <a:gd name="T2" fmla="*/ 18 w 145"/>
                <a:gd name="T3" fmla="*/ 416 h 416"/>
                <a:gd name="T4" fmla="*/ 0 w 145"/>
                <a:gd name="T5" fmla="*/ 410 h 416"/>
                <a:gd name="T6" fmla="*/ 127 w 145"/>
                <a:gd name="T7" fmla="*/ 0 h 416"/>
                <a:gd name="T8" fmla="*/ 145 w 145"/>
                <a:gd name="T9" fmla="*/ 5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416">
                  <a:moveTo>
                    <a:pt x="145" y="5"/>
                  </a:moveTo>
                  <a:lnTo>
                    <a:pt x="18" y="416"/>
                  </a:lnTo>
                  <a:lnTo>
                    <a:pt x="0" y="410"/>
                  </a:lnTo>
                  <a:lnTo>
                    <a:pt x="127" y="0"/>
                  </a:lnTo>
                  <a:lnTo>
                    <a:pt x="145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9D2286FE-CC23-4B10-A93A-7D761F7DB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6" y="3170238"/>
              <a:ext cx="227013" cy="657225"/>
            </a:xfrm>
            <a:custGeom>
              <a:avLst/>
              <a:gdLst>
                <a:gd name="T0" fmla="*/ 143 w 143"/>
                <a:gd name="T1" fmla="*/ 5 h 414"/>
                <a:gd name="T2" fmla="*/ 16 w 143"/>
                <a:gd name="T3" fmla="*/ 414 h 414"/>
                <a:gd name="T4" fmla="*/ 0 w 143"/>
                <a:gd name="T5" fmla="*/ 409 h 414"/>
                <a:gd name="T6" fmla="*/ 125 w 143"/>
                <a:gd name="T7" fmla="*/ 0 h 414"/>
                <a:gd name="T8" fmla="*/ 143 w 143"/>
                <a:gd name="T9" fmla="*/ 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4">
                  <a:moveTo>
                    <a:pt x="143" y="5"/>
                  </a:moveTo>
                  <a:lnTo>
                    <a:pt x="16" y="414"/>
                  </a:lnTo>
                  <a:lnTo>
                    <a:pt x="0" y="409"/>
                  </a:lnTo>
                  <a:lnTo>
                    <a:pt x="125" y="0"/>
                  </a:lnTo>
                  <a:lnTo>
                    <a:pt x="143" y="5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62C19E14-4001-48B0-AFB7-0049AABB2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6" y="3170238"/>
              <a:ext cx="227013" cy="657225"/>
            </a:xfrm>
            <a:custGeom>
              <a:avLst/>
              <a:gdLst>
                <a:gd name="T0" fmla="*/ 143 w 143"/>
                <a:gd name="T1" fmla="*/ 5 h 414"/>
                <a:gd name="T2" fmla="*/ 16 w 143"/>
                <a:gd name="T3" fmla="*/ 414 h 414"/>
                <a:gd name="T4" fmla="*/ 0 w 143"/>
                <a:gd name="T5" fmla="*/ 409 h 414"/>
                <a:gd name="T6" fmla="*/ 125 w 143"/>
                <a:gd name="T7" fmla="*/ 0 h 414"/>
                <a:gd name="T8" fmla="*/ 143 w 143"/>
                <a:gd name="T9" fmla="*/ 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4">
                  <a:moveTo>
                    <a:pt x="143" y="5"/>
                  </a:moveTo>
                  <a:lnTo>
                    <a:pt x="16" y="414"/>
                  </a:lnTo>
                  <a:lnTo>
                    <a:pt x="0" y="409"/>
                  </a:lnTo>
                  <a:lnTo>
                    <a:pt x="125" y="0"/>
                  </a:lnTo>
                  <a:lnTo>
                    <a:pt x="143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E8FD2DCF-3690-42A5-83EC-52116C1C3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076" y="3186113"/>
              <a:ext cx="227013" cy="658813"/>
            </a:xfrm>
            <a:custGeom>
              <a:avLst/>
              <a:gdLst>
                <a:gd name="T0" fmla="*/ 143 w 143"/>
                <a:gd name="T1" fmla="*/ 5 h 415"/>
                <a:gd name="T2" fmla="*/ 17 w 143"/>
                <a:gd name="T3" fmla="*/ 415 h 415"/>
                <a:gd name="T4" fmla="*/ 0 w 143"/>
                <a:gd name="T5" fmla="*/ 410 h 415"/>
                <a:gd name="T6" fmla="*/ 126 w 143"/>
                <a:gd name="T7" fmla="*/ 0 h 415"/>
                <a:gd name="T8" fmla="*/ 143 w 143"/>
                <a:gd name="T9" fmla="*/ 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5">
                  <a:moveTo>
                    <a:pt x="143" y="5"/>
                  </a:moveTo>
                  <a:lnTo>
                    <a:pt x="17" y="415"/>
                  </a:lnTo>
                  <a:lnTo>
                    <a:pt x="0" y="410"/>
                  </a:lnTo>
                  <a:lnTo>
                    <a:pt x="126" y="0"/>
                  </a:lnTo>
                  <a:lnTo>
                    <a:pt x="143" y="5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3DEAB2F6-F8AF-4269-ADFA-C633D2931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076" y="3186113"/>
              <a:ext cx="227013" cy="658813"/>
            </a:xfrm>
            <a:custGeom>
              <a:avLst/>
              <a:gdLst>
                <a:gd name="T0" fmla="*/ 143 w 143"/>
                <a:gd name="T1" fmla="*/ 5 h 415"/>
                <a:gd name="T2" fmla="*/ 17 w 143"/>
                <a:gd name="T3" fmla="*/ 415 h 415"/>
                <a:gd name="T4" fmla="*/ 0 w 143"/>
                <a:gd name="T5" fmla="*/ 410 h 415"/>
                <a:gd name="T6" fmla="*/ 126 w 143"/>
                <a:gd name="T7" fmla="*/ 0 h 415"/>
                <a:gd name="T8" fmla="*/ 143 w 143"/>
                <a:gd name="T9" fmla="*/ 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5">
                  <a:moveTo>
                    <a:pt x="143" y="5"/>
                  </a:moveTo>
                  <a:lnTo>
                    <a:pt x="17" y="415"/>
                  </a:lnTo>
                  <a:lnTo>
                    <a:pt x="0" y="410"/>
                  </a:lnTo>
                  <a:lnTo>
                    <a:pt x="126" y="0"/>
                  </a:lnTo>
                  <a:lnTo>
                    <a:pt x="143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ECC1C554-882A-42D5-A557-4ED4136CB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2226" y="3203575"/>
              <a:ext cx="227013" cy="657225"/>
            </a:xfrm>
            <a:custGeom>
              <a:avLst/>
              <a:gdLst>
                <a:gd name="T0" fmla="*/ 143 w 143"/>
                <a:gd name="T1" fmla="*/ 5 h 414"/>
                <a:gd name="T2" fmla="*/ 17 w 143"/>
                <a:gd name="T3" fmla="*/ 414 h 414"/>
                <a:gd name="T4" fmla="*/ 0 w 143"/>
                <a:gd name="T5" fmla="*/ 409 h 414"/>
                <a:gd name="T6" fmla="*/ 127 w 143"/>
                <a:gd name="T7" fmla="*/ 0 h 414"/>
                <a:gd name="T8" fmla="*/ 143 w 143"/>
                <a:gd name="T9" fmla="*/ 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4">
                  <a:moveTo>
                    <a:pt x="143" y="5"/>
                  </a:moveTo>
                  <a:lnTo>
                    <a:pt x="17" y="414"/>
                  </a:lnTo>
                  <a:lnTo>
                    <a:pt x="0" y="409"/>
                  </a:lnTo>
                  <a:lnTo>
                    <a:pt x="127" y="0"/>
                  </a:lnTo>
                  <a:lnTo>
                    <a:pt x="143" y="5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4DF5C271-A9AB-4087-A0A5-77372ED88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2226" y="3203575"/>
              <a:ext cx="227013" cy="657225"/>
            </a:xfrm>
            <a:custGeom>
              <a:avLst/>
              <a:gdLst>
                <a:gd name="T0" fmla="*/ 143 w 143"/>
                <a:gd name="T1" fmla="*/ 5 h 414"/>
                <a:gd name="T2" fmla="*/ 17 w 143"/>
                <a:gd name="T3" fmla="*/ 414 h 414"/>
                <a:gd name="T4" fmla="*/ 0 w 143"/>
                <a:gd name="T5" fmla="*/ 409 h 414"/>
                <a:gd name="T6" fmla="*/ 127 w 143"/>
                <a:gd name="T7" fmla="*/ 0 h 414"/>
                <a:gd name="T8" fmla="*/ 143 w 143"/>
                <a:gd name="T9" fmla="*/ 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4">
                  <a:moveTo>
                    <a:pt x="143" y="5"/>
                  </a:moveTo>
                  <a:lnTo>
                    <a:pt x="17" y="414"/>
                  </a:lnTo>
                  <a:lnTo>
                    <a:pt x="0" y="409"/>
                  </a:lnTo>
                  <a:lnTo>
                    <a:pt x="127" y="0"/>
                  </a:lnTo>
                  <a:lnTo>
                    <a:pt x="143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9A44155A-54D2-4610-8B27-677FC110A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376" y="3219450"/>
              <a:ext cx="230188" cy="657225"/>
            </a:xfrm>
            <a:custGeom>
              <a:avLst/>
              <a:gdLst>
                <a:gd name="T0" fmla="*/ 145 w 145"/>
                <a:gd name="T1" fmla="*/ 5 h 414"/>
                <a:gd name="T2" fmla="*/ 17 w 145"/>
                <a:gd name="T3" fmla="*/ 414 h 414"/>
                <a:gd name="T4" fmla="*/ 0 w 145"/>
                <a:gd name="T5" fmla="*/ 409 h 414"/>
                <a:gd name="T6" fmla="*/ 127 w 145"/>
                <a:gd name="T7" fmla="*/ 0 h 414"/>
                <a:gd name="T8" fmla="*/ 145 w 145"/>
                <a:gd name="T9" fmla="*/ 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414">
                  <a:moveTo>
                    <a:pt x="145" y="5"/>
                  </a:moveTo>
                  <a:lnTo>
                    <a:pt x="17" y="414"/>
                  </a:lnTo>
                  <a:lnTo>
                    <a:pt x="0" y="409"/>
                  </a:lnTo>
                  <a:lnTo>
                    <a:pt x="127" y="0"/>
                  </a:lnTo>
                  <a:lnTo>
                    <a:pt x="145" y="5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id="{7141B941-C26D-40F7-98E2-3BE65C230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376" y="3219450"/>
              <a:ext cx="230188" cy="657225"/>
            </a:xfrm>
            <a:custGeom>
              <a:avLst/>
              <a:gdLst>
                <a:gd name="T0" fmla="*/ 145 w 145"/>
                <a:gd name="T1" fmla="*/ 5 h 414"/>
                <a:gd name="T2" fmla="*/ 17 w 145"/>
                <a:gd name="T3" fmla="*/ 414 h 414"/>
                <a:gd name="T4" fmla="*/ 0 w 145"/>
                <a:gd name="T5" fmla="*/ 409 h 414"/>
                <a:gd name="T6" fmla="*/ 127 w 145"/>
                <a:gd name="T7" fmla="*/ 0 h 414"/>
                <a:gd name="T8" fmla="*/ 145 w 145"/>
                <a:gd name="T9" fmla="*/ 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414">
                  <a:moveTo>
                    <a:pt x="145" y="5"/>
                  </a:moveTo>
                  <a:lnTo>
                    <a:pt x="17" y="414"/>
                  </a:lnTo>
                  <a:lnTo>
                    <a:pt x="0" y="409"/>
                  </a:lnTo>
                  <a:lnTo>
                    <a:pt x="127" y="0"/>
                  </a:lnTo>
                  <a:lnTo>
                    <a:pt x="145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2ECB0CEC-F23F-482E-B0FB-889EA336A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235325"/>
              <a:ext cx="227013" cy="660400"/>
            </a:xfrm>
            <a:custGeom>
              <a:avLst/>
              <a:gdLst>
                <a:gd name="T0" fmla="*/ 143 w 143"/>
                <a:gd name="T1" fmla="*/ 6 h 416"/>
                <a:gd name="T2" fmla="*/ 16 w 143"/>
                <a:gd name="T3" fmla="*/ 416 h 416"/>
                <a:gd name="T4" fmla="*/ 0 w 143"/>
                <a:gd name="T5" fmla="*/ 411 h 416"/>
                <a:gd name="T6" fmla="*/ 125 w 143"/>
                <a:gd name="T7" fmla="*/ 0 h 416"/>
                <a:gd name="T8" fmla="*/ 143 w 143"/>
                <a:gd name="T9" fmla="*/ 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6">
                  <a:moveTo>
                    <a:pt x="143" y="6"/>
                  </a:moveTo>
                  <a:lnTo>
                    <a:pt x="16" y="416"/>
                  </a:lnTo>
                  <a:lnTo>
                    <a:pt x="0" y="411"/>
                  </a:lnTo>
                  <a:lnTo>
                    <a:pt x="125" y="0"/>
                  </a:lnTo>
                  <a:lnTo>
                    <a:pt x="143" y="6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214919B1-C6D0-4ABE-A77F-B4B75196C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235325"/>
              <a:ext cx="227013" cy="660400"/>
            </a:xfrm>
            <a:custGeom>
              <a:avLst/>
              <a:gdLst>
                <a:gd name="T0" fmla="*/ 143 w 143"/>
                <a:gd name="T1" fmla="*/ 6 h 416"/>
                <a:gd name="T2" fmla="*/ 16 w 143"/>
                <a:gd name="T3" fmla="*/ 416 h 416"/>
                <a:gd name="T4" fmla="*/ 0 w 143"/>
                <a:gd name="T5" fmla="*/ 411 h 416"/>
                <a:gd name="T6" fmla="*/ 125 w 143"/>
                <a:gd name="T7" fmla="*/ 0 h 416"/>
                <a:gd name="T8" fmla="*/ 143 w 143"/>
                <a:gd name="T9" fmla="*/ 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6">
                  <a:moveTo>
                    <a:pt x="143" y="6"/>
                  </a:moveTo>
                  <a:lnTo>
                    <a:pt x="16" y="416"/>
                  </a:lnTo>
                  <a:lnTo>
                    <a:pt x="0" y="411"/>
                  </a:lnTo>
                  <a:lnTo>
                    <a:pt x="125" y="0"/>
                  </a:lnTo>
                  <a:lnTo>
                    <a:pt x="143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4E4495F7-CEA1-47A1-82D8-7738CF93B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1" y="3254375"/>
              <a:ext cx="227013" cy="657225"/>
            </a:xfrm>
            <a:custGeom>
              <a:avLst/>
              <a:gdLst>
                <a:gd name="T0" fmla="*/ 143 w 143"/>
                <a:gd name="T1" fmla="*/ 5 h 414"/>
                <a:gd name="T2" fmla="*/ 17 w 143"/>
                <a:gd name="T3" fmla="*/ 414 h 414"/>
                <a:gd name="T4" fmla="*/ 0 w 143"/>
                <a:gd name="T5" fmla="*/ 409 h 414"/>
                <a:gd name="T6" fmla="*/ 125 w 143"/>
                <a:gd name="T7" fmla="*/ 0 h 414"/>
                <a:gd name="T8" fmla="*/ 143 w 143"/>
                <a:gd name="T9" fmla="*/ 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4">
                  <a:moveTo>
                    <a:pt x="143" y="5"/>
                  </a:moveTo>
                  <a:lnTo>
                    <a:pt x="17" y="414"/>
                  </a:lnTo>
                  <a:lnTo>
                    <a:pt x="0" y="409"/>
                  </a:lnTo>
                  <a:lnTo>
                    <a:pt x="125" y="0"/>
                  </a:lnTo>
                  <a:lnTo>
                    <a:pt x="143" y="5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C654E01C-3695-4713-BABC-45B26FD0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1" y="3254375"/>
              <a:ext cx="227013" cy="657225"/>
            </a:xfrm>
            <a:custGeom>
              <a:avLst/>
              <a:gdLst>
                <a:gd name="T0" fmla="*/ 143 w 143"/>
                <a:gd name="T1" fmla="*/ 5 h 414"/>
                <a:gd name="T2" fmla="*/ 17 w 143"/>
                <a:gd name="T3" fmla="*/ 414 h 414"/>
                <a:gd name="T4" fmla="*/ 0 w 143"/>
                <a:gd name="T5" fmla="*/ 409 h 414"/>
                <a:gd name="T6" fmla="*/ 125 w 143"/>
                <a:gd name="T7" fmla="*/ 0 h 414"/>
                <a:gd name="T8" fmla="*/ 143 w 143"/>
                <a:gd name="T9" fmla="*/ 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414">
                  <a:moveTo>
                    <a:pt x="143" y="5"/>
                  </a:moveTo>
                  <a:lnTo>
                    <a:pt x="17" y="414"/>
                  </a:lnTo>
                  <a:lnTo>
                    <a:pt x="0" y="409"/>
                  </a:lnTo>
                  <a:lnTo>
                    <a:pt x="125" y="0"/>
                  </a:lnTo>
                  <a:lnTo>
                    <a:pt x="143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8DE4E341-C0FD-4C23-BCD8-563C8E4DC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63" y="3121025"/>
              <a:ext cx="215900" cy="136525"/>
            </a:xfrm>
            <a:custGeom>
              <a:avLst/>
              <a:gdLst>
                <a:gd name="T0" fmla="*/ 65 w 79"/>
                <a:gd name="T1" fmla="*/ 38 h 51"/>
                <a:gd name="T2" fmla="*/ 58 w 79"/>
                <a:gd name="T3" fmla="*/ 51 h 51"/>
                <a:gd name="T4" fmla="*/ 43 w 79"/>
                <a:gd name="T5" fmla="*/ 47 h 51"/>
                <a:gd name="T6" fmla="*/ 45 w 79"/>
                <a:gd name="T7" fmla="*/ 39 h 51"/>
                <a:gd name="T8" fmla="*/ 52 w 79"/>
                <a:gd name="T9" fmla="*/ 40 h 51"/>
                <a:gd name="T10" fmla="*/ 56 w 79"/>
                <a:gd name="T11" fmla="*/ 33 h 51"/>
                <a:gd name="T12" fmla="*/ 53 w 79"/>
                <a:gd name="T13" fmla="*/ 21 h 51"/>
                <a:gd name="T14" fmla="*/ 21 w 79"/>
                <a:gd name="T15" fmla="*/ 40 h 51"/>
                <a:gd name="T16" fmla="*/ 10 w 79"/>
                <a:gd name="T17" fmla="*/ 21 h 51"/>
                <a:gd name="T18" fmla="*/ 0 w 79"/>
                <a:gd name="T19" fmla="*/ 18 h 51"/>
                <a:gd name="T20" fmla="*/ 2 w 79"/>
                <a:gd name="T21" fmla="*/ 9 h 51"/>
                <a:gd name="T22" fmla="*/ 12 w 79"/>
                <a:gd name="T23" fmla="*/ 12 h 51"/>
                <a:gd name="T24" fmla="*/ 19 w 79"/>
                <a:gd name="T25" fmla="*/ 0 h 51"/>
                <a:gd name="T26" fmla="*/ 33 w 79"/>
                <a:gd name="T27" fmla="*/ 4 h 51"/>
                <a:gd name="T28" fmla="*/ 30 w 79"/>
                <a:gd name="T29" fmla="*/ 11 h 51"/>
                <a:gd name="T30" fmla="*/ 24 w 79"/>
                <a:gd name="T31" fmla="*/ 11 h 51"/>
                <a:gd name="T32" fmla="*/ 20 w 79"/>
                <a:gd name="T33" fmla="*/ 17 h 51"/>
                <a:gd name="T34" fmla="*/ 23 w 79"/>
                <a:gd name="T35" fmla="*/ 27 h 51"/>
                <a:gd name="T36" fmla="*/ 55 w 79"/>
                <a:gd name="T37" fmla="*/ 9 h 51"/>
                <a:gd name="T38" fmla="*/ 67 w 79"/>
                <a:gd name="T39" fmla="*/ 28 h 51"/>
                <a:gd name="T40" fmla="*/ 79 w 79"/>
                <a:gd name="T41" fmla="*/ 32 h 51"/>
                <a:gd name="T42" fmla="*/ 76 w 79"/>
                <a:gd name="T43" fmla="*/ 41 h 51"/>
                <a:gd name="T44" fmla="*/ 65 w 79"/>
                <a:gd name="T45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" h="51">
                  <a:moveTo>
                    <a:pt x="65" y="38"/>
                  </a:moveTo>
                  <a:cubicBezTo>
                    <a:pt x="62" y="45"/>
                    <a:pt x="58" y="51"/>
                    <a:pt x="58" y="51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5" y="37"/>
                    <a:pt x="56" y="33"/>
                  </a:cubicBezTo>
                  <a:cubicBezTo>
                    <a:pt x="57" y="28"/>
                    <a:pt x="57" y="23"/>
                    <a:pt x="53" y="21"/>
                  </a:cubicBezTo>
                  <a:cubicBezTo>
                    <a:pt x="44" y="19"/>
                    <a:pt x="40" y="46"/>
                    <a:pt x="21" y="40"/>
                  </a:cubicBezTo>
                  <a:cubicBezTo>
                    <a:pt x="12" y="37"/>
                    <a:pt x="9" y="30"/>
                    <a:pt x="10" y="2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5" y="5"/>
                    <a:pt x="19" y="0"/>
                    <a:pt x="19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1" y="14"/>
                    <a:pt x="20" y="17"/>
                  </a:cubicBezTo>
                  <a:cubicBezTo>
                    <a:pt x="19" y="23"/>
                    <a:pt x="20" y="26"/>
                    <a:pt x="23" y="27"/>
                  </a:cubicBezTo>
                  <a:cubicBezTo>
                    <a:pt x="32" y="30"/>
                    <a:pt x="36" y="3"/>
                    <a:pt x="55" y="9"/>
                  </a:cubicBezTo>
                  <a:cubicBezTo>
                    <a:pt x="64" y="11"/>
                    <a:pt x="68" y="19"/>
                    <a:pt x="67" y="28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76" y="41"/>
                    <a:pt x="76" y="41"/>
                    <a:pt x="76" y="41"/>
                  </a:cubicBezTo>
                  <a:lnTo>
                    <a:pt x="65" y="38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C3FD9956-1027-4B75-9B21-7591EE124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563" y="2946400"/>
              <a:ext cx="136525" cy="103188"/>
            </a:xfrm>
            <a:custGeom>
              <a:avLst/>
              <a:gdLst>
                <a:gd name="T0" fmla="*/ 0 w 86"/>
                <a:gd name="T1" fmla="*/ 45 h 65"/>
                <a:gd name="T2" fmla="*/ 86 w 86"/>
                <a:gd name="T3" fmla="*/ 0 h 65"/>
                <a:gd name="T4" fmla="*/ 67 w 86"/>
                <a:gd name="T5" fmla="*/ 65 h 65"/>
                <a:gd name="T6" fmla="*/ 0 w 86"/>
                <a:gd name="T7" fmla="*/ 4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65">
                  <a:moveTo>
                    <a:pt x="0" y="45"/>
                  </a:moveTo>
                  <a:lnTo>
                    <a:pt x="86" y="0"/>
                  </a:lnTo>
                  <a:lnTo>
                    <a:pt x="67" y="6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2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26828429-C8B8-4F1F-97BF-E6CE1D685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238" y="3514725"/>
              <a:ext cx="1235075" cy="1360488"/>
            </a:xfrm>
            <a:custGeom>
              <a:avLst/>
              <a:gdLst>
                <a:gd name="T0" fmla="*/ 451 w 453"/>
                <a:gd name="T1" fmla="*/ 380 h 511"/>
                <a:gd name="T2" fmla="*/ 446 w 453"/>
                <a:gd name="T3" fmla="*/ 394 h 511"/>
                <a:gd name="T4" fmla="*/ 174 w 453"/>
                <a:gd name="T5" fmla="*/ 509 h 511"/>
                <a:gd name="T6" fmla="*/ 161 w 453"/>
                <a:gd name="T7" fmla="*/ 504 h 511"/>
                <a:gd name="T8" fmla="*/ 2 w 453"/>
                <a:gd name="T9" fmla="*/ 131 h 511"/>
                <a:gd name="T10" fmla="*/ 8 w 453"/>
                <a:gd name="T11" fmla="*/ 118 h 511"/>
                <a:gd name="T12" fmla="*/ 279 w 453"/>
                <a:gd name="T13" fmla="*/ 2 h 511"/>
                <a:gd name="T14" fmla="*/ 293 w 453"/>
                <a:gd name="T15" fmla="*/ 8 h 511"/>
                <a:gd name="T16" fmla="*/ 451 w 453"/>
                <a:gd name="T17" fmla="*/ 38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3" h="511">
                  <a:moveTo>
                    <a:pt x="451" y="380"/>
                  </a:moveTo>
                  <a:cubicBezTo>
                    <a:pt x="453" y="385"/>
                    <a:pt x="451" y="391"/>
                    <a:pt x="446" y="394"/>
                  </a:cubicBezTo>
                  <a:cubicBezTo>
                    <a:pt x="174" y="509"/>
                    <a:pt x="174" y="509"/>
                    <a:pt x="174" y="509"/>
                  </a:cubicBezTo>
                  <a:cubicBezTo>
                    <a:pt x="169" y="511"/>
                    <a:pt x="163" y="509"/>
                    <a:pt x="161" y="504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0" y="126"/>
                    <a:pt x="2" y="120"/>
                    <a:pt x="8" y="118"/>
                  </a:cubicBezTo>
                  <a:cubicBezTo>
                    <a:pt x="279" y="2"/>
                    <a:pt x="279" y="2"/>
                    <a:pt x="279" y="2"/>
                  </a:cubicBezTo>
                  <a:cubicBezTo>
                    <a:pt x="284" y="0"/>
                    <a:pt x="290" y="2"/>
                    <a:pt x="293" y="8"/>
                  </a:cubicBezTo>
                  <a:lnTo>
                    <a:pt x="451" y="380"/>
                  </a:lnTo>
                  <a:close/>
                </a:path>
              </a:pathLst>
            </a:custGeom>
            <a:solidFill>
              <a:srgbClr val="414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17D888F4-44F6-4E49-A8A7-891479AA7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913" y="3584575"/>
              <a:ext cx="1106488" cy="1227138"/>
            </a:xfrm>
            <a:custGeom>
              <a:avLst/>
              <a:gdLst>
                <a:gd name="T0" fmla="*/ 162 w 406"/>
                <a:gd name="T1" fmla="*/ 457 h 461"/>
                <a:gd name="T2" fmla="*/ 143 w 406"/>
                <a:gd name="T3" fmla="*/ 449 h 461"/>
                <a:gd name="T4" fmla="*/ 3 w 406"/>
                <a:gd name="T5" fmla="*/ 122 h 461"/>
                <a:gd name="T6" fmla="*/ 11 w 406"/>
                <a:gd name="T7" fmla="*/ 103 h 461"/>
                <a:gd name="T8" fmla="*/ 244 w 406"/>
                <a:gd name="T9" fmla="*/ 4 h 461"/>
                <a:gd name="T10" fmla="*/ 264 w 406"/>
                <a:gd name="T11" fmla="*/ 12 h 461"/>
                <a:gd name="T12" fmla="*/ 403 w 406"/>
                <a:gd name="T13" fmla="*/ 339 h 461"/>
                <a:gd name="T14" fmla="*/ 395 w 406"/>
                <a:gd name="T15" fmla="*/ 358 h 461"/>
                <a:gd name="T16" fmla="*/ 162 w 406"/>
                <a:gd name="T17" fmla="*/ 457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6" h="461">
                  <a:moveTo>
                    <a:pt x="162" y="457"/>
                  </a:moveTo>
                  <a:cubicBezTo>
                    <a:pt x="155" y="461"/>
                    <a:pt x="146" y="457"/>
                    <a:pt x="143" y="449"/>
                  </a:cubicBezTo>
                  <a:cubicBezTo>
                    <a:pt x="3" y="122"/>
                    <a:pt x="3" y="122"/>
                    <a:pt x="3" y="122"/>
                  </a:cubicBezTo>
                  <a:cubicBezTo>
                    <a:pt x="0" y="115"/>
                    <a:pt x="4" y="106"/>
                    <a:pt x="11" y="103"/>
                  </a:cubicBezTo>
                  <a:cubicBezTo>
                    <a:pt x="244" y="4"/>
                    <a:pt x="244" y="4"/>
                    <a:pt x="244" y="4"/>
                  </a:cubicBezTo>
                  <a:cubicBezTo>
                    <a:pt x="251" y="0"/>
                    <a:pt x="260" y="4"/>
                    <a:pt x="264" y="12"/>
                  </a:cubicBezTo>
                  <a:cubicBezTo>
                    <a:pt x="403" y="339"/>
                    <a:pt x="403" y="339"/>
                    <a:pt x="403" y="339"/>
                  </a:cubicBezTo>
                  <a:cubicBezTo>
                    <a:pt x="406" y="346"/>
                    <a:pt x="402" y="355"/>
                    <a:pt x="395" y="358"/>
                  </a:cubicBezTo>
                  <a:lnTo>
                    <a:pt x="162" y="457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F30D8141-3FB8-45F1-B579-03209E266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738" y="3579813"/>
              <a:ext cx="1106488" cy="1223963"/>
            </a:xfrm>
            <a:custGeom>
              <a:avLst/>
              <a:gdLst>
                <a:gd name="T0" fmla="*/ 162 w 406"/>
                <a:gd name="T1" fmla="*/ 457 h 460"/>
                <a:gd name="T2" fmla="*/ 142 w 406"/>
                <a:gd name="T3" fmla="*/ 449 h 460"/>
                <a:gd name="T4" fmla="*/ 3 w 406"/>
                <a:gd name="T5" fmla="*/ 122 h 460"/>
                <a:gd name="T6" fmla="*/ 11 w 406"/>
                <a:gd name="T7" fmla="*/ 102 h 460"/>
                <a:gd name="T8" fmla="*/ 244 w 406"/>
                <a:gd name="T9" fmla="*/ 3 h 460"/>
                <a:gd name="T10" fmla="*/ 263 w 406"/>
                <a:gd name="T11" fmla="*/ 11 h 460"/>
                <a:gd name="T12" fmla="*/ 403 w 406"/>
                <a:gd name="T13" fmla="*/ 338 h 460"/>
                <a:gd name="T14" fmla="*/ 395 w 406"/>
                <a:gd name="T15" fmla="*/ 358 h 460"/>
                <a:gd name="T16" fmla="*/ 162 w 406"/>
                <a:gd name="T17" fmla="*/ 457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6" h="460">
                  <a:moveTo>
                    <a:pt x="162" y="457"/>
                  </a:moveTo>
                  <a:cubicBezTo>
                    <a:pt x="155" y="460"/>
                    <a:pt x="146" y="456"/>
                    <a:pt x="142" y="449"/>
                  </a:cubicBezTo>
                  <a:cubicBezTo>
                    <a:pt x="3" y="122"/>
                    <a:pt x="3" y="122"/>
                    <a:pt x="3" y="122"/>
                  </a:cubicBezTo>
                  <a:cubicBezTo>
                    <a:pt x="0" y="114"/>
                    <a:pt x="4" y="105"/>
                    <a:pt x="11" y="102"/>
                  </a:cubicBezTo>
                  <a:cubicBezTo>
                    <a:pt x="244" y="3"/>
                    <a:pt x="244" y="3"/>
                    <a:pt x="244" y="3"/>
                  </a:cubicBezTo>
                  <a:cubicBezTo>
                    <a:pt x="251" y="0"/>
                    <a:pt x="260" y="3"/>
                    <a:pt x="263" y="11"/>
                  </a:cubicBezTo>
                  <a:cubicBezTo>
                    <a:pt x="403" y="338"/>
                    <a:pt x="403" y="338"/>
                    <a:pt x="403" y="338"/>
                  </a:cubicBezTo>
                  <a:cubicBezTo>
                    <a:pt x="406" y="346"/>
                    <a:pt x="402" y="355"/>
                    <a:pt x="395" y="358"/>
                  </a:cubicBezTo>
                  <a:lnTo>
                    <a:pt x="162" y="457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B5AF02EC-C895-44B3-9CF1-DDAA3C0DC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1563" y="3571875"/>
              <a:ext cx="725488" cy="339725"/>
            </a:xfrm>
            <a:custGeom>
              <a:avLst/>
              <a:gdLst>
                <a:gd name="T0" fmla="*/ 3 w 266"/>
                <a:gd name="T1" fmla="*/ 122 h 128"/>
                <a:gd name="T2" fmla="*/ 6 w 266"/>
                <a:gd name="T3" fmla="*/ 128 h 128"/>
                <a:gd name="T4" fmla="*/ 14 w 266"/>
                <a:gd name="T5" fmla="*/ 108 h 128"/>
                <a:gd name="T6" fmla="*/ 246 w 266"/>
                <a:gd name="T7" fmla="*/ 9 h 128"/>
                <a:gd name="T8" fmla="*/ 266 w 266"/>
                <a:gd name="T9" fmla="*/ 17 h 128"/>
                <a:gd name="T10" fmla="*/ 263 w 266"/>
                <a:gd name="T11" fmla="*/ 11 h 128"/>
                <a:gd name="T12" fmla="*/ 243 w 266"/>
                <a:gd name="T13" fmla="*/ 3 h 128"/>
                <a:gd name="T14" fmla="*/ 11 w 266"/>
                <a:gd name="T15" fmla="*/ 102 h 128"/>
                <a:gd name="T16" fmla="*/ 3 w 266"/>
                <a:gd name="T17" fmla="*/ 12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128">
                  <a:moveTo>
                    <a:pt x="3" y="122"/>
                  </a:moveTo>
                  <a:cubicBezTo>
                    <a:pt x="6" y="128"/>
                    <a:pt x="6" y="128"/>
                    <a:pt x="6" y="128"/>
                  </a:cubicBezTo>
                  <a:cubicBezTo>
                    <a:pt x="2" y="120"/>
                    <a:pt x="6" y="111"/>
                    <a:pt x="14" y="108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54" y="6"/>
                    <a:pt x="263" y="10"/>
                    <a:pt x="266" y="17"/>
                  </a:cubicBezTo>
                  <a:cubicBezTo>
                    <a:pt x="263" y="11"/>
                    <a:pt x="263" y="11"/>
                    <a:pt x="263" y="11"/>
                  </a:cubicBezTo>
                  <a:cubicBezTo>
                    <a:pt x="260" y="4"/>
                    <a:pt x="251" y="0"/>
                    <a:pt x="243" y="3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3" y="106"/>
                    <a:pt x="0" y="115"/>
                    <a:pt x="3" y="122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2CA3AB95-080B-45BC-A16A-525ECD9E9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1563" y="3571875"/>
              <a:ext cx="1106488" cy="1223963"/>
            </a:xfrm>
            <a:custGeom>
              <a:avLst/>
              <a:gdLst>
                <a:gd name="T0" fmla="*/ 162 w 406"/>
                <a:gd name="T1" fmla="*/ 457 h 460"/>
                <a:gd name="T2" fmla="*/ 142 w 406"/>
                <a:gd name="T3" fmla="*/ 449 h 460"/>
                <a:gd name="T4" fmla="*/ 3 w 406"/>
                <a:gd name="T5" fmla="*/ 122 h 460"/>
                <a:gd name="T6" fmla="*/ 11 w 406"/>
                <a:gd name="T7" fmla="*/ 102 h 460"/>
                <a:gd name="T8" fmla="*/ 243 w 406"/>
                <a:gd name="T9" fmla="*/ 3 h 460"/>
                <a:gd name="T10" fmla="*/ 263 w 406"/>
                <a:gd name="T11" fmla="*/ 11 h 460"/>
                <a:gd name="T12" fmla="*/ 403 w 406"/>
                <a:gd name="T13" fmla="*/ 338 h 460"/>
                <a:gd name="T14" fmla="*/ 395 w 406"/>
                <a:gd name="T15" fmla="*/ 358 h 460"/>
                <a:gd name="T16" fmla="*/ 162 w 406"/>
                <a:gd name="T17" fmla="*/ 457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6" h="460">
                  <a:moveTo>
                    <a:pt x="162" y="457"/>
                  </a:moveTo>
                  <a:cubicBezTo>
                    <a:pt x="155" y="460"/>
                    <a:pt x="146" y="457"/>
                    <a:pt x="142" y="449"/>
                  </a:cubicBezTo>
                  <a:cubicBezTo>
                    <a:pt x="3" y="122"/>
                    <a:pt x="3" y="122"/>
                    <a:pt x="3" y="122"/>
                  </a:cubicBezTo>
                  <a:cubicBezTo>
                    <a:pt x="0" y="115"/>
                    <a:pt x="3" y="106"/>
                    <a:pt x="11" y="102"/>
                  </a:cubicBezTo>
                  <a:cubicBezTo>
                    <a:pt x="243" y="3"/>
                    <a:pt x="243" y="3"/>
                    <a:pt x="243" y="3"/>
                  </a:cubicBezTo>
                  <a:cubicBezTo>
                    <a:pt x="251" y="0"/>
                    <a:pt x="260" y="4"/>
                    <a:pt x="263" y="11"/>
                  </a:cubicBezTo>
                  <a:cubicBezTo>
                    <a:pt x="403" y="338"/>
                    <a:pt x="403" y="338"/>
                    <a:pt x="403" y="338"/>
                  </a:cubicBezTo>
                  <a:cubicBezTo>
                    <a:pt x="406" y="346"/>
                    <a:pt x="402" y="355"/>
                    <a:pt x="395" y="358"/>
                  </a:cubicBezTo>
                  <a:lnTo>
                    <a:pt x="162" y="4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60" name="Freeform 61">
              <a:extLst>
                <a:ext uri="{FF2B5EF4-FFF2-40B4-BE49-F238E27FC236}">
                  <a16:creationId xmlns:a16="http://schemas.microsoft.com/office/drawing/2014/main" id="{08EF4C3F-6064-4170-AF8E-EF0FA0062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3616325"/>
              <a:ext cx="30163" cy="30163"/>
            </a:xfrm>
            <a:custGeom>
              <a:avLst/>
              <a:gdLst>
                <a:gd name="T0" fmla="*/ 3 w 11"/>
                <a:gd name="T1" fmla="*/ 1 h 11"/>
                <a:gd name="T2" fmla="*/ 1 w 11"/>
                <a:gd name="T3" fmla="*/ 7 h 11"/>
                <a:gd name="T4" fmla="*/ 7 w 11"/>
                <a:gd name="T5" fmla="*/ 10 h 11"/>
                <a:gd name="T6" fmla="*/ 10 w 11"/>
                <a:gd name="T7" fmla="*/ 3 h 11"/>
                <a:gd name="T8" fmla="*/ 3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2" y="10"/>
                    <a:pt x="5" y="11"/>
                    <a:pt x="7" y="10"/>
                  </a:cubicBezTo>
                  <a:cubicBezTo>
                    <a:pt x="10" y="9"/>
                    <a:pt x="11" y="6"/>
                    <a:pt x="10" y="3"/>
                  </a:cubicBezTo>
                  <a:cubicBezTo>
                    <a:pt x="9" y="1"/>
                    <a:pt x="6" y="0"/>
                    <a:pt x="3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pic>
          <p:nvPicPr>
            <p:cNvPr id="61" name="Picture 62">
              <a:extLst>
                <a:ext uri="{FF2B5EF4-FFF2-40B4-BE49-F238E27FC236}">
                  <a16:creationId xmlns:a16="http://schemas.microsoft.com/office/drawing/2014/main" id="{B15DBE0A-C398-453D-982B-F719F2B88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113" y="3538538"/>
              <a:ext cx="74613" cy="11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2530AF59-DC60-4291-8F6E-A816107E4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363" y="3646488"/>
              <a:ext cx="30163" cy="28575"/>
            </a:xfrm>
            <a:custGeom>
              <a:avLst/>
              <a:gdLst>
                <a:gd name="T0" fmla="*/ 3 w 11"/>
                <a:gd name="T1" fmla="*/ 1 h 11"/>
                <a:gd name="T2" fmla="*/ 1 w 11"/>
                <a:gd name="T3" fmla="*/ 7 h 11"/>
                <a:gd name="T4" fmla="*/ 7 w 11"/>
                <a:gd name="T5" fmla="*/ 10 h 11"/>
                <a:gd name="T6" fmla="*/ 10 w 11"/>
                <a:gd name="T7" fmla="*/ 3 h 11"/>
                <a:gd name="T8" fmla="*/ 3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2" y="10"/>
                    <a:pt x="5" y="11"/>
                    <a:pt x="7" y="10"/>
                  </a:cubicBezTo>
                  <a:cubicBezTo>
                    <a:pt x="10" y="9"/>
                    <a:pt x="11" y="6"/>
                    <a:pt x="10" y="3"/>
                  </a:cubicBezTo>
                  <a:cubicBezTo>
                    <a:pt x="9" y="1"/>
                    <a:pt x="6" y="0"/>
                    <a:pt x="3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pic>
          <p:nvPicPr>
            <p:cNvPr id="63" name="Picture 64">
              <a:extLst>
                <a:ext uri="{FF2B5EF4-FFF2-40B4-BE49-F238E27FC236}">
                  <a16:creationId xmlns:a16="http://schemas.microsoft.com/office/drawing/2014/main" id="{AD178CD1-CE18-4352-ADF8-0B8A1ECAE4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2263" y="3567113"/>
              <a:ext cx="73025" cy="11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Freeform 65">
              <a:extLst>
                <a:ext uri="{FF2B5EF4-FFF2-40B4-BE49-F238E27FC236}">
                  <a16:creationId xmlns:a16="http://schemas.microsoft.com/office/drawing/2014/main" id="{65D56AAE-2FB6-49E8-9683-C1D2593F5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926" y="3675063"/>
              <a:ext cx="30163" cy="28575"/>
            </a:xfrm>
            <a:custGeom>
              <a:avLst/>
              <a:gdLst>
                <a:gd name="T0" fmla="*/ 4 w 11"/>
                <a:gd name="T1" fmla="*/ 1 h 11"/>
                <a:gd name="T2" fmla="*/ 1 w 11"/>
                <a:gd name="T3" fmla="*/ 7 h 11"/>
                <a:gd name="T4" fmla="*/ 8 w 11"/>
                <a:gd name="T5" fmla="*/ 10 h 11"/>
                <a:gd name="T6" fmla="*/ 10 w 11"/>
                <a:gd name="T7" fmla="*/ 3 h 11"/>
                <a:gd name="T8" fmla="*/ 4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4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2" y="10"/>
                    <a:pt x="5" y="11"/>
                    <a:pt x="8" y="10"/>
                  </a:cubicBezTo>
                  <a:cubicBezTo>
                    <a:pt x="10" y="9"/>
                    <a:pt x="11" y="6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pic>
          <p:nvPicPr>
            <p:cNvPr id="65" name="Picture 66">
              <a:extLst>
                <a:ext uri="{FF2B5EF4-FFF2-40B4-BE49-F238E27FC236}">
                  <a16:creationId xmlns:a16="http://schemas.microsoft.com/office/drawing/2014/main" id="{AA760A94-5BE7-47E2-8965-7EF92CC80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413" y="3597275"/>
              <a:ext cx="73025" cy="11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7">
              <a:extLst>
                <a:ext uri="{FF2B5EF4-FFF2-40B4-BE49-F238E27FC236}">
                  <a16:creationId xmlns:a16="http://schemas.microsoft.com/office/drawing/2014/main" id="{3B702D82-E4B4-439D-9E67-BF584D2F8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076" y="3703638"/>
              <a:ext cx="30163" cy="30163"/>
            </a:xfrm>
            <a:custGeom>
              <a:avLst/>
              <a:gdLst>
                <a:gd name="T0" fmla="*/ 4 w 11"/>
                <a:gd name="T1" fmla="*/ 1 h 11"/>
                <a:gd name="T2" fmla="*/ 1 w 11"/>
                <a:gd name="T3" fmla="*/ 7 h 11"/>
                <a:gd name="T4" fmla="*/ 8 w 11"/>
                <a:gd name="T5" fmla="*/ 10 h 11"/>
                <a:gd name="T6" fmla="*/ 10 w 11"/>
                <a:gd name="T7" fmla="*/ 3 h 11"/>
                <a:gd name="T8" fmla="*/ 4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4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2" y="10"/>
                    <a:pt x="5" y="11"/>
                    <a:pt x="8" y="10"/>
                  </a:cubicBezTo>
                  <a:cubicBezTo>
                    <a:pt x="10" y="9"/>
                    <a:pt x="11" y="6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pic>
          <p:nvPicPr>
            <p:cNvPr id="67" name="Picture 68">
              <a:extLst>
                <a:ext uri="{FF2B5EF4-FFF2-40B4-BE49-F238E27FC236}">
                  <a16:creationId xmlns:a16="http://schemas.microsoft.com/office/drawing/2014/main" id="{C3ABAFFD-8EE4-4882-87C8-422D9BD35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976" y="3625850"/>
              <a:ext cx="74613" cy="11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Freeform 69">
              <a:extLst>
                <a:ext uri="{FF2B5EF4-FFF2-40B4-BE49-F238E27FC236}">
                  <a16:creationId xmlns:a16="http://schemas.microsoft.com/office/drawing/2014/main" id="{88D557B6-9DC8-4614-A29F-8EAD282F9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638" y="3733800"/>
              <a:ext cx="30163" cy="28575"/>
            </a:xfrm>
            <a:custGeom>
              <a:avLst/>
              <a:gdLst>
                <a:gd name="T0" fmla="*/ 4 w 11"/>
                <a:gd name="T1" fmla="*/ 1 h 11"/>
                <a:gd name="T2" fmla="*/ 2 w 11"/>
                <a:gd name="T3" fmla="*/ 7 h 11"/>
                <a:gd name="T4" fmla="*/ 8 w 11"/>
                <a:gd name="T5" fmla="*/ 10 h 11"/>
                <a:gd name="T6" fmla="*/ 10 w 11"/>
                <a:gd name="T7" fmla="*/ 3 h 11"/>
                <a:gd name="T8" fmla="*/ 4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4" y="1"/>
                  </a:moveTo>
                  <a:cubicBezTo>
                    <a:pt x="2" y="2"/>
                    <a:pt x="0" y="5"/>
                    <a:pt x="2" y="7"/>
                  </a:cubicBezTo>
                  <a:cubicBezTo>
                    <a:pt x="3" y="10"/>
                    <a:pt x="5" y="11"/>
                    <a:pt x="8" y="10"/>
                  </a:cubicBezTo>
                  <a:cubicBezTo>
                    <a:pt x="10" y="9"/>
                    <a:pt x="11" y="6"/>
                    <a:pt x="10" y="3"/>
                  </a:cubicBezTo>
                  <a:cubicBezTo>
                    <a:pt x="9" y="1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pic>
          <p:nvPicPr>
            <p:cNvPr id="69" name="Picture 70">
              <a:extLst>
                <a:ext uri="{FF2B5EF4-FFF2-40B4-BE49-F238E27FC236}">
                  <a16:creationId xmlns:a16="http://schemas.microsoft.com/office/drawing/2014/main" id="{83D1702C-C9FF-493E-8009-43045A329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126" y="3654425"/>
              <a:ext cx="74613" cy="11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Freeform 71">
              <a:extLst>
                <a:ext uri="{FF2B5EF4-FFF2-40B4-BE49-F238E27FC236}">
                  <a16:creationId xmlns:a16="http://schemas.microsoft.com/office/drawing/2014/main" id="{1F683554-53CB-4081-9A1D-697612D27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6" y="3762375"/>
              <a:ext cx="30163" cy="30163"/>
            </a:xfrm>
            <a:custGeom>
              <a:avLst/>
              <a:gdLst>
                <a:gd name="T0" fmla="*/ 3 w 11"/>
                <a:gd name="T1" fmla="*/ 1 h 11"/>
                <a:gd name="T2" fmla="*/ 1 w 11"/>
                <a:gd name="T3" fmla="*/ 7 h 11"/>
                <a:gd name="T4" fmla="*/ 7 w 11"/>
                <a:gd name="T5" fmla="*/ 10 h 11"/>
                <a:gd name="T6" fmla="*/ 10 w 11"/>
                <a:gd name="T7" fmla="*/ 3 h 11"/>
                <a:gd name="T8" fmla="*/ 3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2" y="10"/>
                    <a:pt x="5" y="11"/>
                    <a:pt x="7" y="10"/>
                  </a:cubicBezTo>
                  <a:cubicBezTo>
                    <a:pt x="10" y="9"/>
                    <a:pt x="11" y="6"/>
                    <a:pt x="10" y="3"/>
                  </a:cubicBezTo>
                  <a:cubicBezTo>
                    <a:pt x="9" y="1"/>
                    <a:pt x="6" y="0"/>
                    <a:pt x="3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pic>
          <p:nvPicPr>
            <p:cNvPr id="71" name="Picture 72">
              <a:extLst>
                <a:ext uri="{FF2B5EF4-FFF2-40B4-BE49-F238E27FC236}">
                  <a16:creationId xmlns:a16="http://schemas.microsoft.com/office/drawing/2014/main" id="{083F6C7D-BCFB-4949-AF61-8FA44572C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1276" y="3684588"/>
              <a:ext cx="73025" cy="11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Freeform 73">
              <a:extLst>
                <a:ext uri="{FF2B5EF4-FFF2-40B4-BE49-F238E27FC236}">
                  <a16:creationId xmlns:a16="http://schemas.microsoft.com/office/drawing/2014/main" id="{28A7F9F9-2C42-4872-8FB7-CB70A24A4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526" y="3792538"/>
              <a:ext cx="28575" cy="28575"/>
            </a:xfrm>
            <a:custGeom>
              <a:avLst/>
              <a:gdLst>
                <a:gd name="T0" fmla="*/ 3 w 11"/>
                <a:gd name="T1" fmla="*/ 1 h 11"/>
                <a:gd name="T2" fmla="*/ 1 w 11"/>
                <a:gd name="T3" fmla="*/ 7 h 11"/>
                <a:gd name="T4" fmla="*/ 7 w 11"/>
                <a:gd name="T5" fmla="*/ 10 h 11"/>
                <a:gd name="T6" fmla="*/ 10 w 11"/>
                <a:gd name="T7" fmla="*/ 3 h 11"/>
                <a:gd name="T8" fmla="*/ 3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2" y="10"/>
                    <a:pt x="5" y="11"/>
                    <a:pt x="7" y="10"/>
                  </a:cubicBezTo>
                  <a:cubicBezTo>
                    <a:pt x="10" y="9"/>
                    <a:pt x="11" y="6"/>
                    <a:pt x="10" y="3"/>
                  </a:cubicBezTo>
                  <a:cubicBezTo>
                    <a:pt x="9" y="1"/>
                    <a:pt x="6" y="0"/>
                    <a:pt x="3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pic>
          <p:nvPicPr>
            <p:cNvPr id="73" name="Picture 74">
              <a:extLst>
                <a:ext uri="{FF2B5EF4-FFF2-40B4-BE49-F238E27FC236}">
                  <a16:creationId xmlns:a16="http://schemas.microsoft.com/office/drawing/2014/main" id="{68B021CF-E105-413A-831E-7F03B4DDA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1426" y="3713163"/>
              <a:ext cx="73025" cy="11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Freeform 75">
              <a:extLst>
                <a:ext uri="{FF2B5EF4-FFF2-40B4-BE49-F238E27FC236}">
                  <a16:creationId xmlns:a16="http://schemas.microsoft.com/office/drawing/2014/main" id="{7D30666C-55FF-4391-A111-7566FBFC1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088" y="3821113"/>
              <a:ext cx="30163" cy="30163"/>
            </a:xfrm>
            <a:custGeom>
              <a:avLst/>
              <a:gdLst>
                <a:gd name="T0" fmla="*/ 4 w 11"/>
                <a:gd name="T1" fmla="*/ 1 h 11"/>
                <a:gd name="T2" fmla="*/ 1 w 11"/>
                <a:gd name="T3" fmla="*/ 7 h 11"/>
                <a:gd name="T4" fmla="*/ 7 w 11"/>
                <a:gd name="T5" fmla="*/ 10 h 11"/>
                <a:gd name="T6" fmla="*/ 10 w 11"/>
                <a:gd name="T7" fmla="*/ 3 h 11"/>
                <a:gd name="T8" fmla="*/ 4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4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2" y="10"/>
                    <a:pt x="5" y="11"/>
                    <a:pt x="7" y="10"/>
                  </a:cubicBezTo>
                  <a:cubicBezTo>
                    <a:pt x="10" y="9"/>
                    <a:pt x="11" y="6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pic>
          <p:nvPicPr>
            <p:cNvPr id="75" name="Picture 76">
              <a:extLst>
                <a:ext uri="{FF2B5EF4-FFF2-40B4-BE49-F238E27FC236}">
                  <a16:creationId xmlns:a16="http://schemas.microsoft.com/office/drawing/2014/main" id="{786F8DA7-721A-4587-8A9A-125DDC6642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8" y="3743325"/>
              <a:ext cx="74613" cy="11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Freeform 77">
              <a:extLst>
                <a:ext uri="{FF2B5EF4-FFF2-40B4-BE49-F238E27FC236}">
                  <a16:creationId xmlns:a16="http://schemas.microsoft.com/office/drawing/2014/main" id="{8B7AE5BB-2A72-40EF-9F0F-C98BE5F0A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3851275"/>
              <a:ext cx="30163" cy="28575"/>
            </a:xfrm>
            <a:custGeom>
              <a:avLst/>
              <a:gdLst>
                <a:gd name="T0" fmla="*/ 4 w 11"/>
                <a:gd name="T1" fmla="*/ 1 h 11"/>
                <a:gd name="T2" fmla="*/ 1 w 11"/>
                <a:gd name="T3" fmla="*/ 7 h 11"/>
                <a:gd name="T4" fmla="*/ 8 w 11"/>
                <a:gd name="T5" fmla="*/ 10 h 11"/>
                <a:gd name="T6" fmla="*/ 10 w 11"/>
                <a:gd name="T7" fmla="*/ 3 h 11"/>
                <a:gd name="T8" fmla="*/ 4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4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2" y="10"/>
                    <a:pt x="5" y="11"/>
                    <a:pt x="8" y="10"/>
                  </a:cubicBezTo>
                  <a:cubicBezTo>
                    <a:pt x="10" y="9"/>
                    <a:pt x="11" y="6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pic>
          <p:nvPicPr>
            <p:cNvPr id="77" name="Picture 78">
              <a:extLst>
                <a:ext uri="{FF2B5EF4-FFF2-40B4-BE49-F238E27FC236}">
                  <a16:creationId xmlns:a16="http://schemas.microsoft.com/office/drawing/2014/main" id="{A6B74803-7A88-4245-BFD1-04091C75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0138" y="3771900"/>
              <a:ext cx="73025" cy="11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Freeform 79">
              <a:extLst>
                <a:ext uri="{FF2B5EF4-FFF2-40B4-BE49-F238E27FC236}">
                  <a16:creationId xmlns:a16="http://schemas.microsoft.com/office/drawing/2014/main" id="{E5FD93E2-D98C-4059-992B-93F279BB6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2051" y="3721100"/>
              <a:ext cx="638175" cy="279400"/>
            </a:xfrm>
            <a:custGeom>
              <a:avLst/>
              <a:gdLst>
                <a:gd name="T0" fmla="*/ 233 w 234"/>
                <a:gd name="T1" fmla="*/ 7 h 105"/>
                <a:gd name="T2" fmla="*/ 4 w 234"/>
                <a:gd name="T3" fmla="*/ 105 h 105"/>
                <a:gd name="T4" fmla="*/ 1 w 234"/>
                <a:gd name="T5" fmla="*/ 104 h 105"/>
                <a:gd name="T6" fmla="*/ 0 w 234"/>
                <a:gd name="T7" fmla="*/ 101 h 105"/>
                <a:gd name="T8" fmla="*/ 1 w 234"/>
                <a:gd name="T9" fmla="*/ 98 h 105"/>
                <a:gd name="T10" fmla="*/ 230 w 234"/>
                <a:gd name="T11" fmla="*/ 0 h 105"/>
                <a:gd name="T12" fmla="*/ 233 w 234"/>
                <a:gd name="T13" fmla="*/ 1 h 105"/>
                <a:gd name="T14" fmla="*/ 234 w 234"/>
                <a:gd name="T15" fmla="*/ 4 h 105"/>
                <a:gd name="T16" fmla="*/ 233 w 234"/>
                <a:gd name="T17" fmla="*/ 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105">
                  <a:moveTo>
                    <a:pt x="233" y="7"/>
                  </a:moveTo>
                  <a:cubicBezTo>
                    <a:pt x="4" y="105"/>
                    <a:pt x="4" y="105"/>
                    <a:pt x="4" y="105"/>
                  </a:cubicBezTo>
                  <a:cubicBezTo>
                    <a:pt x="3" y="105"/>
                    <a:pt x="2" y="105"/>
                    <a:pt x="1" y="10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0"/>
                    <a:pt x="0" y="99"/>
                    <a:pt x="1" y="98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31" y="0"/>
                    <a:pt x="232" y="0"/>
                    <a:pt x="233" y="1"/>
                  </a:cubicBezTo>
                  <a:cubicBezTo>
                    <a:pt x="234" y="4"/>
                    <a:pt x="234" y="4"/>
                    <a:pt x="234" y="4"/>
                  </a:cubicBezTo>
                  <a:cubicBezTo>
                    <a:pt x="234" y="5"/>
                    <a:pt x="234" y="6"/>
                    <a:pt x="233" y="7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79" name="Freeform 80">
              <a:extLst>
                <a:ext uri="{FF2B5EF4-FFF2-40B4-BE49-F238E27FC236}">
                  <a16:creationId xmlns:a16="http://schemas.microsoft.com/office/drawing/2014/main" id="{51B2B6F7-625B-4F2B-86BD-4CFEC657C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3786188"/>
              <a:ext cx="636588" cy="279400"/>
            </a:xfrm>
            <a:custGeom>
              <a:avLst/>
              <a:gdLst>
                <a:gd name="T0" fmla="*/ 231 w 234"/>
                <a:gd name="T1" fmla="*/ 7 h 105"/>
                <a:gd name="T2" fmla="*/ 5 w 234"/>
                <a:gd name="T3" fmla="*/ 104 h 105"/>
                <a:gd name="T4" fmla="*/ 0 w 234"/>
                <a:gd name="T5" fmla="*/ 102 h 105"/>
                <a:gd name="T6" fmla="*/ 2 w 234"/>
                <a:gd name="T7" fmla="*/ 98 h 105"/>
                <a:gd name="T8" fmla="*/ 228 w 234"/>
                <a:gd name="T9" fmla="*/ 1 h 105"/>
                <a:gd name="T10" fmla="*/ 233 w 234"/>
                <a:gd name="T11" fmla="*/ 3 h 105"/>
                <a:gd name="T12" fmla="*/ 231 w 234"/>
                <a:gd name="T13" fmla="*/ 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" h="105">
                  <a:moveTo>
                    <a:pt x="231" y="7"/>
                  </a:moveTo>
                  <a:cubicBezTo>
                    <a:pt x="5" y="104"/>
                    <a:pt x="5" y="104"/>
                    <a:pt x="5" y="104"/>
                  </a:cubicBezTo>
                  <a:cubicBezTo>
                    <a:pt x="3" y="105"/>
                    <a:pt x="1" y="104"/>
                    <a:pt x="0" y="102"/>
                  </a:cubicBezTo>
                  <a:cubicBezTo>
                    <a:pt x="0" y="101"/>
                    <a:pt x="1" y="98"/>
                    <a:pt x="2" y="98"/>
                  </a:cubicBezTo>
                  <a:cubicBezTo>
                    <a:pt x="228" y="1"/>
                    <a:pt x="228" y="1"/>
                    <a:pt x="228" y="1"/>
                  </a:cubicBezTo>
                  <a:cubicBezTo>
                    <a:pt x="230" y="0"/>
                    <a:pt x="232" y="1"/>
                    <a:pt x="233" y="3"/>
                  </a:cubicBezTo>
                  <a:cubicBezTo>
                    <a:pt x="234" y="4"/>
                    <a:pt x="233" y="7"/>
                    <a:pt x="231" y="7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80" name="Freeform 81">
              <a:extLst>
                <a:ext uri="{FF2B5EF4-FFF2-40B4-BE49-F238E27FC236}">
                  <a16:creationId xmlns:a16="http://schemas.microsoft.com/office/drawing/2014/main" id="{44E6A64A-5E5D-4A5E-9C51-60973E859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3852863"/>
              <a:ext cx="639763" cy="279400"/>
            </a:xfrm>
            <a:custGeom>
              <a:avLst/>
              <a:gdLst>
                <a:gd name="T0" fmla="*/ 232 w 235"/>
                <a:gd name="T1" fmla="*/ 7 h 105"/>
                <a:gd name="T2" fmla="*/ 6 w 235"/>
                <a:gd name="T3" fmla="*/ 104 h 105"/>
                <a:gd name="T4" fmla="*/ 1 w 235"/>
                <a:gd name="T5" fmla="*/ 102 h 105"/>
                <a:gd name="T6" fmla="*/ 3 w 235"/>
                <a:gd name="T7" fmla="*/ 98 h 105"/>
                <a:gd name="T8" fmla="*/ 229 w 235"/>
                <a:gd name="T9" fmla="*/ 1 h 105"/>
                <a:gd name="T10" fmla="*/ 234 w 235"/>
                <a:gd name="T11" fmla="*/ 3 h 105"/>
                <a:gd name="T12" fmla="*/ 232 w 235"/>
                <a:gd name="T13" fmla="*/ 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05">
                  <a:moveTo>
                    <a:pt x="232" y="7"/>
                  </a:moveTo>
                  <a:cubicBezTo>
                    <a:pt x="6" y="104"/>
                    <a:pt x="6" y="104"/>
                    <a:pt x="6" y="104"/>
                  </a:cubicBezTo>
                  <a:cubicBezTo>
                    <a:pt x="4" y="105"/>
                    <a:pt x="2" y="104"/>
                    <a:pt x="1" y="102"/>
                  </a:cubicBezTo>
                  <a:cubicBezTo>
                    <a:pt x="0" y="101"/>
                    <a:pt x="1" y="98"/>
                    <a:pt x="3" y="98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31" y="0"/>
                    <a:pt x="233" y="1"/>
                    <a:pt x="234" y="3"/>
                  </a:cubicBezTo>
                  <a:cubicBezTo>
                    <a:pt x="235" y="4"/>
                    <a:pt x="234" y="7"/>
                    <a:pt x="232" y="7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81" name="Freeform 82">
              <a:extLst>
                <a:ext uri="{FF2B5EF4-FFF2-40B4-BE49-F238E27FC236}">
                  <a16:creationId xmlns:a16="http://schemas.microsoft.com/office/drawing/2014/main" id="{322DCCCE-0C8D-41A4-A96C-E65B4494F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3919538"/>
              <a:ext cx="636588" cy="279400"/>
            </a:xfrm>
            <a:custGeom>
              <a:avLst/>
              <a:gdLst>
                <a:gd name="T0" fmla="*/ 232 w 234"/>
                <a:gd name="T1" fmla="*/ 7 h 105"/>
                <a:gd name="T2" fmla="*/ 6 w 234"/>
                <a:gd name="T3" fmla="*/ 104 h 105"/>
                <a:gd name="T4" fmla="*/ 1 w 234"/>
                <a:gd name="T5" fmla="*/ 102 h 105"/>
                <a:gd name="T6" fmla="*/ 3 w 234"/>
                <a:gd name="T7" fmla="*/ 98 h 105"/>
                <a:gd name="T8" fmla="*/ 229 w 234"/>
                <a:gd name="T9" fmla="*/ 1 h 105"/>
                <a:gd name="T10" fmla="*/ 234 w 234"/>
                <a:gd name="T11" fmla="*/ 3 h 105"/>
                <a:gd name="T12" fmla="*/ 232 w 234"/>
                <a:gd name="T13" fmla="*/ 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" h="105">
                  <a:moveTo>
                    <a:pt x="232" y="7"/>
                  </a:moveTo>
                  <a:cubicBezTo>
                    <a:pt x="6" y="104"/>
                    <a:pt x="6" y="104"/>
                    <a:pt x="6" y="104"/>
                  </a:cubicBezTo>
                  <a:cubicBezTo>
                    <a:pt x="4" y="105"/>
                    <a:pt x="2" y="104"/>
                    <a:pt x="1" y="102"/>
                  </a:cubicBezTo>
                  <a:cubicBezTo>
                    <a:pt x="0" y="101"/>
                    <a:pt x="1" y="98"/>
                    <a:pt x="3" y="98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31" y="0"/>
                    <a:pt x="233" y="1"/>
                    <a:pt x="234" y="3"/>
                  </a:cubicBezTo>
                  <a:cubicBezTo>
                    <a:pt x="234" y="4"/>
                    <a:pt x="234" y="7"/>
                    <a:pt x="232" y="7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82" name="Freeform 83">
              <a:extLst>
                <a:ext uri="{FF2B5EF4-FFF2-40B4-BE49-F238E27FC236}">
                  <a16:creationId xmlns:a16="http://schemas.microsoft.com/office/drawing/2014/main" id="{9F563C2B-41E5-41CD-A17D-3B11B5533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526" y="3986213"/>
              <a:ext cx="636588" cy="279400"/>
            </a:xfrm>
            <a:custGeom>
              <a:avLst/>
              <a:gdLst>
                <a:gd name="T0" fmla="*/ 231 w 234"/>
                <a:gd name="T1" fmla="*/ 8 h 105"/>
                <a:gd name="T2" fmla="*/ 6 w 234"/>
                <a:gd name="T3" fmla="*/ 104 h 105"/>
                <a:gd name="T4" fmla="*/ 1 w 234"/>
                <a:gd name="T5" fmla="*/ 102 h 105"/>
                <a:gd name="T6" fmla="*/ 3 w 234"/>
                <a:gd name="T7" fmla="*/ 98 h 105"/>
                <a:gd name="T8" fmla="*/ 228 w 234"/>
                <a:gd name="T9" fmla="*/ 1 h 105"/>
                <a:gd name="T10" fmla="*/ 233 w 234"/>
                <a:gd name="T11" fmla="*/ 3 h 105"/>
                <a:gd name="T12" fmla="*/ 231 w 234"/>
                <a:gd name="T13" fmla="*/ 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" h="105">
                  <a:moveTo>
                    <a:pt x="231" y="8"/>
                  </a:moveTo>
                  <a:cubicBezTo>
                    <a:pt x="6" y="104"/>
                    <a:pt x="6" y="104"/>
                    <a:pt x="6" y="104"/>
                  </a:cubicBezTo>
                  <a:cubicBezTo>
                    <a:pt x="4" y="105"/>
                    <a:pt x="2" y="104"/>
                    <a:pt x="1" y="102"/>
                  </a:cubicBezTo>
                  <a:cubicBezTo>
                    <a:pt x="0" y="101"/>
                    <a:pt x="1" y="98"/>
                    <a:pt x="3" y="98"/>
                  </a:cubicBezTo>
                  <a:cubicBezTo>
                    <a:pt x="228" y="1"/>
                    <a:pt x="228" y="1"/>
                    <a:pt x="228" y="1"/>
                  </a:cubicBezTo>
                  <a:cubicBezTo>
                    <a:pt x="230" y="0"/>
                    <a:pt x="233" y="1"/>
                    <a:pt x="233" y="3"/>
                  </a:cubicBezTo>
                  <a:cubicBezTo>
                    <a:pt x="234" y="5"/>
                    <a:pt x="233" y="7"/>
                    <a:pt x="231" y="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83" name="Freeform 84">
              <a:extLst>
                <a:ext uri="{FF2B5EF4-FFF2-40B4-BE49-F238E27FC236}">
                  <a16:creationId xmlns:a16="http://schemas.microsoft.com/office/drawing/2014/main" id="{7194D1F1-27CD-4DE5-8878-3876C4AED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101" y="4052888"/>
              <a:ext cx="638175" cy="279400"/>
            </a:xfrm>
            <a:custGeom>
              <a:avLst/>
              <a:gdLst>
                <a:gd name="T0" fmla="*/ 231 w 234"/>
                <a:gd name="T1" fmla="*/ 8 h 105"/>
                <a:gd name="T2" fmla="*/ 5 w 234"/>
                <a:gd name="T3" fmla="*/ 104 h 105"/>
                <a:gd name="T4" fmla="*/ 0 w 234"/>
                <a:gd name="T5" fmla="*/ 102 h 105"/>
                <a:gd name="T6" fmla="*/ 2 w 234"/>
                <a:gd name="T7" fmla="*/ 98 h 105"/>
                <a:gd name="T8" fmla="*/ 228 w 234"/>
                <a:gd name="T9" fmla="*/ 1 h 105"/>
                <a:gd name="T10" fmla="*/ 233 w 234"/>
                <a:gd name="T11" fmla="*/ 3 h 105"/>
                <a:gd name="T12" fmla="*/ 231 w 234"/>
                <a:gd name="T13" fmla="*/ 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" h="105">
                  <a:moveTo>
                    <a:pt x="231" y="8"/>
                  </a:moveTo>
                  <a:cubicBezTo>
                    <a:pt x="5" y="104"/>
                    <a:pt x="5" y="104"/>
                    <a:pt x="5" y="104"/>
                  </a:cubicBezTo>
                  <a:cubicBezTo>
                    <a:pt x="3" y="105"/>
                    <a:pt x="1" y="104"/>
                    <a:pt x="0" y="102"/>
                  </a:cubicBezTo>
                  <a:cubicBezTo>
                    <a:pt x="0" y="101"/>
                    <a:pt x="1" y="98"/>
                    <a:pt x="2" y="98"/>
                  </a:cubicBezTo>
                  <a:cubicBezTo>
                    <a:pt x="228" y="1"/>
                    <a:pt x="228" y="1"/>
                    <a:pt x="228" y="1"/>
                  </a:cubicBezTo>
                  <a:cubicBezTo>
                    <a:pt x="230" y="0"/>
                    <a:pt x="232" y="1"/>
                    <a:pt x="233" y="3"/>
                  </a:cubicBezTo>
                  <a:cubicBezTo>
                    <a:pt x="234" y="5"/>
                    <a:pt x="233" y="7"/>
                    <a:pt x="231" y="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84" name="Freeform 85">
              <a:extLst>
                <a:ext uri="{FF2B5EF4-FFF2-40B4-BE49-F238E27FC236}">
                  <a16:creationId xmlns:a16="http://schemas.microsoft.com/office/drawing/2014/main" id="{2C31BB3A-56C4-497A-B70E-B7496838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6676" y="4119563"/>
              <a:ext cx="639763" cy="279400"/>
            </a:xfrm>
            <a:custGeom>
              <a:avLst/>
              <a:gdLst>
                <a:gd name="T0" fmla="*/ 232 w 235"/>
                <a:gd name="T1" fmla="*/ 8 h 105"/>
                <a:gd name="T2" fmla="*/ 6 w 235"/>
                <a:gd name="T3" fmla="*/ 104 h 105"/>
                <a:gd name="T4" fmla="*/ 1 w 235"/>
                <a:gd name="T5" fmla="*/ 103 h 105"/>
                <a:gd name="T6" fmla="*/ 3 w 235"/>
                <a:gd name="T7" fmla="*/ 98 h 105"/>
                <a:gd name="T8" fmla="*/ 229 w 235"/>
                <a:gd name="T9" fmla="*/ 1 h 105"/>
                <a:gd name="T10" fmla="*/ 234 w 235"/>
                <a:gd name="T11" fmla="*/ 3 h 105"/>
                <a:gd name="T12" fmla="*/ 232 w 235"/>
                <a:gd name="T13" fmla="*/ 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05">
                  <a:moveTo>
                    <a:pt x="232" y="8"/>
                  </a:moveTo>
                  <a:cubicBezTo>
                    <a:pt x="6" y="104"/>
                    <a:pt x="6" y="104"/>
                    <a:pt x="6" y="104"/>
                  </a:cubicBezTo>
                  <a:cubicBezTo>
                    <a:pt x="4" y="105"/>
                    <a:pt x="2" y="104"/>
                    <a:pt x="1" y="103"/>
                  </a:cubicBezTo>
                  <a:cubicBezTo>
                    <a:pt x="0" y="101"/>
                    <a:pt x="1" y="98"/>
                    <a:pt x="3" y="98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31" y="0"/>
                    <a:pt x="233" y="1"/>
                    <a:pt x="234" y="3"/>
                  </a:cubicBezTo>
                  <a:cubicBezTo>
                    <a:pt x="235" y="5"/>
                    <a:pt x="234" y="7"/>
                    <a:pt x="232" y="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85" name="Freeform 86">
              <a:extLst>
                <a:ext uri="{FF2B5EF4-FFF2-40B4-BE49-F238E27FC236}">
                  <a16:creationId xmlns:a16="http://schemas.microsoft.com/office/drawing/2014/main" id="{4F6C703A-2381-4736-AA6C-50C19F3E0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4186238"/>
              <a:ext cx="636588" cy="279400"/>
            </a:xfrm>
            <a:custGeom>
              <a:avLst/>
              <a:gdLst>
                <a:gd name="T0" fmla="*/ 232 w 234"/>
                <a:gd name="T1" fmla="*/ 8 h 105"/>
                <a:gd name="T2" fmla="*/ 6 w 234"/>
                <a:gd name="T3" fmla="*/ 104 h 105"/>
                <a:gd name="T4" fmla="*/ 1 w 234"/>
                <a:gd name="T5" fmla="*/ 103 h 105"/>
                <a:gd name="T6" fmla="*/ 3 w 234"/>
                <a:gd name="T7" fmla="*/ 98 h 105"/>
                <a:gd name="T8" fmla="*/ 229 w 234"/>
                <a:gd name="T9" fmla="*/ 1 h 105"/>
                <a:gd name="T10" fmla="*/ 234 w 234"/>
                <a:gd name="T11" fmla="*/ 3 h 105"/>
                <a:gd name="T12" fmla="*/ 232 w 234"/>
                <a:gd name="T13" fmla="*/ 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" h="105">
                  <a:moveTo>
                    <a:pt x="232" y="8"/>
                  </a:moveTo>
                  <a:cubicBezTo>
                    <a:pt x="6" y="104"/>
                    <a:pt x="6" y="104"/>
                    <a:pt x="6" y="104"/>
                  </a:cubicBezTo>
                  <a:cubicBezTo>
                    <a:pt x="4" y="105"/>
                    <a:pt x="2" y="104"/>
                    <a:pt x="1" y="103"/>
                  </a:cubicBezTo>
                  <a:cubicBezTo>
                    <a:pt x="0" y="101"/>
                    <a:pt x="1" y="98"/>
                    <a:pt x="3" y="98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31" y="0"/>
                    <a:pt x="233" y="1"/>
                    <a:pt x="234" y="3"/>
                  </a:cubicBezTo>
                  <a:cubicBezTo>
                    <a:pt x="234" y="5"/>
                    <a:pt x="233" y="7"/>
                    <a:pt x="232" y="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86" name="Freeform 87">
              <a:extLst>
                <a:ext uri="{FF2B5EF4-FFF2-40B4-BE49-F238E27FC236}">
                  <a16:creationId xmlns:a16="http://schemas.microsoft.com/office/drawing/2014/main" id="{79B62E5A-AD0D-4CB9-A193-4BC047C84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413" y="4252913"/>
              <a:ext cx="638175" cy="279400"/>
            </a:xfrm>
            <a:custGeom>
              <a:avLst/>
              <a:gdLst>
                <a:gd name="T0" fmla="*/ 231 w 234"/>
                <a:gd name="T1" fmla="*/ 8 h 105"/>
                <a:gd name="T2" fmla="*/ 6 w 234"/>
                <a:gd name="T3" fmla="*/ 104 h 105"/>
                <a:gd name="T4" fmla="*/ 1 w 234"/>
                <a:gd name="T5" fmla="*/ 103 h 105"/>
                <a:gd name="T6" fmla="*/ 3 w 234"/>
                <a:gd name="T7" fmla="*/ 98 h 105"/>
                <a:gd name="T8" fmla="*/ 228 w 234"/>
                <a:gd name="T9" fmla="*/ 1 h 105"/>
                <a:gd name="T10" fmla="*/ 233 w 234"/>
                <a:gd name="T11" fmla="*/ 3 h 105"/>
                <a:gd name="T12" fmla="*/ 231 w 234"/>
                <a:gd name="T13" fmla="*/ 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" h="105">
                  <a:moveTo>
                    <a:pt x="231" y="8"/>
                  </a:moveTo>
                  <a:cubicBezTo>
                    <a:pt x="6" y="104"/>
                    <a:pt x="6" y="104"/>
                    <a:pt x="6" y="104"/>
                  </a:cubicBezTo>
                  <a:cubicBezTo>
                    <a:pt x="4" y="105"/>
                    <a:pt x="1" y="104"/>
                    <a:pt x="1" y="103"/>
                  </a:cubicBezTo>
                  <a:cubicBezTo>
                    <a:pt x="0" y="101"/>
                    <a:pt x="1" y="98"/>
                    <a:pt x="3" y="98"/>
                  </a:cubicBezTo>
                  <a:cubicBezTo>
                    <a:pt x="228" y="1"/>
                    <a:pt x="228" y="1"/>
                    <a:pt x="228" y="1"/>
                  </a:cubicBezTo>
                  <a:cubicBezTo>
                    <a:pt x="230" y="0"/>
                    <a:pt x="233" y="1"/>
                    <a:pt x="233" y="3"/>
                  </a:cubicBezTo>
                  <a:cubicBezTo>
                    <a:pt x="234" y="5"/>
                    <a:pt x="233" y="7"/>
                    <a:pt x="231" y="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87" name="Freeform 88">
              <a:extLst>
                <a:ext uri="{FF2B5EF4-FFF2-40B4-BE49-F238E27FC236}">
                  <a16:creationId xmlns:a16="http://schemas.microsoft.com/office/drawing/2014/main" id="{F313CA80-F9E8-4DE0-A0D7-C077E0104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576" y="4319588"/>
              <a:ext cx="638175" cy="279400"/>
            </a:xfrm>
            <a:custGeom>
              <a:avLst/>
              <a:gdLst>
                <a:gd name="T0" fmla="*/ 231 w 234"/>
                <a:gd name="T1" fmla="*/ 8 h 105"/>
                <a:gd name="T2" fmla="*/ 5 w 234"/>
                <a:gd name="T3" fmla="*/ 105 h 105"/>
                <a:gd name="T4" fmla="*/ 0 w 234"/>
                <a:gd name="T5" fmla="*/ 103 h 105"/>
                <a:gd name="T6" fmla="*/ 2 w 234"/>
                <a:gd name="T7" fmla="*/ 98 h 105"/>
                <a:gd name="T8" fmla="*/ 228 w 234"/>
                <a:gd name="T9" fmla="*/ 1 h 105"/>
                <a:gd name="T10" fmla="*/ 233 w 234"/>
                <a:gd name="T11" fmla="*/ 3 h 105"/>
                <a:gd name="T12" fmla="*/ 231 w 234"/>
                <a:gd name="T13" fmla="*/ 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" h="105">
                  <a:moveTo>
                    <a:pt x="231" y="8"/>
                  </a:moveTo>
                  <a:cubicBezTo>
                    <a:pt x="5" y="105"/>
                    <a:pt x="5" y="105"/>
                    <a:pt x="5" y="105"/>
                  </a:cubicBezTo>
                  <a:cubicBezTo>
                    <a:pt x="3" y="105"/>
                    <a:pt x="1" y="104"/>
                    <a:pt x="0" y="103"/>
                  </a:cubicBezTo>
                  <a:cubicBezTo>
                    <a:pt x="0" y="101"/>
                    <a:pt x="0" y="98"/>
                    <a:pt x="2" y="98"/>
                  </a:cubicBezTo>
                  <a:cubicBezTo>
                    <a:pt x="228" y="1"/>
                    <a:pt x="228" y="1"/>
                    <a:pt x="228" y="1"/>
                  </a:cubicBezTo>
                  <a:cubicBezTo>
                    <a:pt x="230" y="0"/>
                    <a:pt x="232" y="1"/>
                    <a:pt x="233" y="3"/>
                  </a:cubicBezTo>
                  <a:cubicBezTo>
                    <a:pt x="234" y="5"/>
                    <a:pt x="233" y="7"/>
                    <a:pt x="231" y="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88" name="Freeform 89">
              <a:extLst>
                <a:ext uri="{FF2B5EF4-FFF2-40B4-BE49-F238E27FC236}">
                  <a16:creationId xmlns:a16="http://schemas.microsoft.com/office/drawing/2014/main" id="{F978B20F-1127-461D-A19D-76D8195C5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563" y="4386263"/>
              <a:ext cx="641350" cy="280988"/>
            </a:xfrm>
            <a:custGeom>
              <a:avLst/>
              <a:gdLst>
                <a:gd name="T0" fmla="*/ 233 w 235"/>
                <a:gd name="T1" fmla="*/ 7 h 106"/>
                <a:gd name="T2" fmla="*/ 5 w 235"/>
                <a:gd name="T3" fmla="*/ 105 h 106"/>
                <a:gd name="T4" fmla="*/ 2 w 235"/>
                <a:gd name="T5" fmla="*/ 104 h 106"/>
                <a:gd name="T6" fmla="*/ 1 w 235"/>
                <a:gd name="T7" fmla="*/ 101 h 106"/>
                <a:gd name="T8" fmla="*/ 2 w 235"/>
                <a:gd name="T9" fmla="*/ 98 h 106"/>
                <a:gd name="T10" fmla="*/ 230 w 235"/>
                <a:gd name="T11" fmla="*/ 0 h 106"/>
                <a:gd name="T12" fmla="*/ 233 w 235"/>
                <a:gd name="T13" fmla="*/ 1 h 106"/>
                <a:gd name="T14" fmla="*/ 234 w 235"/>
                <a:gd name="T15" fmla="*/ 4 h 106"/>
                <a:gd name="T16" fmla="*/ 233 w 235"/>
                <a:gd name="T17" fmla="*/ 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5" h="106">
                  <a:moveTo>
                    <a:pt x="233" y="7"/>
                  </a:moveTo>
                  <a:cubicBezTo>
                    <a:pt x="5" y="105"/>
                    <a:pt x="5" y="105"/>
                    <a:pt x="5" y="105"/>
                  </a:cubicBezTo>
                  <a:cubicBezTo>
                    <a:pt x="4" y="106"/>
                    <a:pt x="2" y="105"/>
                    <a:pt x="2" y="104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0" y="100"/>
                    <a:pt x="1" y="99"/>
                    <a:pt x="2" y="98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31" y="0"/>
                    <a:pt x="233" y="0"/>
                    <a:pt x="233" y="1"/>
                  </a:cubicBezTo>
                  <a:cubicBezTo>
                    <a:pt x="234" y="4"/>
                    <a:pt x="234" y="4"/>
                    <a:pt x="234" y="4"/>
                  </a:cubicBezTo>
                  <a:cubicBezTo>
                    <a:pt x="235" y="5"/>
                    <a:pt x="234" y="7"/>
                    <a:pt x="233" y="7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89" name="Freeform 90">
              <a:extLst>
                <a:ext uri="{FF2B5EF4-FFF2-40B4-BE49-F238E27FC236}">
                  <a16:creationId xmlns:a16="http://schemas.microsoft.com/office/drawing/2014/main" id="{B6475C99-180D-44B2-9AC8-78AC9B300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2301" y="3694113"/>
              <a:ext cx="400050" cy="822325"/>
            </a:xfrm>
            <a:custGeom>
              <a:avLst/>
              <a:gdLst>
                <a:gd name="T0" fmla="*/ 10 w 252"/>
                <a:gd name="T1" fmla="*/ 518 h 518"/>
                <a:gd name="T2" fmla="*/ 0 w 252"/>
                <a:gd name="T3" fmla="*/ 513 h 518"/>
                <a:gd name="T4" fmla="*/ 242 w 252"/>
                <a:gd name="T5" fmla="*/ 0 h 518"/>
                <a:gd name="T6" fmla="*/ 252 w 252"/>
                <a:gd name="T7" fmla="*/ 5 h 518"/>
                <a:gd name="T8" fmla="*/ 10 w 252"/>
                <a:gd name="T9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518">
                  <a:moveTo>
                    <a:pt x="10" y="518"/>
                  </a:moveTo>
                  <a:lnTo>
                    <a:pt x="0" y="513"/>
                  </a:lnTo>
                  <a:lnTo>
                    <a:pt x="242" y="0"/>
                  </a:lnTo>
                  <a:lnTo>
                    <a:pt x="252" y="5"/>
                  </a:lnTo>
                  <a:lnTo>
                    <a:pt x="10" y="51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1AAF08FE-4B55-4DC8-A30E-2991EE316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8176" y="3702050"/>
              <a:ext cx="403225" cy="822325"/>
            </a:xfrm>
            <a:custGeom>
              <a:avLst/>
              <a:gdLst>
                <a:gd name="T0" fmla="*/ 12 w 254"/>
                <a:gd name="T1" fmla="*/ 518 h 518"/>
                <a:gd name="T2" fmla="*/ 0 w 254"/>
                <a:gd name="T3" fmla="*/ 513 h 518"/>
                <a:gd name="T4" fmla="*/ 242 w 254"/>
                <a:gd name="T5" fmla="*/ 0 h 518"/>
                <a:gd name="T6" fmla="*/ 254 w 254"/>
                <a:gd name="T7" fmla="*/ 5 h 518"/>
                <a:gd name="T8" fmla="*/ 12 w 254"/>
                <a:gd name="T9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518">
                  <a:moveTo>
                    <a:pt x="12" y="518"/>
                  </a:moveTo>
                  <a:lnTo>
                    <a:pt x="0" y="513"/>
                  </a:lnTo>
                  <a:lnTo>
                    <a:pt x="242" y="0"/>
                  </a:lnTo>
                  <a:lnTo>
                    <a:pt x="254" y="5"/>
                  </a:lnTo>
                  <a:lnTo>
                    <a:pt x="12" y="5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E0740646-85A2-480E-9A03-44FF3C96D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7226" y="3709988"/>
              <a:ext cx="401638" cy="822325"/>
            </a:xfrm>
            <a:custGeom>
              <a:avLst/>
              <a:gdLst>
                <a:gd name="T0" fmla="*/ 11 w 253"/>
                <a:gd name="T1" fmla="*/ 518 h 518"/>
                <a:gd name="T2" fmla="*/ 0 w 253"/>
                <a:gd name="T3" fmla="*/ 513 h 518"/>
                <a:gd name="T4" fmla="*/ 242 w 253"/>
                <a:gd name="T5" fmla="*/ 0 h 518"/>
                <a:gd name="T6" fmla="*/ 253 w 253"/>
                <a:gd name="T7" fmla="*/ 5 h 518"/>
                <a:gd name="T8" fmla="*/ 11 w 253"/>
                <a:gd name="T9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518">
                  <a:moveTo>
                    <a:pt x="11" y="518"/>
                  </a:moveTo>
                  <a:lnTo>
                    <a:pt x="0" y="513"/>
                  </a:lnTo>
                  <a:lnTo>
                    <a:pt x="242" y="0"/>
                  </a:lnTo>
                  <a:lnTo>
                    <a:pt x="253" y="5"/>
                  </a:lnTo>
                  <a:lnTo>
                    <a:pt x="11" y="51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74DB872C-8545-4A96-A91F-62857F5B4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476" y="3587750"/>
              <a:ext cx="80963" cy="114300"/>
            </a:xfrm>
            <a:custGeom>
              <a:avLst/>
              <a:gdLst>
                <a:gd name="T0" fmla="*/ 10 w 51"/>
                <a:gd name="T1" fmla="*/ 72 h 72"/>
                <a:gd name="T2" fmla="*/ 51 w 51"/>
                <a:gd name="T3" fmla="*/ 0 h 72"/>
                <a:gd name="T4" fmla="*/ 0 w 51"/>
                <a:gd name="T5" fmla="*/ 67 h 72"/>
                <a:gd name="T6" fmla="*/ 10 w 51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72">
                  <a:moveTo>
                    <a:pt x="10" y="72"/>
                  </a:moveTo>
                  <a:lnTo>
                    <a:pt x="51" y="0"/>
                  </a:lnTo>
                  <a:lnTo>
                    <a:pt x="0" y="67"/>
                  </a:lnTo>
                  <a:lnTo>
                    <a:pt x="10" y="72"/>
                  </a:lnTo>
                  <a:close/>
                </a:path>
              </a:pathLst>
            </a:custGeom>
            <a:solidFill>
              <a:srgbClr val="EFD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93" name="Freeform 94">
              <a:extLst>
                <a:ext uri="{FF2B5EF4-FFF2-40B4-BE49-F238E27FC236}">
                  <a16:creationId xmlns:a16="http://schemas.microsoft.com/office/drawing/2014/main" id="{B39DF52C-DB0D-48EA-907B-BDF4F01A2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351" y="3587750"/>
              <a:ext cx="65088" cy="122238"/>
            </a:xfrm>
            <a:custGeom>
              <a:avLst/>
              <a:gdLst>
                <a:gd name="T0" fmla="*/ 41 w 41"/>
                <a:gd name="T1" fmla="*/ 0 h 77"/>
                <a:gd name="T2" fmla="*/ 12 w 41"/>
                <a:gd name="T3" fmla="*/ 77 h 77"/>
                <a:gd name="T4" fmla="*/ 0 w 41"/>
                <a:gd name="T5" fmla="*/ 72 h 77"/>
                <a:gd name="T6" fmla="*/ 41 w 41"/>
                <a:gd name="T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77">
                  <a:moveTo>
                    <a:pt x="41" y="0"/>
                  </a:moveTo>
                  <a:lnTo>
                    <a:pt x="12" y="77"/>
                  </a:lnTo>
                  <a:lnTo>
                    <a:pt x="0" y="7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6B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94" name="Freeform 95">
              <a:extLst>
                <a:ext uri="{FF2B5EF4-FFF2-40B4-BE49-F238E27FC236}">
                  <a16:creationId xmlns:a16="http://schemas.microsoft.com/office/drawing/2014/main" id="{9A15B908-8139-4E6D-BF8E-1118831D6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1401" y="3587750"/>
              <a:ext cx="46038" cy="130175"/>
            </a:xfrm>
            <a:custGeom>
              <a:avLst/>
              <a:gdLst>
                <a:gd name="T0" fmla="*/ 29 w 29"/>
                <a:gd name="T1" fmla="*/ 0 h 82"/>
                <a:gd name="T2" fmla="*/ 11 w 29"/>
                <a:gd name="T3" fmla="*/ 82 h 82"/>
                <a:gd name="T4" fmla="*/ 0 w 29"/>
                <a:gd name="T5" fmla="*/ 77 h 82"/>
                <a:gd name="T6" fmla="*/ 29 w 29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82">
                  <a:moveTo>
                    <a:pt x="29" y="0"/>
                  </a:moveTo>
                  <a:lnTo>
                    <a:pt x="11" y="82"/>
                  </a:lnTo>
                  <a:lnTo>
                    <a:pt x="0" y="7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3A3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95" name="Freeform 96">
              <a:extLst>
                <a:ext uri="{FF2B5EF4-FFF2-40B4-BE49-F238E27FC236}">
                  <a16:creationId xmlns:a16="http://schemas.microsoft.com/office/drawing/2014/main" id="{BF34AD53-33ED-4B4D-914D-C0252C9CC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3587750"/>
              <a:ext cx="20638" cy="31750"/>
            </a:xfrm>
            <a:custGeom>
              <a:avLst/>
              <a:gdLst>
                <a:gd name="T0" fmla="*/ 3 w 8"/>
                <a:gd name="T1" fmla="*/ 12 h 12"/>
                <a:gd name="T2" fmla="*/ 3 w 8"/>
                <a:gd name="T3" fmla="*/ 12 h 12"/>
                <a:gd name="T4" fmla="*/ 2 w 8"/>
                <a:gd name="T5" fmla="*/ 11 h 12"/>
                <a:gd name="T6" fmla="*/ 0 w 8"/>
                <a:gd name="T7" fmla="*/ 10 h 12"/>
                <a:gd name="T8" fmla="*/ 8 w 8"/>
                <a:gd name="T9" fmla="*/ 0 h 12"/>
                <a:gd name="T10" fmla="*/ 5 w 8"/>
                <a:gd name="T11" fmla="*/ 12 h 12"/>
                <a:gd name="T12" fmla="*/ 3 w 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3" y="12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1" y="10"/>
                    <a:pt x="0" y="1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4" y="12"/>
                    <a:pt x="3" y="12"/>
                  </a:cubicBezTo>
                  <a:close/>
                </a:path>
              </a:pathLst>
            </a:custGeom>
            <a:solidFill>
              <a:srgbClr val="5D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96" name="Freeform 97">
              <a:extLst>
                <a:ext uri="{FF2B5EF4-FFF2-40B4-BE49-F238E27FC236}">
                  <a16:creationId xmlns:a16="http://schemas.microsoft.com/office/drawing/2014/main" id="{F91F61DE-1DBF-41D2-A5CF-E069C45D4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301" y="4032250"/>
              <a:ext cx="2916238" cy="1084263"/>
            </a:xfrm>
            <a:custGeom>
              <a:avLst/>
              <a:gdLst>
                <a:gd name="T0" fmla="*/ 1837 w 1837"/>
                <a:gd name="T1" fmla="*/ 481 h 683"/>
                <a:gd name="T2" fmla="*/ 57 w 1837"/>
                <a:gd name="T3" fmla="*/ 683 h 683"/>
                <a:gd name="T4" fmla="*/ 0 w 1837"/>
                <a:gd name="T5" fmla="*/ 202 h 683"/>
                <a:gd name="T6" fmla="*/ 1779 w 1837"/>
                <a:gd name="T7" fmla="*/ 0 h 683"/>
                <a:gd name="T8" fmla="*/ 1837 w 1837"/>
                <a:gd name="T9" fmla="*/ 481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7" h="683">
                  <a:moveTo>
                    <a:pt x="1837" y="481"/>
                  </a:moveTo>
                  <a:lnTo>
                    <a:pt x="57" y="683"/>
                  </a:lnTo>
                  <a:lnTo>
                    <a:pt x="0" y="202"/>
                  </a:lnTo>
                  <a:lnTo>
                    <a:pt x="1779" y="0"/>
                  </a:lnTo>
                  <a:lnTo>
                    <a:pt x="1837" y="481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97" name="Freeform 98">
              <a:extLst>
                <a:ext uri="{FF2B5EF4-FFF2-40B4-BE49-F238E27FC236}">
                  <a16:creationId xmlns:a16="http://schemas.microsoft.com/office/drawing/2014/main" id="{60351E2A-1D16-4C7C-BFAA-00C70E336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576" y="4746625"/>
              <a:ext cx="762000" cy="231775"/>
            </a:xfrm>
            <a:custGeom>
              <a:avLst/>
              <a:gdLst>
                <a:gd name="T0" fmla="*/ 480 w 480"/>
                <a:gd name="T1" fmla="*/ 93 h 146"/>
                <a:gd name="T2" fmla="*/ 10 w 480"/>
                <a:gd name="T3" fmla="*/ 146 h 146"/>
                <a:gd name="T4" fmla="*/ 0 w 480"/>
                <a:gd name="T5" fmla="*/ 54 h 146"/>
                <a:gd name="T6" fmla="*/ 470 w 480"/>
                <a:gd name="T7" fmla="*/ 0 h 146"/>
                <a:gd name="T8" fmla="*/ 480 w 480"/>
                <a:gd name="T9" fmla="*/ 9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146">
                  <a:moveTo>
                    <a:pt x="480" y="93"/>
                  </a:moveTo>
                  <a:lnTo>
                    <a:pt x="10" y="146"/>
                  </a:lnTo>
                  <a:lnTo>
                    <a:pt x="0" y="54"/>
                  </a:lnTo>
                  <a:lnTo>
                    <a:pt x="470" y="0"/>
                  </a:lnTo>
                  <a:lnTo>
                    <a:pt x="480" y="93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98" name="Freeform 99">
              <a:extLst>
                <a:ext uri="{FF2B5EF4-FFF2-40B4-BE49-F238E27FC236}">
                  <a16:creationId xmlns:a16="http://schemas.microsoft.com/office/drawing/2014/main" id="{9D048DC2-2D9C-4727-A3F2-3DF91E5DC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3551" y="4835525"/>
              <a:ext cx="185738" cy="165100"/>
            </a:xfrm>
            <a:custGeom>
              <a:avLst/>
              <a:gdLst>
                <a:gd name="T0" fmla="*/ 117 w 117"/>
                <a:gd name="T1" fmla="*/ 92 h 104"/>
                <a:gd name="T2" fmla="*/ 11 w 117"/>
                <a:gd name="T3" fmla="*/ 104 h 104"/>
                <a:gd name="T4" fmla="*/ 0 w 117"/>
                <a:gd name="T5" fmla="*/ 12 h 104"/>
                <a:gd name="T6" fmla="*/ 107 w 117"/>
                <a:gd name="T7" fmla="*/ 0 h 104"/>
                <a:gd name="T8" fmla="*/ 117 w 117"/>
                <a:gd name="T9" fmla="*/ 9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04">
                  <a:moveTo>
                    <a:pt x="117" y="92"/>
                  </a:moveTo>
                  <a:lnTo>
                    <a:pt x="11" y="104"/>
                  </a:lnTo>
                  <a:lnTo>
                    <a:pt x="0" y="12"/>
                  </a:lnTo>
                  <a:lnTo>
                    <a:pt x="107" y="0"/>
                  </a:lnTo>
                  <a:lnTo>
                    <a:pt x="117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99" name="Freeform 100">
              <a:extLst>
                <a:ext uri="{FF2B5EF4-FFF2-40B4-BE49-F238E27FC236}">
                  <a16:creationId xmlns:a16="http://schemas.microsoft.com/office/drawing/2014/main" id="{439A49DF-11EF-4DAA-B981-854FDE9BD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3213" y="4856163"/>
              <a:ext cx="150813" cy="161925"/>
            </a:xfrm>
            <a:custGeom>
              <a:avLst/>
              <a:gdLst>
                <a:gd name="T0" fmla="*/ 95 w 95"/>
                <a:gd name="T1" fmla="*/ 92 h 102"/>
                <a:gd name="T2" fmla="*/ 10 w 95"/>
                <a:gd name="T3" fmla="*/ 102 h 102"/>
                <a:gd name="T4" fmla="*/ 0 w 95"/>
                <a:gd name="T5" fmla="*/ 10 h 102"/>
                <a:gd name="T6" fmla="*/ 84 w 95"/>
                <a:gd name="T7" fmla="*/ 0 h 102"/>
                <a:gd name="T8" fmla="*/ 95 w 95"/>
                <a:gd name="T9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02">
                  <a:moveTo>
                    <a:pt x="95" y="92"/>
                  </a:moveTo>
                  <a:lnTo>
                    <a:pt x="10" y="102"/>
                  </a:lnTo>
                  <a:lnTo>
                    <a:pt x="0" y="10"/>
                  </a:lnTo>
                  <a:lnTo>
                    <a:pt x="84" y="0"/>
                  </a:lnTo>
                  <a:lnTo>
                    <a:pt x="95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00" name="Freeform 101">
              <a:extLst>
                <a:ext uri="{FF2B5EF4-FFF2-40B4-BE49-F238E27FC236}">
                  <a16:creationId xmlns:a16="http://schemas.microsoft.com/office/drawing/2014/main" id="{19D0AAF5-0A67-41DA-A8E1-9D1029D7D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6" y="4875213"/>
              <a:ext cx="168275" cy="165100"/>
            </a:xfrm>
            <a:custGeom>
              <a:avLst/>
              <a:gdLst>
                <a:gd name="T0" fmla="*/ 106 w 106"/>
                <a:gd name="T1" fmla="*/ 92 h 104"/>
                <a:gd name="T2" fmla="*/ 10 w 106"/>
                <a:gd name="T3" fmla="*/ 104 h 104"/>
                <a:gd name="T4" fmla="*/ 0 w 106"/>
                <a:gd name="T5" fmla="*/ 12 h 104"/>
                <a:gd name="T6" fmla="*/ 96 w 106"/>
                <a:gd name="T7" fmla="*/ 0 h 104"/>
                <a:gd name="T8" fmla="*/ 106 w 106"/>
                <a:gd name="T9" fmla="*/ 9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4">
                  <a:moveTo>
                    <a:pt x="106" y="92"/>
                  </a:moveTo>
                  <a:lnTo>
                    <a:pt x="10" y="104"/>
                  </a:lnTo>
                  <a:lnTo>
                    <a:pt x="0" y="12"/>
                  </a:lnTo>
                  <a:lnTo>
                    <a:pt x="96" y="0"/>
                  </a:lnTo>
                  <a:lnTo>
                    <a:pt x="106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01" name="Freeform 102">
              <a:extLst>
                <a:ext uri="{FF2B5EF4-FFF2-40B4-BE49-F238E27FC236}">
                  <a16:creationId xmlns:a16="http://schemas.microsoft.com/office/drawing/2014/main" id="{AA87A1AD-6D86-4CA7-8A17-7E1930DFD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2763" y="4691063"/>
              <a:ext cx="134938" cy="160338"/>
            </a:xfrm>
            <a:custGeom>
              <a:avLst/>
              <a:gdLst>
                <a:gd name="T0" fmla="*/ 85 w 85"/>
                <a:gd name="T1" fmla="*/ 92 h 101"/>
                <a:gd name="T2" fmla="*/ 11 w 85"/>
                <a:gd name="T3" fmla="*/ 101 h 101"/>
                <a:gd name="T4" fmla="*/ 0 w 85"/>
                <a:gd name="T5" fmla="*/ 9 h 101"/>
                <a:gd name="T6" fmla="*/ 74 w 85"/>
                <a:gd name="T7" fmla="*/ 0 h 101"/>
                <a:gd name="T8" fmla="*/ 85 w 85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01">
                  <a:moveTo>
                    <a:pt x="85" y="92"/>
                  </a:moveTo>
                  <a:lnTo>
                    <a:pt x="11" y="101"/>
                  </a:lnTo>
                  <a:lnTo>
                    <a:pt x="0" y="9"/>
                  </a:lnTo>
                  <a:lnTo>
                    <a:pt x="74" y="0"/>
                  </a:lnTo>
                  <a:lnTo>
                    <a:pt x="85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02" name="Freeform 103">
              <a:extLst>
                <a:ext uri="{FF2B5EF4-FFF2-40B4-BE49-F238E27FC236}">
                  <a16:creationId xmlns:a16="http://schemas.microsoft.com/office/drawing/2014/main" id="{83D77894-780F-4487-ADCC-CD3FD9FFD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5638" y="4678363"/>
              <a:ext cx="92075" cy="157163"/>
            </a:xfrm>
            <a:custGeom>
              <a:avLst/>
              <a:gdLst>
                <a:gd name="T0" fmla="*/ 58 w 58"/>
                <a:gd name="T1" fmla="*/ 92 h 99"/>
                <a:gd name="T2" fmla="*/ 10 w 58"/>
                <a:gd name="T3" fmla="*/ 99 h 99"/>
                <a:gd name="T4" fmla="*/ 0 w 58"/>
                <a:gd name="T5" fmla="*/ 7 h 99"/>
                <a:gd name="T6" fmla="*/ 48 w 58"/>
                <a:gd name="T7" fmla="*/ 0 h 99"/>
                <a:gd name="T8" fmla="*/ 58 w 58"/>
                <a:gd name="T9" fmla="*/ 9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99">
                  <a:moveTo>
                    <a:pt x="58" y="92"/>
                  </a:moveTo>
                  <a:lnTo>
                    <a:pt x="10" y="99"/>
                  </a:lnTo>
                  <a:lnTo>
                    <a:pt x="0" y="7"/>
                  </a:lnTo>
                  <a:lnTo>
                    <a:pt x="48" y="0"/>
                  </a:lnTo>
                  <a:lnTo>
                    <a:pt x="58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03" name="Freeform 104">
              <a:extLst>
                <a:ext uri="{FF2B5EF4-FFF2-40B4-BE49-F238E27FC236}">
                  <a16:creationId xmlns:a16="http://schemas.microsoft.com/office/drawing/2014/main" id="{51922A10-D1EE-4ED7-B0FA-B40C31BAB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363" y="4654550"/>
              <a:ext cx="92075" cy="153988"/>
            </a:xfrm>
            <a:custGeom>
              <a:avLst/>
              <a:gdLst>
                <a:gd name="T0" fmla="*/ 58 w 58"/>
                <a:gd name="T1" fmla="*/ 92 h 97"/>
                <a:gd name="T2" fmla="*/ 10 w 58"/>
                <a:gd name="T3" fmla="*/ 97 h 97"/>
                <a:gd name="T4" fmla="*/ 0 w 58"/>
                <a:gd name="T5" fmla="*/ 7 h 97"/>
                <a:gd name="T6" fmla="*/ 48 w 58"/>
                <a:gd name="T7" fmla="*/ 0 h 97"/>
                <a:gd name="T8" fmla="*/ 58 w 58"/>
                <a:gd name="T9" fmla="*/ 9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97">
                  <a:moveTo>
                    <a:pt x="58" y="92"/>
                  </a:moveTo>
                  <a:lnTo>
                    <a:pt x="10" y="97"/>
                  </a:lnTo>
                  <a:lnTo>
                    <a:pt x="0" y="7"/>
                  </a:lnTo>
                  <a:lnTo>
                    <a:pt x="48" y="0"/>
                  </a:lnTo>
                  <a:lnTo>
                    <a:pt x="58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04" name="Freeform 105">
              <a:extLst>
                <a:ext uri="{FF2B5EF4-FFF2-40B4-BE49-F238E27FC236}">
                  <a16:creationId xmlns:a16="http://schemas.microsoft.com/office/drawing/2014/main" id="{484BD512-D59E-4452-93BD-3D4312C12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2426" y="4706938"/>
              <a:ext cx="150813" cy="163513"/>
            </a:xfrm>
            <a:custGeom>
              <a:avLst/>
              <a:gdLst>
                <a:gd name="T0" fmla="*/ 95 w 95"/>
                <a:gd name="T1" fmla="*/ 93 h 103"/>
                <a:gd name="T2" fmla="*/ 10 w 95"/>
                <a:gd name="T3" fmla="*/ 103 h 103"/>
                <a:gd name="T4" fmla="*/ 0 w 95"/>
                <a:gd name="T5" fmla="*/ 10 h 103"/>
                <a:gd name="T6" fmla="*/ 84 w 95"/>
                <a:gd name="T7" fmla="*/ 0 h 103"/>
                <a:gd name="T8" fmla="*/ 95 w 95"/>
                <a:gd name="T9" fmla="*/ 9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03">
                  <a:moveTo>
                    <a:pt x="95" y="93"/>
                  </a:moveTo>
                  <a:lnTo>
                    <a:pt x="10" y="103"/>
                  </a:lnTo>
                  <a:lnTo>
                    <a:pt x="0" y="10"/>
                  </a:lnTo>
                  <a:lnTo>
                    <a:pt x="84" y="0"/>
                  </a:lnTo>
                  <a:lnTo>
                    <a:pt x="95" y="93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05" name="Freeform 106">
              <a:extLst>
                <a:ext uri="{FF2B5EF4-FFF2-40B4-BE49-F238E27FC236}">
                  <a16:creationId xmlns:a16="http://schemas.microsoft.com/office/drawing/2014/main" id="{CA349A46-6E54-4716-9F38-8E1A4DCF5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651" y="4667250"/>
              <a:ext cx="93663" cy="66675"/>
            </a:xfrm>
            <a:custGeom>
              <a:avLst/>
              <a:gdLst>
                <a:gd name="T0" fmla="*/ 59 w 59"/>
                <a:gd name="T1" fmla="*/ 35 h 42"/>
                <a:gd name="T2" fmla="*/ 4 w 59"/>
                <a:gd name="T3" fmla="*/ 42 h 42"/>
                <a:gd name="T4" fmla="*/ 0 w 59"/>
                <a:gd name="T5" fmla="*/ 5 h 42"/>
                <a:gd name="T6" fmla="*/ 55 w 59"/>
                <a:gd name="T7" fmla="*/ 0 h 42"/>
                <a:gd name="T8" fmla="*/ 59 w 59"/>
                <a:gd name="T9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2">
                  <a:moveTo>
                    <a:pt x="59" y="35"/>
                  </a:moveTo>
                  <a:lnTo>
                    <a:pt x="4" y="42"/>
                  </a:lnTo>
                  <a:lnTo>
                    <a:pt x="0" y="5"/>
                  </a:lnTo>
                  <a:lnTo>
                    <a:pt x="55" y="0"/>
                  </a:lnTo>
                  <a:lnTo>
                    <a:pt x="59" y="35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06" name="Freeform 107">
              <a:extLst>
                <a:ext uri="{FF2B5EF4-FFF2-40B4-BE49-F238E27FC236}">
                  <a16:creationId xmlns:a16="http://schemas.microsoft.com/office/drawing/2014/main" id="{7015694F-20A5-4601-97D1-00F2C8058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763" y="4756150"/>
              <a:ext cx="92075" cy="65088"/>
            </a:xfrm>
            <a:custGeom>
              <a:avLst/>
              <a:gdLst>
                <a:gd name="T0" fmla="*/ 58 w 58"/>
                <a:gd name="T1" fmla="*/ 36 h 41"/>
                <a:gd name="T2" fmla="*/ 4 w 58"/>
                <a:gd name="T3" fmla="*/ 41 h 41"/>
                <a:gd name="T4" fmla="*/ 0 w 58"/>
                <a:gd name="T5" fmla="*/ 6 h 41"/>
                <a:gd name="T6" fmla="*/ 53 w 58"/>
                <a:gd name="T7" fmla="*/ 0 h 41"/>
                <a:gd name="T8" fmla="*/ 58 w 58"/>
                <a:gd name="T9" fmla="*/ 3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1">
                  <a:moveTo>
                    <a:pt x="58" y="36"/>
                  </a:moveTo>
                  <a:lnTo>
                    <a:pt x="4" y="41"/>
                  </a:lnTo>
                  <a:lnTo>
                    <a:pt x="0" y="6"/>
                  </a:lnTo>
                  <a:lnTo>
                    <a:pt x="53" y="0"/>
                  </a:lnTo>
                  <a:lnTo>
                    <a:pt x="58" y="36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07" name="Freeform 108">
              <a:extLst>
                <a:ext uri="{FF2B5EF4-FFF2-40B4-BE49-F238E27FC236}">
                  <a16:creationId xmlns:a16="http://schemas.microsoft.com/office/drawing/2014/main" id="{8F3B0E96-8502-447F-BE61-9DC63786B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3038" y="4725988"/>
              <a:ext cx="168275" cy="161925"/>
            </a:xfrm>
            <a:custGeom>
              <a:avLst/>
              <a:gdLst>
                <a:gd name="T0" fmla="*/ 106 w 106"/>
                <a:gd name="T1" fmla="*/ 92 h 102"/>
                <a:gd name="T2" fmla="*/ 10 w 106"/>
                <a:gd name="T3" fmla="*/ 102 h 102"/>
                <a:gd name="T4" fmla="*/ 0 w 106"/>
                <a:gd name="T5" fmla="*/ 10 h 102"/>
                <a:gd name="T6" fmla="*/ 96 w 106"/>
                <a:gd name="T7" fmla="*/ 0 h 102"/>
                <a:gd name="T8" fmla="*/ 106 w 106"/>
                <a:gd name="T9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2">
                  <a:moveTo>
                    <a:pt x="106" y="92"/>
                  </a:moveTo>
                  <a:lnTo>
                    <a:pt x="10" y="102"/>
                  </a:lnTo>
                  <a:lnTo>
                    <a:pt x="0" y="10"/>
                  </a:lnTo>
                  <a:lnTo>
                    <a:pt x="96" y="0"/>
                  </a:lnTo>
                  <a:lnTo>
                    <a:pt x="106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08" name="Freeform 109">
              <a:extLst>
                <a:ext uri="{FF2B5EF4-FFF2-40B4-BE49-F238E27FC236}">
                  <a16:creationId xmlns:a16="http://schemas.microsoft.com/office/drawing/2014/main" id="{679FFD5B-9CA4-464E-9358-8F2CA393B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1" y="4662488"/>
              <a:ext cx="133350" cy="158750"/>
            </a:xfrm>
            <a:custGeom>
              <a:avLst/>
              <a:gdLst>
                <a:gd name="T0" fmla="*/ 84 w 84"/>
                <a:gd name="T1" fmla="*/ 92 h 100"/>
                <a:gd name="T2" fmla="*/ 12 w 84"/>
                <a:gd name="T3" fmla="*/ 100 h 100"/>
                <a:gd name="T4" fmla="*/ 0 w 84"/>
                <a:gd name="T5" fmla="*/ 8 h 100"/>
                <a:gd name="T6" fmla="*/ 72 w 84"/>
                <a:gd name="T7" fmla="*/ 0 h 100"/>
                <a:gd name="T8" fmla="*/ 84 w 84"/>
                <a:gd name="T9" fmla="*/ 9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0">
                  <a:moveTo>
                    <a:pt x="84" y="92"/>
                  </a:moveTo>
                  <a:lnTo>
                    <a:pt x="12" y="100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09" name="Freeform 110">
              <a:extLst>
                <a:ext uri="{FF2B5EF4-FFF2-40B4-BE49-F238E27FC236}">
                  <a16:creationId xmlns:a16="http://schemas.microsoft.com/office/drawing/2014/main" id="{AA578101-AF4A-4B21-B57C-61E1E5274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8426" y="4678363"/>
              <a:ext cx="234950" cy="169863"/>
            </a:xfrm>
            <a:custGeom>
              <a:avLst/>
              <a:gdLst>
                <a:gd name="T0" fmla="*/ 148 w 148"/>
                <a:gd name="T1" fmla="*/ 92 h 107"/>
                <a:gd name="T2" fmla="*/ 12 w 148"/>
                <a:gd name="T3" fmla="*/ 107 h 107"/>
                <a:gd name="T4" fmla="*/ 0 w 148"/>
                <a:gd name="T5" fmla="*/ 17 h 107"/>
                <a:gd name="T6" fmla="*/ 138 w 148"/>
                <a:gd name="T7" fmla="*/ 0 h 107"/>
                <a:gd name="T8" fmla="*/ 148 w 148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07">
                  <a:moveTo>
                    <a:pt x="148" y="92"/>
                  </a:moveTo>
                  <a:lnTo>
                    <a:pt x="12" y="107"/>
                  </a:lnTo>
                  <a:lnTo>
                    <a:pt x="0" y="17"/>
                  </a:lnTo>
                  <a:lnTo>
                    <a:pt x="138" y="0"/>
                  </a:lnTo>
                  <a:lnTo>
                    <a:pt x="148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10" name="Freeform 111">
              <a:extLst>
                <a:ext uri="{FF2B5EF4-FFF2-40B4-BE49-F238E27FC236}">
                  <a16:creationId xmlns:a16="http://schemas.microsoft.com/office/drawing/2014/main" id="{4606771A-9B5C-4426-8312-CAB5B38F4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4646613"/>
              <a:ext cx="133350" cy="158750"/>
            </a:xfrm>
            <a:custGeom>
              <a:avLst/>
              <a:gdLst>
                <a:gd name="T0" fmla="*/ 84 w 84"/>
                <a:gd name="T1" fmla="*/ 92 h 100"/>
                <a:gd name="T2" fmla="*/ 12 w 84"/>
                <a:gd name="T3" fmla="*/ 100 h 100"/>
                <a:gd name="T4" fmla="*/ 0 w 84"/>
                <a:gd name="T5" fmla="*/ 8 h 100"/>
                <a:gd name="T6" fmla="*/ 72 w 84"/>
                <a:gd name="T7" fmla="*/ 0 h 100"/>
                <a:gd name="T8" fmla="*/ 84 w 84"/>
                <a:gd name="T9" fmla="*/ 9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0">
                  <a:moveTo>
                    <a:pt x="84" y="92"/>
                  </a:moveTo>
                  <a:lnTo>
                    <a:pt x="12" y="100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11" name="Freeform 112">
              <a:extLst>
                <a:ext uri="{FF2B5EF4-FFF2-40B4-BE49-F238E27FC236}">
                  <a16:creationId xmlns:a16="http://schemas.microsoft.com/office/drawing/2014/main" id="{A989F1C2-26FA-4055-A866-DE18A6FCF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8176" y="4627563"/>
              <a:ext cx="133350" cy="160338"/>
            </a:xfrm>
            <a:custGeom>
              <a:avLst/>
              <a:gdLst>
                <a:gd name="T0" fmla="*/ 84 w 84"/>
                <a:gd name="T1" fmla="*/ 92 h 101"/>
                <a:gd name="T2" fmla="*/ 12 w 84"/>
                <a:gd name="T3" fmla="*/ 101 h 101"/>
                <a:gd name="T4" fmla="*/ 0 w 84"/>
                <a:gd name="T5" fmla="*/ 8 h 101"/>
                <a:gd name="T6" fmla="*/ 72 w 84"/>
                <a:gd name="T7" fmla="*/ 0 h 101"/>
                <a:gd name="T8" fmla="*/ 84 w 84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1">
                  <a:moveTo>
                    <a:pt x="84" y="92"/>
                  </a:moveTo>
                  <a:lnTo>
                    <a:pt x="12" y="101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12" name="Freeform 113">
              <a:extLst>
                <a:ext uri="{FF2B5EF4-FFF2-40B4-BE49-F238E27FC236}">
                  <a16:creationId xmlns:a16="http://schemas.microsoft.com/office/drawing/2014/main" id="{61C7CDAD-84A0-4C47-83D8-3FCCF28EA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38" y="4611688"/>
              <a:ext cx="133350" cy="160338"/>
            </a:xfrm>
            <a:custGeom>
              <a:avLst/>
              <a:gdLst>
                <a:gd name="T0" fmla="*/ 84 w 84"/>
                <a:gd name="T1" fmla="*/ 92 h 101"/>
                <a:gd name="T2" fmla="*/ 12 w 84"/>
                <a:gd name="T3" fmla="*/ 101 h 101"/>
                <a:gd name="T4" fmla="*/ 0 w 84"/>
                <a:gd name="T5" fmla="*/ 8 h 101"/>
                <a:gd name="T6" fmla="*/ 72 w 84"/>
                <a:gd name="T7" fmla="*/ 0 h 101"/>
                <a:gd name="T8" fmla="*/ 84 w 84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1">
                  <a:moveTo>
                    <a:pt x="84" y="92"/>
                  </a:moveTo>
                  <a:lnTo>
                    <a:pt x="12" y="101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13" name="Freeform 114">
              <a:extLst>
                <a:ext uri="{FF2B5EF4-FFF2-40B4-BE49-F238E27FC236}">
                  <a16:creationId xmlns:a16="http://schemas.microsoft.com/office/drawing/2014/main" id="{BCBDDC82-440F-49C0-B0A0-59EE38B2D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4595813"/>
              <a:ext cx="133350" cy="160338"/>
            </a:xfrm>
            <a:custGeom>
              <a:avLst/>
              <a:gdLst>
                <a:gd name="T0" fmla="*/ 84 w 84"/>
                <a:gd name="T1" fmla="*/ 92 h 101"/>
                <a:gd name="T2" fmla="*/ 12 w 84"/>
                <a:gd name="T3" fmla="*/ 101 h 101"/>
                <a:gd name="T4" fmla="*/ 0 w 84"/>
                <a:gd name="T5" fmla="*/ 8 h 101"/>
                <a:gd name="T6" fmla="*/ 72 w 84"/>
                <a:gd name="T7" fmla="*/ 0 h 101"/>
                <a:gd name="T8" fmla="*/ 84 w 84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1">
                  <a:moveTo>
                    <a:pt x="84" y="92"/>
                  </a:moveTo>
                  <a:lnTo>
                    <a:pt x="12" y="101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14" name="Freeform 115">
              <a:extLst>
                <a:ext uri="{FF2B5EF4-FFF2-40B4-BE49-F238E27FC236}">
                  <a16:creationId xmlns:a16="http://schemas.microsoft.com/office/drawing/2014/main" id="{C600481C-9B24-4EA3-941A-493456C98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1563" y="4579938"/>
              <a:ext cx="133350" cy="158750"/>
            </a:xfrm>
            <a:custGeom>
              <a:avLst/>
              <a:gdLst>
                <a:gd name="T0" fmla="*/ 84 w 84"/>
                <a:gd name="T1" fmla="*/ 92 h 100"/>
                <a:gd name="T2" fmla="*/ 12 w 84"/>
                <a:gd name="T3" fmla="*/ 100 h 100"/>
                <a:gd name="T4" fmla="*/ 0 w 84"/>
                <a:gd name="T5" fmla="*/ 8 h 100"/>
                <a:gd name="T6" fmla="*/ 72 w 84"/>
                <a:gd name="T7" fmla="*/ 0 h 100"/>
                <a:gd name="T8" fmla="*/ 84 w 84"/>
                <a:gd name="T9" fmla="*/ 9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0">
                  <a:moveTo>
                    <a:pt x="84" y="92"/>
                  </a:moveTo>
                  <a:lnTo>
                    <a:pt x="12" y="100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15" name="Freeform 116">
              <a:extLst>
                <a:ext uri="{FF2B5EF4-FFF2-40B4-BE49-F238E27FC236}">
                  <a16:creationId xmlns:a16="http://schemas.microsoft.com/office/drawing/2014/main" id="{FBC8BA6A-BE11-450B-A50F-23C1F7BEA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6026" y="4564063"/>
              <a:ext cx="133350" cy="158750"/>
            </a:xfrm>
            <a:custGeom>
              <a:avLst/>
              <a:gdLst>
                <a:gd name="T0" fmla="*/ 84 w 84"/>
                <a:gd name="T1" fmla="*/ 92 h 100"/>
                <a:gd name="T2" fmla="*/ 12 w 84"/>
                <a:gd name="T3" fmla="*/ 100 h 100"/>
                <a:gd name="T4" fmla="*/ 0 w 84"/>
                <a:gd name="T5" fmla="*/ 8 h 100"/>
                <a:gd name="T6" fmla="*/ 72 w 84"/>
                <a:gd name="T7" fmla="*/ 0 h 100"/>
                <a:gd name="T8" fmla="*/ 84 w 84"/>
                <a:gd name="T9" fmla="*/ 9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0">
                  <a:moveTo>
                    <a:pt x="84" y="92"/>
                  </a:moveTo>
                  <a:lnTo>
                    <a:pt x="12" y="100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9277C395-BC43-4D0F-9239-9C86C61E9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488" y="4548188"/>
              <a:ext cx="133350" cy="157163"/>
            </a:xfrm>
            <a:custGeom>
              <a:avLst/>
              <a:gdLst>
                <a:gd name="T0" fmla="*/ 84 w 84"/>
                <a:gd name="T1" fmla="*/ 90 h 99"/>
                <a:gd name="T2" fmla="*/ 12 w 84"/>
                <a:gd name="T3" fmla="*/ 99 h 99"/>
                <a:gd name="T4" fmla="*/ 0 w 84"/>
                <a:gd name="T5" fmla="*/ 6 h 99"/>
                <a:gd name="T6" fmla="*/ 72 w 84"/>
                <a:gd name="T7" fmla="*/ 0 h 99"/>
                <a:gd name="T8" fmla="*/ 84 w 84"/>
                <a:gd name="T9" fmla="*/ 9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9">
                  <a:moveTo>
                    <a:pt x="84" y="90"/>
                  </a:moveTo>
                  <a:lnTo>
                    <a:pt x="12" y="99"/>
                  </a:lnTo>
                  <a:lnTo>
                    <a:pt x="0" y="6"/>
                  </a:lnTo>
                  <a:lnTo>
                    <a:pt x="72" y="0"/>
                  </a:lnTo>
                  <a:lnTo>
                    <a:pt x="84" y="90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BC97FA76-1C8B-4216-BA69-E2A8C67FC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4951" y="4529138"/>
              <a:ext cx="133350" cy="160338"/>
            </a:xfrm>
            <a:custGeom>
              <a:avLst/>
              <a:gdLst>
                <a:gd name="T0" fmla="*/ 84 w 84"/>
                <a:gd name="T1" fmla="*/ 92 h 101"/>
                <a:gd name="T2" fmla="*/ 12 w 84"/>
                <a:gd name="T3" fmla="*/ 101 h 101"/>
                <a:gd name="T4" fmla="*/ 0 w 84"/>
                <a:gd name="T5" fmla="*/ 8 h 101"/>
                <a:gd name="T6" fmla="*/ 72 w 84"/>
                <a:gd name="T7" fmla="*/ 0 h 101"/>
                <a:gd name="T8" fmla="*/ 84 w 84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1">
                  <a:moveTo>
                    <a:pt x="84" y="92"/>
                  </a:moveTo>
                  <a:lnTo>
                    <a:pt x="12" y="101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18" name="Freeform 119">
              <a:extLst>
                <a:ext uri="{FF2B5EF4-FFF2-40B4-BE49-F238E27FC236}">
                  <a16:creationId xmlns:a16="http://schemas.microsoft.com/office/drawing/2014/main" id="{570E30AC-D2EC-4783-86B7-DB3F15515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9413" y="4513263"/>
              <a:ext cx="133350" cy="160338"/>
            </a:xfrm>
            <a:custGeom>
              <a:avLst/>
              <a:gdLst>
                <a:gd name="T0" fmla="*/ 84 w 84"/>
                <a:gd name="T1" fmla="*/ 92 h 101"/>
                <a:gd name="T2" fmla="*/ 12 w 84"/>
                <a:gd name="T3" fmla="*/ 101 h 101"/>
                <a:gd name="T4" fmla="*/ 0 w 84"/>
                <a:gd name="T5" fmla="*/ 8 h 101"/>
                <a:gd name="T6" fmla="*/ 72 w 84"/>
                <a:gd name="T7" fmla="*/ 0 h 101"/>
                <a:gd name="T8" fmla="*/ 84 w 84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1">
                  <a:moveTo>
                    <a:pt x="84" y="92"/>
                  </a:moveTo>
                  <a:lnTo>
                    <a:pt x="12" y="101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19" name="Freeform 120">
              <a:extLst>
                <a:ext uri="{FF2B5EF4-FFF2-40B4-BE49-F238E27FC236}">
                  <a16:creationId xmlns:a16="http://schemas.microsoft.com/office/drawing/2014/main" id="{9CA5D543-E2CB-4EF3-8FF2-9F7051398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3876" y="4497388"/>
              <a:ext cx="133350" cy="160338"/>
            </a:xfrm>
            <a:custGeom>
              <a:avLst/>
              <a:gdLst>
                <a:gd name="T0" fmla="*/ 84 w 84"/>
                <a:gd name="T1" fmla="*/ 92 h 101"/>
                <a:gd name="T2" fmla="*/ 12 w 84"/>
                <a:gd name="T3" fmla="*/ 101 h 101"/>
                <a:gd name="T4" fmla="*/ 0 w 84"/>
                <a:gd name="T5" fmla="*/ 8 h 101"/>
                <a:gd name="T6" fmla="*/ 72 w 84"/>
                <a:gd name="T7" fmla="*/ 0 h 101"/>
                <a:gd name="T8" fmla="*/ 84 w 84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1">
                  <a:moveTo>
                    <a:pt x="84" y="92"/>
                  </a:moveTo>
                  <a:lnTo>
                    <a:pt x="12" y="101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20" name="Freeform 121">
              <a:extLst>
                <a:ext uri="{FF2B5EF4-FFF2-40B4-BE49-F238E27FC236}">
                  <a16:creationId xmlns:a16="http://schemas.microsoft.com/office/drawing/2014/main" id="{00BD0AA7-FBC1-4816-B9E0-5E512BFB0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8338" y="4481513"/>
              <a:ext cx="133350" cy="158750"/>
            </a:xfrm>
            <a:custGeom>
              <a:avLst/>
              <a:gdLst>
                <a:gd name="T0" fmla="*/ 84 w 84"/>
                <a:gd name="T1" fmla="*/ 92 h 100"/>
                <a:gd name="T2" fmla="*/ 12 w 84"/>
                <a:gd name="T3" fmla="*/ 100 h 100"/>
                <a:gd name="T4" fmla="*/ 0 w 84"/>
                <a:gd name="T5" fmla="*/ 8 h 100"/>
                <a:gd name="T6" fmla="*/ 74 w 84"/>
                <a:gd name="T7" fmla="*/ 0 h 100"/>
                <a:gd name="T8" fmla="*/ 84 w 84"/>
                <a:gd name="T9" fmla="*/ 9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0">
                  <a:moveTo>
                    <a:pt x="84" y="92"/>
                  </a:moveTo>
                  <a:lnTo>
                    <a:pt x="12" y="100"/>
                  </a:lnTo>
                  <a:lnTo>
                    <a:pt x="0" y="8"/>
                  </a:lnTo>
                  <a:lnTo>
                    <a:pt x="74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21" name="Freeform 122">
              <a:extLst>
                <a:ext uri="{FF2B5EF4-FFF2-40B4-BE49-F238E27FC236}">
                  <a16:creationId xmlns:a16="http://schemas.microsoft.com/office/drawing/2014/main" id="{40CE9BB7-E95D-4B13-9303-522E1B615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001" y="4481513"/>
              <a:ext cx="133350" cy="157163"/>
            </a:xfrm>
            <a:custGeom>
              <a:avLst/>
              <a:gdLst>
                <a:gd name="T0" fmla="*/ 84 w 84"/>
                <a:gd name="T1" fmla="*/ 90 h 99"/>
                <a:gd name="T2" fmla="*/ 12 w 84"/>
                <a:gd name="T3" fmla="*/ 99 h 99"/>
                <a:gd name="T4" fmla="*/ 0 w 84"/>
                <a:gd name="T5" fmla="*/ 7 h 99"/>
                <a:gd name="T6" fmla="*/ 74 w 84"/>
                <a:gd name="T7" fmla="*/ 0 h 99"/>
                <a:gd name="T8" fmla="*/ 84 w 84"/>
                <a:gd name="T9" fmla="*/ 9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9">
                  <a:moveTo>
                    <a:pt x="84" y="90"/>
                  </a:moveTo>
                  <a:lnTo>
                    <a:pt x="12" y="99"/>
                  </a:lnTo>
                  <a:lnTo>
                    <a:pt x="0" y="7"/>
                  </a:lnTo>
                  <a:lnTo>
                    <a:pt x="74" y="0"/>
                  </a:lnTo>
                  <a:lnTo>
                    <a:pt x="84" y="90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22" name="Freeform 123">
              <a:extLst>
                <a:ext uri="{FF2B5EF4-FFF2-40B4-BE49-F238E27FC236}">
                  <a16:creationId xmlns:a16="http://schemas.microsoft.com/office/drawing/2014/main" id="{253A4F5B-A378-4EAB-A89A-DE5D6645E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7788" y="4497388"/>
              <a:ext cx="163513" cy="161925"/>
            </a:xfrm>
            <a:custGeom>
              <a:avLst/>
              <a:gdLst>
                <a:gd name="T0" fmla="*/ 103 w 103"/>
                <a:gd name="T1" fmla="*/ 92 h 102"/>
                <a:gd name="T2" fmla="*/ 12 w 103"/>
                <a:gd name="T3" fmla="*/ 102 h 102"/>
                <a:gd name="T4" fmla="*/ 0 w 103"/>
                <a:gd name="T5" fmla="*/ 10 h 102"/>
                <a:gd name="T6" fmla="*/ 92 w 103"/>
                <a:gd name="T7" fmla="*/ 0 h 102"/>
                <a:gd name="T8" fmla="*/ 103 w 103"/>
                <a:gd name="T9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2">
                  <a:moveTo>
                    <a:pt x="103" y="92"/>
                  </a:moveTo>
                  <a:lnTo>
                    <a:pt x="12" y="102"/>
                  </a:lnTo>
                  <a:lnTo>
                    <a:pt x="0" y="10"/>
                  </a:lnTo>
                  <a:lnTo>
                    <a:pt x="92" y="0"/>
                  </a:lnTo>
                  <a:lnTo>
                    <a:pt x="103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23" name="Freeform 124">
              <a:extLst>
                <a:ext uri="{FF2B5EF4-FFF2-40B4-BE49-F238E27FC236}">
                  <a16:creationId xmlns:a16="http://schemas.microsoft.com/office/drawing/2014/main" id="{403F4696-3F81-4476-B94D-939BF780E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463" y="4462463"/>
              <a:ext cx="133350" cy="160338"/>
            </a:xfrm>
            <a:custGeom>
              <a:avLst/>
              <a:gdLst>
                <a:gd name="T0" fmla="*/ 84 w 84"/>
                <a:gd name="T1" fmla="*/ 92 h 101"/>
                <a:gd name="T2" fmla="*/ 12 w 84"/>
                <a:gd name="T3" fmla="*/ 101 h 101"/>
                <a:gd name="T4" fmla="*/ 0 w 84"/>
                <a:gd name="T5" fmla="*/ 9 h 101"/>
                <a:gd name="T6" fmla="*/ 74 w 84"/>
                <a:gd name="T7" fmla="*/ 0 h 101"/>
                <a:gd name="T8" fmla="*/ 84 w 84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1">
                  <a:moveTo>
                    <a:pt x="84" y="92"/>
                  </a:moveTo>
                  <a:lnTo>
                    <a:pt x="12" y="101"/>
                  </a:lnTo>
                  <a:lnTo>
                    <a:pt x="0" y="9"/>
                  </a:lnTo>
                  <a:lnTo>
                    <a:pt x="74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24" name="Freeform 125">
              <a:extLst>
                <a:ext uri="{FF2B5EF4-FFF2-40B4-BE49-F238E27FC236}">
                  <a16:creationId xmlns:a16="http://schemas.microsoft.com/office/drawing/2014/main" id="{78C93FBF-A5DD-4F27-8C67-53D7B325A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926" y="4446588"/>
              <a:ext cx="133350" cy="160338"/>
            </a:xfrm>
            <a:custGeom>
              <a:avLst/>
              <a:gdLst>
                <a:gd name="T0" fmla="*/ 84 w 84"/>
                <a:gd name="T1" fmla="*/ 92 h 101"/>
                <a:gd name="T2" fmla="*/ 12 w 84"/>
                <a:gd name="T3" fmla="*/ 101 h 101"/>
                <a:gd name="T4" fmla="*/ 0 w 84"/>
                <a:gd name="T5" fmla="*/ 8 h 101"/>
                <a:gd name="T6" fmla="*/ 74 w 84"/>
                <a:gd name="T7" fmla="*/ 0 h 101"/>
                <a:gd name="T8" fmla="*/ 84 w 84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1">
                  <a:moveTo>
                    <a:pt x="84" y="92"/>
                  </a:moveTo>
                  <a:lnTo>
                    <a:pt x="12" y="101"/>
                  </a:lnTo>
                  <a:lnTo>
                    <a:pt x="0" y="8"/>
                  </a:lnTo>
                  <a:lnTo>
                    <a:pt x="74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25" name="Freeform 126">
              <a:extLst>
                <a:ext uri="{FF2B5EF4-FFF2-40B4-BE49-F238E27FC236}">
                  <a16:creationId xmlns:a16="http://schemas.microsoft.com/office/drawing/2014/main" id="{1688F66B-4008-453C-8DFD-D1DCB04B4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7388" y="4430713"/>
              <a:ext cx="133350" cy="160338"/>
            </a:xfrm>
            <a:custGeom>
              <a:avLst/>
              <a:gdLst>
                <a:gd name="T0" fmla="*/ 84 w 84"/>
                <a:gd name="T1" fmla="*/ 92 h 101"/>
                <a:gd name="T2" fmla="*/ 12 w 84"/>
                <a:gd name="T3" fmla="*/ 101 h 101"/>
                <a:gd name="T4" fmla="*/ 0 w 84"/>
                <a:gd name="T5" fmla="*/ 8 h 101"/>
                <a:gd name="T6" fmla="*/ 74 w 84"/>
                <a:gd name="T7" fmla="*/ 0 h 101"/>
                <a:gd name="T8" fmla="*/ 84 w 84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1">
                  <a:moveTo>
                    <a:pt x="84" y="92"/>
                  </a:moveTo>
                  <a:lnTo>
                    <a:pt x="12" y="101"/>
                  </a:lnTo>
                  <a:lnTo>
                    <a:pt x="0" y="8"/>
                  </a:lnTo>
                  <a:lnTo>
                    <a:pt x="74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26" name="Freeform 127">
              <a:extLst>
                <a:ext uri="{FF2B5EF4-FFF2-40B4-BE49-F238E27FC236}">
                  <a16:creationId xmlns:a16="http://schemas.microsoft.com/office/drawing/2014/main" id="{7BCD9604-7C6C-45E7-9941-BD171E55E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1" y="4414838"/>
              <a:ext cx="133350" cy="160338"/>
            </a:xfrm>
            <a:custGeom>
              <a:avLst/>
              <a:gdLst>
                <a:gd name="T0" fmla="*/ 84 w 84"/>
                <a:gd name="T1" fmla="*/ 92 h 101"/>
                <a:gd name="T2" fmla="*/ 12 w 84"/>
                <a:gd name="T3" fmla="*/ 101 h 101"/>
                <a:gd name="T4" fmla="*/ 0 w 84"/>
                <a:gd name="T5" fmla="*/ 8 h 101"/>
                <a:gd name="T6" fmla="*/ 74 w 84"/>
                <a:gd name="T7" fmla="*/ 0 h 101"/>
                <a:gd name="T8" fmla="*/ 84 w 84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1">
                  <a:moveTo>
                    <a:pt x="84" y="92"/>
                  </a:moveTo>
                  <a:lnTo>
                    <a:pt x="12" y="101"/>
                  </a:lnTo>
                  <a:lnTo>
                    <a:pt x="0" y="8"/>
                  </a:lnTo>
                  <a:lnTo>
                    <a:pt x="74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27" name="Freeform 128">
              <a:extLst>
                <a:ext uri="{FF2B5EF4-FFF2-40B4-BE49-F238E27FC236}">
                  <a16:creationId xmlns:a16="http://schemas.microsoft.com/office/drawing/2014/main" id="{049B2E5A-8B89-4225-BFC7-498D58F2C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398963"/>
              <a:ext cx="133350" cy="157163"/>
            </a:xfrm>
            <a:custGeom>
              <a:avLst/>
              <a:gdLst>
                <a:gd name="T0" fmla="*/ 84 w 84"/>
                <a:gd name="T1" fmla="*/ 92 h 99"/>
                <a:gd name="T2" fmla="*/ 12 w 84"/>
                <a:gd name="T3" fmla="*/ 99 h 99"/>
                <a:gd name="T4" fmla="*/ 0 w 84"/>
                <a:gd name="T5" fmla="*/ 7 h 99"/>
                <a:gd name="T6" fmla="*/ 74 w 84"/>
                <a:gd name="T7" fmla="*/ 0 h 99"/>
                <a:gd name="T8" fmla="*/ 84 w 84"/>
                <a:gd name="T9" fmla="*/ 9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9">
                  <a:moveTo>
                    <a:pt x="84" y="92"/>
                  </a:moveTo>
                  <a:lnTo>
                    <a:pt x="12" y="99"/>
                  </a:lnTo>
                  <a:lnTo>
                    <a:pt x="0" y="7"/>
                  </a:lnTo>
                  <a:lnTo>
                    <a:pt x="74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28" name="Freeform 129">
              <a:extLst>
                <a:ext uri="{FF2B5EF4-FFF2-40B4-BE49-F238E27FC236}">
                  <a16:creationId xmlns:a16="http://schemas.microsoft.com/office/drawing/2014/main" id="{E956BEF0-21F7-4E28-BBB6-D08388219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3951" y="4379913"/>
              <a:ext cx="130175" cy="160338"/>
            </a:xfrm>
            <a:custGeom>
              <a:avLst/>
              <a:gdLst>
                <a:gd name="T0" fmla="*/ 82 w 82"/>
                <a:gd name="T1" fmla="*/ 92 h 101"/>
                <a:gd name="T2" fmla="*/ 10 w 82"/>
                <a:gd name="T3" fmla="*/ 101 h 101"/>
                <a:gd name="T4" fmla="*/ 0 w 82"/>
                <a:gd name="T5" fmla="*/ 9 h 101"/>
                <a:gd name="T6" fmla="*/ 72 w 82"/>
                <a:gd name="T7" fmla="*/ 0 h 101"/>
                <a:gd name="T8" fmla="*/ 82 w 82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01">
                  <a:moveTo>
                    <a:pt x="82" y="92"/>
                  </a:moveTo>
                  <a:lnTo>
                    <a:pt x="10" y="101"/>
                  </a:lnTo>
                  <a:lnTo>
                    <a:pt x="0" y="9"/>
                  </a:lnTo>
                  <a:lnTo>
                    <a:pt x="72" y="0"/>
                  </a:lnTo>
                  <a:lnTo>
                    <a:pt x="82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29" name="Freeform 130">
              <a:extLst>
                <a:ext uri="{FF2B5EF4-FFF2-40B4-BE49-F238E27FC236}">
                  <a16:creationId xmlns:a16="http://schemas.microsoft.com/office/drawing/2014/main" id="{4DED25ED-B600-4C6C-912B-271F81F66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364038"/>
              <a:ext cx="130175" cy="160338"/>
            </a:xfrm>
            <a:custGeom>
              <a:avLst/>
              <a:gdLst>
                <a:gd name="T0" fmla="*/ 82 w 82"/>
                <a:gd name="T1" fmla="*/ 92 h 101"/>
                <a:gd name="T2" fmla="*/ 10 w 82"/>
                <a:gd name="T3" fmla="*/ 101 h 101"/>
                <a:gd name="T4" fmla="*/ 0 w 82"/>
                <a:gd name="T5" fmla="*/ 9 h 101"/>
                <a:gd name="T6" fmla="*/ 72 w 82"/>
                <a:gd name="T7" fmla="*/ 0 h 101"/>
                <a:gd name="T8" fmla="*/ 82 w 82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01">
                  <a:moveTo>
                    <a:pt x="82" y="92"/>
                  </a:moveTo>
                  <a:lnTo>
                    <a:pt x="10" y="101"/>
                  </a:lnTo>
                  <a:lnTo>
                    <a:pt x="0" y="9"/>
                  </a:lnTo>
                  <a:lnTo>
                    <a:pt x="72" y="0"/>
                  </a:lnTo>
                  <a:lnTo>
                    <a:pt x="82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30" name="Freeform 131">
              <a:extLst>
                <a:ext uri="{FF2B5EF4-FFF2-40B4-BE49-F238E27FC236}">
                  <a16:creationId xmlns:a16="http://schemas.microsoft.com/office/drawing/2014/main" id="{2E38448D-BDAD-44A7-BE85-411C09FB1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876" y="4348163"/>
              <a:ext cx="130175" cy="160338"/>
            </a:xfrm>
            <a:custGeom>
              <a:avLst/>
              <a:gdLst>
                <a:gd name="T0" fmla="*/ 82 w 82"/>
                <a:gd name="T1" fmla="*/ 92 h 101"/>
                <a:gd name="T2" fmla="*/ 10 w 82"/>
                <a:gd name="T3" fmla="*/ 101 h 101"/>
                <a:gd name="T4" fmla="*/ 0 w 82"/>
                <a:gd name="T5" fmla="*/ 8 h 101"/>
                <a:gd name="T6" fmla="*/ 72 w 82"/>
                <a:gd name="T7" fmla="*/ 0 h 101"/>
                <a:gd name="T8" fmla="*/ 82 w 82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01">
                  <a:moveTo>
                    <a:pt x="82" y="92"/>
                  </a:moveTo>
                  <a:lnTo>
                    <a:pt x="10" y="101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2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31" name="Freeform 132">
              <a:extLst>
                <a:ext uri="{FF2B5EF4-FFF2-40B4-BE49-F238E27FC236}">
                  <a16:creationId xmlns:a16="http://schemas.microsoft.com/office/drawing/2014/main" id="{4D743BCA-3C00-4DB3-BF3E-9B9B11F8A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338" y="4332288"/>
              <a:ext cx="130175" cy="160338"/>
            </a:xfrm>
            <a:custGeom>
              <a:avLst/>
              <a:gdLst>
                <a:gd name="T0" fmla="*/ 82 w 82"/>
                <a:gd name="T1" fmla="*/ 92 h 101"/>
                <a:gd name="T2" fmla="*/ 10 w 82"/>
                <a:gd name="T3" fmla="*/ 101 h 101"/>
                <a:gd name="T4" fmla="*/ 0 w 82"/>
                <a:gd name="T5" fmla="*/ 8 h 101"/>
                <a:gd name="T6" fmla="*/ 72 w 82"/>
                <a:gd name="T7" fmla="*/ 0 h 101"/>
                <a:gd name="T8" fmla="*/ 82 w 82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01">
                  <a:moveTo>
                    <a:pt x="82" y="92"/>
                  </a:moveTo>
                  <a:lnTo>
                    <a:pt x="10" y="101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2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32" name="Freeform 133">
              <a:extLst>
                <a:ext uri="{FF2B5EF4-FFF2-40B4-BE49-F238E27FC236}">
                  <a16:creationId xmlns:a16="http://schemas.microsoft.com/office/drawing/2014/main" id="{F5D3CDDC-4E0A-43D3-9BE7-28D2A94FA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1" y="4316413"/>
              <a:ext cx="130175" cy="157163"/>
            </a:xfrm>
            <a:custGeom>
              <a:avLst/>
              <a:gdLst>
                <a:gd name="T0" fmla="*/ 82 w 82"/>
                <a:gd name="T1" fmla="*/ 92 h 99"/>
                <a:gd name="T2" fmla="*/ 10 w 82"/>
                <a:gd name="T3" fmla="*/ 99 h 99"/>
                <a:gd name="T4" fmla="*/ 0 w 82"/>
                <a:gd name="T5" fmla="*/ 8 h 99"/>
                <a:gd name="T6" fmla="*/ 72 w 82"/>
                <a:gd name="T7" fmla="*/ 0 h 99"/>
                <a:gd name="T8" fmla="*/ 82 w 82"/>
                <a:gd name="T9" fmla="*/ 9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99">
                  <a:moveTo>
                    <a:pt x="82" y="92"/>
                  </a:moveTo>
                  <a:lnTo>
                    <a:pt x="10" y="99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2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33" name="Freeform 134">
              <a:extLst>
                <a:ext uri="{FF2B5EF4-FFF2-40B4-BE49-F238E27FC236}">
                  <a16:creationId xmlns:a16="http://schemas.microsoft.com/office/drawing/2014/main" id="{56B981EA-CB3C-47AC-815B-7396901C4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263" y="4297363"/>
              <a:ext cx="130175" cy="160338"/>
            </a:xfrm>
            <a:custGeom>
              <a:avLst/>
              <a:gdLst>
                <a:gd name="T0" fmla="*/ 82 w 82"/>
                <a:gd name="T1" fmla="*/ 92 h 101"/>
                <a:gd name="T2" fmla="*/ 10 w 82"/>
                <a:gd name="T3" fmla="*/ 101 h 101"/>
                <a:gd name="T4" fmla="*/ 0 w 82"/>
                <a:gd name="T5" fmla="*/ 9 h 101"/>
                <a:gd name="T6" fmla="*/ 72 w 82"/>
                <a:gd name="T7" fmla="*/ 0 h 101"/>
                <a:gd name="T8" fmla="*/ 82 w 82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01">
                  <a:moveTo>
                    <a:pt x="82" y="92"/>
                  </a:moveTo>
                  <a:lnTo>
                    <a:pt x="10" y="101"/>
                  </a:lnTo>
                  <a:lnTo>
                    <a:pt x="0" y="9"/>
                  </a:lnTo>
                  <a:lnTo>
                    <a:pt x="72" y="0"/>
                  </a:lnTo>
                  <a:lnTo>
                    <a:pt x="82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34" name="Freeform 135">
              <a:extLst>
                <a:ext uri="{FF2B5EF4-FFF2-40B4-BE49-F238E27FC236}">
                  <a16:creationId xmlns:a16="http://schemas.microsoft.com/office/drawing/2014/main" id="{079C4B17-9023-4C63-BDDC-B02B7CBF0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4376" y="4276725"/>
              <a:ext cx="223838" cy="347663"/>
            </a:xfrm>
            <a:custGeom>
              <a:avLst/>
              <a:gdLst>
                <a:gd name="T0" fmla="*/ 66 w 141"/>
                <a:gd name="T1" fmla="*/ 5 h 219"/>
                <a:gd name="T2" fmla="*/ 43 w 141"/>
                <a:gd name="T3" fmla="*/ 7 h 219"/>
                <a:gd name="T4" fmla="*/ 0 w 141"/>
                <a:gd name="T5" fmla="*/ 12 h 219"/>
                <a:gd name="T6" fmla="*/ 11 w 141"/>
                <a:gd name="T7" fmla="*/ 104 h 219"/>
                <a:gd name="T8" fmla="*/ 54 w 141"/>
                <a:gd name="T9" fmla="*/ 99 h 219"/>
                <a:gd name="T10" fmla="*/ 69 w 141"/>
                <a:gd name="T11" fmla="*/ 219 h 219"/>
                <a:gd name="T12" fmla="*/ 141 w 141"/>
                <a:gd name="T13" fmla="*/ 211 h 219"/>
                <a:gd name="T14" fmla="*/ 116 w 141"/>
                <a:gd name="T15" fmla="*/ 0 h 219"/>
                <a:gd name="T16" fmla="*/ 66 w 141"/>
                <a:gd name="T17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219">
                  <a:moveTo>
                    <a:pt x="66" y="5"/>
                  </a:moveTo>
                  <a:lnTo>
                    <a:pt x="43" y="7"/>
                  </a:lnTo>
                  <a:lnTo>
                    <a:pt x="0" y="12"/>
                  </a:lnTo>
                  <a:lnTo>
                    <a:pt x="11" y="104"/>
                  </a:lnTo>
                  <a:lnTo>
                    <a:pt x="54" y="99"/>
                  </a:lnTo>
                  <a:lnTo>
                    <a:pt x="69" y="219"/>
                  </a:lnTo>
                  <a:lnTo>
                    <a:pt x="141" y="211"/>
                  </a:lnTo>
                  <a:lnTo>
                    <a:pt x="116" y="0"/>
                  </a:lnTo>
                  <a:lnTo>
                    <a:pt x="66" y="5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35" name="Freeform 136">
              <a:extLst>
                <a:ext uri="{FF2B5EF4-FFF2-40B4-BE49-F238E27FC236}">
                  <a16:creationId xmlns:a16="http://schemas.microsoft.com/office/drawing/2014/main" id="{35CA1063-272C-4433-9D09-1DD6CE40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4563" y="4257675"/>
              <a:ext cx="130175" cy="157163"/>
            </a:xfrm>
            <a:custGeom>
              <a:avLst/>
              <a:gdLst>
                <a:gd name="T0" fmla="*/ 82 w 82"/>
                <a:gd name="T1" fmla="*/ 92 h 99"/>
                <a:gd name="T2" fmla="*/ 10 w 82"/>
                <a:gd name="T3" fmla="*/ 99 h 99"/>
                <a:gd name="T4" fmla="*/ 0 w 82"/>
                <a:gd name="T5" fmla="*/ 8 h 99"/>
                <a:gd name="T6" fmla="*/ 72 w 82"/>
                <a:gd name="T7" fmla="*/ 0 h 99"/>
                <a:gd name="T8" fmla="*/ 82 w 82"/>
                <a:gd name="T9" fmla="*/ 9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99">
                  <a:moveTo>
                    <a:pt x="82" y="92"/>
                  </a:moveTo>
                  <a:lnTo>
                    <a:pt x="10" y="99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2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36" name="Freeform 137">
              <a:extLst>
                <a:ext uri="{FF2B5EF4-FFF2-40B4-BE49-F238E27FC236}">
                  <a16:creationId xmlns:a16="http://schemas.microsoft.com/office/drawing/2014/main" id="{F6162F12-00B2-4234-A900-21C55F040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9026" y="4238625"/>
              <a:ext cx="130175" cy="160338"/>
            </a:xfrm>
            <a:custGeom>
              <a:avLst/>
              <a:gdLst>
                <a:gd name="T0" fmla="*/ 82 w 82"/>
                <a:gd name="T1" fmla="*/ 93 h 101"/>
                <a:gd name="T2" fmla="*/ 10 w 82"/>
                <a:gd name="T3" fmla="*/ 101 h 101"/>
                <a:gd name="T4" fmla="*/ 0 w 82"/>
                <a:gd name="T5" fmla="*/ 9 h 101"/>
                <a:gd name="T6" fmla="*/ 72 w 82"/>
                <a:gd name="T7" fmla="*/ 0 h 101"/>
                <a:gd name="T8" fmla="*/ 82 w 82"/>
                <a:gd name="T9" fmla="*/ 9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01">
                  <a:moveTo>
                    <a:pt x="82" y="93"/>
                  </a:moveTo>
                  <a:lnTo>
                    <a:pt x="10" y="101"/>
                  </a:lnTo>
                  <a:lnTo>
                    <a:pt x="0" y="9"/>
                  </a:lnTo>
                  <a:lnTo>
                    <a:pt x="72" y="0"/>
                  </a:lnTo>
                  <a:lnTo>
                    <a:pt x="82" y="93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37" name="Freeform 138">
              <a:extLst>
                <a:ext uri="{FF2B5EF4-FFF2-40B4-BE49-F238E27FC236}">
                  <a16:creationId xmlns:a16="http://schemas.microsoft.com/office/drawing/2014/main" id="{377025D9-94D3-4C5E-970A-CACD90D5D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3488" y="4222750"/>
              <a:ext cx="130175" cy="160338"/>
            </a:xfrm>
            <a:custGeom>
              <a:avLst/>
              <a:gdLst>
                <a:gd name="T0" fmla="*/ 82 w 82"/>
                <a:gd name="T1" fmla="*/ 92 h 101"/>
                <a:gd name="T2" fmla="*/ 10 w 82"/>
                <a:gd name="T3" fmla="*/ 101 h 101"/>
                <a:gd name="T4" fmla="*/ 0 w 82"/>
                <a:gd name="T5" fmla="*/ 9 h 101"/>
                <a:gd name="T6" fmla="*/ 72 w 82"/>
                <a:gd name="T7" fmla="*/ 0 h 101"/>
                <a:gd name="T8" fmla="*/ 82 w 82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01">
                  <a:moveTo>
                    <a:pt x="82" y="92"/>
                  </a:moveTo>
                  <a:lnTo>
                    <a:pt x="10" y="101"/>
                  </a:lnTo>
                  <a:lnTo>
                    <a:pt x="0" y="9"/>
                  </a:lnTo>
                  <a:lnTo>
                    <a:pt x="72" y="0"/>
                  </a:lnTo>
                  <a:lnTo>
                    <a:pt x="82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38" name="Freeform 139">
              <a:extLst>
                <a:ext uri="{FF2B5EF4-FFF2-40B4-BE49-F238E27FC236}">
                  <a16:creationId xmlns:a16="http://schemas.microsoft.com/office/drawing/2014/main" id="{EB2E4A0A-735A-40E2-B288-E43D246B7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651" y="4348163"/>
              <a:ext cx="128588" cy="122238"/>
            </a:xfrm>
            <a:custGeom>
              <a:avLst/>
              <a:gdLst>
                <a:gd name="T0" fmla="*/ 81 w 81"/>
                <a:gd name="T1" fmla="*/ 69 h 77"/>
                <a:gd name="T2" fmla="*/ 9 w 81"/>
                <a:gd name="T3" fmla="*/ 77 h 77"/>
                <a:gd name="T4" fmla="*/ 0 w 81"/>
                <a:gd name="T5" fmla="*/ 8 h 77"/>
                <a:gd name="T6" fmla="*/ 72 w 81"/>
                <a:gd name="T7" fmla="*/ 0 h 77"/>
                <a:gd name="T8" fmla="*/ 81 w 81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77">
                  <a:moveTo>
                    <a:pt x="81" y="69"/>
                  </a:moveTo>
                  <a:lnTo>
                    <a:pt x="9" y="77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1" y="69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39" name="Freeform 140">
              <a:extLst>
                <a:ext uri="{FF2B5EF4-FFF2-40B4-BE49-F238E27FC236}">
                  <a16:creationId xmlns:a16="http://schemas.microsoft.com/office/drawing/2014/main" id="{606C0783-BE29-4776-8016-1B25EA493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4776" y="4206875"/>
              <a:ext cx="128588" cy="125413"/>
            </a:xfrm>
            <a:custGeom>
              <a:avLst/>
              <a:gdLst>
                <a:gd name="T0" fmla="*/ 81 w 81"/>
                <a:gd name="T1" fmla="*/ 71 h 79"/>
                <a:gd name="T2" fmla="*/ 9 w 81"/>
                <a:gd name="T3" fmla="*/ 79 h 79"/>
                <a:gd name="T4" fmla="*/ 0 w 81"/>
                <a:gd name="T5" fmla="*/ 9 h 79"/>
                <a:gd name="T6" fmla="*/ 72 w 81"/>
                <a:gd name="T7" fmla="*/ 0 h 79"/>
                <a:gd name="T8" fmla="*/ 81 w 81"/>
                <a:gd name="T9" fmla="*/ 7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79">
                  <a:moveTo>
                    <a:pt x="81" y="71"/>
                  </a:moveTo>
                  <a:lnTo>
                    <a:pt x="9" y="79"/>
                  </a:lnTo>
                  <a:lnTo>
                    <a:pt x="0" y="9"/>
                  </a:lnTo>
                  <a:lnTo>
                    <a:pt x="72" y="0"/>
                  </a:lnTo>
                  <a:lnTo>
                    <a:pt x="81" y="71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40" name="Freeform 141">
              <a:extLst>
                <a:ext uri="{FF2B5EF4-FFF2-40B4-BE49-F238E27FC236}">
                  <a16:creationId xmlns:a16="http://schemas.microsoft.com/office/drawing/2014/main" id="{9364386F-F411-455E-8E8B-A58A9909A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8113" y="4484688"/>
              <a:ext cx="144463" cy="261938"/>
            </a:xfrm>
            <a:custGeom>
              <a:avLst/>
              <a:gdLst>
                <a:gd name="T0" fmla="*/ 91 w 91"/>
                <a:gd name="T1" fmla="*/ 157 h 165"/>
                <a:gd name="T2" fmla="*/ 18 w 91"/>
                <a:gd name="T3" fmla="*/ 165 h 165"/>
                <a:gd name="T4" fmla="*/ 0 w 91"/>
                <a:gd name="T5" fmla="*/ 8 h 165"/>
                <a:gd name="T6" fmla="*/ 72 w 91"/>
                <a:gd name="T7" fmla="*/ 0 h 165"/>
                <a:gd name="T8" fmla="*/ 91 w 91"/>
                <a:gd name="T9" fmla="*/ 15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65">
                  <a:moveTo>
                    <a:pt x="91" y="157"/>
                  </a:moveTo>
                  <a:lnTo>
                    <a:pt x="18" y="165"/>
                  </a:lnTo>
                  <a:lnTo>
                    <a:pt x="0" y="8"/>
                  </a:lnTo>
                  <a:lnTo>
                    <a:pt x="72" y="0"/>
                  </a:lnTo>
                  <a:lnTo>
                    <a:pt x="91" y="157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41" name="Freeform 142">
              <a:extLst>
                <a:ext uri="{FF2B5EF4-FFF2-40B4-BE49-F238E27FC236}">
                  <a16:creationId xmlns:a16="http://schemas.microsoft.com/office/drawing/2014/main" id="{A6CFE087-0DA2-440F-8214-78325E631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5201" y="4446588"/>
              <a:ext cx="131763" cy="160338"/>
            </a:xfrm>
            <a:custGeom>
              <a:avLst/>
              <a:gdLst>
                <a:gd name="T0" fmla="*/ 83 w 83"/>
                <a:gd name="T1" fmla="*/ 92 h 101"/>
                <a:gd name="T2" fmla="*/ 11 w 83"/>
                <a:gd name="T3" fmla="*/ 101 h 101"/>
                <a:gd name="T4" fmla="*/ 0 w 83"/>
                <a:gd name="T5" fmla="*/ 8 h 101"/>
                <a:gd name="T6" fmla="*/ 73 w 83"/>
                <a:gd name="T7" fmla="*/ 0 h 101"/>
                <a:gd name="T8" fmla="*/ 83 w 83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01">
                  <a:moveTo>
                    <a:pt x="83" y="92"/>
                  </a:moveTo>
                  <a:lnTo>
                    <a:pt x="11" y="101"/>
                  </a:lnTo>
                  <a:lnTo>
                    <a:pt x="0" y="8"/>
                  </a:lnTo>
                  <a:lnTo>
                    <a:pt x="73" y="0"/>
                  </a:lnTo>
                  <a:lnTo>
                    <a:pt x="83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42" name="Freeform 143">
              <a:extLst>
                <a:ext uri="{FF2B5EF4-FFF2-40B4-BE49-F238E27FC236}">
                  <a16:creationId xmlns:a16="http://schemas.microsoft.com/office/drawing/2014/main" id="{01BAB145-B6C3-4E2E-A54A-BFD2B098F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9663" y="4430713"/>
              <a:ext cx="131763" cy="160338"/>
            </a:xfrm>
            <a:custGeom>
              <a:avLst/>
              <a:gdLst>
                <a:gd name="T0" fmla="*/ 83 w 83"/>
                <a:gd name="T1" fmla="*/ 92 h 101"/>
                <a:gd name="T2" fmla="*/ 11 w 83"/>
                <a:gd name="T3" fmla="*/ 101 h 101"/>
                <a:gd name="T4" fmla="*/ 0 w 83"/>
                <a:gd name="T5" fmla="*/ 8 h 101"/>
                <a:gd name="T6" fmla="*/ 73 w 83"/>
                <a:gd name="T7" fmla="*/ 0 h 101"/>
                <a:gd name="T8" fmla="*/ 83 w 83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01">
                  <a:moveTo>
                    <a:pt x="83" y="92"/>
                  </a:moveTo>
                  <a:lnTo>
                    <a:pt x="11" y="101"/>
                  </a:lnTo>
                  <a:lnTo>
                    <a:pt x="0" y="8"/>
                  </a:lnTo>
                  <a:lnTo>
                    <a:pt x="73" y="0"/>
                  </a:lnTo>
                  <a:lnTo>
                    <a:pt x="83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43" name="Freeform 144">
              <a:extLst>
                <a:ext uri="{FF2B5EF4-FFF2-40B4-BE49-F238E27FC236}">
                  <a16:creationId xmlns:a16="http://schemas.microsoft.com/office/drawing/2014/main" id="{21BE4CF0-4E1E-45BF-92C3-AD95401D5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4126" y="4414838"/>
              <a:ext cx="131763" cy="157163"/>
            </a:xfrm>
            <a:custGeom>
              <a:avLst/>
              <a:gdLst>
                <a:gd name="T0" fmla="*/ 83 w 83"/>
                <a:gd name="T1" fmla="*/ 92 h 99"/>
                <a:gd name="T2" fmla="*/ 11 w 83"/>
                <a:gd name="T3" fmla="*/ 99 h 99"/>
                <a:gd name="T4" fmla="*/ 0 w 83"/>
                <a:gd name="T5" fmla="*/ 8 h 99"/>
                <a:gd name="T6" fmla="*/ 73 w 83"/>
                <a:gd name="T7" fmla="*/ 0 h 99"/>
                <a:gd name="T8" fmla="*/ 83 w 83"/>
                <a:gd name="T9" fmla="*/ 9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9">
                  <a:moveTo>
                    <a:pt x="83" y="92"/>
                  </a:moveTo>
                  <a:lnTo>
                    <a:pt x="11" y="99"/>
                  </a:lnTo>
                  <a:lnTo>
                    <a:pt x="0" y="8"/>
                  </a:lnTo>
                  <a:lnTo>
                    <a:pt x="73" y="0"/>
                  </a:lnTo>
                  <a:lnTo>
                    <a:pt x="83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44" name="Freeform 145">
              <a:extLst>
                <a:ext uri="{FF2B5EF4-FFF2-40B4-BE49-F238E27FC236}">
                  <a16:creationId xmlns:a16="http://schemas.microsoft.com/office/drawing/2014/main" id="{51705CB7-FDB6-4888-AB7F-190703E2E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7426" y="4635500"/>
              <a:ext cx="133350" cy="160338"/>
            </a:xfrm>
            <a:custGeom>
              <a:avLst/>
              <a:gdLst>
                <a:gd name="T0" fmla="*/ 84 w 84"/>
                <a:gd name="T1" fmla="*/ 92 h 101"/>
                <a:gd name="T2" fmla="*/ 12 w 84"/>
                <a:gd name="T3" fmla="*/ 101 h 101"/>
                <a:gd name="T4" fmla="*/ 0 w 84"/>
                <a:gd name="T5" fmla="*/ 8 h 101"/>
                <a:gd name="T6" fmla="*/ 72 w 84"/>
                <a:gd name="T7" fmla="*/ 0 h 101"/>
                <a:gd name="T8" fmla="*/ 84 w 84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1">
                  <a:moveTo>
                    <a:pt x="84" y="92"/>
                  </a:moveTo>
                  <a:lnTo>
                    <a:pt x="12" y="101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45" name="Freeform 146">
              <a:extLst>
                <a:ext uri="{FF2B5EF4-FFF2-40B4-BE49-F238E27FC236}">
                  <a16:creationId xmlns:a16="http://schemas.microsoft.com/office/drawing/2014/main" id="{0B88455D-30C6-4790-9BEA-B48989512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1888" y="4619625"/>
              <a:ext cx="133350" cy="160338"/>
            </a:xfrm>
            <a:custGeom>
              <a:avLst/>
              <a:gdLst>
                <a:gd name="T0" fmla="*/ 84 w 84"/>
                <a:gd name="T1" fmla="*/ 92 h 101"/>
                <a:gd name="T2" fmla="*/ 12 w 84"/>
                <a:gd name="T3" fmla="*/ 101 h 101"/>
                <a:gd name="T4" fmla="*/ 0 w 84"/>
                <a:gd name="T5" fmla="*/ 8 h 101"/>
                <a:gd name="T6" fmla="*/ 72 w 84"/>
                <a:gd name="T7" fmla="*/ 0 h 101"/>
                <a:gd name="T8" fmla="*/ 84 w 84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1">
                  <a:moveTo>
                    <a:pt x="84" y="92"/>
                  </a:moveTo>
                  <a:lnTo>
                    <a:pt x="12" y="101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46" name="Freeform 147">
              <a:extLst>
                <a:ext uri="{FF2B5EF4-FFF2-40B4-BE49-F238E27FC236}">
                  <a16:creationId xmlns:a16="http://schemas.microsoft.com/office/drawing/2014/main" id="{BA1FBFE3-E368-4688-937F-5A8BAD83A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6351" y="4603750"/>
              <a:ext cx="133350" cy="160338"/>
            </a:xfrm>
            <a:custGeom>
              <a:avLst/>
              <a:gdLst>
                <a:gd name="T0" fmla="*/ 84 w 84"/>
                <a:gd name="T1" fmla="*/ 92 h 101"/>
                <a:gd name="T2" fmla="*/ 12 w 84"/>
                <a:gd name="T3" fmla="*/ 101 h 101"/>
                <a:gd name="T4" fmla="*/ 0 w 84"/>
                <a:gd name="T5" fmla="*/ 8 h 101"/>
                <a:gd name="T6" fmla="*/ 72 w 84"/>
                <a:gd name="T7" fmla="*/ 0 h 101"/>
                <a:gd name="T8" fmla="*/ 84 w 84"/>
                <a:gd name="T9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01">
                  <a:moveTo>
                    <a:pt x="84" y="92"/>
                  </a:moveTo>
                  <a:lnTo>
                    <a:pt x="12" y="101"/>
                  </a:lnTo>
                  <a:lnTo>
                    <a:pt x="0" y="8"/>
                  </a:lnTo>
                  <a:lnTo>
                    <a:pt x="72" y="0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47" name="Freeform 148">
              <a:extLst>
                <a:ext uri="{FF2B5EF4-FFF2-40B4-BE49-F238E27FC236}">
                  <a16:creationId xmlns:a16="http://schemas.microsoft.com/office/drawing/2014/main" id="{1B448193-7D8C-4AD3-9C22-932090F0D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6676" y="4398963"/>
              <a:ext cx="155575" cy="87313"/>
            </a:xfrm>
            <a:custGeom>
              <a:avLst/>
              <a:gdLst>
                <a:gd name="T0" fmla="*/ 98 w 98"/>
                <a:gd name="T1" fmla="*/ 44 h 55"/>
                <a:gd name="T2" fmla="*/ 5 w 98"/>
                <a:gd name="T3" fmla="*/ 55 h 55"/>
                <a:gd name="T4" fmla="*/ 0 w 98"/>
                <a:gd name="T5" fmla="*/ 10 h 55"/>
                <a:gd name="T6" fmla="*/ 91 w 98"/>
                <a:gd name="T7" fmla="*/ 0 h 55"/>
                <a:gd name="T8" fmla="*/ 98 w 98"/>
                <a:gd name="T9" fmla="*/ 4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5">
                  <a:moveTo>
                    <a:pt x="98" y="44"/>
                  </a:moveTo>
                  <a:lnTo>
                    <a:pt x="5" y="55"/>
                  </a:lnTo>
                  <a:lnTo>
                    <a:pt x="0" y="10"/>
                  </a:lnTo>
                  <a:lnTo>
                    <a:pt x="91" y="0"/>
                  </a:lnTo>
                  <a:lnTo>
                    <a:pt x="98" y="44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48" name="Freeform 149">
              <a:extLst>
                <a:ext uri="{FF2B5EF4-FFF2-40B4-BE49-F238E27FC236}">
                  <a16:creationId xmlns:a16="http://schemas.microsoft.com/office/drawing/2014/main" id="{FB54246E-6AE7-458E-B379-01A7B5252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951" y="4378325"/>
              <a:ext cx="155575" cy="87313"/>
            </a:xfrm>
            <a:custGeom>
              <a:avLst/>
              <a:gdLst>
                <a:gd name="T0" fmla="*/ 98 w 98"/>
                <a:gd name="T1" fmla="*/ 45 h 55"/>
                <a:gd name="T2" fmla="*/ 5 w 98"/>
                <a:gd name="T3" fmla="*/ 55 h 55"/>
                <a:gd name="T4" fmla="*/ 0 w 98"/>
                <a:gd name="T5" fmla="*/ 11 h 55"/>
                <a:gd name="T6" fmla="*/ 91 w 98"/>
                <a:gd name="T7" fmla="*/ 0 h 55"/>
                <a:gd name="T8" fmla="*/ 98 w 98"/>
                <a:gd name="T9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5">
                  <a:moveTo>
                    <a:pt x="98" y="45"/>
                  </a:moveTo>
                  <a:lnTo>
                    <a:pt x="5" y="55"/>
                  </a:lnTo>
                  <a:lnTo>
                    <a:pt x="0" y="11"/>
                  </a:lnTo>
                  <a:lnTo>
                    <a:pt x="91" y="0"/>
                  </a:lnTo>
                  <a:lnTo>
                    <a:pt x="98" y="45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49" name="Freeform 150">
              <a:extLst>
                <a:ext uri="{FF2B5EF4-FFF2-40B4-BE49-F238E27FC236}">
                  <a16:creationId xmlns:a16="http://schemas.microsoft.com/office/drawing/2014/main" id="{68BF9763-ED67-4A56-8815-DBFD290D9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813" y="4359275"/>
              <a:ext cx="155575" cy="87313"/>
            </a:xfrm>
            <a:custGeom>
              <a:avLst/>
              <a:gdLst>
                <a:gd name="T0" fmla="*/ 98 w 98"/>
                <a:gd name="T1" fmla="*/ 45 h 55"/>
                <a:gd name="T2" fmla="*/ 5 w 98"/>
                <a:gd name="T3" fmla="*/ 55 h 55"/>
                <a:gd name="T4" fmla="*/ 0 w 98"/>
                <a:gd name="T5" fmla="*/ 10 h 55"/>
                <a:gd name="T6" fmla="*/ 92 w 98"/>
                <a:gd name="T7" fmla="*/ 0 h 55"/>
                <a:gd name="T8" fmla="*/ 98 w 98"/>
                <a:gd name="T9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5">
                  <a:moveTo>
                    <a:pt x="98" y="45"/>
                  </a:moveTo>
                  <a:lnTo>
                    <a:pt x="5" y="55"/>
                  </a:lnTo>
                  <a:lnTo>
                    <a:pt x="0" y="10"/>
                  </a:lnTo>
                  <a:lnTo>
                    <a:pt x="92" y="0"/>
                  </a:lnTo>
                  <a:lnTo>
                    <a:pt x="98" y="45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50" name="Freeform 151">
              <a:extLst>
                <a:ext uri="{FF2B5EF4-FFF2-40B4-BE49-F238E27FC236}">
                  <a16:creationId xmlns:a16="http://schemas.microsoft.com/office/drawing/2014/main" id="{57FF301E-E163-45DD-800B-0AD22B9BA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3088" y="4340225"/>
              <a:ext cx="155575" cy="87313"/>
            </a:xfrm>
            <a:custGeom>
              <a:avLst/>
              <a:gdLst>
                <a:gd name="T0" fmla="*/ 98 w 98"/>
                <a:gd name="T1" fmla="*/ 45 h 55"/>
                <a:gd name="T2" fmla="*/ 5 w 98"/>
                <a:gd name="T3" fmla="*/ 55 h 55"/>
                <a:gd name="T4" fmla="*/ 0 w 98"/>
                <a:gd name="T5" fmla="*/ 10 h 55"/>
                <a:gd name="T6" fmla="*/ 93 w 98"/>
                <a:gd name="T7" fmla="*/ 0 h 55"/>
                <a:gd name="T8" fmla="*/ 98 w 98"/>
                <a:gd name="T9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5">
                  <a:moveTo>
                    <a:pt x="98" y="45"/>
                  </a:moveTo>
                  <a:lnTo>
                    <a:pt x="5" y="55"/>
                  </a:lnTo>
                  <a:lnTo>
                    <a:pt x="0" y="10"/>
                  </a:lnTo>
                  <a:lnTo>
                    <a:pt x="93" y="0"/>
                  </a:lnTo>
                  <a:lnTo>
                    <a:pt x="98" y="45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51" name="Freeform 152">
              <a:extLst>
                <a:ext uri="{FF2B5EF4-FFF2-40B4-BE49-F238E27FC236}">
                  <a16:creationId xmlns:a16="http://schemas.microsoft.com/office/drawing/2014/main" id="{16DABF7B-96BD-4DF3-A734-C6137F80D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951" y="4321175"/>
              <a:ext cx="153988" cy="88900"/>
            </a:xfrm>
            <a:custGeom>
              <a:avLst/>
              <a:gdLst>
                <a:gd name="T0" fmla="*/ 97 w 97"/>
                <a:gd name="T1" fmla="*/ 44 h 56"/>
                <a:gd name="T2" fmla="*/ 5 w 97"/>
                <a:gd name="T3" fmla="*/ 56 h 56"/>
                <a:gd name="T4" fmla="*/ 0 w 97"/>
                <a:gd name="T5" fmla="*/ 10 h 56"/>
                <a:gd name="T6" fmla="*/ 92 w 97"/>
                <a:gd name="T7" fmla="*/ 0 h 56"/>
                <a:gd name="T8" fmla="*/ 97 w 97"/>
                <a:gd name="T9" fmla="*/ 4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6">
                  <a:moveTo>
                    <a:pt x="97" y="44"/>
                  </a:moveTo>
                  <a:lnTo>
                    <a:pt x="5" y="56"/>
                  </a:lnTo>
                  <a:lnTo>
                    <a:pt x="0" y="10"/>
                  </a:lnTo>
                  <a:lnTo>
                    <a:pt x="92" y="0"/>
                  </a:lnTo>
                  <a:lnTo>
                    <a:pt x="97" y="44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52" name="Freeform 153">
              <a:extLst>
                <a:ext uri="{FF2B5EF4-FFF2-40B4-BE49-F238E27FC236}">
                  <a16:creationId xmlns:a16="http://schemas.microsoft.com/office/drawing/2014/main" id="{B95259E4-A992-4C15-A6C3-6E8C1F7BA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1226" y="4300538"/>
              <a:ext cx="155575" cy="87313"/>
            </a:xfrm>
            <a:custGeom>
              <a:avLst/>
              <a:gdLst>
                <a:gd name="T0" fmla="*/ 98 w 98"/>
                <a:gd name="T1" fmla="*/ 45 h 55"/>
                <a:gd name="T2" fmla="*/ 5 w 98"/>
                <a:gd name="T3" fmla="*/ 55 h 55"/>
                <a:gd name="T4" fmla="*/ 0 w 98"/>
                <a:gd name="T5" fmla="*/ 12 h 55"/>
                <a:gd name="T6" fmla="*/ 93 w 98"/>
                <a:gd name="T7" fmla="*/ 0 h 55"/>
                <a:gd name="T8" fmla="*/ 98 w 98"/>
                <a:gd name="T9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5">
                  <a:moveTo>
                    <a:pt x="98" y="45"/>
                  </a:moveTo>
                  <a:lnTo>
                    <a:pt x="5" y="55"/>
                  </a:lnTo>
                  <a:lnTo>
                    <a:pt x="0" y="12"/>
                  </a:lnTo>
                  <a:lnTo>
                    <a:pt x="93" y="0"/>
                  </a:lnTo>
                  <a:lnTo>
                    <a:pt x="98" y="45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53" name="Freeform 154">
              <a:extLst>
                <a:ext uri="{FF2B5EF4-FFF2-40B4-BE49-F238E27FC236}">
                  <a16:creationId xmlns:a16="http://schemas.microsoft.com/office/drawing/2014/main" id="{6220DDC8-BB83-489F-9CD6-DFE8653D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9501" y="4281488"/>
              <a:ext cx="155575" cy="87313"/>
            </a:xfrm>
            <a:custGeom>
              <a:avLst/>
              <a:gdLst>
                <a:gd name="T0" fmla="*/ 98 w 98"/>
                <a:gd name="T1" fmla="*/ 45 h 55"/>
                <a:gd name="T2" fmla="*/ 7 w 98"/>
                <a:gd name="T3" fmla="*/ 55 h 55"/>
                <a:gd name="T4" fmla="*/ 0 w 98"/>
                <a:gd name="T5" fmla="*/ 10 h 55"/>
                <a:gd name="T6" fmla="*/ 93 w 98"/>
                <a:gd name="T7" fmla="*/ 0 h 55"/>
                <a:gd name="T8" fmla="*/ 98 w 98"/>
                <a:gd name="T9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5">
                  <a:moveTo>
                    <a:pt x="98" y="45"/>
                  </a:moveTo>
                  <a:lnTo>
                    <a:pt x="7" y="55"/>
                  </a:lnTo>
                  <a:lnTo>
                    <a:pt x="0" y="10"/>
                  </a:lnTo>
                  <a:lnTo>
                    <a:pt x="93" y="0"/>
                  </a:lnTo>
                  <a:lnTo>
                    <a:pt x="98" y="45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54" name="Freeform 155">
              <a:extLst>
                <a:ext uri="{FF2B5EF4-FFF2-40B4-BE49-F238E27FC236}">
                  <a16:creationId xmlns:a16="http://schemas.microsoft.com/office/drawing/2014/main" id="{835C6E72-7638-4C04-A8C6-840C7A709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2538" y="4262438"/>
              <a:ext cx="152400" cy="88900"/>
            </a:xfrm>
            <a:custGeom>
              <a:avLst/>
              <a:gdLst>
                <a:gd name="T0" fmla="*/ 96 w 96"/>
                <a:gd name="T1" fmla="*/ 46 h 56"/>
                <a:gd name="T2" fmla="*/ 5 w 96"/>
                <a:gd name="T3" fmla="*/ 56 h 56"/>
                <a:gd name="T4" fmla="*/ 0 w 96"/>
                <a:gd name="T5" fmla="*/ 11 h 56"/>
                <a:gd name="T6" fmla="*/ 91 w 96"/>
                <a:gd name="T7" fmla="*/ 0 h 56"/>
                <a:gd name="T8" fmla="*/ 96 w 96"/>
                <a:gd name="T9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56">
                  <a:moveTo>
                    <a:pt x="96" y="46"/>
                  </a:moveTo>
                  <a:lnTo>
                    <a:pt x="5" y="56"/>
                  </a:lnTo>
                  <a:lnTo>
                    <a:pt x="0" y="11"/>
                  </a:lnTo>
                  <a:lnTo>
                    <a:pt x="91" y="0"/>
                  </a:lnTo>
                  <a:lnTo>
                    <a:pt x="96" y="46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55" name="Freeform 156">
              <a:extLst>
                <a:ext uri="{FF2B5EF4-FFF2-40B4-BE49-F238E27FC236}">
                  <a16:creationId xmlns:a16="http://schemas.microsoft.com/office/drawing/2014/main" id="{ADB1ABBA-9300-4523-B8ED-D779FC9FB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0813" y="4244975"/>
              <a:ext cx="152400" cy="87313"/>
            </a:xfrm>
            <a:custGeom>
              <a:avLst/>
              <a:gdLst>
                <a:gd name="T0" fmla="*/ 96 w 96"/>
                <a:gd name="T1" fmla="*/ 43 h 55"/>
                <a:gd name="T2" fmla="*/ 5 w 96"/>
                <a:gd name="T3" fmla="*/ 55 h 55"/>
                <a:gd name="T4" fmla="*/ 0 w 96"/>
                <a:gd name="T5" fmla="*/ 10 h 55"/>
                <a:gd name="T6" fmla="*/ 91 w 96"/>
                <a:gd name="T7" fmla="*/ 0 h 55"/>
                <a:gd name="T8" fmla="*/ 96 w 96"/>
                <a:gd name="T9" fmla="*/ 4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55">
                  <a:moveTo>
                    <a:pt x="96" y="43"/>
                  </a:moveTo>
                  <a:lnTo>
                    <a:pt x="5" y="55"/>
                  </a:lnTo>
                  <a:lnTo>
                    <a:pt x="0" y="10"/>
                  </a:lnTo>
                  <a:lnTo>
                    <a:pt x="91" y="0"/>
                  </a:lnTo>
                  <a:lnTo>
                    <a:pt x="96" y="43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56" name="Freeform 157">
              <a:extLst>
                <a:ext uri="{FF2B5EF4-FFF2-40B4-BE49-F238E27FC236}">
                  <a16:creationId xmlns:a16="http://schemas.microsoft.com/office/drawing/2014/main" id="{862D6197-ADCF-44E0-9A7B-6710D7C17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0676" y="4222750"/>
              <a:ext cx="153988" cy="88900"/>
            </a:xfrm>
            <a:custGeom>
              <a:avLst/>
              <a:gdLst>
                <a:gd name="T0" fmla="*/ 97 w 97"/>
                <a:gd name="T1" fmla="*/ 46 h 56"/>
                <a:gd name="T2" fmla="*/ 5 w 97"/>
                <a:gd name="T3" fmla="*/ 56 h 56"/>
                <a:gd name="T4" fmla="*/ 0 w 97"/>
                <a:gd name="T5" fmla="*/ 12 h 56"/>
                <a:gd name="T6" fmla="*/ 91 w 97"/>
                <a:gd name="T7" fmla="*/ 0 h 56"/>
                <a:gd name="T8" fmla="*/ 97 w 97"/>
                <a:gd name="T9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6">
                  <a:moveTo>
                    <a:pt x="97" y="46"/>
                  </a:moveTo>
                  <a:lnTo>
                    <a:pt x="5" y="56"/>
                  </a:lnTo>
                  <a:lnTo>
                    <a:pt x="0" y="12"/>
                  </a:lnTo>
                  <a:lnTo>
                    <a:pt x="91" y="0"/>
                  </a:lnTo>
                  <a:lnTo>
                    <a:pt x="97" y="46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57" name="Freeform 158">
              <a:extLst>
                <a:ext uri="{FF2B5EF4-FFF2-40B4-BE49-F238E27FC236}">
                  <a16:creationId xmlns:a16="http://schemas.microsoft.com/office/drawing/2014/main" id="{E3D2313B-09F5-43E4-AAE0-F6EC47D8F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8951" y="4205288"/>
              <a:ext cx="155575" cy="87313"/>
            </a:xfrm>
            <a:custGeom>
              <a:avLst/>
              <a:gdLst>
                <a:gd name="T0" fmla="*/ 98 w 98"/>
                <a:gd name="T1" fmla="*/ 45 h 55"/>
                <a:gd name="T2" fmla="*/ 5 w 98"/>
                <a:gd name="T3" fmla="*/ 55 h 55"/>
                <a:gd name="T4" fmla="*/ 0 w 98"/>
                <a:gd name="T5" fmla="*/ 10 h 55"/>
                <a:gd name="T6" fmla="*/ 93 w 98"/>
                <a:gd name="T7" fmla="*/ 0 h 55"/>
                <a:gd name="T8" fmla="*/ 98 w 98"/>
                <a:gd name="T9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5">
                  <a:moveTo>
                    <a:pt x="98" y="45"/>
                  </a:moveTo>
                  <a:lnTo>
                    <a:pt x="5" y="55"/>
                  </a:lnTo>
                  <a:lnTo>
                    <a:pt x="0" y="10"/>
                  </a:lnTo>
                  <a:lnTo>
                    <a:pt x="93" y="0"/>
                  </a:lnTo>
                  <a:lnTo>
                    <a:pt x="98" y="45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58" name="Freeform 159">
              <a:extLst>
                <a:ext uri="{FF2B5EF4-FFF2-40B4-BE49-F238E27FC236}">
                  <a16:creationId xmlns:a16="http://schemas.microsoft.com/office/drawing/2014/main" id="{168B22A1-9DD5-4B22-BB6E-AD6695753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6" y="4186238"/>
              <a:ext cx="155575" cy="87313"/>
            </a:xfrm>
            <a:custGeom>
              <a:avLst/>
              <a:gdLst>
                <a:gd name="T0" fmla="*/ 98 w 98"/>
                <a:gd name="T1" fmla="*/ 45 h 55"/>
                <a:gd name="T2" fmla="*/ 6 w 98"/>
                <a:gd name="T3" fmla="*/ 55 h 55"/>
                <a:gd name="T4" fmla="*/ 0 w 98"/>
                <a:gd name="T5" fmla="*/ 10 h 55"/>
                <a:gd name="T6" fmla="*/ 93 w 98"/>
                <a:gd name="T7" fmla="*/ 0 h 55"/>
                <a:gd name="T8" fmla="*/ 98 w 98"/>
                <a:gd name="T9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5">
                  <a:moveTo>
                    <a:pt x="98" y="45"/>
                  </a:moveTo>
                  <a:lnTo>
                    <a:pt x="6" y="55"/>
                  </a:lnTo>
                  <a:lnTo>
                    <a:pt x="0" y="10"/>
                  </a:lnTo>
                  <a:lnTo>
                    <a:pt x="93" y="0"/>
                  </a:lnTo>
                  <a:lnTo>
                    <a:pt x="98" y="45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59" name="Freeform 160">
              <a:extLst>
                <a:ext uri="{FF2B5EF4-FFF2-40B4-BE49-F238E27FC236}">
                  <a16:creationId xmlns:a16="http://schemas.microsoft.com/office/drawing/2014/main" id="{938BEE35-B58C-43A0-9FEB-E7B1853EC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4167188"/>
              <a:ext cx="155575" cy="87313"/>
            </a:xfrm>
            <a:custGeom>
              <a:avLst/>
              <a:gdLst>
                <a:gd name="T0" fmla="*/ 98 w 98"/>
                <a:gd name="T1" fmla="*/ 44 h 55"/>
                <a:gd name="T2" fmla="*/ 5 w 98"/>
                <a:gd name="T3" fmla="*/ 55 h 55"/>
                <a:gd name="T4" fmla="*/ 0 w 98"/>
                <a:gd name="T5" fmla="*/ 10 h 55"/>
                <a:gd name="T6" fmla="*/ 93 w 98"/>
                <a:gd name="T7" fmla="*/ 0 h 55"/>
                <a:gd name="T8" fmla="*/ 98 w 98"/>
                <a:gd name="T9" fmla="*/ 4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5">
                  <a:moveTo>
                    <a:pt x="98" y="44"/>
                  </a:moveTo>
                  <a:lnTo>
                    <a:pt x="5" y="55"/>
                  </a:lnTo>
                  <a:lnTo>
                    <a:pt x="0" y="10"/>
                  </a:lnTo>
                  <a:lnTo>
                    <a:pt x="93" y="0"/>
                  </a:lnTo>
                  <a:lnTo>
                    <a:pt x="98" y="44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60" name="Freeform 161">
              <a:extLst>
                <a:ext uri="{FF2B5EF4-FFF2-40B4-BE49-F238E27FC236}">
                  <a16:creationId xmlns:a16="http://schemas.microsoft.com/office/drawing/2014/main" id="{BDF3F1EF-E85F-451E-B409-7BAA2AD11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5363" y="4146550"/>
              <a:ext cx="155575" cy="87313"/>
            </a:xfrm>
            <a:custGeom>
              <a:avLst/>
              <a:gdLst>
                <a:gd name="T0" fmla="*/ 98 w 98"/>
                <a:gd name="T1" fmla="*/ 45 h 55"/>
                <a:gd name="T2" fmla="*/ 5 w 98"/>
                <a:gd name="T3" fmla="*/ 55 h 55"/>
                <a:gd name="T4" fmla="*/ 0 w 98"/>
                <a:gd name="T5" fmla="*/ 11 h 55"/>
                <a:gd name="T6" fmla="*/ 93 w 98"/>
                <a:gd name="T7" fmla="*/ 0 h 55"/>
                <a:gd name="T8" fmla="*/ 98 w 98"/>
                <a:gd name="T9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5">
                  <a:moveTo>
                    <a:pt x="98" y="45"/>
                  </a:moveTo>
                  <a:lnTo>
                    <a:pt x="5" y="55"/>
                  </a:lnTo>
                  <a:lnTo>
                    <a:pt x="0" y="11"/>
                  </a:lnTo>
                  <a:lnTo>
                    <a:pt x="93" y="0"/>
                  </a:lnTo>
                  <a:lnTo>
                    <a:pt x="98" y="45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61" name="Freeform 162">
              <a:extLst>
                <a:ext uri="{FF2B5EF4-FFF2-40B4-BE49-F238E27FC236}">
                  <a16:creationId xmlns:a16="http://schemas.microsoft.com/office/drawing/2014/main" id="{26E89CC6-692D-42D5-AA82-F3B1B3C0A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226" y="4127500"/>
              <a:ext cx="155575" cy="87313"/>
            </a:xfrm>
            <a:custGeom>
              <a:avLst/>
              <a:gdLst>
                <a:gd name="T0" fmla="*/ 98 w 98"/>
                <a:gd name="T1" fmla="*/ 45 h 55"/>
                <a:gd name="T2" fmla="*/ 7 w 98"/>
                <a:gd name="T3" fmla="*/ 55 h 55"/>
                <a:gd name="T4" fmla="*/ 0 w 98"/>
                <a:gd name="T5" fmla="*/ 10 h 55"/>
                <a:gd name="T6" fmla="*/ 92 w 98"/>
                <a:gd name="T7" fmla="*/ 0 h 55"/>
                <a:gd name="T8" fmla="*/ 98 w 98"/>
                <a:gd name="T9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5">
                  <a:moveTo>
                    <a:pt x="98" y="45"/>
                  </a:moveTo>
                  <a:lnTo>
                    <a:pt x="7" y="55"/>
                  </a:lnTo>
                  <a:lnTo>
                    <a:pt x="0" y="10"/>
                  </a:lnTo>
                  <a:lnTo>
                    <a:pt x="92" y="0"/>
                  </a:lnTo>
                  <a:lnTo>
                    <a:pt x="98" y="45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62" name="Freeform 163">
              <a:extLst>
                <a:ext uri="{FF2B5EF4-FFF2-40B4-BE49-F238E27FC236}">
                  <a16:creationId xmlns:a16="http://schemas.microsoft.com/office/drawing/2014/main" id="{29313C71-A063-4CAA-B200-6D918CAF8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3501" y="4108450"/>
              <a:ext cx="155575" cy="88900"/>
            </a:xfrm>
            <a:custGeom>
              <a:avLst/>
              <a:gdLst>
                <a:gd name="T0" fmla="*/ 98 w 98"/>
                <a:gd name="T1" fmla="*/ 45 h 56"/>
                <a:gd name="T2" fmla="*/ 7 w 98"/>
                <a:gd name="T3" fmla="*/ 56 h 56"/>
                <a:gd name="T4" fmla="*/ 0 w 98"/>
                <a:gd name="T5" fmla="*/ 10 h 56"/>
                <a:gd name="T6" fmla="*/ 93 w 98"/>
                <a:gd name="T7" fmla="*/ 0 h 56"/>
                <a:gd name="T8" fmla="*/ 98 w 98"/>
                <a:gd name="T9" fmla="*/ 4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6">
                  <a:moveTo>
                    <a:pt x="98" y="45"/>
                  </a:moveTo>
                  <a:lnTo>
                    <a:pt x="7" y="56"/>
                  </a:lnTo>
                  <a:lnTo>
                    <a:pt x="0" y="10"/>
                  </a:lnTo>
                  <a:lnTo>
                    <a:pt x="93" y="0"/>
                  </a:lnTo>
                  <a:lnTo>
                    <a:pt x="98" y="45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63" name="Freeform 164">
              <a:extLst>
                <a:ext uri="{FF2B5EF4-FFF2-40B4-BE49-F238E27FC236}">
                  <a16:creationId xmlns:a16="http://schemas.microsoft.com/office/drawing/2014/main" id="{02AEA84B-09CD-4979-A0EA-97930DF79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7788" y="4795838"/>
              <a:ext cx="2828925" cy="355600"/>
            </a:xfrm>
            <a:custGeom>
              <a:avLst/>
              <a:gdLst>
                <a:gd name="T0" fmla="*/ 1780 w 1782"/>
                <a:gd name="T1" fmla="*/ 0 h 224"/>
                <a:gd name="T2" fmla="*/ 0 w 1782"/>
                <a:gd name="T3" fmla="*/ 202 h 224"/>
                <a:gd name="T4" fmla="*/ 3 w 1782"/>
                <a:gd name="T5" fmla="*/ 224 h 224"/>
                <a:gd name="T6" fmla="*/ 1782 w 1782"/>
                <a:gd name="T7" fmla="*/ 21 h 224"/>
                <a:gd name="T8" fmla="*/ 1780 w 1782"/>
                <a:gd name="T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2" h="224">
                  <a:moveTo>
                    <a:pt x="1780" y="0"/>
                  </a:moveTo>
                  <a:lnTo>
                    <a:pt x="0" y="202"/>
                  </a:lnTo>
                  <a:lnTo>
                    <a:pt x="3" y="224"/>
                  </a:lnTo>
                  <a:lnTo>
                    <a:pt x="1782" y="21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64" name="Freeform 165">
              <a:extLst>
                <a:ext uri="{FF2B5EF4-FFF2-40B4-BE49-F238E27FC236}">
                  <a16:creationId xmlns:a16="http://schemas.microsoft.com/office/drawing/2014/main" id="{4667DA1E-354A-472C-894F-933C36750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2538" y="3997325"/>
              <a:ext cx="2830513" cy="371475"/>
            </a:xfrm>
            <a:custGeom>
              <a:avLst/>
              <a:gdLst>
                <a:gd name="T0" fmla="*/ 1783 w 1783"/>
                <a:gd name="T1" fmla="*/ 32 h 234"/>
                <a:gd name="T2" fmla="*/ 3 w 1783"/>
                <a:gd name="T3" fmla="*/ 234 h 234"/>
                <a:gd name="T4" fmla="*/ 0 w 1783"/>
                <a:gd name="T5" fmla="*/ 203 h 234"/>
                <a:gd name="T6" fmla="*/ 1780 w 1783"/>
                <a:gd name="T7" fmla="*/ 0 h 234"/>
                <a:gd name="T8" fmla="*/ 1783 w 1783"/>
                <a:gd name="T9" fmla="*/ 3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3" h="234">
                  <a:moveTo>
                    <a:pt x="1783" y="32"/>
                  </a:moveTo>
                  <a:lnTo>
                    <a:pt x="3" y="234"/>
                  </a:lnTo>
                  <a:lnTo>
                    <a:pt x="0" y="203"/>
                  </a:lnTo>
                  <a:lnTo>
                    <a:pt x="1780" y="0"/>
                  </a:lnTo>
                  <a:lnTo>
                    <a:pt x="1783" y="32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65" name="Freeform 166">
              <a:extLst>
                <a:ext uri="{FF2B5EF4-FFF2-40B4-BE49-F238E27FC236}">
                  <a16:creationId xmlns:a16="http://schemas.microsoft.com/office/drawing/2014/main" id="{95926B22-1D5D-4563-9261-6FF61C08A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0063" y="2863850"/>
              <a:ext cx="438150" cy="428625"/>
            </a:xfrm>
            <a:custGeom>
              <a:avLst/>
              <a:gdLst>
                <a:gd name="T0" fmla="*/ 119 w 161"/>
                <a:gd name="T1" fmla="*/ 140 h 161"/>
                <a:gd name="T2" fmla="*/ 22 w 161"/>
                <a:gd name="T3" fmla="*/ 119 h 161"/>
                <a:gd name="T4" fmla="*/ 42 w 161"/>
                <a:gd name="T5" fmla="*/ 22 h 161"/>
                <a:gd name="T6" fmla="*/ 140 w 161"/>
                <a:gd name="T7" fmla="*/ 42 h 161"/>
                <a:gd name="T8" fmla="*/ 119 w 161"/>
                <a:gd name="T9" fmla="*/ 14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61">
                  <a:moveTo>
                    <a:pt x="119" y="140"/>
                  </a:moveTo>
                  <a:cubicBezTo>
                    <a:pt x="87" y="161"/>
                    <a:pt x="43" y="152"/>
                    <a:pt x="22" y="119"/>
                  </a:cubicBezTo>
                  <a:cubicBezTo>
                    <a:pt x="0" y="87"/>
                    <a:pt x="10" y="43"/>
                    <a:pt x="42" y="22"/>
                  </a:cubicBezTo>
                  <a:cubicBezTo>
                    <a:pt x="75" y="0"/>
                    <a:pt x="119" y="10"/>
                    <a:pt x="140" y="42"/>
                  </a:cubicBezTo>
                  <a:cubicBezTo>
                    <a:pt x="161" y="75"/>
                    <a:pt x="152" y="119"/>
                    <a:pt x="119" y="140"/>
                  </a:cubicBezTo>
                  <a:close/>
                </a:path>
              </a:pathLst>
            </a:custGeom>
            <a:solidFill>
              <a:srgbClr val="C3E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66" name="Freeform 167">
              <a:extLst>
                <a:ext uri="{FF2B5EF4-FFF2-40B4-BE49-F238E27FC236}">
                  <a16:creationId xmlns:a16="http://schemas.microsoft.com/office/drawing/2014/main" id="{EF881298-727D-44ED-906F-311D208583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07513" y="2828925"/>
              <a:ext cx="561975" cy="500063"/>
            </a:xfrm>
            <a:custGeom>
              <a:avLst/>
              <a:gdLst>
                <a:gd name="T0" fmla="*/ 0 w 206"/>
                <a:gd name="T1" fmla="*/ 154 h 188"/>
                <a:gd name="T2" fmla="*/ 12 w 206"/>
                <a:gd name="T3" fmla="*/ 173 h 188"/>
                <a:gd name="T4" fmla="*/ 48 w 206"/>
                <a:gd name="T5" fmla="*/ 150 h 188"/>
                <a:gd name="T6" fmla="*/ 156 w 206"/>
                <a:gd name="T7" fmla="*/ 165 h 188"/>
                <a:gd name="T8" fmla="*/ 180 w 206"/>
                <a:gd name="T9" fmla="*/ 50 h 188"/>
                <a:gd name="T10" fmla="*/ 65 w 206"/>
                <a:gd name="T11" fmla="*/ 25 h 188"/>
                <a:gd name="T12" fmla="*/ 35 w 206"/>
                <a:gd name="T13" fmla="*/ 131 h 188"/>
                <a:gd name="T14" fmla="*/ 0 w 206"/>
                <a:gd name="T15" fmla="*/ 154 h 188"/>
                <a:gd name="T16" fmla="*/ 76 w 206"/>
                <a:gd name="T17" fmla="*/ 42 h 188"/>
                <a:gd name="T18" fmla="*/ 164 w 206"/>
                <a:gd name="T19" fmla="*/ 61 h 188"/>
                <a:gd name="T20" fmla="*/ 145 w 206"/>
                <a:gd name="T21" fmla="*/ 148 h 188"/>
                <a:gd name="T22" fmla="*/ 58 w 206"/>
                <a:gd name="T23" fmla="*/ 130 h 188"/>
                <a:gd name="T24" fmla="*/ 76 w 206"/>
                <a:gd name="T25" fmla="*/ 4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" h="188">
                  <a:moveTo>
                    <a:pt x="0" y="154"/>
                  </a:moveTo>
                  <a:cubicBezTo>
                    <a:pt x="12" y="173"/>
                    <a:pt x="12" y="173"/>
                    <a:pt x="12" y="173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74" y="181"/>
                    <a:pt x="121" y="188"/>
                    <a:pt x="156" y="165"/>
                  </a:cubicBezTo>
                  <a:cubicBezTo>
                    <a:pt x="195" y="140"/>
                    <a:pt x="206" y="88"/>
                    <a:pt x="180" y="50"/>
                  </a:cubicBezTo>
                  <a:cubicBezTo>
                    <a:pt x="155" y="11"/>
                    <a:pt x="104" y="0"/>
                    <a:pt x="65" y="25"/>
                  </a:cubicBezTo>
                  <a:cubicBezTo>
                    <a:pt x="30" y="48"/>
                    <a:pt x="18" y="94"/>
                    <a:pt x="35" y="131"/>
                  </a:cubicBezTo>
                  <a:lnTo>
                    <a:pt x="0" y="154"/>
                  </a:lnTo>
                  <a:close/>
                  <a:moveTo>
                    <a:pt x="76" y="42"/>
                  </a:moveTo>
                  <a:cubicBezTo>
                    <a:pt x="105" y="23"/>
                    <a:pt x="145" y="31"/>
                    <a:pt x="164" y="61"/>
                  </a:cubicBezTo>
                  <a:cubicBezTo>
                    <a:pt x="183" y="90"/>
                    <a:pt x="174" y="129"/>
                    <a:pt x="145" y="148"/>
                  </a:cubicBezTo>
                  <a:cubicBezTo>
                    <a:pt x="116" y="167"/>
                    <a:pt x="77" y="159"/>
                    <a:pt x="58" y="130"/>
                  </a:cubicBezTo>
                  <a:cubicBezTo>
                    <a:pt x="39" y="100"/>
                    <a:pt x="47" y="61"/>
                    <a:pt x="76" y="42"/>
                  </a:cubicBezTo>
                  <a:close/>
                </a:path>
              </a:pathLst>
            </a:custGeom>
            <a:solidFill>
              <a:srgbClr val="FF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67" name="Freeform 168">
              <a:extLst>
                <a:ext uri="{FF2B5EF4-FFF2-40B4-BE49-F238E27FC236}">
                  <a16:creationId xmlns:a16="http://schemas.microsoft.com/office/drawing/2014/main" id="{7FAC31C1-DE92-45DF-A2B2-16CBE106A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1188" y="2986088"/>
              <a:ext cx="261938" cy="255588"/>
            </a:xfrm>
            <a:custGeom>
              <a:avLst/>
              <a:gdLst>
                <a:gd name="T0" fmla="*/ 71 w 96"/>
                <a:gd name="T1" fmla="*/ 84 h 96"/>
                <a:gd name="T2" fmla="*/ 13 w 96"/>
                <a:gd name="T3" fmla="*/ 71 h 96"/>
                <a:gd name="T4" fmla="*/ 25 w 96"/>
                <a:gd name="T5" fmla="*/ 13 h 96"/>
                <a:gd name="T6" fmla="*/ 83 w 96"/>
                <a:gd name="T7" fmla="*/ 25 h 96"/>
                <a:gd name="T8" fmla="*/ 71 w 96"/>
                <a:gd name="T9" fmla="*/ 8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6">
                  <a:moveTo>
                    <a:pt x="71" y="84"/>
                  </a:moveTo>
                  <a:cubicBezTo>
                    <a:pt x="51" y="96"/>
                    <a:pt x="25" y="91"/>
                    <a:pt x="13" y="71"/>
                  </a:cubicBezTo>
                  <a:cubicBezTo>
                    <a:pt x="0" y="52"/>
                    <a:pt x="5" y="26"/>
                    <a:pt x="25" y="13"/>
                  </a:cubicBezTo>
                  <a:cubicBezTo>
                    <a:pt x="44" y="0"/>
                    <a:pt x="70" y="6"/>
                    <a:pt x="83" y="25"/>
                  </a:cubicBezTo>
                  <a:cubicBezTo>
                    <a:pt x="96" y="45"/>
                    <a:pt x="90" y="71"/>
                    <a:pt x="71" y="84"/>
                  </a:cubicBezTo>
                  <a:close/>
                </a:path>
              </a:pathLst>
            </a:custGeom>
            <a:solidFill>
              <a:srgbClr val="E1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68" name="Freeform 169">
              <a:extLst>
                <a:ext uri="{FF2B5EF4-FFF2-40B4-BE49-F238E27FC236}">
                  <a16:creationId xmlns:a16="http://schemas.microsoft.com/office/drawing/2014/main" id="{445DA300-69C3-4164-9220-30A5B09BD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1838" y="3121025"/>
              <a:ext cx="90488" cy="90488"/>
            </a:xfrm>
            <a:custGeom>
              <a:avLst/>
              <a:gdLst>
                <a:gd name="T0" fmla="*/ 24 w 33"/>
                <a:gd name="T1" fmla="*/ 29 h 34"/>
                <a:gd name="T2" fmla="*/ 4 w 33"/>
                <a:gd name="T3" fmla="*/ 25 h 34"/>
                <a:gd name="T4" fmla="*/ 8 w 33"/>
                <a:gd name="T5" fmla="*/ 5 h 34"/>
                <a:gd name="T6" fmla="*/ 29 w 33"/>
                <a:gd name="T7" fmla="*/ 9 h 34"/>
                <a:gd name="T8" fmla="*/ 24 w 33"/>
                <a:gd name="T9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24" y="29"/>
                  </a:moveTo>
                  <a:cubicBezTo>
                    <a:pt x="18" y="34"/>
                    <a:pt x="9" y="32"/>
                    <a:pt x="4" y="25"/>
                  </a:cubicBezTo>
                  <a:cubicBezTo>
                    <a:pt x="0" y="18"/>
                    <a:pt x="2" y="9"/>
                    <a:pt x="8" y="5"/>
                  </a:cubicBezTo>
                  <a:cubicBezTo>
                    <a:pt x="15" y="0"/>
                    <a:pt x="24" y="2"/>
                    <a:pt x="29" y="9"/>
                  </a:cubicBezTo>
                  <a:cubicBezTo>
                    <a:pt x="33" y="16"/>
                    <a:pt x="31" y="25"/>
                    <a:pt x="24" y="29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69" name="Freeform 170">
              <a:extLst>
                <a:ext uri="{FF2B5EF4-FFF2-40B4-BE49-F238E27FC236}">
                  <a16:creationId xmlns:a16="http://schemas.microsoft.com/office/drawing/2014/main" id="{4CBF6239-5FFF-419A-B070-A2CEDE0D0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501" y="3214688"/>
              <a:ext cx="536575" cy="381000"/>
            </a:xfrm>
            <a:custGeom>
              <a:avLst/>
              <a:gdLst>
                <a:gd name="T0" fmla="*/ 176 w 197"/>
                <a:gd name="T1" fmla="*/ 0 h 143"/>
                <a:gd name="T2" fmla="*/ 172 w 197"/>
                <a:gd name="T3" fmla="*/ 2 h 143"/>
                <a:gd name="T4" fmla="*/ 19 w 197"/>
                <a:gd name="T5" fmla="*/ 102 h 143"/>
                <a:gd name="T6" fmla="*/ 6 w 197"/>
                <a:gd name="T7" fmla="*/ 134 h 143"/>
                <a:gd name="T8" fmla="*/ 41 w 197"/>
                <a:gd name="T9" fmla="*/ 135 h 143"/>
                <a:gd name="T10" fmla="*/ 194 w 197"/>
                <a:gd name="T11" fmla="*/ 35 h 143"/>
                <a:gd name="T12" fmla="*/ 197 w 197"/>
                <a:gd name="T13" fmla="*/ 32 h 143"/>
                <a:gd name="T14" fmla="*/ 176 w 197"/>
                <a:gd name="T1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" h="143">
                  <a:moveTo>
                    <a:pt x="176" y="0"/>
                  </a:moveTo>
                  <a:cubicBezTo>
                    <a:pt x="175" y="0"/>
                    <a:pt x="173" y="1"/>
                    <a:pt x="172" y="2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6" y="110"/>
                    <a:pt x="0" y="125"/>
                    <a:pt x="6" y="134"/>
                  </a:cubicBezTo>
                  <a:cubicBezTo>
                    <a:pt x="12" y="143"/>
                    <a:pt x="27" y="143"/>
                    <a:pt x="41" y="135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5" y="34"/>
                    <a:pt x="196" y="33"/>
                    <a:pt x="197" y="32"/>
                  </a:cubicBezTo>
                  <a:lnTo>
                    <a:pt x="176" y="0"/>
                  </a:lnTo>
                  <a:close/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70" name="Freeform 171">
              <a:extLst>
                <a:ext uri="{FF2B5EF4-FFF2-40B4-BE49-F238E27FC236}">
                  <a16:creationId xmlns:a16="http://schemas.microsoft.com/office/drawing/2014/main" id="{76444C6A-6D2F-4C4E-8B0A-DF989F58B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3246438"/>
              <a:ext cx="1101725" cy="350838"/>
            </a:xfrm>
            <a:custGeom>
              <a:avLst/>
              <a:gdLst>
                <a:gd name="T0" fmla="*/ 404 w 404"/>
                <a:gd name="T1" fmla="*/ 0 h 132"/>
                <a:gd name="T2" fmla="*/ 401 w 404"/>
                <a:gd name="T3" fmla="*/ 0 h 132"/>
                <a:gd name="T4" fmla="*/ 199 w 404"/>
                <a:gd name="T5" fmla="*/ 125 h 132"/>
                <a:gd name="T6" fmla="*/ 197 w 404"/>
                <a:gd name="T7" fmla="*/ 125 h 132"/>
                <a:gd name="T8" fmla="*/ 190 w 404"/>
                <a:gd name="T9" fmla="*/ 125 h 132"/>
                <a:gd name="T10" fmla="*/ 97 w 404"/>
                <a:gd name="T11" fmla="*/ 102 h 132"/>
                <a:gd name="T12" fmla="*/ 4 w 404"/>
                <a:gd name="T13" fmla="*/ 21 h 132"/>
                <a:gd name="T14" fmla="*/ 0 w 404"/>
                <a:gd name="T15" fmla="*/ 15 h 132"/>
                <a:gd name="T16" fmla="*/ 199 w 404"/>
                <a:gd name="T17" fmla="*/ 132 h 132"/>
                <a:gd name="T18" fmla="*/ 200 w 404"/>
                <a:gd name="T19" fmla="*/ 132 h 132"/>
                <a:gd name="T20" fmla="*/ 404 w 404"/>
                <a:gd name="T21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4" h="132">
                  <a:moveTo>
                    <a:pt x="404" y="0"/>
                  </a:moveTo>
                  <a:cubicBezTo>
                    <a:pt x="401" y="0"/>
                    <a:pt x="401" y="0"/>
                    <a:pt x="401" y="0"/>
                  </a:cubicBezTo>
                  <a:cubicBezTo>
                    <a:pt x="381" y="56"/>
                    <a:pt x="298" y="125"/>
                    <a:pt x="199" y="125"/>
                  </a:cubicBezTo>
                  <a:cubicBezTo>
                    <a:pt x="198" y="125"/>
                    <a:pt x="198" y="125"/>
                    <a:pt x="197" y="125"/>
                  </a:cubicBezTo>
                  <a:cubicBezTo>
                    <a:pt x="195" y="125"/>
                    <a:pt x="192" y="125"/>
                    <a:pt x="190" y="125"/>
                  </a:cubicBezTo>
                  <a:cubicBezTo>
                    <a:pt x="156" y="124"/>
                    <a:pt x="125" y="116"/>
                    <a:pt x="97" y="102"/>
                  </a:cubicBezTo>
                  <a:cubicBezTo>
                    <a:pt x="55" y="82"/>
                    <a:pt x="21" y="51"/>
                    <a:pt x="4" y="21"/>
                  </a:cubicBezTo>
                  <a:cubicBezTo>
                    <a:pt x="2" y="19"/>
                    <a:pt x="1" y="17"/>
                    <a:pt x="0" y="15"/>
                  </a:cubicBezTo>
                  <a:cubicBezTo>
                    <a:pt x="26" y="70"/>
                    <a:pt x="105" y="132"/>
                    <a:pt x="199" y="132"/>
                  </a:cubicBezTo>
                  <a:cubicBezTo>
                    <a:pt x="199" y="132"/>
                    <a:pt x="200" y="132"/>
                    <a:pt x="200" y="132"/>
                  </a:cubicBezTo>
                  <a:cubicBezTo>
                    <a:pt x="301" y="131"/>
                    <a:pt x="385" y="58"/>
                    <a:pt x="404" y="0"/>
                  </a:cubicBezTo>
                </a:path>
              </a:pathLst>
            </a:custGeom>
            <a:solidFill>
              <a:srgbClr val="BD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71" name="Freeform 172">
              <a:extLst>
                <a:ext uri="{FF2B5EF4-FFF2-40B4-BE49-F238E27FC236}">
                  <a16:creationId xmlns:a16="http://schemas.microsoft.com/office/drawing/2014/main" id="{3796B918-49D7-4A09-AFD7-65278CF52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6276" y="2900363"/>
              <a:ext cx="1136650" cy="681038"/>
            </a:xfrm>
            <a:custGeom>
              <a:avLst/>
              <a:gdLst>
                <a:gd name="T0" fmla="*/ 417 w 417"/>
                <a:gd name="T1" fmla="*/ 105 h 256"/>
                <a:gd name="T2" fmla="*/ 210 w 417"/>
                <a:gd name="T3" fmla="*/ 255 h 256"/>
                <a:gd name="T4" fmla="*/ 1 w 417"/>
                <a:gd name="T5" fmla="*/ 108 h 256"/>
                <a:gd name="T6" fmla="*/ 208 w 417"/>
                <a:gd name="T7" fmla="*/ 1 h 256"/>
                <a:gd name="T8" fmla="*/ 417 w 417"/>
                <a:gd name="T9" fmla="*/ 10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256">
                  <a:moveTo>
                    <a:pt x="417" y="105"/>
                  </a:moveTo>
                  <a:cubicBezTo>
                    <a:pt x="417" y="163"/>
                    <a:pt x="324" y="255"/>
                    <a:pt x="210" y="255"/>
                  </a:cubicBezTo>
                  <a:cubicBezTo>
                    <a:pt x="94" y="256"/>
                    <a:pt x="1" y="166"/>
                    <a:pt x="1" y="108"/>
                  </a:cubicBezTo>
                  <a:cubicBezTo>
                    <a:pt x="0" y="49"/>
                    <a:pt x="93" y="2"/>
                    <a:pt x="208" y="1"/>
                  </a:cubicBezTo>
                  <a:cubicBezTo>
                    <a:pt x="323" y="0"/>
                    <a:pt x="417" y="47"/>
                    <a:pt x="417" y="105"/>
                  </a:cubicBezTo>
                </a:path>
              </a:pathLst>
            </a:custGeom>
            <a:solidFill>
              <a:srgbClr val="4B72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72" name="Freeform 173">
              <a:extLst>
                <a:ext uri="{FF2B5EF4-FFF2-40B4-BE49-F238E27FC236}">
                  <a16:creationId xmlns:a16="http://schemas.microsoft.com/office/drawing/2014/main" id="{EB5DD902-469C-40CC-8215-DF01B8F61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2892425"/>
              <a:ext cx="1136650" cy="688975"/>
            </a:xfrm>
            <a:custGeom>
              <a:avLst/>
              <a:gdLst>
                <a:gd name="T0" fmla="*/ 417 w 417"/>
                <a:gd name="T1" fmla="*/ 104 h 259"/>
                <a:gd name="T2" fmla="*/ 210 w 417"/>
                <a:gd name="T3" fmla="*/ 258 h 259"/>
                <a:gd name="T4" fmla="*/ 1 w 417"/>
                <a:gd name="T5" fmla="*/ 107 h 259"/>
                <a:gd name="T6" fmla="*/ 209 w 417"/>
                <a:gd name="T7" fmla="*/ 0 h 259"/>
                <a:gd name="T8" fmla="*/ 417 w 417"/>
                <a:gd name="T9" fmla="*/ 104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259">
                  <a:moveTo>
                    <a:pt x="417" y="104"/>
                  </a:moveTo>
                  <a:cubicBezTo>
                    <a:pt x="417" y="163"/>
                    <a:pt x="325" y="258"/>
                    <a:pt x="210" y="258"/>
                  </a:cubicBezTo>
                  <a:cubicBezTo>
                    <a:pt x="94" y="259"/>
                    <a:pt x="1" y="165"/>
                    <a:pt x="1" y="107"/>
                  </a:cubicBezTo>
                  <a:cubicBezTo>
                    <a:pt x="0" y="49"/>
                    <a:pt x="93" y="1"/>
                    <a:pt x="209" y="0"/>
                  </a:cubicBezTo>
                  <a:cubicBezTo>
                    <a:pt x="323" y="0"/>
                    <a:pt x="417" y="46"/>
                    <a:pt x="417" y="104"/>
                  </a:cubicBezTo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73" name="Freeform 174">
              <a:extLst>
                <a:ext uri="{FF2B5EF4-FFF2-40B4-BE49-F238E27FC236}">
                  <a16:creationId xmlns:a16="http://schemas.microsoft.com/office/drawing/2014/main" id="{37A1A377-0525-4DFC-93F0-2D2592B26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0401" y="2305050"/>
              <a:ext cx="3749675" cy="173038"/>
            </a:xfrm>
            <a:custGeom>
              <a:avLst/>
              <a:gdLst>
                <a:gd name="T0" fmla="*/ 1376 w 1376"/>
                <a:gd name="T1" fmla="*/ 43 h 65"/>
                <a:gd name="T2" fmla="*/ 1358 w 1376"/>
                <a:gd name="T3" fmla="*/ 56 h 65"/>
                <a:gd name="T4" fmla="*/ 18 w 1376"/>
                <a:gd name="T5" fmla="*/ 64 h 65"/>
                <a:gd name="T6" fmla="*/ 0 w 1376"/>
                <a:gd name="T7" fmla="*/ 51 h 65"/>
                <a:gd name="T8" fmla="*/ 0 w 1376"/>
                <a:gd name="T9" fmla="*/ 22 h 65"/>
                <a:gd name="T10" fmla="*/ 18 w 1376"/>
                <a:gd name="T11" fmla="*/ 8 h 65"/>
                <a:gd name="T12" fmla="*/ 1357 w 1376"/>
                <a:gd name="T13" fmla="*/ 0 h 65"/>
                <a:gd name="T14" fmla="*/ 1376 w 1376"/>
                <a:gd name="T15" fmla="*/ 14 h 65"/>
                <a:gd name="T16" fmla="*/ 1376 w 1376"/>
                <a:gd name="T17" fmla="*/ 4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6" h="65">
                  <a:moveTo>
                    <a:pt x="1376" y="43"/>
                  </a:moveTo>
                  <a:cubicBezTo>
                    <a:pt x="1376" y="50"/>
                    <a:pt x="1368" y="56"/>
                    <a:pt x="1358" y="56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8" y="65"/>
                    <a:pt x="0" y="58"/>
                    <a:pt x="0" y="5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8" y="8"/>
                    <a:pt x="18" y="8"/>
                  </a:cubicBezTo>
                  <a:cubicBezTo>
                    <a:pt x="1357" y="0"/>
                    <a:pt x="1357" y="0"/>
                    <a:pt x="1357" y="0"/>
                  </a:cubicBezTo>
                  <a:cubicBezTo>
                    <a:pt x="1367" y="0"/>
                    <a:pt x="1376" y="7"/>
                    <a:pt x="1376" y="14"/>
                  </a:cubicBezTo>
                  <a:lnTo>
                    <a:pt x="1376" y="43"/>
                  </a:lnTo>
                  <a:close/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74" name="Freeform 175">
              <a:extLst>
                <a:ext uri="{FF2B5EF4-FFF2-40B4-BE49-F238E27FC236}">
                  <a16:creationId xmlns:a16="http://schemas.microsoft.com/office/drawing/2014/main" id="{7FF1DE09-CCFF-4870-A5AE-3A76248D1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163" y="3214688"/>
              <a:ext cx="822325" cy="31750"/>
            </a:xfrm>
            <a:custGeom>
              <a:avLst/>
              <a:gdLst>
                <a:gd name="T0" fmla="*/ 302 w 302"/>
                <a:gd name="T1" fmla="*/ 0 h 12"/>
                <a:gd name="T2" fmla="*/ 286 w 302"/>
                <a:gd name="T3" fmla="*/ 6 h 12"/>
                <a:gd name="T4" fmla="*/ 1 w 302"/>
                <a:gd name="T5" fmla="*/ 8 h 12"/>
                <a:gd name="T6" fmla="*/ 0 w 302"/>
                <a:gd name="T7" fmla="*/ 12 h 12"/>
                <a:gd name="T8" fmla="*/ 282 w 302"/>
                <a:gd name="T9" fmla="*/ 11 h 12"/>
                <a:gd name="T10" fmla="*/ 301 w 302"/>
                <a:gd name="T11" fmla="*/ 1 h 12"/>
                <a:gd name="T12" fmla="*/ 302 w 30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2" h="12">
                  <a:moveTo>
                    <a:pt x="302" y="0"/>
                  </a:moveTo>
                  <a:cubicBezTo>
                    <a:pt x="298" y="4"/>
                    <a:pt x="291" y="6"/>
                    <a:pt x="286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0" y="11"/>
                    <a:pt x="0" y="12"/>
                  </a:cubicBezTo>
                  <a:cubicBezTo>
                    <a:pt x="282" y="11"/>
                    <a:pt x="282" y="11"/>
                    <a:pt x="282" y="11"/>
                  </a:cubicBezTo>
                  <a:cubicBezTo>
                    <a:pt x="289" y="11"/>
                    <a:pt x="298" y="6"/>
                    <a:pt x="301" y="1"/>
                  </a:cubicBezTo>
                  <a:cubicBezTo>
                    <a:pt x="302" y="0"/>
                    <a:pt x="302" y="0"/>
                    <a:pt x="302" y="0"/>
                  </a:cubicBezTo>
                </a:path>
              </a:pathLst>
            </a:custGeom>
            <a:solidFill>
              <a:srgbClr val="BD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75" name="Freeform 176">
              <a:extLst>
                <a:ext uri="{FF2B5EF4-FFF2-40B4-BE49-F238E27FC236}">
                  <a16:creationId xmlns:a16="http://schemas.microsoft.com/office/drawing/2014/main" id="{6EFFF876-8C32-4A13-A849-6F22976F5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6" y="3235325"/>
              <a:ext cx="11113" cy="11113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4 h 4"/>
                <a:gd name="T6" fmla="*/ 3 w 4"/>
                <a:gd name="T7" fmla="*/ 4 h 4"/>
                <a:gd name="T8" fmla="*/ 4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4" y="1"/>
                    <a:pt x="4" y="0"/>
                  </a:cubicBezTo>
                </a:path>
              </a:pathLst>
            </a:custGeom>
            <a:solidFill>
              <a:srgbClr val="8C8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76" name="Freeform 177">
              <a:extLst>
                <a:ext uri="{FF2B5EF4-FFF2-40B4-BE49-F238E27FC236}">
                  <a16:creationId xmlns:a16="http://schemas.microsoft.com/office/drawing/2014/main" id="{563F3E74-1852-4A0E-B17E-C954288E8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288" y="3235325"/>
              <a:ext cx="12700" cy="11113"/>
            </a:xfrm>
            <a:custGeom>
              <a:avLst/>
              <a:gdLst>
                <a:gd name="T0" fmla="*/ 5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3 w 5"/>
                <a:gd name="T7" fmla="*/ 4 h 4"/>
                <a:gd name="T8" fmla="*/ 5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385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77" name="Freeform 178">
              <a:extLst>
                <a:ext uri="{FF2B5EF4-FFF2-40B4-BE49-F238E27FC236}">
                  <a16:creationId xmlns:a16="http://schemas.microsoft.com/office/drawing/2014/main" id="{D7B7EBFF-F35C-43F1-8AD3-C3EE4B66A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2301" y="3241675"/>
              <a:ext cx="68263" cy="12700"/>
            </a:xfrm>
            <a:custGeom>
              <a:avLst/>
              <a:gdLst>
                <a:gd name="T0" fmla="*/ 23 w 25"/>
                <a:gd name="T1" fmla="*/ 0 h 5"/>
                <a:gd name="T2" fmla="*/ 0 w 25"/>
                <a:gd name="T3" fmla="*/ 0 h 5"/>
                <a:gd name="T4" fmla="*/ 6 w 25"/>
                <a:gd name="T5" fmla="*/ 5 h 5"/>
                <a:gd name="T6" fmla="*/ 25 w 25"/>
                <a:gd name="T7" fmla="*/ 5 h 5"/>
                <a:gd name="T8" fmla="*/ 23 w 2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3"/>
                    <a:pt x="24" y="2"/>
                    <a:pt x="23" y="0"/>
                  </a:cubicBezTo>
                </a:path>
              </a:pathLst>
            </a:custGeom>
            <a:solidFill>
              <a:srgbClr val="BD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78" name="Freeform 179">
              <a:extLst>
                <a:ext uri="{FF2B5EF4-FFF2-40B4-BE49-F238E27FC236}">
                  <a16:creationId xmlns:a16="http://schemas.microsoft.com/office/drawing/2014/main" id="{BE0E5209-03AC-496A-921C-D60418E13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6" y="3241675"/>
              <a:ext cx="146050" cy="12700"/>
            </a:xfrm>
            <a:custGeom>
              <a:avLst/>
              <a:gdLst>
                <a:gd name="T0" fmla="*/ 82 w 92"/>
                <a:gd name="T1" fmla="*/ 0 h 8"/>
                <a:gd name="T2" fmla="*/ 5 w 92"/>
                <a:gd name="T3" fmla="*/ 2 h 8"/>
                <a:gd name="T4" fmla="*/ 0 w 92"/>
                <a:gd name="T5" fmla="*/ 8 h 8"/>
                <a:gd name="T6" fmla="*/ 24 w 92"/>
                <a:gd name="T7" fmla="*/ 8 h 8"/>
                <a:gd name="T8" fmla="*/ 25 w 92"/>
                <a:gd name="T9" fmla="*/ 7 h 8"/>
                <a:gd name="T10" fmla="*/ 27 w 92"/>
                <a:gd name="T11" fmla="*/ 8 h 8"/>
                <a:gd name="T12" fmla="*/ 92 w 92"/>
                <a:gd name="T13" fmla="*/ 8 h 8"/>
                <a:gd name="T14" fmla="*/ 82 w 92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8">
                  <a:moveTo>
                    <a:pt x="82" y="0"/>
                  </a:moveTo>
                  <a:lnTo>
                    <a:pt x="5" y="2"/>
                  </a:lnTo>
                  <a:lnTo>
                    <a:pt x="0" y="8"/>
                  </a:lnTo>
                  <a:lnTo>
                    <a:pt x="24" y="8"/>
                  </a:lnTo>
                  <a:lnTo>
                    <a:pt x="25" y="7"/>
                  </a:lnTo>
                  <a:lnTo>
                    <a:pt x="27" y="8"/>
                  </a:lnTo>
                  <a:lnTo>
                    <a:pt x="92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BD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79" name="Freeform 180">
              <a:extLst>
                <a:ext uri="{FF2B5EF4-FFF2-40B4-BE49-F238E27FC236}">
                  <a16:creationId xmlns:a16="http://schemas.microsoft.com/office/drawing/2014/main" id="{2C8EABCD-4594-426E-B039-EF55B1122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6" y="3241675"/>
              <a:ext cx="146050" cy="12700"/>
            </a:xfrm>
            <a:custGeom>
              <a:avLst/>
              <a:gdLst>
                <a:gd name="T0" fmla="*/ 82 w 92"/>
                <a:gd name="T1" fmla="*/ 0 h 8"/>
                <a:gd name="T2" fmla="*/ 5 w 92"/>
                <a:gd name="T3" fmla="*/ 2 h 8"/>
                <a:gd name="T4" fmla="*/ 0 w 92"/>
                <a:gd name="T5" fmla="*/ 8 h 8"/>
                <a:gd name="T6" fmla="*/ 24 w 92"/>
                <a:gd name="T7" fmla="*/ 8 h 8"/>
                <a:gd name="T8" fmla="*/ 25 w 92"/>
                <a:gd name="T9" fmla="*/ 7 h 8"/>
                <a:gd name="T10" fmla="*/ 27 w 92"/>
                <a:gd name="T11" fmla="*/ 8 h 8"/>
                <a:gd name="T12" fmla="*/ 92 w 92"/>
                <a:gd name="T13" fmla="*/ 8 h 8"/>
                <a:gd name="T14" fmla="*/ 82 w 92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8">
                  <a:moveTo>
                    <a:pt x="82" y="0"/>
                  </a:moveTo>
                  <a:lnTo>
                    <a:pt x="5" y="2"/>
                  </a:lnTo>
                  <a:lnTo>
                    <a:pt x="0" y="8"/>
                  </a:lnTo>
                  <a:lnTo>
                    <a:pt x="24" y="8"/>
                  </a:lnTo>
                  <a:lnTo>
                    <a:pt x="25" y="7"/>
                  </a:lnTo>
                  <a:lnTo>
                    <a:pt x="27" y="8"/>
                  </a:lnTo>
                  <a:lnTo>
                    <a:pt x="92" y="8"/>
                  </a:lnTo>
                  <a:lnTo>
                    <a:pt x="8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80" name="Freeform 181">
              <a:extLst>
                <a:ext uri="{FF2B5EF4-FFF2-40B4-BE49-F238E27FC236}">
                  <a16:creationId xmlns:a16="http://schemas.microsoft.com/office/drawing/2014/main" id="{9EB18956-3477-49B0-B5B9-2034791D6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6" y="3244850"/>
              <a:ext cx="7938" cy="9525"/>
            </a:xfrm>
            <a:custGeom>
              <a:avLst/>
              <a:gdLst>
                <a:gd name="T0" fmla="*/ 5 w 5"/>
                <a:gd name="T1" fmla="*/ 0 h 6"/>
                <a:gd name="T2" fmla="*/ 1 w 5"/>
                <a:gd name="T3" fmla="*/ 0 h 6"/>
                <a:gd name="T4" fmla="*/ 0 w 5"/>
                <a:gd name="T5" fmla="*/ 6 h 6"/>
                <a:gd name="T6" fmla="*/ 0 w 5"/>
                <a:gd name="T7" fmla="*/ 6 h 6"/>
                <a:gd name="T8" fmla="*/ 5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1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81" name="Freeform 182">
              <a:extLst>
                <a:ext uri="{FF2B5EF4-FFF2-40B4-BE49-F238E27FC236}">
                  <a16:creationId xmlns:a16="http://schemas.microsoft.com/office/drawing/2014/main" id="{2C531904-CFF4-4208-A865-A8EC6C448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6" y="3244850"/>
              <a:ext cx="7938" cy="9525"/>
            </a:xfrm>
            <a:custGeom>
              <a:avLst/>
              <a:gdLst>
                <a:gd name="T0" fmla="*/ 5 w 5"/>
                <a:gd name="T1" fmla="*/ 0 h 6"/>
                <a:gd name="T2" fmla="*/ 1 w 5"/>
                <a:gd name="T3" fmla="*/ 0 h 6"/>
                <a:gd name="T4" fmla="*/ 0 w 5"/>
                <a:gd name="T5" fmla="*/ 6 h 6"/>
                <a:gd name="T6" fmla="*/ 0 w 5"/>
                <a:gd name="T7" fmla="*/ 6 h 6"/>
                <a:gd name="T8" fmla="*/ 5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1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82" name="Freeform 183">
              <a:extLst>
                <a:ext uri="{FF2B5EF4-FFF2-40B4-BE49-F238E27FC236}">
                  <a16:creationId xmlns:a16="http://schemas.microsoft.com/office/drawing/2014/main" id="{B524FA27-0EF9-402F-BB04-C89C1F81B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226" y="3252788"/>
              <a:ext cx="4763" cy="1588"/>
            </a:xfrm>
            <a:custGeom>
              <a:avLst/>
              <a:gdLst>
                <a:gd name="T0" fmla="*/ 1 w 3"/>
                <a:gd name="T1" fmla="*/ 0 h 1"/>
                <a:gd name="T2" fmla="*/ 0 w 3"/>
                <a:gd name="T3" fmla="*/ 1 h 1"/>
                <a:gd name="T4" fmla="*/ 3 w 3"/>
                <a:gd name="T5" fmla="*/ 1 h 1"/>
                <a:gd name="T6" fmla="*/ 1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1"/>
                  </a:lnTo>
                  <a:lnTo>
                    <a:pt x="3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83" name="Freeform 184">
              <a:extLst>
                <a:ext uri="{FF2B5EF4-FFF2-40B4-BE49-F238E27FC236}">
                  <a16:creationId xmlns:a16="http://schemas.microsoft.com/office/drawing/2014/main" id="{23A74BDE-2A8A-408D-9A1B-C368A929E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226" y="3252788"/>
              <a:ext cx="4763" cy="1588"/>
            </a:xfrm>
            <a:custGeom>
              <a:avLst/>
              <a:gdLst>
                <a:gd name="T0" fmla="*/ 1 w 3"/>
                <a:gd name="T1" fmla="*/ 0 h 1"/>
                <a:gd name="T2" fmla="*/ 0 w 3"/>
                <a:gd name="T3" fmla="*/ 1 h 1"/>
                <a:gd name="T4" fmla="*/ 3 w 3"/>
                <a:gd name="T5" fmla="*/ 1 h 1"/>
                <a:gd name="T6" fmla="*/ 1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1"/>
                  </a:lnTo>
                  <a:lnTo>
                    <a:pt x="3" y="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84" name="Freeform 185">
              <a:extLst>
                <a:ext uri="{FF2B5EF4-FFF2-40B4-BE49-F238E27FC236}">
                  <a16:creationId xmlns:a16="http://schemas.microsoft.com/office/drawing/2014/main" id="{FAACB655-1AC5-4BE0-ABEA-B82527A0BC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5063" y="3235325"/>
              <a:ext cx="628650" cy="22225"/>
            </a:xfrm>
            <a:custGeom>
              <a:avLst/>
              <a:gdLst>
                <a:gd name="T0" fmla="*/ 34 w 231"/>
                <a:gd name="T1" fmla="*/ 4 h 8"/>
                <a:gd name="T2" fmla="*/ 22 w 231"/>
                <a:gd name="T3" fmla="*/ 4 h 8"/>
                <a:gd name="T4" fmla="*/ 20 w 231"/>
                <a:gd name="T5" fmla="*/ 8 h 8"/>
                <a:gd name="T6" fmla="*/ 33 w 231"/>
                <a:gd name="T7" fmla="*/ 8 h 8"/>
                <a:gd name="T8" fmla="*/ 34 w 231"/>
                <a:gd name="T9" fmla="*/ 4 h 8"/>
                <a:gd name="T10" fmla="*/ 57 w 231"/>
                <a:gd name="T11" fmla="*/ 4 h 8"/>
                <a:gd name="T12" fmla="*/ 45 w 231"/>
                <a:gd name="T13" fmla="*/ 4 h 8"/>
                <a:gd name="T14" fmla="*/ 43 w 231"/>
                <a:gd name="T15" fmla="*/ 8 h 8"/>
                <a:gd name="T16" fmla="*/ 56 w 231"/>
                <a:gd name="T17" fmla="*/ 8 h 8"/>
                <a:gd name="T18" fmla="*/ 57 w 231"/>
                <a:gd name="T19" fmla="*/ 4 h 8"/>
                <a:gd name="T20" fmla="*/ 80 w 231"/>
                <a:gd name="T21" fmla="*/ 4 h 8"/>
                <a:gd name="T22" fmla="*/ 68 w 231"/>
                <a:gd name="T23" fmla="*/ 4 h 8"/>
                <a:gd name="T24" fmla="*/ 67 w 231"/>
                <a:gd name="T25" fmla="*/ 8 h 8"/>
                <a:gd name="T26" fmla="*/ 79 w 231"/>
                <a:gd name="T27" fmla="*/ 8 h 8"/>
                <a:gd name="T28" fmla="*/ 80 w 231"/>
                <a:gd name="T29" fmla="*/ 4 h 8"/>
                <a:gd name="T30" fmla="*/ 104 w 231"/>
                <a:gd name="T31" fmla="*/ 3 h 8"/>
                <a:gd name="T32" fmla="*/ 91 w 231"/>
                <a:gd name="T33" fmla="*/ 3 h 8"/>
                <a:gd name="T34" fmla="*/ 90 w 231"/>
                <a:gd name="T35" fmla="*/ 8 h 8"/>
                <a:gd name="T36" fmla="*/ 102 w 231"/>
                <a:gd name="T37" fmla="*/ 8 h 8"/>
                <a:gd name="T38" fmla="*/ 104 w 231"/>
                <a:gd name="T39" fmla="*/ 3 h 8"/>
                <a:gd name="T40" fmla="*/ 127 w 231"/>
                <a:gd name="T41" fmla="*/ 3 h 8"/>
                <a:gd name="T42" fmla="*/ 114 w 231"/>
                <a:gd name="T43" fmla="*/ 3 h 8"/>
                <a:gd name="T44" fmla="*/ 113 w 231"/>
                <a:gd name="T45" fmla="*/ 8 h 8"/>
                <a:gd name="T46" fmla="*/ 126 w 231"/>
                <a:gd name="T47" fmla="*/ 8 h 8"/>
                <a:gd name="T48" fmla="*/ 127 w 231"/>
                <a:gd name="T49" fmla="*/ 3 h 8"/>
                <a:gd name="T50" fmla="*/ 150 w 231"/>
                <a:gd name="T51" fmla="*/ 3 h 8"/>
                <a:gd name="T52" fmla="*/ 138 w 231"/>
                <a:gd name="T53" fmla="*/ 3 h 8"/>
                <a:gd name="T54" fmla="*/ 136 w 231"/>
                <a:gd name="T55" fmla="*/ 8 h 8"/>
                <a:gd name="T56" fmla="*/ 149 w 231"/>
                <a:gd name="T57" fmla="*/ 8 h 8"/>
                <a:gd name="T58" fmla="*/ 150 w 231"/>
                <a:gd name="T59" fmla="*/ 3 h 8"/>
                <a:gd name="T60" fmla="*/ 173 w 231"/>
                <a:gd name="T61" fmla="*/ 3 h 8"/>
                <a:gd name="T62" fmla="*/ 161 w 231"/>
                <a:gd name="T63" fmla="*/ 3 h 8"/>
                <a:gd name="T64" fmla="*/ 160 w 231"/>
                <a:gd name="T65" fmla="*/ 8 h 8"/>
                <a:gd name="T66" fmla="*/ 172 w 231"/>
                <a:gd name="T67" fmla="*/ 7 h 8"/>
                <a:gd name="T68" fmla="*/ 173 w 231"/>
                <a:gd name="T69" fmla="*/ 3 h 8"/>
                <a:gd name="T70" fmla="*/ 231 w 231"/>
                <a:gd name="T71" fmla="*/ 3 h 8"/>
                <a:gd name="T72" fmla="*/ 183 w 231"/>
                <a:gd name="T73" fmla="*/ 3 h 8"/>
                <a:gd name="T74" fmla="*/ 184 w 231"/>
                <a:gd name="T75" fmla="*/ 3 h 8"/>
                <a:gd name="T76" fmla="*/ 183 w 231"/>
                <a:gd name="T77" fmla="*/ 7 h 8"/>
                <a:gd name="T78" fmla="*/ 195 w 231"/>
                <a:gd name="T79" fmla="*/ 7 h 8"/>
                <a:gd name="T80" fmla="*/ 195 w 231"/>
                <a:gd name="T81" fmla="*/ 7 h 8"/>
                <a:gd name="T82" fmla="*/ 197 w 231"/>
                <a:gd name="T83" fmla="*/ 7 h 8"/>
                <a:gd name="T84" fmla="*/ 230 w 231"/>
                <a:gd name="T85" fmla="*/ 7 h 8"/>
                <a:gd name="T86" fmla="*/ 231 w 231"/>
                <a:gd name="T87" fmla="*/ 3 h 8"/>
                <a:gd name="T88" fmla="*/ 0 w 231"/>
                <a:gd name="T89" fmla="*/ 0 h 8"/>
                <a:gd name="T90" fmla="*/ 0 w 231"/>
                <a:gd name="T91" fmla="*/ 0 h 8"/>
                <a:gd name="T92" fmla="*/ 10 w 231"/>
                <a:gd name="T93" fmla="*/ 7 h 8"/>
                <a:gd name="T94" fmla="*/ 11 w 231"/>
                <a:gd name="T95" fmla="*/ 4 h 8"/>
                <a:gd name="T96" fmla="*/ 0 w 231"/>
                <a:gd name="T9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8">
                  <a:moveTo>
                    <a:pt x="34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4" y="4"/>
                    <a:pt x="34" y="4"/>
                    <a:pt x="34" y="4"/>
                  </a:cubicBezTo>
                  <a:moveTo>
                    <a:pt x="57" y="4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4"/>
                    <a:pt x="57" y="4"/>
                    <a:pt x="57" y="4"/>
                  </a:cubicBezTo>
                  <a:moveTo>
                    <a:pt x="80" y="4"/>
                  </a:moveTo>
                  <a:cubicBezTo>
                    <a:pt x="68" y="4"/>
                    <a:pt x="68" y="4"/>
                    <a:pt x="68" y="4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80" y="4"/>
                    <a:pt x="80" y="4"/>
                    <a:pt x="80" y="4"/>
                  </a:cubicBezTo>
                  <a:moveTo>
                    <a:pt x="104" y="3"/>
                  </a:moveTo>
                  <a:cubicBezTo>
                    <a:pt x="91" y="3"/>
                    <a:pt x="91" y="3"/>
                    <a:pt x="91" y="3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4" y="3"/>
                    <a:pt x="104" y="3"/>
                    <a:pt x="104" y="3"/>
                  </a:cubicBezTo>
                  <a:moveTo>
                    <a:pt x="127" y="3"/>
                  </a:moveTo>
                  <a:cubicBezTo>
                    <a:pt x="114" y="3"/>
                    <a:pt x="114" y="3"/>
                    <a:pt x="114" y="3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7" y="3"/>
                    <a:pt x="127" y="3"/>
                    <a:pt x="127" y="3"/>
                  </a:cubicBezTo>
                  <a:moveTo>
                    <a:pt x="150" y="3"/>
                  </a:moveTo>
                  <a:cubicBezTo>
                    <a:pt x="138" y="3"/>
                    <a:pt x="138" y="3"/>
                    <a:pt x="138" y="3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0" y="3"/>
                    <a:pt x="150" y="3"/>
                    <a:pt x="150" y="3"/>
                  </a:cubicBezTo>
                  <a:moveTo>
                    <a:pt x="173" y="3"/>
                  </a:moveTo>
                  <a:cubicBezTo>
                    <a:pt x="161" y="3"/>
                    <a:pt x="161" y="3"/>
                    <a:pt x="161" y="3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72" y="7"/>
                    <a:pt x="172" y="7"/>
                    <a:pt x="172" y="7"/>
                  </a:cubicBezTo>
                  <a:cubicBezTo>
                    <a:pt x="173" y="3"/>
                    <a:pt x="173" y="3"/>
                    <a:pt x="173" y="3"/>
                  </a:cubicBezTo>
                  <a:moveTo>
                    <a:pt x="231" y="3"/>
                  </a:moveTo>
                  <a:cubicBezTo>
                    <a:pt x="183" y="3"/>
                    <a:pt x="183" y="3"/>
                    <a:pt x="183" y="3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3" y="7"/>
                    <a:pt x="183" y="7"/>
                    <a:pt x="183" y="7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97" y="7"/>
                    <a:pt x="197" y="7"/>
                    <a:pt x="197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1" y="3"/>
                    <a:pt x="231" y="3"/>
                    <a:pt x="231" y="3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6" y="6"/>
                    <a:pt x="10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BD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85" name="Freeform 186">
              <a:extLst>
                <a:ext uri="{FF2B5EF4-FFF2-40B4-BE49-F238E27FC236}">
                  <a16:creationId xmlns:a16="http://schemas.microsoft.com/office/drawing/2014/main" id="{0290D8A3-1849-470F-9678-F4567F0E2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713" y="3233738"/>
              <a:ext cx="6350" cy="1588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1 h 1"/>
                <a:gd name="T6" fmla="*/ 2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86" name="Freeform 187">
              <a:extLst>
                <a:ext uri="{FF2B5EF4-FFF2-40B4-BE49-F238E27FC236}">
                  <a16:creationId xmlns:a16="http://schemas.microsoft.com/office/drawing/2014/main" id="{101A44DE-129A-41FC-A360-520F3A362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1" y="3246438"/>
              <a:ext cx="31750" cy="11113"/>
            </a:xfrm>
            <a:custGeom>
              <a:avLst/>
              <a:gdLst>
                <a:gd name="T0" fmla="*/ 1 w 12"/>
                <a:gd name="T1" fmla="*/ 0 h 4"/>
                <a:gd name="T2" fmla="*/ 0 w 12"/>
                <a:gd name="T3" fmla="*/ 3 h 4"/>
                <a:gd name="T4" fmla="*/ 7 w 12"/>
                <a:gd name="T5" fmla="*/ 4 h 4"/>
                <a:gd name="T6" fmla="*/ 7 w 12"/>
                <a:gd name="T7" fmla="*/ 4 h 4"/>
                <a:gd name="T8" fmla="*/ 10 w 12"/>
                <a:gd name="T9" fmla="*/ 4 h 4"/>
                <a:gd name="T10" fmla="*/ 12 w 12"/>
                <a:gd name="T11" fmla="*/ 0 h 4"/>
                <a:gd name="T12" fmla="*/ 4 w 12"/>
                <a:gd name="T13" fmla="*/ 0 h 4"/>
                <a:gd name="T14" fmla="*/ 4 w 12"/>
                <a:gd name="T15" fmla="*/ 0 h 4"/>
                <a:gd name="T16" fmla="*/ 1 w 12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4"/>
                    <a:pt x="5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solidFill>
              <a:srgbClr val="A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87" name="Freeform 188">
              <a:extLst>
                <a:ext uri="{FF2B5EF4-FFF2-40B4-BE49-F238E27FC236}">
                  <a16:creationId xmlns:a16="http://schemas.microsoft.com/office/drawing/2014/main" id="{8A75DE4D-9361-4592-8A71-A0E1CAB43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963" y="3246438"/>
              <a:ext cx="33338" cy="11113"/>
            </a:xfrm>
            <a:custGeom>
              <a:avLst/>
              <a:gdLst>
                <a:gd name="T0" fmla="*/ 21 w 21"/>
                <a:gd name="T1" fmla="*/ 0 h 7"/>
                <a:gd name="T2" fmla="*/ 2 w 21"/>
                <a:gd name="T3" fmla="*/ 0 h 7"/>
                <a:gd name="T4" fmla="*/ 0 w 21"/>
                <a:gd name="T5" fmla="*/ 7 h 7"/>
                <a:gd name="T6" fmla="*/ 18 w 21"/>
                <a:gd name="T7" fmla="*/ 7 h 7"/>
                <a:gd name="T8" fmla="*/ 21 w 2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21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18" y="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A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88" name="Freeform 189">
              <a:extLst>
                <a:ext uri="{FF2B5EF4-FFF2-40B4-BE49-F238E27FC236}">
                  <a16:creationId xmlns:a16="http://schemas.microsoft.com/office/drawing/2014/main" id="{A01F828E-172E-4B11-928D-3D2C303CC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963" y="3246438"/>
              <a:ext cx="33338" cy="11113"/>
            </a:xfrm>
            <a:custGeom>
              <a:avLst/>
              <a:gdLst>
                <a:gd name="T0" fmla="*/ 21 w 21"/>
                <a:gd name="T1" fmla="*/ 0 h 7"/>
                <a:gd name="T2" fmla="*/ 2 w 21"/>
                <a:gd name="T3" fmla="*/ 0 h 7"/>
                <a:gd name="T4" fmla="*/ 0 w 21"/>
                <a:gd name="T5" fmla="*/ 7 h 7"/>
                <a:gd name="T6" fmla="*/ 18 w 21"/>
                <a:gd name="T7" fmla="*/ 7 h 7"/>
                <a:gd name="T8" fmla="*/ 21 w 2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21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18" y="7"/>
                  </a:lnTo>
                  <a:lnTo>
                    <a:pt x="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89" name="Freeform 190">
              <a:extLst>
                <a:ext uri="{FF2B5EF4-FFF2-40B4-BE49-F238E27FC236}">
                  <a16:creationId xmlns:a16="http://schemas.microsoft.com/office/drawing/2014/main" id="{3B308F95-3081-4121-917D-AB1C8C35C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463" y="3246438"/>
              <a:ext cx="31750" cy="11113"/>
            </a:xfrm>
            <a:custGeom>
              <a:avLst/>
              <a:gdLst>
                <a:gd name="T0" fmla="*/ 20 w 20"/>
                <a:gd name="T1" fmla="*/ 0 h 7"/>
                <a:gd name="T2" fmla="*/ 2 w 20"/>
                <a:gd name="T3" fmla="*/ 0 h 7"/>
                <a:gd name="T4" fmla="*/ 0 w 20"/>
                <a:gd name="T5" fmla="*/ 7 h 7"/>
                <a:gd name="T6" fmla="*/ 19 w 20"/>
                <a:gd name="T7" fmla="*/ 7 h 7"/>
                <a:gd name="T8" fmla="*/ 20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20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19" y="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A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90" name="Freeform 191">
              <a:extLst>
                <a:ext uri="{FF2B5EF4-FFF2-40B4-BE49-F238E27FC236}">
                  <a16:creationId xmlns:a16="http://schemas.microsoft.com/office/drawing/2014/main" id="{5F8C1A81-688C-48EA-B393-0B5609FE5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463" y="3246438"/>
              <a:ext cx="31750" cy="11113"/>
            </a:xfrm>
            <a:custGeom>
              <a:avLst/>
              <a:gdLst>
                <a:gd name="T0" fmla="*/ 20 w 20"/>
                <a:gd name="T1" fmla="*/ 0 h 7"/>
                <a:gd name="T2" fmla="*/ 2 w 20"/>
                <a:gd name="T3" fmla="*/ 0 h 7"/>
                <a:gd name="T4" fmla="*/ 0 w 20"/>
                <a:gd name="T5" fmla="*/ 7 h 7"/>
                <a:gd name="T6" fmla="*/ 19 w 20"/>
                <a:gd name="T7" fmla="*/ 7 h 7"/>
                <a:gd name="T8" fmla="*/ 20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20" y="0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19" y="7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91" name="Freeform 192">
              <a:extLst>
                <a:ext uri="{FF2B5EF4-FFF2-40B4-BE49-F238E27FC236}">
                  <a16:creationId xmlns:a16="http://schemas.microsoft.com/office/drawing/2014/main" id="{7175175C-98DC-47FB-AF95-484295448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376" y="3244850"/>
              <a:ext cx="33338" cy="12700"/>
            </a:xfrm>
            <a:custGeom>
              <a:avLst/>
              <a:gdLst>
                <a:gd name="T0" fmla="*/ 21 w 21"/>
                <a:gd name="T1" fmla="*/ 0 h 8"/>
                <a:gd name="T2" fmla="*/ 2 w 21"/>
                <a:gd name="T3" fmla="*/ 1 h 8"/>
                <a:gd name="T4" fmla="*/ 0 w 21"/>
                <a:gd name="T5" fmla="*/ 8 h 8"/>
                <a:gd name="T6" fmla="*/ 19 w 21"/>
                <a:gd name="T7" fmla="*/ 8 h 8"/>
                <a:gd name="T8" fmla="*/ 21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21" y="0"/>
                  </a:moveTo>
                  <a:lnTo>
                    <a:pt x="2" y="1"/>
                  </a:lnTo>
                  <a:lnTo>
                    <a:pt x="0" y="8"/>
                  </a:lnTo>
                  <a:lnTo>
                    <a:pt x="19" y="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A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92" name="Freeform 193">
              <a:extLst>
                <a:ext uri="{FF2B5EF4-FFF2-40B4-BE49-F238E27FC236}">
                  <a16:creationId xmlns:a16="http://schemas.microsoft.com/office/drawing/2014/main" id="{C732AA12-DACF-4206-8F0D-24B3CC5E4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376" y="3244850"/>
              <a:ext cx="33338" cy="12700"/>
            </a:xfrm>
            <a:custGeom>
              <a:avLst/>
              <a:gdLst>
                <a:gd name="T0" fmla="*/ 21 w 21"/>
                <a:gd name="T1" fmla="*/ 0 h 8"/>
                <a:gd name="T2" fmla="*/ 2 w 21"/>
                <a:gd name="T3" fmla="*/ 1 h 8"/>
                <a:gd name="T4" fmla="*/ 0 w 21"/>
                <a:gd name="T5" fmla="*/ 8 h 8"/>
                <a:gd name="T6" fmla="*/ 19 w 21"/>
                <a:gd name="T7" fmla="*/ 8 h 8"/>
                <a:gd name="T8" fmla="*/ 21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21" y="0"/>
                  </a:moveTo>
                  <a:lnTo>
                    <a:pt x="2" y="1"/>
                  </a:lnTo>
                  <a:lnTo>
                    <a:pt x="0" y="8"/>
                  </a:lnTo>
                  <a:lnTo>
                    <a:pt x="19" y="8"/>
                  </a:lnTo>
                  <a:lnTo>
                    <a:pt x="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93" name="Freeform 194">
              <a:extLst>
                <a:ext uri="{FF2B5EF4-FFF2-40B4-BE49-F238E27FC236}">
                  <a16:creationId xmlns:a16="http://schemas.microsoft.com/office/drawing/2014/main" id="{B2411D86-190C-43F2-BD1F-6BE8DC025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876" y="3244850"/>
              <a:ext cx="31750" cy="12700"/>
            </a:xfrm>
            <a:custGeom>
              <a:avLst/>
              <a:gdLst>
                <a:gd name="T0" fmla="*/ 20 w 20"/>
                <a:gd name="T1" fmla="*/ 0 h 8"/>
                <a:gd name="T2" fmla="*/ 3 w 20"/>
                <a:gd name="T3" fmla="*/ 0 h 8"/>
                <a:gd name="T4" fmla="*/ 0 w 20"/>
                <a:gd name="T5" fmla="*/ 8 h 8"/>
                <a:gd name="T6" fmla="*/ 19 w 20"/>
                <a:gd name="T7" fmla="*/ 8 h 8"/>
                <a:gd name="T8" fmla="*/ 2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20" y="0"/>
                  </a:moveTo>
                  <a:lnTo>
                    <a:pt x="3" y="0"/>
                  </a:lnTo>
                  <a:lnTo>
                    <a:pt x="0" y="8"/>
                  </a:lnTo>
                  <a:lnTo>
                    <a:pt x="19" y="8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A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94" name="Freeform 195">
              <a:extLst>
                <a:ext uri="{FF2B5EF4-FFF2-40B4-BE49-F238E27FC236}">
                  <a16:creationId xmlns:a16="http://schemas.microsoft.com/office/drawing/2014/main" id="{1A1001DB-4F0E-4F03-9DB4-3C107CA07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876" y="3244850"/>
              <a:ext cx="31750" cy="12700"/>
            </a:xfrm>
            <a:custGeom>
              <a:avLst/>
              <a:gdLst>
                <a:gd name="T0" fmla="*/ 20 w 20"/>
                <a:gd name="T1" fmla="*/ 0 h 8"/>
                <a:gd name="T2" fmla="*/ 3 w 20"/>
                <a:gd name="T3" fmla="*/ 0 h 8"/>
                <a:gd name="T4" fmla="*/ 0 w 20"/>
                <a:gd name="T5" fmla="*/ 8 h 8"/>
                <a:gd name="T6" fmla="*/ 19 w 20"/>
                <a:gd name="T7" fmla="*/ 8 h 8"/>
                <a:gd name="T8" fmla="*/ 2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20" y="0"/>
                  </a:moveTo>
                  <a:lnTo>
                    <a:pt x="3" y="0"/>
                  </a:lnTo>
                  <a:lnTo>
                    <a:pt x="0" y="8"/>
                  </a:lnTo>
                  <a:lnTo>
                    <a:pt x="19" y="8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95" name="Freeform 196">
              <a:extLst>
                <a:ext uri="{FF2B5EF4-FFF2-40B4-BE49-F238E27FC236}">
                  <a16:creationId xmlns:a16="http://schemas.microsoft.com/office/drawing/2014/main" id="{6E54D5F2-CBCF-4F6F-8B8D-0000EFD7C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963" y="3244850"/>
              <a:ext cx="33338" cy="12700"/>
            </a:xfrm>
            <a:custGeom>
              <a:avLst/>
              <a:gdLst>
                <a:gd name="T0" fmla="*/ 21 w 21"/>
                <a:gd name="T1" fmla="*/ 0 h 8"/>
                <a:gd name="T2" fmla="*/ 2 w 21"/>
                <a:gd name="T3" fmla="*/ 0 h 8"/>
                <a:gd name="T4" fmla="*/ 0 w 21"/>
                <a:gd name="T5" fmla="*/ 8 h 8"/>
                <a:gd name="T6" fmla="*/ 17 w 21"/>
                <a:gd name="T7" fmla="*/ 8 h 8"/>
                <a:gd name="T8" fmla="*/ 21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21" y="0"/>
                  </a:moveTo>
                  <a:lnTo>
                    <a:pt x="2" y="0"/>
                  </a:lnTo>
                  <a:lnTo>
                    <a:pt x="0" y="8"/>
                  </a:lnTo>
                  <a:lnTo>
                    <a:pt x="17" y="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A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96" name="Freeform 197">
              <a:extLst>
                <a:ext uri="{FF2B5EF4-FFF2-40B4-BE49-F238E27FC236}">
                  <a16:creationId xmlns:a16="http://schemas.microsoft.com/office/drawing/2014/main" id="{2396A9F5-FDC7-452E-80EE-3DAE69B33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963" y="3244850"/>
              <a:ext cx="33338" cy="12700"/>
            </a:xfrm>
            <a:custGeom>
              <a:avLst/>
              <a:gdLst>
                <a:gd name="T0" fmla="*/ 21 w 21"/>
                <a:gd name="T1" fmla="*/ 0 h 8"/>
                <a:gd name="T2" fmla="*/ 2 w 21"/>
                <a:gd name="T3" fmla="*/ 0 h 8"/>
                <a:gd name="T4" fmla="*/ 0 w 21"/>
                <a:gd name="T5" fmla="*/ 8 h 8"/>
                <a:gd name="T6" fmla="*/ 17 w 21"/>
                <a:gd name="T7" fmla="*/ 8 h 8"/>
                <a:gd name="T8" fmla="*/ 21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21" y="0"/>
                  </a:moveTo>
                  <a:lnTo>
                    <a:pt x="2" y="0"/>
                  </a:lnTo>
                  <a:lnTo>
                    <a:pt x="0" y="8"/>
                  </a:lnTo>
                  <a:lnTo>
                    <a:pt x="17" y="8"/>
                  </a:lnTo>
                  <a:lnTo>
                    <a:pt x="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97" name="Freeform 198">
              <a:extLst>
                <a:ext uri="{FF2B5EF4-FFF2-40B4-BE49-F238E27FC236}">
                  <a16:creationId xmlns:a16="http://schemas.microsoft.com/office/drawing/2014/main" id="{BB5786C3-16A5-49E5-932C-086941523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463" y="3244850"/>
              <a:ext cx="31750" cy="12700"/>
            </a:xfrm>
            <a:custGeom>
              <a:avLst/>
              <a:gdLst>
                <a:gd name="T0" fmla="*/ 20 w 20"/>
                <a:gd name="T1" fmla="*/ 0 h 8"/>
                <a:gd name="T2" fmla="*/ 1 w 20"/>
                <a:gd name="T3" fmla="*/ 0 h 8"/>
                <a:gd name="T4" fmla="*/ 0 w 20"/>
                <a:gd name="T5" fmla="*/ 8 h 8"/>
                <a:gd name="T6" fmla="*/ 18 w 20"/>
                <a:gd name="T7" fmla="*/ 8 h 8"/>
                <a:gd name="T8" fmla="*/ 2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20" y="0"/>
                  </a:moveTo>
                  <a:lnTo>
                    <a:pt x="1" y="0"/>
                  </a:lnTo>
                  <a:lnTo>
                    <a:pt x="0" y="8"/>
                  </a:lnTo>
                  <a:lnTo>
                    <a:pt x="18" y="8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A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98" name="Freeform 199">
              <a:extLst>
                <a:ext uri="{FF2B5EF4-FFF2-40B4-BE49-F238E27FC236}">
                  <a16:creationId xmlns:a16="http://schemas.microsoft.com/office/drawing/2014/main" id="{9DA569FD-28D4-4BD0-8738-B0099F83F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463" y="3244850"/>
              <a:ext cx="31750" cy="12700"/>
            </a:xfrm>
            <a:custGeom>
              <a:avLst/>
              <a:gdLst>
                <a:gd name="T0" fmla="*/ 20 w 20"/>
                <a:gd name="T1" fmla="*/ 0 h 8"/>
                <a:gd name="T2" fmla="*/ 1 w 20"/>
                <a:gd name="T3" fmla="*/ 0 h 8"/>
                <a:gd name="T4" fmla="*/ 0 w 20"/>
                <a:gd name="T5" fmla="*/ 8 h 8"/>
                <a:gd name="T6" fmla="*/ 18 w 20"/>
                <a:gd name="T7" fmla="*/ 8 h 8"/>
                <a:gd name="T8" fmla="*/ 2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20" y="0"/>
                  </a:moveTo>
                  <a:lnTo>
                    <a:pt x="1" y="0"/>
                  </a:lnTo>
                  <a:lnTo>
                    <a:pt x="0" y="8"/>
                  </a:lnTo>
                  <a:lnTo>
                    <a:pt x="18" y="8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199" name="Freeform 200">
              <a:extLst>
                <a:ext uri="{FF2B5EF4-FFF2-40B4-BE49-F238E27FC236}">
                  <a16:creationId xmlns:a16="http://schemas.microsoft.com/office/drawing/2014/main" id="{CA1F52DB-DBA9-48E9-ADE3-887474CFB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6" y="3244850"/>
              <a:ext cx="33338" cy="9525"/>
            </a:xfrm>
            <a:custGeom>
              <a:avLst/>
              <a:gdLst>
                <a:gd name="T0" fmla="*/ 19 w 21"/>
                <a:gd name="T1" fmla="*/ 0 h 6"/>
                <a:gd name="T2" fmla="*/ 2 w 21"/>
                <a:gd name="T3" fmla="*/ 0 h 6"/>
                <a:gd name="T4" fmla="*/ 0 w 21"/>
                <a:gd name="T5" fmla="*/ 6 h 6"/>
                <a:gd name="T6" fmla="*/ 19 w 21"/>
                <a:gd name="T7" fmla="*/ 6 h 6"/>
                <a:gd name="T8" fmla="*/ 21 w 21"/>
                <a:gd name="T9" fmla="*/ 0 h 6"/>
                <a:gd name="T10" fmla="*/ 19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19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9" y="6"/>
                  </a:lnTo>
                  <a:lnTo>
                    <a:pt x="21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A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00" name="Freeform 201">
              <a:extLst>
                <a:ext uri="{FF2B5EF4-FFF2-40B4-BE49-F238E27FC236}">
                  <a16:creationId xmlns:a16="http://schemas.microsoft.com/office/drawing/2014/main" id="{31E76AC3-F9C2-4869-A245-AC99B61B4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6" y="3244850"/>
              <a:ext cx="33338" cy="9525"/>
            </a:xfrm>
            <a:custGeom>
              <a:avLst/>
              <a:gdLst>
                <a:gd name="T0" fmla="*/ 19 w 21"/>
                <a:gd name="T1" fmla="*/ 0 h 6"/>
                <a:gd name="T2" fmla="*/ 2 w 21"/>
                <a:gd name="T3" fmla="*/ 0 h 6"/>
                <a:gd name="T4" fmla="*/ 0 w 21"/>
                <a:gd name="T5" fmla="*/ 6 h 6"/>
                <a:gd name="T6" fmla="*/ 19 w 21"/>
                <a:gd name="T7" fmla="*/ 6 h 6"/>
                <a:gd name="T8" fmla="*/ 21 w 21"/>
                <a:gd name="T9" fmla="*/ 0 h 6"/>
                <a:gd name="T10" fmla="*/ 19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19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9" y="6"/>
                  </a:lnTo>
                  <a:lnTo>
                    <a:pt x="21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01" name="Freeform 202">
              <a:extLst>
                <a:ext uri="{FF2B5EF4-FFF2-40B4-BE49-F238E27FC236}">
                  <a16:creationId xmlns:a16="http://schemas.microsoft.com/office/drawing/2014/main" id="{A6B34188-3EFF-4AF8-AB56-11A879CD0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5288" y="3254375"/>
              <a:ext cx="6350" cy="0"/>
            </a:xfrm>
            <a:custGeom>
              <a:avLst/>
              <a:gdLst>
                <a:gd name="T0" fmla="*/ 0 w 4"/>
                <a:gd name="T1" fmla="*/ 0 w 4"/>
                <a:gd name="T2" fmla="*/ 4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02" name="Freeform 203">
              <a:extLst>
                <a:ext uri="{FF2B5EF4-FFF2-40B4-BE49-F238E27FC236}">
                  <a16:creationId xmlns:a16="http://schemas.microsoft.com/office/drawing/2014/main" id="{F57EEFAC-5580-439F-9C38-18479D5A1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5288" y="3254375"/>
              <a:ext cx="6350" cy="0"/>
            </a:xfrm>
            <a:custGeom>
              <a:avLst/>
              <a:gdLst>
                <a:gd name="T0" fmla="*/ 0 w 4"/>
                <a:gd name="T1" fmla="*/ 0 w 4"/>
                <a:gd name="T2" fmla="*/ 4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03" name="Freeform 204">
              <a:extLst>
                <a:ext uri="{FF2B5EF4-FFF2-40B4-BE49-F238E27FC236}">
                  <a16:creationId xmlns:a16="http://schemas.microsoft.com/office/drawing/2014/main" id="{BE9F7E6A-DE0E-4685-A82B-2D81C1726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4213" y="3235325"/>
              <a:ext cx="1112838" cy="19050"/>
            </a:xfrm>
            <a:custGeom>
              <a:avLst/>
              <a:gdLst>
                <a:gd name="T0" fmla="*/ 408 w 408"/>
                <a:gd name="T1" fmla="*/ 0 h 7"/>
                <a:gd name="T2" fmla="*/ 0 w 408"/>
                <a:gd name="T3" fmla="*/ 2 h 7"/>
                <a:gd name="T4" fmla="*/ 2 w 408"/>
                <a:gd name="T5" fmla="*/ 7 h 7"/>
                <a:gd name="T6" fmla="*/ 406 w 408"/>
                <a:gd name="T7" fmla="*/ 4 h 7"/>
                <a:gd name="T8" fmla="*/ 408 w 40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7">
                  <a:moveTo>
                    <a:pt x="408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5"/>
                    <a:pt x="2" y="7"/>
                  </a:cubicBezTo>
                  <a:cubicBezTo>
                    <a:pt x="406" y="4"/>
                    <a:pt x="406" y="4"/>
                    <a:pt x="406" y="4"/>
                  </a:cubicBezTo>
                  <a:cubicBezTo>
                    <a:pt x="407" y="3"/>
                    <a:pt x="407" y="1"/>
                    <a:pt x="408" y="0"/>
                  </a:cubicBezTo>
                </a:path>
              </a:pathLst>
            </a:custGeom>
            <a:solidFill>
              <a:srgbClr val="2122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04" name="Freeform 206">
              <a:extLst>
                <a:ext uri="{FF2B5EF4-FFF2-40B4-BE49-F238E27FC236}">
                  <a16:creationId xmlns:a16="http://schemas.microsoft.com/office/drawing/2014/main" id="{CB8FE9E7-31FF-4528-9A6C-4E3665E79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2411413"/>
              <a:ext cx="3760788" cy="835025"/>
            </a:xfrm>
            <a:custGeom>
              <a:avLst/>
              <a:gdLst>
                <a:gd name="T0" fmla="*/ 1367 w 1380"/>
                <a:gd name="T1" fmla="*/ 0 h 314"/>
                <a:gd name="T2" fmla="*/ 14 w 1380"/>
                <a:gd name="T3" fmla="*/ 8 h 314"/>
                <a:gd name="T4" fmla="*/ 5 w 1380"/>
                <a:gd name="T5" fmla="*/ 25 h 314"/>
                <a:gd name="T6" fmla="*/ 150 w 1380"/>
                <a:gd name="T7" fmla="*/ 274 h 314"/>
                <a:gd name="T8" fmla="*/ 151 w 1380"/>
                <a:gd name="T9" fmla="*/ 274 h 314"/>
                <a:gd name="T10" fmla="*/ 151 w 1380"/>
                <a:gd name="T11" fmla="*/ 274 h 314"/>
                <a:gd name="T12" fmla="*/ 171 w 1380"/>
                <a:gd name="T13" fmla="*/ 305 h 314"/>
                <a:gd name="T14" fmla="*/ 190 w 1380"/>
                <a:gd name="T15" fmla="*/ 314 h 314"/>
                <a:gd name="T16" fmla="*/ 1175 w 1380"/>
                <a:gd name="T17" fmla="*/ 308 h 314"/>
                <a:gd name="T18" fmla="*/ 1194 w 1380"/>
                <a:gd name="T19" fmla="*/ 299 h 314"/>
                <a:gd name="T20" fmla="*/ 1214 w 1380"/>
                <a:gd name="T21" fmla="*/ 268 h 314"/>
                <a:gd name="T22" fmla="*/ 1214 w 1380"/>
                <a:gd name="T23" fmla="*/ 268 h 314"/>
                <a:gd name="T24" fmla="*/ 1214 w 1380"/>
                <a:gd name="T25" fmla="*/ 267 h 314"/>
                <a:gd name="T26" fmla="*/ 1374 w 1380"/>
                <a:gd name="T27" fmla="*/ 17 h 314"/>
                <a:gd name="T28" fmla="*/ 1367 w 1380"/>
                <a:gd name="T29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0" h="314">
                  <a:moveTo>
                    <a:pt x="1367" y="0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3" y="9"/>
                    <a:pt x="0" y="16"/>
                    <a:pt x="5" y="25"/>
                  </a:cubicBezTo>
                  <a:cubicBezTo>
                    <a:pt x="150" y="274"/>
                    <a:pt x="150" y="274"/>
                    <a:pt x="150" y="274"/>
                  </a:cubicBezTo>
                  <a:cubicBezTo>
                    <a:pt x="151" y="274"/>
                    <a:pt x="151" y="274"/>
                    <a:pt x="151" y="274"/>
                  </a:cubicBezTo>
                  <a:cubicBezTo>
                    <a:pt x="151" y="274"/>
                    <a:pt x="151" y="274"/>
                    <a:pt x="151" y="274"/>
                  </a:cubicBezTo>
                  <a:cubicBezTo>
                    <a:pt x="171" y="305"/>
                    <a:pt x="171" y="305"/>
                    <a:pt x="171" y="305"/>
                  </a:cubicBezTo>
                  <a:cubicBezTo>
                    <a:pt x="174" y="310"/>
                    <a:pt x="182" y="314"/>
                    <a:pt x="190" y="314"/>
                  </a:cubicBezTo>
                  <a:cubicBezTo>
                    <a:pt x="1175" y="308"/>
                    <a:pt x="1175" y="308"/>
                    <a:pt x="1175" y="308"/>
                  </a:cubicBezTo>
                  <a:cubicBezTo>
                    <a:pt x="1182" y="308"/>
                    <a:pt x="1191" y="304"/>
                    <a:pt x="1194" y="299"/>
                  </a:cubicBezTo>
                  <a:cubicBezTo>
                    <a:pt x="1214" y="268"/>
                    <a:pt x="1214" y="268"/>
                    <a:pt x="1214" y="268"/>
                  </a:cubicBezTo>
                  <a:cubicBezTo>
                    <a:pt x="1214" y="268"/>
                    <a:pt x="1214" y="268"/>
                    <a:pt x="1214" y="268"/>
                  </a:cubicBezTo>
                  <a:cubicBezTo>
                    <a:pt x="1214" y="267"/>
                    <a:pt x="1214" y="267"/>
                    <a:pt x="1214" y="267"/>
                  </a:cubicBezTo>
                  <a:cubicBezTo>
                    <a:pt x="1374" y="17"/>
                    <a:pt x="1374" y="17"/>
                    <a:pt x="1374" y="17"/>
                  </a:cubicBezTo>
                  <a:cubicBezTo>
                    <a:pt x="1380" y="8"/>
                    <a:pt x="1377" y="0"/>
                    <a:pt x="1367" y="0"/>
                  </a:cubicBezTo>
                </a:path>
              </a:pathLst>
            </a:custGeom>
            <a:solidFill>
              <a:srgbClr val="414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05" name="Freeform 207">
              <a:extLst>
                <a:ext uri="{FF2B5EF4-FFF2-40B4-BE49-F238E27FC236}">
                  <a16:creationId xmlns:a16="http://schemas.microsoft.com/office/drawing/2014/main" id="{3040088D-5138-42D4-8172-E9FF798D0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2462213"/>
              <a:ext cx="3611563" cy="720725"/>
            </a:xfrm>
            <a:custGeom>
              <a:avLst/>
              <a:gdLst>
                <a:gd name="T0" fmla="*/ 0 w 1325"/>
                <a:gd name="T1" fmla="*/ 8 h 271"/>
                <a:gd name="T2" fmla="*/ 160 w 1325"/>
                <a:gd name="T3" fmla="*/ 271 h 271"/>
                <a:gd name="T4" fmla="*/ 1156 w 1325"/>
                <a:gd name="T5" fmla="*/ 265 h 271"/>
                <a:gd name="T6" fmla="*/ 1324 w 1325"/>
                <a:gd name="T7" fmla="*/ 1 h 271"/>
                <a:gd name="T8" fmla="*/ 0 w 1325"/>
                <a:gd name="T9" fmla="*/ 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5" h="271">
                  <a:moveTo>
                    <a:pt x="0" y="8"/>
                  </a:moveTo>
                  <a:cubicBezTo>
                    <a:pt x="160" y="271"/>
                    <a:pt x="160" y="271"/>
                    <a:pt x="160" y="271"/>
                  </a:cubicBezTo>
                  <a:cubicBezTo>
                    <a:pt x="1156" y="265"/>
                    <a:pt x="1156" y="265"/>
                    <a:pt x="1156" y="265"/>
                  </a:cubicBezTo>
                  <a:cubicBezTo>
                    <a:pt x="1324" y="1"/>
                    <a:pt x="1324" y="1"/>
                    <a:pt x="1324" y="1"/>
                  </a:cubicBezTo>
                  <a:cubicBezTo>
                    <a:pt x="1325" y="0"/>
                    <a:pt x="0" y="8"/>
                    <a:pt x="0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06" name="Freeform 208">
              <a:extLst>
                <a:ext uri="{FF2B5EF4-FFF2-40B4-BE49-F238E27FC236}">
                  <a16:creationId xmlns:a16="http://schemas.microsoft.com/office/drawing/2014/main" id="{B5CBB4C5-033C-45D1-AC4B-2B0D7A39D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2462213"/>
              <a:ext cx="3622675" cy="733425"/>
            </a:xfrm>
            <a:custGeom>
              <a:avLst/>
              <a:gdLst>
                <a:gd name="T0" fmla="*/ 0 w 2282"/>
                <a:gd name="T1" fmla="*/ 11 h 462"/>
                <a:gd name="T2" fmla="*/ 273 w 2282"/>
                <a:gd name="T3" fmla="*/ 462 h 462"/>
                <a:gd name="T4" fmla="*/ 1997 w 2282"/>
                <a:gd name="T5" fmla="*/ 444 h 462"/>
                <a:gd name="T6" fmla="*/ 2282 w 2282"/>
                <a:gd name="T7" fmla="*/ 0 h 462"/>
                <a:gd name="T8" fmla="*/ 0 w 2282"/>
                <a:gd name="T9" fmla="*/ 11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2" h="462">
                  <a:moveTo>
                    <a:pt x="0" y="11"/>
                  </a:moveTo>
                  <a:lnTo>
                    <a:pt x="273" y="462"/>
                  </a:lnTo>
                  <a:lnTo>
                    <a:pt x="1997" y="444"/>
                  </a:lnTo>
                  <a:lnTo>
                    <a:pt x="228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07" name="Freeform 209">
              <a:extLst>
                <a:ext uri="{FF2B5EF4-FFF2-40B4-BE49-F238E27FC236}">
                  <a16:creationId xmlns:a16="http://schemas.microsoft.com/office/drawing/2014/main" id="{93505618-E5A9-49C7-A152-BE20144C7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2462213"/>
              <a:ext cx="3622675" cy="733425"/>
            </a:xfrm>
            <a:custGeom>
              <a:avLst/>
              <a:gdLst>
                <a:gd name="T0" fmla="*/ 0 w 2282"/>
                <a:gd name="T1" fmla="*/ 11 h 462"/>
                <a:gd name="T2" fmla="*/ 273 w 2282"/>
                <a:gd name="T3" fmla="*/ 462 h 462"/>
                <a:gd name="T4" fmla="*/ 1997 w 2282"/>
                <a:gd name="T5" fmla="*/ 444 h 462"/>
                <a:gd name="T6" fmla="*/ 2282 w 2282"/>
                <a:gd name="T7" fmla="*/ 0 h 462"/>
                <a:gd name="T8" fmla="*/ 0 w 2282"/>
                <a:gd name="T9" fmla="*/ 11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2" h="462">
                  <a:moveTo>
                    <a:pt x="0" y="11"/>
                  </a:moveTo>
                  <a:lnTo>
                    <a:pt x="273" y="462"/>
                  </a:lnTo>
                  <a:lnTo>
                    <a:pt x="1997" y="444"/>
                  </a:lnTo>
                  <a:lnTo>
                    <a:pt x="2282" y="0"/>
                  </a:lnTo>
                  <a:lnTo>
                    <a:pt x="0" y="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08" name="Freeform 210">
              <a:extLst>
                <a:ext uri="{FF2B5EF4-FFF2-40B4-BE49-F238E27FC236}">
                  <a16:creationId xmlns:a16="http://schemas.microsoft.com/office/drawing/2014/main" id="{10A15828-171B-4C08-8E37-9E385CB94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2479675"/>
              <a:ext cx="1825625" cy="715963"/>
            </a:xfrm>
            <a:custGeom>
              <a:avLst/>
              <a:gdLst>
                <a:gd name="T0" fmla="*/ 0 w 1150"/>
                <a:gd name="T1" fmla="*/ 0 h 451"/>
                <a:gd name="T2" fmla="*/ 273 w 1150"/>
                <a:gd name="T3" fmla="*/ 451 h 451"/>
                <a:gd name="T4" fmla="*/ 1150 w 1150"/>
                <a:gd name="T5" fmla="*/ 438 h 451"/>
                <a:gd name="T6" fmla="*/ 0 w 1150"/>
                <a:gd name="T7" fmla="*/ 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0" h="451">
                  <a:moveTo>
                    <a:pt x="0" y="0"/>
                  </a:moveTo>
                  <a:lnTo>
                    <a:pt x="273" y="451"/>
                  </a:lnTo>
                  <a:lnTo>
                    <a:pt x="1150" y="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09" name="Freeform 211">
              <a:extLst>
                <a:ext uri="{FF2B5EF4-FFF2-40B4-BE49-F238E27FC236}">
                  <a16:creationId xmlns:a16="http://schemas.microsoft.com/office/drawing/2014/main" id="{5D862ECE-E740-4DC1-A86E-19DB3E5D6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2479675"/>
              <a:ext cx="1825625" cy="715963"/>
            </a:xfrm>
            <a:custGeom>
              <a:avLst/>
              <a:gdLst>
                <a:gd name="T0" fmla="*/ 0 w 1150"/>
                <a:gd name="T1" fmla="*/ 0 h 451"/>
                <a:gd name="T2" fmla="*/ 273 w 1150"/>
                <a:gd name="T3" fmla="*/ 451 h 451"/>
                <a:gd name="T4" fmla="*/ 1150 w 1150"/>
                <a:gd name="T5" fmla="*/ 438 h 451"/>
                <a:gd name="T6" fmla="*/ 0 w 1150"/>
                <a:gd name="T7" fmla="*/ 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0" h="451">
                  <a:moveTo>
                    <a:pt x="0" y="0"/>
                  </a:moveTo>
                  <a:lnTo>
                    <a:pt x="273" y="451"/>
                  </a:lnTo>
                  <a:lnTo>
                    <a:pt x="1150" y="4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10" name="Freeform 212">
              <a:extLst>
                <a:ext uri="{FF2B5EF4-FFF2-40B4-BE49-F238E27FC236}">
                  <a16:creationId xmlns:a16="http://schemas.microsoft.com/office/drawing/2014/main" id="{5F0C10E7-D1A2-49CE-A343-BB6308552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4850" y="3206750"/>
              <a:ext cx="715963" cy="963613"/>
            </a:xfrm>
            <a:custGeom>
              <a:avLst/>
              <a:gdLst>
                <a:gd name="T0" fmla="*/ 163 w 263"/>
                <a:gd name="T1" fmla="*/ 361 h 362"/>
                <a:gd name="T2" fmla="*/ 3 w 263"/>
                <a:gd name="T3" fmla="*/ 311 h 362"/>
                <a:gd name="T4" fmla="*/ 1 w 263"/>
                <a:gd name="T5" fmla="*/ 306 h 362"/>
                <a:gd name="T6" fmla="*/ 94 w 263"/>
                <a:gd name="T7" fmla="*/ 7 h 362"/>
                <a:gd name="T8" fmla="*/ 104 w 263"/>
                <a:gd name="T9" fmla="*/ 1 h 362"/>
                <a:gd name="T10" fmla="*/ 256 w 263"/>
                <a:gd name="T11" fmla="*/ 49 h 362"/>
                <a:gd name="T12" fmla="*/ 262 w 263"/>
                <a:gd name="T13" fmla="*/ 59 h 362"/>
                <a:gd name="T14" fmla="*/ 168 w 263"/>
                <a:gd name="T15" fmla="*/ 358 h 362"/>
                <a:gd name="T16" fmla="*/ 163 w 263"/>
                <a:gd name="T17" fmla="*/ 36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362">
                  <a:moveTo>
                    <a:pt x="163" y="361"/>
                  </a:moveTo>
                  <a:cubicBezTo>
                    <a:pt x="3" y="311"/>
                    <a:pt x="3" y="311"/>
                    <a:pt x="3" y="311"/>
                  </a:cubicBezTo>
                  <a:cubicBezTo>
                    <a:pt x="1" y="310"/>
                    <a:pt x="0" y="308"/>
                    <a:pt x="1" y="306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5" y="2"/>
                    <a:pt x="100" y="0"/>
                    <a:pt x="104" y="1"/>
                  </a:cubicBezTo>
                  <a:cubicBezTo>
                    <a:pt x="256" y="49"/>
                    <a:pt x="256" y="49"/>
                    <a:pt x="256" y="49"/>
                  </a:cubicBezTo>
                  <a:cubicBezTo>
                    <a:pt x="261" y="50"/>
                    <a:pt x="263" y="55"/>
                    <a:pt x="262" y="59"/>
                  </a:cubicBezTo>
                  <a:cubicBezTo>
                    <a:pt x="168" y="358"/>
                    <a:pt x="168" y="358"/>
                    <a:pt x="168" y="358"/>
                  </a:cubicBezTo>
                  <a:cubicBezTo>
                    <a:pt x="168" y="360"/>
                    <a:pt x="166" y="362"/>
                    <a:pt x="163" y="361"/>
                  </a:cubicBezTo>
                </a:path>
              </a:pathLst>
            </a:custGeom>
            <a:solidFill>
              <a:srgbClr val="414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11" name="Freeform 213">
              <a:extLst>
                <a:ext uri="{FF2B5EF4-FFF2-40B4-BE49-F238E27FC236}">
                  <a16:creationId xmlns:a16="http://schemas.microsoft.com/office/drawing/2014/main" id="{A2AD65AF-238A-4ABF-B319-E07CF2F79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8825" y="3297238"/>
              <a:ext cx="615950" cy="755650"/>
            </a:xfrm>
            <a:custGeom>
              <a:avLst/>
              <a:gdLst>
                <a:gd name="T0" fmla="*/ 153 w 226"/>
                <a:gd name="T1" fmla="*/ 284 h 284"/>
                <a:gd name="T2" fmla="*/ 0 w 226"/>
                <a:gd name="T3" fmla="*/ 237 h 284"/>
                <a:gd name="T4" fmla="*/ 73 w 226"/>
                <a:gd name="T5" fmla="*/ 3 h 284"/>
                <a:gd name="T6" fmla="*/ 78 w 226"/>
                <a:gd name="T7" fmla="*/ 0 h 284"/>
                <a:gd name="T8" fmla="*/ 223 w 226"/>
                <a:gd name="T9" fmla="*/ 45 h 284"/>
                <a:gd name="T10" fmla="*/ 226 w 226"/>
                <a:gd name="T11" fmla="*/ 50 h 284"/>
                <a:gd name="T12" fmla="*/ 153 w 226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284">
                  <a:moveTo>
                    <a:pt x="153" y="284"/>
                  </a:moveTo>
                  <a:cubicBezTo>
                    <a:pt x="0" y="237"/>
                    <a:pt x="0" y="237"/>
                    <a:pt x="0" y="237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3" y="1"/>
                    <a:pt x="76" y="0"/>
                    <a:pt x="78" y="0"/>
                  </a:cubicBezTo>
                  <a:cubicBezTo>
                    <a:pt x="223" y="45"/>
                    <a:pt x="223" y="45"/>
                    <a:pt x="223" y="45"/>
                  </a:cubicBezTo>
                  <a:cubicBezTo>
                    <a:pt x="225" y="46"/>
                    <a:pt x="226" y="48"/>
                    <a:pt x="226" y="50"/>
                  </a:cubicBezTo>
                  <a:cubicBezTo>
                    <a:pt x="153" y="284"/>
                    <a:pt x="153" y="284"/>
                    <a:pt x="153" y="284"/>
                  </a:cubicBezTo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12" name="Freeform 214">
              <a:extLst>
                <a:ext uri="{FF2B5EF4-FFF2-40B4-BE49-F238E27FC236}">
                  <a16:creationId xmlns:a16="http://schemas.microsoft.com/office/drawing/2014/main" id="{CA48E5D6-4334-444A-990C-063A09A96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9825" y="3305175"/>
              <a:ext cx="82550" cy="26988"/>
            </a:xfrm>
            <a:custGeom>
              <a:avLst/>
              <a:gdLst>
                <a:gd name="T0" fmla="*/ 28 w 30"/>
                <a:gd name="T1" fmla="*/ 10 h 10"/>
                <a:gd name="T2" fmla="*/ 1 w 30"/>
                <a:gd name="T3" fmla="*/ 2 h 10"/>
                <a:gd name="T4" fmla="*/ 0 w 30"/>
                <a:gd name="T5" fmla="*/ 1 h 10"/>
                <a:gd name="T6" fmla="*/ 2 w 30"/>
                <a:gd name="T7" fmla="*/ 0 h 10"/>
                <a:gd name="T8" fmla="*/ 29 w 30"/>
                <a:gd name="T9" fmla="*/ 8 h 10"/>
                <a:gd name="T10" fmla="*/ 29 w 30"/>
                <a:gd name="T11" fmla="*/ 10 h 10"/>
                <a:gd name="T12" fmla="*/ 28 w 3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0">
                  <a:moveTo>
                    <a:pt x="28" y="1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9"/>
                    <a:pt x="30" y="9"/>
                    <a:pt x="29" y="10"/>
                  </a:cubicBezTo>
                  <a:cubicBezTo>
                    <a:pt x="29" y="10"/>
                    <a:pt x="29" y="10"/>
                    <a:pt x="28" y="10"/>
                  </a:cubicBezTo>
                  <a:close/>
                </a:path>
              </a:pathLst>
            </a:custGeom>
            <a:solidFill>
              <a:srgbClr val="343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13" name="Freeform 215">
              <a:extLst>
                <a:ext uri="{FF2B5EF4-FFF2-40B4-BE49-F238E27FC236}">
                  <a16:creationId xmlns:a16="http://schemas.microsoft.com/office/drawing/2014/main" id="{0D5E0DA2-E197-465C-9F80-C030FD067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2838" y="3294063"/>
              <a:ext cx="17463" cy="14288"/>
            </a:xfrm>
            <a:custGeom>
              <a:avLst/>
              <a:gdLst>
                <a:gd name="T0" fmla="*/ 5 w 6"/>
                <a:gd name="T1" fmla="*/ 3 h 5"/>
                <a:gd name="T2" fmla="*/ 2 w 6"/>
                <a:gd name="T3" fmla="*/ 4 h 5"/>
                <a:gd name="T4" fmla="*/ 1 w 6"/>
                <a:gd name="T5" fmla="*/ 2 h 5"/>
                <a:gd name="T6" fmla="*/ 4 w 6"/>
                <a:gd name="T7" fmla="*/ 0 h 5"/>
                <a:gd name="T8" fmla="*/ 5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3"/>
                  </a:moveTo>
                  <a:cubicBezTo>
                    <a:pt x="5" y="4"/>
                    <a:pt x="3" y="5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5" y="0"/>
                    <a:pt x="6" y="2"/>
                    <a:pt x="5" y="3"/>
                  </a:cubicBezTo>
                  <a:close/>
                </a:path>
              </a:pathLst>
            </a:custGeom>
            <a:solidFill>
              <a:srgbClr val="343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14" name="Freeform 216">
              <a:extLst>
                <a:ext uri="{FF2B5EF4-FFF2-40B4-BE49-F238E27FC236}">
                  <a16:creationId xmlns:a16="http://schemas.microsoft.com/office/drawing/2014/main" id="{D06C0840-8F1D-4F40-8860-98CF073D1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8050" y="4005263"/>
              <a:ext cx="82550" cy="79375"/>
            </a:xfrm>
            <a:custGeom>
              <a:avLst/>
              <a:gdLst>
                <a:gd name="T0" fmla="*/ 27 w 30"/>
                <a:gd name="T1" fmla="*/ 19 h 30"/>
                <a:gd name="T2" fmla="*/ 11 w 30"/>
                <a:gd name="T3" fmla="*/ 27 h 30"/>
                <a:gd name="T4" fmla="*/ 2 w 30"/>
                <a:gd name="T5" fmla="*/ 11 h 30"/>
                <a:gd name="T6" fmla="*/ 19 w 30"/>
                <a:gd name="T7" fmla="*/ 2 h 30"/>
                <a:gd name="T8" fmla="*/ 27 w 30"/>
                <a:gd name="T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7" y="19"/>
                  </a:moveTo>
                  <a:cubicBezTo>
                    <a:pt x="25" y="26"/>
                    <a:pt x="18" y="30"/>
                    <a:pt x="11" y="27"/>
                  </a:cubicBezTo>
                  <a:cubicBezTo>
                    <a:pt x="4" y="25"/>
                    <a:pt x="0" y="18"/>
                    <a:pt x="2" y="11"/>
                  </a:cubicBezTo>
                  <a:cubicBezTo>
                    <a:pt x="5" y="4"/>
                    <a:pt x="12" y="0"/>
                    <a:pt x="19" y="2"/>
                  </a:cubicBezTo>
                  <a:cubicBezTo>
                    <a:pt x="26" y="5"/>
                    <a:pt x="30" y="12"/>
                    <a:pt x="27" y="19"/>
                  </a:cubicBezTo>
                  <a:close/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15" name="Freeform 217">
              <a:extLst>
                <a:ext uri="{FF2B5EF4-FFF2-40B4-BE49-F238E27FC236}">
                  <a16:creationId xmlns:a16="http://schemas.microsoft.com/office/drawing/2014/main" id="{8601B4C1-87A8-4FFE-AE04-291BF5B556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26625" y="4029075"/>
              <a:ext cx="26988" cy="31750"/>
            </a:xfrm>
            <a:custGeom>
              <a:avLst/>
              <a:gdLst>
                <a:gd name="T0" fmla="*/ 6 w 10"/>
                <a:gd name="T1" fmla="*/ 11 h 12"/>
                <a:gd name="T2" fmla="*/ 1 w 10"/>
                <a:gd name="T3" fmla="*/ 10 h 12"/>
                <a:gd name="T4" fmla="*/ 0 w 10"/>
                <a:gd name="T5" fmla="*/ 8 h 12"/>
                <a:gd name="T6" fmla="*/ 2 w 10"/>
                <a:gd name="T7" fmla="*/ 1 h 12"/>
                <a:gd name="T8" fmla="*/ 4 w 10"/>
                <a:gd name="T9" fmla="*/ 1 h 12"/>
                <a:gd name="T10" fmla="*/ 9 w 10"/>
                <a:gd name="T11" fmla="*/ 2 h 12"/>
                <a:gd name="T12" fmla="*/ 10 w 10"/>
                <a:gd name="T13" fmla="*/ 4 h 12"/>
                <a:gd name="T14" fmla="*/ 8 w 10"/>
                <a:gd name="T15" fmla="*/ 10 h 12"/>
                <a:gd name="T16" fmla="*/ 6 w 10"/>
                <a:gd name="T17" fmla="*/ 11 h 12"/>
                <a:gd name="T18" fmla="*/ 3 w 10"/>
                <a:gd name="T19" fmla="*/ 1 h 12"/>
                <a:gd name="T20" fmla="*/ 2 w 10"/>
                <a:gd name="T21" fmla="*/ 2 h 12"/>
                <a:gd name="T22" fmla="*/ 0 w 10"/>
                <a:gd name="T23" fmla="*/ 8 h 12"/>
                <a:gd name="T24" fmla="*/ 1 w 10"/>
                <a:gd name="T25" fmla="*/ 9 h 12"/>
                <a:gd name="T26" fmla="*/ 6 w 10"/>
                <a:gd name="T27" fmla="*/ 11 h 12"/>
                <a:gd name="T28" fmla="*/ 8 w 10"/>
                <a:gd name="T29" fmla="*/ 10 h 12"/>
                <a:gd name="T30" fmla="*/ 10 w 10"/>
                <a:gd name="T31" fmla="*/ 4 h 12"/>
                <a:gd name="T32" fmla="*/ 9 w 10"/>
                <a:gd name="T33" fmla="*/ 3 h 12"/>
                <a:gd name="T34" fmla="*/ 3 w 10"/>
                <a:gd name="T3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2">
                  <a:moveTo>
                    <a:pt x="6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2"/>
                    <a:pt x="10" y="3"/>
                    <a:pt x="10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7" y="12"/>
                    <a:pt x="6" y="11"/>
                  </a:cubicBezTo>
                  <a:close/>
                  <a:moveTo>
                    <a:pt x="3" y="1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1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8" y="1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9" y="3"/>
                    <a:pt x="9" y="3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414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16" name="Freeform 218">
              <a:extLst>
                <a:ext uri="{FF2B5EF4-FFF2-40B4-BE49-F238E27FC236}">
                  <a16:creationId xmlns:a16="http://schemas.microsoft.com/office/drawing/2014/main" id="{B3491CB9-EA1A-4E73-BF4A-3C6A2049BB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58363" y="3297238"/>
              <a:ext cx="506413" cy="282575"/>
            </a:xfrm>
            <a:custGeom>
              <a:avLst/>
              <a:gdLst>
                <a:gd name="T0" fmla="*/ 185 w 186"/>
                <a:gd name="T1" fmla="*/ 47 h 106"/>
                <a:gd name="T2" fmla="*/ 186 w 186"/>
                <a:gd name="T3" fmla="*/ 50 h 106"/>
                <a:gd name="T4" fmla="*/ 185 w 186"/>
                <a:gd name="T5" fmla="*/ 47 h 106"/>
                <a:gd name="T6" fmla="*/ 183 w 186"/>
                <a:gd name="T7" fmla="*/ 45 h 106"/>
                <a:gd name="T8" fmla="*/ 183 w 186"/>
                <a:gd name="T9" fmla="*/ 45 h 106"/>
                <a:gd name="T10" fmla="*/ 183 w 186"/>
                <a:gd name="T11" fmla="*/ 45 h 106"/>
                <a:gd name="T12" fmla="*/ 183 w 186"/>
                <a:gd name="T13" fmla="*/ 45 h 106"/>
                <a:gd name="T14" fmla="*/ 183 w 186"/>
                <a:gd name="T15" fmla="*/ 45 h 106"/>
                <a:gd name="T16" fmla="*/ 182 w 186"/>
                <a:gd name="T17" fmla="*/ 45 h 106"/>
                <a:gd name="T18" fmla="*/ 182 w 186"/>
                <a:gd name="T19" fmla="*/ 45 h 106"/>
                <a:gd name="T20" fmla="*/ 182 w 186"/>
                <a:gd name="T21" fmla="*/ 45 h 106"/>
                <a:gd name="T22" fmla="*/ 182 w 186"/>
                <a:gd name="T23" fmla="*/ 45 h 106"/>
                <a:gd name="T24" fmla="*/ 182 w 186"/>
                <a:gd name="T25" fmla="*/ 45 h 106"/>
                <a:gd name="T26" fmla="*/ 182 w 186"/>
                <a:gd name="T27" fmla="*/ 45 h 106"/>
                <a:gd name="T28" fmla="*/ 182 w 186"/>
                <a:gd name="T29" fmla="*/ 45 h 106"/>
                <a:gd name="T30" fmla="*/ 182 w 186"/>
                <a:gd name="T31" fmla="*/ 45 h 106"/>
                <a:gd name="T32" fmla="*/ 182 w 186"/>
                <a:gd name="T33" fmla="*/ 45 h 106"/>
                <a:gd name="T34" fmla="*/ 182 w 186"/>
                <a:gd name="T35" fmla="*/ 45 h 106"/>
                <a:gd name="T36" fmla="*/ 182 w 186"/>
                <a:gd name="T37" fmla="*/ 45 h 106"/>
                <a:gd name="T38" fmla="*/ 182 w 186"/>
                <a:gd name="T39" fmla="*/ 45 h 106"/>
                <a:gd name="T40" fmla="*/ 180 w 186"/>
                <a:gd name="T41" fmla="*/ 44 h 106"/>
                <a:gd name="T42" fmla="*/ 180 w 186"/>
                <a:gd name="T43" fmla="*/ 44 h 106"/>
                <a:gd name="T44" fmla="*/ 180 w 186"/>
                <a:gd name="T45" fmla="*/ 44 h 106"/>
                <a:gd name="T46" fmla="*/ 33 w 186"/>
                <a:gd name="T47" fmla="*/ 3 h 106"/>
                <a:gd name="T48" fmla="*/ 33 w 186"/>
                <a:gd name="T49" fmla="*/ 3 h 106"/>
                <a:gd name="T50" fmla="*/ 0 w 186"/>
                <a:gd name="T51" fmla="*/ 106 h 106"/>
                <a:gd name="T52" fmla="*/ 33 w 186"/>
                <a:gd name="T53" fmla="*/ 3 h 106"/>
                <a:gd name="T54" fmla="*/ 33 w 186"/>
                <a:gd name="T55" fmla="*/ 3 h 106"/>
                <a:gd name="T56" fmla="*/ 38 w 186"/>
                <a:gd name="T57" fmla="*/ 0 h 106"/>
                <a:gd name="T58" fmla="*/ 38 w 186"/>
                <a:gd name="T59" fmla="*/ 0 h 106"/>
                <a:gd name="T60" fmla="*/ 38 w 186"/>
                <a:gd name="T61" fmla="*/ 0 h 106"/>
                <a:gd name="T62" fmla="*/ 38 w 186"/>
                <a:gd name="T63" fmla="*/ 0 h 106"/>
                <a:gd name="T64" fmla="*/ 38 w 186"/>
                <a:gd name="T65" fmla="*/ 0 h 106"/>
                <a:gd name="T66" fmla="*/ 38 w 186"/>
                <a:gd name="T67" fmla="*/ 0 h 106"/>
                <a:gd name="T68" fmla="*/ 38 w 186"/>
                <a:gd name="T69" fmla="*/ 0 h 106"/>
                <a:gd name="T70" fmla="*/ 38 w 186"/>
                <a:gd name="T7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6" h="106">
                  <a:moveTo>
                    <a:pt x="185" y="47"/>
                  </a:moveTo>
                  <a:cubicBezTo>
                    <a:pt x="186" y="48"/>
                    <a:pt x="186" y="49"/>
                    <a:pt x="186" y="50"/>
                  </a:cubicBezTo>
                  <a:cubicBezTo>
                    <a:pt x="186" y="49"/>
                    <a:pt x="186" y="47"/>
                    <a:pt x="185" y="47"/>
                  </a:cubicBezTo>
                  <a:moveTo>
                    <a:pt x="183" y="45"/>
                  </a:moveTo>
                  <a:cubicBezTo>
                    <a:pt x="183" y="45"/>
                    <a:pt x="183" y="45"/>
                    <a:pt x="183" y="45"/>
                  </a:cubicBezTo>
                  <a:cubicBezTo>
                    <a:pt x="183" y="45"/>
                    <a:pt x="183" y="45"/>
                    <a:pt x="183" y="45"/>
                  </a:cubicBezTo>
                  <a:cubicBezTo>
                    <a:pt x="183" y="45"/>
                    <a:pt x="183" y="45"/>
                    <a:pt x="183" y="45"/>
                  </a:cubicBezTo>
                  <a:cubicBezTo>
                    <a:pt x="183" y="45"/>
                    <a:pt x="183" y="45"/>
                    <a:pt x="183" y="45"/>
                  </a:cubicBezTo>
                  <a:moveTo>
                    <a:pt x="182" y="45"/>
                  </a:moveTo>
                  <a:cubicBezTo>
                    <a:pt x="182" y="45"/>
                    <a:pt x="182" y="45"/>
                    <a:pt x="182" y="45"/>
                  </a:cubicBezTo>
                  <a:cubicBezTo>
                    <a:pt x="182" y="45"/>
                    <a:pt x="182" y="45"/>
                    <a:pt x="182" y="45"/>
                  </a:cubicBezTo>
                  <a:moveTo>
                    <a:pt x="182" y="45"/>
                  </a:moveTo>
                  <a:cubicBezTo>
                    <a:pt x="182" y="45"/>
                    <a:pt x="182" y="45"/>
                    <a:pt x="182" y="45"/>
                  </a:cubicBezTo>
                  <a:cubicBezTo>
                    <a:pt x="182" y="45"/>
                    <a:pt x="182" y="45"/>
                    <a:pt x="182" y="45"/>
                  </a:cubicBezTo>
                  <a:moveTo>
                    <a:pt x="182" y="45"/>
                  </a:moveTo>
                  <a:cubicBezTo>
                    <a:pt x="182" y="45"/>
                    <a:pt x="182" y="45"/>
                    <a:pt x="182" y="45"/>
                  </a:cubicBezTo>
                  <a:cubicBezTo>
                    <a:pt x="182" y="45"/>
                    <a:pt x="182" y="45"/>
                    <a:pt x="182" y="45"/>
                  </a:cubicBezTo>
                  <a:moveTo>
                    <a:pt x="182" y="45"/>
                  </a:moveTo>
                  <a:cubicBezTo>
                    <a:pt x="182" y="45"/>
                    <a:pt x="182" y="45"/>
                    <a:pt x="182" y="45"/>
                  </a:cubicBezTo>
                  <a:cubicBezTo>
                    <a:pt x="182" y="45"/>
                    <a:pt x="182" y="45"/>
                    <a:pt x="182" y="45"/>
                  </a:cubicBezTo>
                  <a:moveTo>
                    <a:pt x="180" y="44"/>
                  </a:moveTo>
                  <a:cubicBezTo>
                    <a:pt x="180" y="44"/>
                    <a:pt x="180" y="44"/>
                    <a:pt x="180" y="44"/>
                  </a:cubicBezTo>
                  <a:cubicBezTo>
                    <a:pt x="180" y="44"/>
                    <a:pt x="180" y="44"/>
                    <a:pt x="180" y="44"/>
                  </a:cubicBezTo>
                  <a:moveTo>
                    <a:pt x="33" y="3"/>
                  </a:moveTo>
                  <a:cubicBezTo>
                    <a:pt x="33" y="3"/>
                    <a:pt x="33" y="3"/>
                    <a:pt x="33" y="3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rgbClr val="5F6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17" name="Freeform 219">
              <a:extLst>
                <a:ext uri="{FF2B5EF4-FFF2-40B4-BE49-F238E27FC236}">
                  <a16:creationId xmlns:a16="http://schemas.microsoft.com/office/drawing/2014/main" id="{2FDFFBD7-E10A-4349-9E2B-66631FCC7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8363" y="3297238"/>
              <a:ext cx="506413" cy="282575"/>
            </a:xfrm>
            <a:custGeom>
              <a:avLst/>
              <a:gdLst>
                <a:gd name="T0" fmla="*/ 37 w 186"/>
                <a:gd name="T1" fmla="*/ 0 h 106"/>
                <a:gd name="T2" fmla="*/ 33 w 186"/>
                <a:gd name="T3" fmla="*/ 3 h 106"/>
                <a:gd name="T4" fmla="*/ 33 w 186"/>
                <a:gd name="T5" fmla="*/ 3 h 106"/>
                <a:gd name="T6" fmla="*/ 0 w 186"/>
                <a:gd name="T7" fmla="*/ 106 h 106"/>
                <a:gd name="T8" fmla="*/ 186 w 186"/>
                <a:gd name="T9" fmla="*/ 50 h 106"/>
                <a:gd name="T10" fmla="*/ 186 w 186"/>
                <a:gd name="T11" fmla="*/ 50 h 106"/>
                <a:gd name="T12" fmla="*/ 185 w 186"/>
                <a:gd name="T13" fmla="*/ 47 h 106"/>
                <a:gd name="T14" fmla="*/ 183 w 186"/>
                <a:gd name="T15" fmla="*/ 45 h 106"/>
                <a:gd name="T16" fmla="*/ 183 w 186"/>
                <a:gd name="T17" fmla="*/ 45 h 106"/>
                <a:gd name="T18" fmla="*/ 183 w 186"/>
                <a:gd name="T19" fmla="*/ 45 h 106"/>
                <a:gd name="T20" fmla="*/ 182 w 186"/>
                <a:gd name="T21" fmla="*/ 45 h 106"/>
                <a:gd name="T22" fmla="*/ 182 w 186"/>
                <a:gd name="T23" fmla="*/ 45 h 106"/>
                <a:gd name="T24" fmla="*/ 182 w 186"/>
                <a:gd name="T25" fmla="*/ 45 h 106"/>
                <a:gd name="T26" fmla="*/ 182 w 186"/>
                <a:gd name="T27" fmla="*/ 45 h 106"/>
                <a:gd name="T28" fmla="*/ 182 w 186"/>
                <a:gd name="T29" fmla="*/ 45 h 106"/>
                <a:gd name="T30" fmla="*/ 182 w 186"/>
                <a:gd name="T31" fmla="*/ 45 h 106"/>
                <a:gd name="T32" fmla="*/ 182 w 186"/>
                <a:gd name="T33" fmla="*/ 45 h 106"/>
                <a:gd name="T34" fmla="*/ 182 w 186"/>
                <a:gd name="T35" fmla="*/ 45 h 106"/>
                <a:gd name="T36" fmla="*/ 180 w 186"/>
                <a:gd name="T37" fmla="*/ 44 h 106"/>
                <a:gd name="T38" fmla="*/ 180 w 186"/>
                <a:gd name="T39" fmla="*/ 44 h 106"/>
                <a:gd name="T40" fmla="*/ 38 w 186"/>
                <a:gd name="T41" fmla="*/ 0 h 106"/>
                <a:gd name="T42" fmla="*/ 38 w 186"/>
                <a:gd name="T43" fmla="*/ 0 h 106"/>
                <a:gd name="T44" fmla="*/ 38 w 186"/>
                <a:gd name="T45" fmla="*/ 0 h 106"/>
                <a:gd name="T46" fmla="*/ 38 w 186"/>
                <a:gd name="T47" fmla="*/ 0 h 106"/>
                <a:gd name="T48" fmla="*/ 38 w 186"/>
                <a:gd name="T49" fmla="*/ 0 h 106"/>
                <a:gd name="T50" fmla="*/ 37 w 186"/>
                <a:gd name="T5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6" h="106">
                  <a:moveTo>
                    <a:pt x="37" y="0"/>
                  </a:moveTo>
                  <a:cubicBezTo>
                    <a:pt x="34" y="0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86" y="50"/>
                    <a:pt x="186" y="50"/>
                    <a:pt x="186" y="50"/>
                  </a:cubicBezTo>
                  <a:cubicBezTo>
                    <a:pt x="186" y="50"/>
                    <a:pt x="186" y="50"/>
                    <a:pt x="186" y="50"/>
                  </a:cubicBezTo>
                  <a:cubicBezTo>
                    <a:pt x="186" y="49"/>
                    <a:pt x="186" y="48"/>
                    <a:pt x="185" y="47"/>
                  </a:cubicBezTo>
                  <a:cubicBezTo>
                    <a:pt x="184" y="46"/>
                    <a:pt x="183" y="45"/>
                    <a:pt x="183" y="45"/>
                  </a:cubicBezTo>
                  <a:cubicBezTo>
                    <a:pt x="183" y="45"/>
                    <a:pt x="183" y="45"/>
                    <a:pt x="183" y="45"/>
                  </a:cubicBezTo>
                  <a:cubicBezTo>
                    <a:pt x="183" y="45"/>
                    <a:pt x="183" y="45"/>
                    <a:pt x="183" y="45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1" y="45"/>
                    <a:pt x="181" y="45"/>
                    <a:pt x="180" y="44"/>
                  </a:cubicBezTo>
                  <a:cubicBezTo>
                    <a:pt x="180" y="44"/>
                    <a:pt x="180" y="44"/>
                    <a:pt x="180" y="44"/>
                  </a:cubicBezTo>
                  <a:cubicBezTo>
                    <a:pt x="159" y="38"/>
                    <a:pt x="41" y="1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4D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18" name="Freeform 220">
              <a:extLst>
                <a:ext uri="{FF2B5EF4-FFF2-40B4-BE49-F238E27FC236}">
                  <a16:creationId xmlns:a16="http://schemas.microsoft.com/office/drawing/2014/main" id="{0DF68E2B-5414-46CD-AC19-76326ADC2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0" y="4576763"/>
              <a:ext cx="460375" cy="349250"/>
            </a:xfrm>
            <a:custGeom>
              <a:avLst/>
              <a:gdLst>
                <a:gd name="T0" fmla="*/ 164 w 169"/>
                <a:gd name="T1" fmla="*/ 92 h 131"/>
                <a:gd name="T2" fmla="*/ 31 w 169"/>
                <a:gd name="T3" fmla="*/ 130 h 131"/>
                <a:gd name="T4" fmla="*/ 23 w 169"/>
                <a:gd name="T5" fmla="*/ 125 h 131"/>
                <a:gd name="T6" fmla="*/ 1 w 169"/>
                <a:gd name="T7" fmla="*/ 47 h 131"/>
                <a:gd name="T8" fmla="*/ 5 w 169"/>
                <a:gd name="T9" fmla="*/ 39 h 131"/>
                <a:gd name="T10" fmla="*/ 138 w 169"/>
                <a:gd name="T11" fmla="*/ 1 h 131"/>
                <a:gd name="T12" fmla="*/ 146 w 169"/>
                <a:gd name="T13" fmla="*/ 6 h 131"/>
                <a:gd name="T14" fmla="*/ 168 w 169"/>
                <a:gd name="T15" fmla="*/ 84 h 131"/>
                <a:gd name="T16" fmla="*/ 164 w 169"/>
                <a:gd name="T17" fmla="*/ 9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131">
                  <a:moveTo>
                    <a:pt x="164" y="92"/>
                  </a:moveTo>
                  <a:cubicBezTo>
                    <a:pt x="31" y="130"/>
                    <a:pt x="31" y="130"/>
                    <a:pt x="31" y="130"/>
                  </a:cubicBezTo>
                  <a:cubicBezTo>
                    <a:pt x="28" y="131"/>
                    <a:pt x="24" y="129"/>
                    <a:pt x="23" y="125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0" y="43"/>
                    <a:pt x="2" y="40"/>
                    <a:pt x="5" y="39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141" y="0"/>
                    <a:pt x="145" y="2"/>
                    <a:pt x="146" y="6"/>
                  </a:cubicBezTo>
                  <a:cubicBezTo>
                    <a:pt x="168" y="84"/>
                    <a:pt x="168" y="84"/>
                    <a:pt x="168" y="84"/>
                  </a:cubicBezTo>
                  <a:cubicBezTo>
                    <a:pt x="169" y="88"/>
                    <a:pt x="167" y="91"/>
                    <a:pt x="164" y="92"/>
                  </a:cubicBezTo>
                  <a:close/>
                </a:path>
              </a:pathLst>
            </a:custGeom>
            <a:solidFill>
              <a:srgbClr val="414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19" name="Freeform 221">
              <a:extLst>
                <a:ext uri="{FF2B5EF4-FFF2-40B4-BE49-F238E27FC236}">
                  <a16:creationId xmlns:a16="http://schemas.microsoft.com/office/drawing/2014/main" id="{A18E59ED-9367-48EE-81DF-E24649919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6438" y="4611688"/>
              <a:ext cx="412750" cy="168275"/>
            </a:xfrm>
            <a:custGeom>
              <a:avLst/>
              <a:gdLst>
                <a:gd name="T0" fmla="*/ 260 w 260"/>
                <a:gd name="T1" fmla="*/ 35 h 106"/>
                <a:gd name="T2" fmla="*/ 11 w 260"/>
                <a:gd name="T3" fmla="*/ 106 h 106"/>
                <a:gd name="T4" fmla="*/ 0 w 260"/>
                <a:gd name="T5" fmla="*/ 69 h 106"/>
                <a:gd name="T6" fmla="*/ 249 w 260"/>
                <a:gd name="T7" fmla="*/ 0 h 106"/>
                <a:gd name="T8" fmla="*/ 260 w 260"/>
                <a:gd name="T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106">
                  <a:moveTo>
                    <a:pt x="260" y="35"/>
                  </a:moveTo>
                  <a:lnTo>
                    <a:pt x="11" y="106"/>
                  </a:lnTo>
                  <a:lnTo>
                    <a:pt x="0" y="69"/>
                  </a:lnTo>
                  <a:lnTo>
                    <a:pt x="249" y="0"/>
                  </a:lnTo>
                  <a:lnTo>
                    <a:pt x="260" y="35"/>
                  </a:lnTo>
                  <a:close/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20" name="Freeform 222">
              <a:extLst>
                <a:ext uri="{FF2B5EF4-FFF2-40B4-BE49-F238E27FC236}">
                  <a16:creationId xmlns:a16="http://schemas.microsoft.com/office/drawing/2014/main" id="{67E456C4-719C-4B1C-8AEE-EEBBDA632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5013" y="4705350"/>
              <a:ext cx="414338" cy="177800"/>
            </a:xfrm>
            <a:custGeom>
              <a:avLst/>
              <a:gdLst>
                <a:gd name="T0" fmla="*/ 261 w 261"/>
                <a:gd name="T1" fmla="*/ 43 h 112"/>
                <a:gd name="T2" fmla="*/ 12 w 261"/>
                <a:gd name="T3" fmla="*/ 112 h 112"/>
                <a:gd name="T4" fmla="*/ 0 w 261"/>
                <a:gd name="T5" fmla="*/ 68 h 112"/>
                <a:gd name="T6" fmla="*/ 249 w 261"/>
                <a:gd name="T7" fmla="*/ 0 h 112"/>
                <a:gd name="T8" fmla="*/ 261 w 261"/>
                <a:gd name="T9" fmla="*/ 4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12">
                  <a:moveTo>
                    <a:pt x="261" y="43"/>
                  </a:moveTo>
                  <a:lnTo>
                    <a:pt x="12" y="112"/>
                  </a:lnTo>
                  <a:lnTo>
                    <a:pt x="0" y="68"/>
                  </a:lnTo>
                  <a:lnTo>
                    <a:pt x="249" y="0"/>
                  </a:lnTo>
                  <a:lnTo>
                    <a:pt x="261" y="43"/>
                  </a:lnTo>
                  <a:close/>
                </a:path>
              </a:pathLst>
            </a:custGeom>
            <a:solidFill>
              <a:srgbClr val="E9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21" name="Freeform 223">
              <a:extLst>
                <a:ext uri="{FF2B5EF4-FFF2-40B4-BE49-F238E27FC236}">
                  <a16:creationId xmlns:a16="http://schemas.microsoft.com/office/drawing/2014/main" id="{BB1BEE1C-C610-4313-8904-14BC91239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3613" y="4764088"/>
              <a:ext cx="68263" cy="31750"/>
            </a:xfrm>
            <a:custGeom>
              <a:avLst/>
              <a:gdLst>
                <a:gd name="T0" fmla="*/ 43 w 43"/>
                <a:gd name="T1" fmla="*/ 8 h 20"/>
                <a:gd name="T2" fmla="*/ 3 w 43"/>
                <a:gd name="T3" fmla="*/ 20 h 20"/>
                <a:gd name="T4" fmla="*/ 0 w 43"/>
                <a:gd name="T5" fmla="*/ 11 h 20"/>
                <a:gd name="T6" fmla="*/ 41 w 43"/>
                <a:gd name="T7" fmla="*/ 0 h 20"/>
                <a:gd name="T8" fmla="*/ 43 w 43"/>
                <a:gd name="T9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20">
                  <a:moveTo>
                    <a:pt x="43" y="8"/>
                  </a:moveTo>
                  <a:lnTo>
                    <a:pt x="3" y="20"/>
                  </a:lnTo>
                  <a:lnTo>
                    <a:pt x="0" y="11"/>
                  </a:lnTo>
                  <a:lnTo>
                    <a:pt x="41" y="0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22" name="Freeform 224">
              <a:extLst>
                <a:ext uri="{FF2B5EF4-FFF2-40B4-BE49-F238E27FC236}">
                  <a16:creationId xmlns:a16="http://schemas.microsoft.com/office/drawing/2014/main" id="{45D31E8C-849D-4C7F-AE70-2B49AF269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0925" y="4745038"/>
              <a:ext cx="50800" cy="23813"/>
            </a:xfrm>
            <a:custGeom>
              <a:avLst/>
              <a:gdLst>
                <a:gd name="T0" fmla="*/ 32 w 32"/>
                <a:gd name="T1" fmla="*/ 8 h 15"/>
                <a:gd name="T2" fmla="*/ 3 w 32"/>
                <a:gd name="T3" fmla="*/ 15 h 15"/>
                <a:gd name="T4" fmla="*/ 0 w 32"/>
                <a:gd name="T5" fmla="*/ 8 h 15"/>
                <a:gd name="T6" fmla="*/ 29 w 32"/>
                <a:gd name="T7" fmla="*/ 0 h 15"/>
                <a:gd name="T8" fmla="*/ 32 w 32"/>
                <a:gd name="T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5">
                  <a:moveTo>
                    <a:pt x="32" y="8"/>
                  </a:moveTo>
                  <a:lnTo>
                    <a:pt x="3" y="15"/>
                  </a:lnTo>
                  <a:lnTo>
                    <a:pt x="0" y="8"/>
                  </a:lnTo>
                  <a:lnTo>
                    <a:pt x="29" y="0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23" name="Freeform 225">
              <a:extLst>
                <a:ext uri="{FF2B5EF4-FFF2-40B4-BE49-F238E27FC236}">
                  <a16:creationId xmlns:a16="http://schemas.microsoft.com/office/drawing/2014/main" id="{41EEA787-5F6C-4A7F-A87F-3B29D47A3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5963" y="4600575"/>
              <a:ext cx="334963" cy="96838"/>
            </a:xfrm>
            <a:custGeom>
              <a:avLst/>
              <a:gdLst>
                <a:gd name="T0" fmla="*/ 211 w 211"/>
                <a:gd name="T1" fmla="*/ 2 h 61"/>
                <a:gd name="T2" fmla="*/ 0 w 211"/>
                <a:gd name="T3" fmla="*/ 61 h 61"/>
                <a:gd name="T4" fmla="*/ 0 w 211"/>
                <a:gd name="T5" fmla="*/ 59 h 61"/>
                <a:gd name="T6" fmla="*/ 211 w 211"/>
                <a:gd name="T7" fmla="*/ 0 h 61"/>
                <a:gd name="T8" fmla="*/ 211 w 211"/>
                <a:gd name="T9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61">
                  <a:moveTo>
                    <a:pt x="211" y="2"/>
                  </a:moveTo>
                  <a:lnTo>
                    <a:pt x="0" y="61"/>
                  </a:lnTo>
                  <a:lnTo>
                    <a:pt x="0" y="59"/>
                  </a:lnTo>
                  <a:lnTo>
                    <a:pt x="211" y="0"/>
                  </a:lnTo>
                  <a:lnTo>
                    <a:pt x="211" y="2"/>
                  </a:lnTo>
                  <a:close/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24" name="Freeform 226">
              <a:extLst>
                <a:ext uri="{FF2B5EF4-FFF2-40B4-BE49-F238E27FC236}">
                  <a16:creationId xmlns:a16="http://schemas.microsoft.com/office/drawing/2014/main" id="{4D5346CF-367D-440C-B00D-3035DFD26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4700" y="4811713"/>
              <a:ext cx="327025" cy="95250"/>
            </a:xfrm>
            <a:custGeom>
              <a:avLst/>
              <a:gdLst>
                <a:gd name="T0" fmla="*/ 206 w 206"/>
                <a:gd name="T1" fmla="*/ 3 h 60"/>
                <a:gd name="T2" fmla="*/ 2 w 206"/>
                <a:gd name="T3" fmla="*/ 60 h 60"/>
                <a:gd name="T4" fmla="*/ 0 w 206"/>
                <a:gd name="T5" fmla="*/ 55 h 60"/>
                <a:gd name="T6" fmla="*/ 205 w 206"/>
                <a:gd name="T7" fmla="*/ 0 h 60"/>
                <a:gd name="T8" fmla="*/ 206 w 206"/>
                <a:gd name="T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60">
                  <a:moveTo>
                    <a:pt x="206" y="3"/>
                  </a:moveTo>
                  <a:lnTo>
                    <a:pt x="2" y="60"/>
                  </a:lnTo>
                  <a:lnTo>
                    <a:pt x="0" y="55"/>
                  </a:lnTo>
                  <a:lnTo>
                    <a:pt x="205" y="0"/>
                  </a:lnTo>
                  <a:lnTo>
                    <a:pt x="206" y="3"/>
                  </a:lnTo>
                  <a:close/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25" name="Freeform 227">
              <a:extLst>
                <a:ext uri="{FF2B5EF4-FFF2-40B4-BE49-F238E27FC236}">
                  <a16:creationId xmlns:a16="http://schemas.microsoft.com/office/drawing/2014/main" id="{B981B74C-20E9-46F3-8710-751943B82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6750" y="4745038"/>
              <a:ext cx="490538" cy="404813"/>
            </a:xfrm>
            <a:custGeom>
              <a:avLst/>
              <a:gdLst>
                <a:gd name="T0" fmla="*/ 135 w 180"/>
                <a:gd name="T1" fmla="*/ 150 h 152"/>
                <a:gd name="T2" fmla="*/ 4 w 180"/>
                <a:gd name="T3" fmla="*/ 90 h 152"/>
                <a:gd name="T4" fmla="*/ 1 w 180"/>
                <a:gd name="T5" fmla="*/ 82 h 152"/>
                <a:gd name="T6" fmla="*/ 37 w 180"/>
                <a:gd name="T7" fmla="*/ 4 h 152"/>
                <a:gd name="T8" fmla="*/ 45 w 180"/>
                <a:gd name="T9" fmla="*/ 1 h 152"/>
                <a:gd name="T10" fmla="*/ 176 w 180"/>
                <a:gd name="T11" fmla="*/ 61 h 152"/>
                <a:gd name="T12" fmla="*/ 179 w 180"/>
                <a:gd name="T13" fmla="*/ 69 h 152"/>
                <a:gd name="T14" fmla="*/ 143 w 180"/>
                <a:gd name="T15" fmla="*/ 147 h 152"/>
                <a:gd name="T16" fmla="*/ 135 w 180"/>
                <a:gd name="T17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0" h="152">
                  <a:moveTo>
                    <a:pt x="135" y="150"/>
                  </a:moveTo>
                  <a:cubicBezTo>
                    <a:pt x="4" y="90"/>
                    <a:pt x="4" y="90"/>
                    <a:pt x="4" y="90"/>
                  </a:cubicBezTo>
                  <a:cubicBezTo>
                    <a:pt x="1" y="89"/>
                    <a:pt x="0" y="85"/>
                    <a:pt x="1" y="82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1"/>
                    <a:pt x="42" y="0"/>
                    <a:pt x="45" y="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79" y="62"/>
                    <a:pt x="180" y="66"/>
                    <a:pt x="179" y="69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2" y="150"/>
                    <a:pt x="138" y="152"/>
                    <a:pt x="135" y="150"/>
                  </a:cubicBezTo>
                  <a:close/>
                </a:path>
              </a:pathLst>
            </a:custGeom>
            <a:solidFill>
              <a:srgbClr val="414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26" name="Freeform 228">
              <a:extLst>
                <a:ext uri="{FF2B5EF4-FFF2-40B4-BE49-F238E27FC236}">
                  <a16:creationId xmlns:a16="http://schemas.microsoft.com/office/drawing/2014/main" id="{B0F78286-2E76-43C4-B1E2-15400FD1A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1388" y="5035550"/>
              <a:ext cx="76200" cy="71438"/>
            </a:xfrm>
            <a:custGeom>
              <a:avLst/>
              <a:gdLst>
                <a:gd name="T0" fmla="*/ 25 w 28"/>
                <a:gd name="T1" fmla="*/ 19 h 27"/>
                <a:gd name="T2" fmla="*/ 9 w 28"/>
                <a:gd name="T3" fmla="*/ 24 h 27"/>
                <a:gd name="T4" fmla="*/ 3 w 28"/>
                <a:gd name="T5" fmla="*/ 9 h 27"/>
                <a:gd name="T6" fmla="*/ 19 w 28"/>
                <a:gd name="T7" fmla="*/ 3 h 27"/>
                <a:gd name="T8" fmla="*/ 25 w 28"/>
                <a:gd name="T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25" y="19"/>
                  </a:moveTo>
                  <a:cubicBezTo>
                    <a:pt x="22" y="25"/>
                    <a:pt x="15" y="27"/>
                    <a:pt x="9" y="24"/>
                  </a:cubicBezTo>
                  <a:cubicBezTo>
                    <a:pt x="3" y="22"/>
                    <a:pt x="0" y="15"/>
                    <a:pt x="3" y="9"/>
                  </a:cubicBezTo>
                  <a:cubicBezTo>
                    <a:pt x="6" y="3"/>
                    <a:pt x="13" y="0"/>
                    <a:pt x="19" y="3"/>
                  </a:cubicBezTo>
                  <a:cubicBezTo>
                    <a:pt x="25" y="5"/>
                    <a:pt x="28" y="13"/>
                    <a:pt x="25" y="19"/>
                  </a:cubicBezTo>
                  <a:close/>
                </a:path>
              </a:pathLst>
            </a:custGeom>
            <a:solidFill>
              <a:srgbClr val="F9D9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27" name="Freeform 229">
              <a:extLst>
                <a:ext uri="{FF2B5EF4-FFF2-40B4-BE49-F238E27FC236}">
                  <a16:creationId xmlns:a16="http://schemas.microsoft.com/office/drawing/2014/main" id="{20A07E88-5C2B-43A5-8AEC-5D50F7287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663" y="5053013"/>
              <a:ext cx="76200" cy="73025"/>
            </a:xfrm>
            <a:custGeom>
              <a:avLst/>
              <a:gdLst>
                <a:gd name="T0" fmla="*/ 25 w 28"/>
                <a:gd name="T1" fmla="*/ 18 h 27"/>
                <a:gd name="T2" fmla="*/ 9 w 28"/>
                <a:gd name="T3" fmla="*/ 24 h 27"/>
                <a:gd name="T4" fmla="*/ 3 w 28"/>
                <a:gd name="T5" fmla="*/ 8 h 27"/>
                <a:gd name="T6" fmla="*/ 19 w 28"/>
                <a:gd name="T7" fmla="*/ 3 h 27"/>
                <a:gd name="T8" fmla="*/ 25 w 28"/>
                <a:gd name="T9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25" y="18"/>
                  </a:moveTo>
                  <a:cubicBezTo>
                    <a:pt x="22" y="24"/>
                    <a:pt x="15" y="27"/>
                    <a:pt x="9" y="24"/>
                  </a:cubicBezTo>
                  <a:cubicBezTo>
                    <a:pt x="3" y="22"/>
                    <a:pt x="0" y="14"/>
                    <a:pt x="3" y="8"/>
                  </a:cubicBezTo>
                  <a:cubicBezTo>
                    <a:pt x="6" y="2"/>
                    <a:pt x="13" y="0"/>
                    <a:pt x="19" y="3"/>
                  </a:cubicBezTo>
                  <a:cubicBezTo>
                    <a:pt x="25" y="5"/>
                    <a:pt x="28" y="12"/>
                    <a:pt x="25" y="18"/>
                  </a:cubicBezTo>
                  <a:close/>
                </a:path>
              </a:pathLst>
            </a:custGeom>
            <a:solidFill>
              <a:srgbClr val="E84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28" name="Freeform 230">
              <a:extLst>
                <a:ext uri="{FF2B5EF4-FFF2-40B4-BE49-F238E27FC236}">
                  <a16:creationId xmlns:a16="http://schemas.microsoft.com/office/drawing/2014/main" id="{47187459-DD6A-4F7E-B777-2196F577A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4688" y="4926013"/>
              <a:ext cx="266700" cy="138113"/>
            </a:xfrm>
            <a:custGeom>
              <a:avLst/>
              <a:gdLst>
                <a:gd name="T0" fmla="*/ 159 w 168"/>
                <a:gd name="T1" fmla="*/ 87 h 87"/>
                <a:gd name="T2" fmla="*/ 0 w 168"/>
                <a:gd name="T3" fmla="*/ 15 h 87"/>
                <a:gd name="T4" fmla="*/ 8 w 168"/>
                <a:gd name="T5" fmla="*/ 0 h 87"/>
                <a:gd name="T6" fmla="*/ 168 w 168"/>
                <a:gd name="T7" fmla="*/ 70 h 87"/>
                <a:gd name="T8" fmla="*/ 159 w 168"/>
                <a:gd name="T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87">
                  <a:moveTo>
                    <a:pt x="159" y="87"/>
                  </a:moveTo>
                  <a:lnTo>
                    <a:pt x="0" y="15"/>
                  </a:lnTo>
                  <a:lnTo>
                    <a:pt x="8" y="0"/>
                  </a:lnTo>
                  <a:lnTo>
                    <a:pt x="168" y="70"/>
                  </a:lnTo>
                  <a:lnTo>
                    <a:pt x="159" y="87"/>
                  </a:lnTo>
                  <a:close/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29" name="Freeform 231">
              <a:extLst>
                <a:ext uri="{FF2B5EF4-FFF2-40B4-BE49-F238E27FC236}">
                  <a16:creationId xmlns:a16="http://schemas.microsoft.com/office/drawing/2014/main" id="{FB6E8122-B069-4318-AAA9-A33EDA3A5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3" y="4749800"/>
              <a:ext cx="428625" cy="258763"/>
            </a:xfrm>
            <a:custGeom>
              <a:avLst/>
              <a:gdLst>
                <a:gd name="T0" fmla="*/ 244 w 270"/>
                <a:gd name="T1" fmla="*/ 163 h 163"/>
                <a:gd name="T2" fmla="*/ 0 w 270"/>
                <a:gd name="T3" fmla="*/ 54 h 163"/>
                <a:gd name="T4" fmla="*/ 26 w 270"/>
                <a:gd name="T5" fmla="*/ 0 h 163"/>
                <a:gd name="T6" fmla="*/ 270 w 270"/>
                <a:gd name="T7" fmla="*/ 109 h 163"/>
                <a:gd name="T8" fmla="*/ 244 w 270"/>
                <a:gd name="T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163">
                  <a:moveTo>
                    <a:pt x="244" y="163"/>
                  </a:moveTo>
                  <a:lnTo>
                    <a:pt x="0" y="54"/>
                  </a:lnTo>
                  <a:lnTo>
                    <a:pt x="26" y="0"/>
                  </a:lnTo>
                  <a:lnTo>
                    <a:pt x="270" y="109"/>
                  </a:lnTo>
                  <a:lnTo>
                    <a:pt x="244" y="163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30" name="Freeform 232">
              <a:extLst>
                <a:ext uri="{FF2B5EF4-FFF2-40B4-BE49-F238E27FC236}">
                  <a16:creationId xmlns:a16="http://schemas.microsoft.com/office/drawing/2014/main" id="{034F524A-0394-4CEE-B015-56F639A9B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425" y="4832350"/>
              <a:ext cx="31750" cy="38100"/>
            </a:xfrm>
            <a:custGeom>
              <a:avLst/>
              <a:gdLst>
                <a:gd name="T0" fmla="*/ 15 w 20"/>
                <a:gd name="T1" fmla="*/ 14 h 24"/>
                <a:gd name="T2" fmla="*/ 10 w 20"/>
                <a:gd name="T3" fmla="*/ 12 h 24"/>
                <a:gd name="T4" fmla="*/ 6 w 20"/>
                <a:gd name="T5" fmla="*/ 17 h 24"/>
                <a:gd name="T6" fmla="*/ 12 w 20"/>
                <a:gd name="T7" fmla="*/ 19 h 24"/>
                <a:gd name="T8" fmla="*/ 13 w 20"/>
                <a:gd name="T9" fmla="*/ 17 h 24"/>
                <a:gd name="T10" fmla="*/ 15 w 20"/>
                <a:gd name="T11" fmla="*/ 19 h 24"/>
                <a:gd name="T12" fmla="*/ 13 w 20"/>
                <a:gd name="T13" fmla="*/ 24 h 24"/>
                <a:gd name="T14" fmla="*/ 0 w 20"/>
                <a:gd name="T15" fmla="*/ 17 h 24"/>
                <a:gd name="T16" fmla="*/ 0 w 20"/>
                <a:gd name="T17" fmla="*/ 15 h 24"/>
                <a:gd name="T18" fmla="*/ 3 w 20"/>
                <a:gd name="T19" fmla="*/ 15 h 24"/>
                <a:gd name="T20" fmla="*/ 8 w 20"/>
                <a:gd name="T21" fmla="*/ 3 h 24"/>
                <a:gd name="T22" fmla="*/ 6 w 20"/>
                <a:gd name="T23" fmla="*/ 2 h 24"/>
                <a:gd name="T24" fmla="*/ 8 w 20"/>
                <a:gd name="T25" fmla="*/ 0 h 24"/>
                <a:gd name="T26" fmla="*/ 13 w 20"/>
                <a:gd name="T27" fmla="*/ 2 h 24"/>
                <a:gd name="T28" fmla="*/ 20 w 20"/>
                <a:gd name="T29" fmla="*/ 5 h 24"/>
                <a:gd name="T30" fmla="*/ 18 w 20"/>
                <a:gd name="T31" fmla="*/ 10 h 24"/>
                <a:gd name="T32" fmla="*/ 17 w 20"/>
                <a:gd name="T33" fmla="*/ 9 h 24"/>
                <a:gd name="T34" fmla="*/ 17 w 20"/>
                <a:gd name="T35" fmla="*/ 7 h 24"/>
                <a:gd name="T36" fmla="*/ 12 w 20"/>
                <a:gd name="T37" fmla="*/ 5 h 24"/>
                <a:gd name="T38" fmla="*/ 10 w 20"/>
                <a:gd name="T39" fmla="*/ 9 h 24"/>
                <a:gd name="T40" fmla="*/ 15 w 20"/>
                <a:gd name="T41" fmla="*/ 12 h 24"/>
                <a:gd name="T42" fmla="*/ 15 w 20"/>
                <a:gd name="T43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4">
                  <a:moveTo>
                    <a:pt x="15" y="14"/>
                  </a:moveTo>
                  <a:lnTo>
                    <a:pt x="10" y="12"/>
                  </a:lnTo>
                  <a:lnTo>
                    <a:pt x="6" y="17"/>
                  </a:lnTo>
                  <a:lnTo>
                    <a:pt x="12" y="19"/>
                  </a:lnTo>
                  <a:lnTo>
                    <a:pt x="13" y="17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8" y="3"/>
                  </a:lnTo>
                  <a:lnTo>
                    <a:pt x="6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20" y="5"/>
                  </a:lnTo>
                  <a:lnTo>
                    <a:pt x="18" y="10"/>
                  </a:lnTo>
                  <a:lnTo>
                    <a:pt x="17" y="9"/>
                  </a:lnTo>
                  <a:lnTo>
                    <a:pt x="17" y="7"/>
                  </a:lnTo>
                  <a:lnTo>
                    <a:pt x="12" y="5"/>
                  </a:lnTo>
                  <a:lnTo>
                    <a:pt x="10" y="9"/>
                  </a:lnTo>
                  <a:lnTo>
                    <a:pt x="15" y="12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31" name="Freeform 233">
              <a:extLst>
                <a:ext uri="{FF2B5EF4-FFF2-40B4-BE49-F238E27FC236}">
                  <a16:creationId xmlns:a16="http://schemas.microsoft.com/office/drawing/2014/main" id="{2FE8395A-CE97-4DE7-9E41-02A202244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9000" y="4856163"/>
              <a:ext cx="14288" cy="11113"/>
            </a:xfrm>
            <a:custGeom>
              <a:avLst/>
              <a:gdLst>
                <a:gd name="T0" fmla="*/ 7 w 9"/>
                <a:gd name="T1" fmla="*/ 7 h 7"/>
                <a:gd name="T2" fmla="*/ 0 w 9"/>
                <a:gd name="T3" fmla="*/ 4 h 7"/>
                <a:gd name="T4" fmla="*/ 2 w 9"/>
                <a:gd name="T5" fmla="*/ 0 h 7"/>
                <a:gd name="T6" fmla="*/ 9 w 9"/>
                <a:gd name="T7" fmla="*/ 4 h 7"/>
                <a:gd name="T8" fmla="*/ 7 w 9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7" y="7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9" y="4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32" name="Freeform 234">
              <a:extLst>
                <a:ext uri="{FF2B5EF4-FFF2-40B4-BE49-F238E27FC236}">
                  <a16:creationId xmlns:a16="http://schemas.microsoft.com/office/drawing/2014/main" id="{FB175898-54EA-45ED-94EE-F9AD28B4F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3288" y="4851400"/>
              <a:ext cx="34925" cy="36513"/>
            </a:xfrm>
            <a:custGeom>
              <a:avLst/>
              <a:gdLst>
                <a:gd name="T0" fmla="*/ 10 w 13"/>
                <a:gd name="T1" fmla="*/ 5 h 14"/>
                <a:gd name="T2" fmla="*/ 9 w 13"/>
                <a:gd name="T3" fmla="*/ 4 h 14"/>
                <a:gd name="T4" fmla="*/ 4 w 13"/>
                <a:gd name="T5" fmla="*/ 6 h 14"/>
                <a:gd name="T6" fmla="*/ 5 w 13"/>
                <a:gd name="T7" fmla="*/ 11 h 14"/>
                <a:gd name="T8" fmla="*/ 9 w 13"/>
                <a:gd name="T9" fmla="*/ 11 h 14"/>
                <a:gd name="T10" fmla="*/ 9 w 13"/>
                <a:gd name="T11" fmla="*/ 13 h 14"/>
                <a:gd name="T12" fmla="*/ 4 w 13"/>
                <a:gd name="T13" fmla="*/ 13 h 14"/>
                <a:gd name="T14" fmla="*/ 2 w 13"/>
                <a:gd name="T15" fmla="*/ 5 h 14"/>
                <a:gd name="T16" fmla="*/ 9 w 13"/>
                <a:gd name="T17" fmla="*/ 2 h 14"/>
                <a:gd name="T18" fmla="*/ 13 w 13"/>
                <a:gd name="T19" fmla="*/ 4 h 14"/>
                <a:gd name="T20" fmla="*/ 11 w 13"/>
                <a:gd name="T21" fmla="*/ 7 h 14"/>
                <a:gd name="T22" fmla="*/ 10 w 13"/>
                <a:gd name="T23" fmla="*/ 6 h 14"/>
                <a:gd name="T24" fmla="*/ 10 w 13"/>
                <a:gd name="T25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4">
                  <a:moveTo>
                    <a:pt x="10" y="5"/>
                  </a:moveTo>
                  <a:cubicBezTo>
                    <a:pt x="10" y="5"/>
                    <a:pt x="10" y="4"/>
                    <a:pt x="9" y="4"/>
                  </a:cubicBezTo>
                  <a:cubicBezTo>
                    <a:pt x="7" y="3"/>
                    <a:pt x="6" y="4"/>
                    <a:pt x="4" y="6"/>
                  </a:cubicBezTo>
                  <a:cubicBezTo>
                    <a:pt x="3" y="9"/>
                    <a:pt x="4" y="10"/>
                    <a:pt x="5" y="11"/>
                  </a:cubicBezTo>
                  <a:cubicBezTo>
                    <a:pt x="7" y="11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7" y="14"/>
                    <a:pt x="4" y="13"/>
                  </a:cubicBezTo>
                  <a:cubicBezTo>
                    <a:pt x="1" y="11"/>
                    <a:pt x="0" y="9"/>
                    <a:pt x="2" y="5"/>
                  </a:cubicBezTo>
                  <a:cubicBezTo>
                    <a:pt x="3" y="1"/>
                    <a:pt x="6" y="0"/>
                    <a:pt x="9" y="2"/>
                  </a:cubicBezTo>
                  <a:cubicBezTo>
                    <a:pt x="11" y="3"/>
                    <a:pt x="13" y="4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6"/>
                    <a:pt x="10" y="6"/>
                    <a:pt x="10" y="6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33" name="Freeform 235">
              <a:extLst>
                <a:ext uri="{FF2B5EF4-FFF2-40B4-BE49-F238E27FC236}">
                  <a16:creationId xmlns:a16="http://schemas.microsoft.com/office/drawing/2014/main" id="{76830FE5-6AF6-4E82-9394-2B9575546F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15513" y="4867275"/>
              <a:ext cx="31750" cy="34925"/>
            </a:xfrm>
            <a:custGeom>
              <a:avLst/>
              <a:gdLst>
                <a:gd name="T0" fmla="*/ 20 w 20"/>
                <a:gd name="T1" fmla="*/ 22 h 22"/>
                <a:gd name="T2" fmla="*/ 12 w 20"/>
                <a:gd name="T3" fmla="*/ 18 h 22"/>
                <a:gd name="T4" fmla="*/ 12 w 20"/>
                <a:gd name="T5" fmla="*/ 17 h 22"/>
                <a:gd name="T6" fmla="*/ 15 w 20"/>
                <a:gd name="T7" fmla="*/ 17 h 22"/>
                <a:gd name="T8" fmla="*/ 15 w 20"/>
                <a:gd name="T9" fmla="*/ 15 h 22"/>
                <a:gd name="T10" fmla="*/ 8 w 20"/>
                <a:gd name="T11" fmla="*/ 12 h 22"/>
                <a:gd name="T12" fmla="*/ 8 w 20"/>
                <a:gd name="T13" fmla="*/ 13 h 22"/>
                <a:gd name="T14" fmla="*/ 10 w 20"/>
                <a:gd name="T15" fmla="*/ 15 h 22"/>
                <a:gd name="T16" fmla="*/ 8 w 20"/>
                <a:gd name="T17" fmla="*/ 17 h 22"/>
                <a:gd name="T18" fmla="*/ 0 w 20"/>
                <a:gd name="T19" fmla="*/ 13 h 22"/>
                <a:gd name="T20" fmla="*/ 1 w 20"/>
                <a:gd name="T21" fmla="*/ 12 h 22"/>
                <a:gd name="T22" fmla="*/ 3 w 20"/>
                <a:gd name="T23" fmla="*/ 12 h 22"/>
                <a:gd name="T24" fmla="*/ 17 w 20"/>
                <a:gd name="T25" fmla="*/ 0 h 22"/>
                <a:gd name="T26" fmla="*/ 20 w 20"/>
                <a:gd name="T27" fmla="*/ 2 h 22"/>
                <a:gd name="T28" fmla="*/ 19 w 20"/>
                <a:gd name="T29" fmla="*/ 18 h 22"/>
                <a:gd name="T30" fmla="*/ 20 w 20"/>
                <a:gd name="T31" fmla="*/ 20 h 22"/>
                <a:gd name="T32" fmla="*/ 20 w 20"/>
                <a:gd name="T33" fmla="*/ 22 h 22"/>
                <a:gd name="T34" fmla="*/ 17 w 20"/>
                <a:gd name="T35" fmla="*/ 5 h 22"/>
                <a:gd name="T36" fmla="*/ 12 w 20"/>
                <a:gd name="T37" fmla="*/ 10 h 22"/>
                <a:gd name="T38" fmla="*/ 15 w 20"/>
                <a:gd name="T39" fmla="*/ 12 h 22"/>
                <a:gd name="T40" fmla="*/ 17 w 20"/>
                <a:gd name="T4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12" y="18"/>
                  </a:lnTo>
                  <a:lnTo>
                    <a:pt x="12" y="17"/>
                  </a:lnTo>
                  <a:lnTo>
                    <a:pt x="15" y="17"/>
                  </a:lnTo>
                  <a:lnTo>
                    <a:pt x="15" y="15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17" y="0"/>
                  </a:lnTo>
                  <a:lnTo>
                    <a:pt x="20" y="2"/>
                  </a:lnTo>
                  <a:lnTo>
                    <a:pt x="19" y="18"/>
                  </a:lnTo>
                  <a:lnTo>
                    <a:pt x="20" y="20"/>
                  </a:lnTo>
                  <a:lnTo>
                    <a:pt x="20" y="22"/>
                  </a:lnTo>
                  <a:close/>
                  <a:moveTo>
                    <a:pt x="17" y="5"/>
                  </a:moveTo>
                  <a:lnTo>
                    <a:pt x="12" y="10"/>
                  </a:lnTo>
                  <a:lnTo>
                    <a:pt x="15" y="12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34" name="Freeform 236">
              <a:extLst>
                <a:ext uri="{FF2B5EF4-FFF2-40B4-BE49-F238E27FC236}">
                  <a16:creationId xmlns:a16="http://schemas.microsoft.com/office/drawing/2014/main" id="{0353C8F0-425A-48B2-93FF-5E2C931AAC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47263" y="4875213"/>
              <a:ext cx="36513" cy="39688"/>
            </a:xfrm>
            <a:custGeom>
              <a:avLst/>
              <a:gdLst>
                <a:gd name="T0" fmla="*/ 1 w 13"/>
                <a:gd name="T1" fmla="*/ 9 h 15"/>
                <a:gd name="T2" fmla="*/ 2 w 13"/>
                <a:gd name="T3" fmla="*/ 9 h 15"/>
                <a:gd name="T4" fmla="*/ 5 w 13"/>
                <a:gd name="T5" fmla="*/ 2 h 15"/>
                <a:gd name="T6" fmla="*/ 4 w 13"/>
                <a:gd name="T7" fmla="*/ 1 h 15"/>
                <a:gd name="T8" fmla="*/ 5 w 13"/>
                <a:gd name="T9" fmla="*/ 0 h 15"/>
                <a:gd name="T10" fmla="*/ 9 w 13"/>
                <a:gd name="T11" fmla="*/ 2 h 15"/>
                <a:gd name="T12" fmla="*/ 10 w 13"/>
                <a:gd name="T13" fmla="*/ 2 h 15"/>
                <a:gd name="T14" fmla="*/ 12 w 13"/>
                <a:gd name="T15" fmla="*/ 7 h 15"/>
                <a:gd name="T16" fmla="*/ 9 w 13"/>
                <a:gd name="T17" fmla="*/ 9 h 15"/>
                <a:gd name="T18" fmla="*/ 9 w 13"/>
                <a:gd name="T19" fmla="*/ 10 h 15"/>
                <a:gd name="T20" fmla="*/ 9 w 13"/>
                <a:gd name="T21" fmla="*/ 13 h 15"/>
                <a:gd name="T22" fmla="*/ 10 w 13"/>
                <a:gd name="T23" fmla="*/ 14 h 15"/>
                <a:gd name="T24" fmla="*/ 10 w 13"/>
                <a:gd name="T25" fmla="*/ 15 h 15"/>
                <a:gd name="T26" fmla="*/ 7 w 13"/>
                <a:gd name="T27" fmla="*/ 14 h 15"/>
                <a:gd name="T28" fmla="*/ 7 w 13"/>
                <a:gd name="T29" fmla="*/ 10 h 15"/>
                <a:gd name="T30" fmla="*/ 6 w 13"/>
                <a:gd name="T31" fmla="*/ 8 h 15"/>
                <a:gd name="T32" fmla="*/ 6 w 13"/>
                <a:gd name="T33" fmla="*/ 8 h 15"/>
                <a:gd name="T34" fmla="*/ 4 w 13"/>
                <a:gd name="T35" fmla="*/ 11 h 15"/>
                <a:gd name="T36" fmla="*/ 5 w 13"/>
                <a:gd name="T37" fmla="*/ 11 h 15"/>
                <a:gd name="T38" fmla="*/ 5 w 13"/>
                <a:gd name="T39" fmla="*/ 13 h 15"/>
                <a:gd name="T40" fmla="*/ 0 w 13"/>
                <a:gd name="T41" fmla="*/ 11 h 15"/>
                <a:gd name="T42" fmla="*/ 1 w 13"/>
                <a:gd name="T43" fmla="*/ 9 h 15"/>
                <a:gd name="T44" fmla="*/ 7 w 13"/>
                <a:gd name="T45" fmla="*/ 7 h 15"/>
                <a:gd name="T46" fmla="*/ 10 w 13"/>
                <a:gd name="T47" fmla="*/ 6 h 15"/>
                <a:gd name="T48" fmla="*/ 9 w 13"/>
                <a:gd name="T49" fmla="*/ 4 h 15"/>
                <a:gd name="T50" fmla="*/ 8 w 13"/>
                <a:gd name="T51" fmla="*/ 3 h 15"/>
                <a:gd name="T52" fmla="*/ 6 w 13"/>
                <a:gd name="T53" fmla="*/ 6 h 15"/>
                <a:gd name="T54" fmla="*/ 7 w 13"/>
                <a:gd name="T5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15">
                  <a:moveTo>
                    <a:pt x="1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3"/>
                    <a:pt x="13" y="5"/>
                    <a:pt x="12" y="7"/>
                  </a:cubicBezTo>
                  <a:cubicBezTo>
                    <a:pt x="12" y="8"/>
                    <a:pt x="10" y="9"/>
                    <a:pt x="9" y="9"/>
                  </a:cubicBezTo>
                  <a:cubicBezTo>
                    <a:pt x="9" y="9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11"/>
                    <a:pt x="0" y="11"/>
                    <a:pt x="0" y="11"/>
                  </a:cubicBezTo>
                  <a:lnTo>
                    <a:pt x="1" y="9"/>
                  </a:lnTo>
                  <a:close/>
                  <a:moveTo>
                    <a:pt x="7" y="7"/>
                  </a:moveTo>
                  <a:cubicBezTo>
                    <a:pt x="8" y="7"/>
                    <a:pt x="9" y="7"/>
                    <a:pt x="10" y="6"/>
                  </a:cubicBezTo>
                  <a:cubicBezTo>
                    <a:pt x="10" y="5"/>
                    <a:pt x="10" y="4"/>
                    <a:pt x="9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7" y="7"/>
                  </a:lnTo>
                  <a:close/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35" name="Freeform 237">
              <a:extLst>
                <a:ext uri="{FF2B5EF4-FFF2-40B4-BE49-F238E27FC236}">
                  <a16:creationId xmlns:a16="http://schemas.microsoft.com/office/drawing/2014/main" id="{ED5069C8-58F3-43D5-A92B-34332D9B7A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75838" y="4887913"/>
              <a:ext cx="38100" cy="38100"/>
            </a:xfrm>
            <a:custGeom>
              <a:avLst/>
              <a:gdLst>
                <a:gd name="T0" fmla="*/ 6 w 14"/>
                <a:gd name="T1" fmla="*/ 2 h 14"/>
                <a:gd name="T2" fmla="*/ 5 w 14"/>
                <a:gd name="T3" fmla="*/ 1 h 14"/>
                <a:gd name="T4" fmla="*/ 5 w 14"/>
                <a:gd name="T5" fmla="*/ 0 h 14"/>
                <a:gd name="T6" fmla="*/ 9 w 14"/>
                <a:gd name="T7" fmla="*/ 1 h 14"/>
                <a:gd name="T8" fmla="*/ 10 w 14"/>
                <a:gd name="T9" fmla="*/ 2 h 14"/>
                <a:gd name="T10" fmla="*/ 13 w 14"/>
                <a:gd name="T11" fmla="*/ 9 h 14"/>
                <a:gd name="T12" fmla="*/ 5 w 14"/>
                <a:gd name="T13" fmla="*/ 13 h 14"/>
                <a:gd name="T14" fmla="*/ 0 w 14"/>
                <a:gd name="T15" fmla="*/ 10 h 14"/>
                <a:gd name="T16" fmla="*/ 1 w 14"/>
                <a:gd name="T17" fmla="*/ 9 h 14"/>
                <a:gd name="T18" fmla="*/ 2 w 14"/>
                <a:gd name="T19" fmla="*/ 9 h 14"/>
                <a:gd name="T20" fmla="*/ 6 w 14"/>
                <a:gd name="T21" fmla="*/ 2 h 14"/>
                <a:gd name="T22" fmla="*/ 6 w 14"/>
                <a:gd name="T23" fmla="*/ 11 h 14"/>
                <a:gd name="T24" fmla="*/ 10 w 14"/>
                <a:gd name="T25" fmla="*/ 8 h 14"/>
                <a:gd name="T26" fmla="*/ 9 w 14"/>
                <a:gd name="T27" fmla="*/ 4 h 14"/>
                <a:gd name="T28" fmla="*/ 8 w 14"/>
                <a:gd name="T29" fmla="*/ 3 h 14"/>
                <a:gd name="T30" fmla="*/ 5 w 14"/>
                <a:gd name="T31" fmla="*/ 10 h 14"/>
                <a:gd name="T32" fmla="*/ 6 w 14"/>
                <a:gd name="T33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4">
                  <a:moveTo>
                    <a:pt x="6" y="2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3"/>
                    <a:pt x="14" y="6"/>
                    <a:pt x="13" y="9"/>
                  </a:cubicBezTo>
                  <a:cubicBezTo>
                    <a:pt x="11" y="13"/>
                    <a:pt x="8" y="14"/>
                    <a:pt x="5" y="1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lnTo>
                    <a:pt x="6" y="2"/>
                  </a:lnTo>
                  <a:close/>
                  <a:moveTo>
                    <a:pt x="6" y="11"/>
                  </a:moveTo>
                  <a:cubicBezTo>
                    <a:pt x="7" y="11"/>
                    <a:pt x="9" y="11"/>
                    <a:pt x="10" y="8"/>
                  </a:cubicBezTo>
                  <a:cubicBezTo>
                    <a:pt x="11" y="6"/>
                    <a:pt x="11" y="4"/>
                    <a:pt x="9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6" y="11"/>
                  </a:lnTo>
                  <a:close/>
                </a:path>
              </a:pathLst>
            </a:custGeom>
            <a:solidFill>
              <a:srgbClr val="2C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  <p:sp>
          <p:nvSpPr>
            <p:cNvPr id="236" name="Freeform 238">
              <a:extLst>
                <a:ext uri="{FF2B5EF4-FFF2-40B4-BE49-F238E27FC236}">
                  <a16:creationId xmlns:a16="http://schemas.microsoft.com/office/drawing/2014/main" id="{13B27740-876A-46E7-BED3-54D4BCC1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5963" y="4875213"/>
              <a:ext cx="376238" cy="176213"/>
            </a:xfrm>
            <a:custGeom>
              <a:avLst/>
              <a:gdLst>
                <a:gd name="T0" fmla="*/ 233 w 237"/>
                <a:gd name="T1" fmla="*/ 111 h 111"/>
                <a:gd name="T2" fmla="*/ 0 w 237"/>
                <a:gd name="T3" fmla="*/ 7 h 111"/>
                <a:gd name="T4" fmla="*/ 3 w 237"/>
                <a:gd name="T5" fmla="*/ 0 h 111"/>
                <a:gd name="T6" fmla="*/ 237 w 237"/>
                <a:gd name="T7" fmla="*/ 104 h 111"/>
                <a:gd name="T8" fmla="*/ 233 w 237"/>
                <a:gd name="T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111">
                  <a:moveTo>
                    <a:pt x="233" y="111"/>
                  </a:moveTo>
                  <a:lnTo>
                    <a:pt x="0" y="7"/>
                  </a:lnTo>
                  <a:lnTo>
                    <a:pt x="3" y="0"/>
                  </a:lnTo>
                  <a:lnTo>
                    <a:pt x="237" y="104"/>
                  </a:lnTo>
                  <a:lnTo>
                    <a:pt x="233" y="111"/>
                  </a:lnTo>
                  <a:close/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125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415EE46B-5E98-4B38-9BF7-2AF91EB3C05A}"/>
              </a:ext>
            </a:extLst>
          </p:cNvPr>
          <p:cNvGrpSpPr/>
          <p:nvPr/>
        </p:nvGrpSpPr>
        <p:grpSpPr>
          <a:xfrm>
            <a:off x="714954" y="4262283"/>
            <a:ext cx="1158376" cy="1416658"/>
            <a:chOff x="11420221" y="6883684"/>
            <a:chExt cx="1853401" cy="2266653"/>
          </a:xfrm>
        </p:grpSpPr>
        <p:graphicFrame>
          <p:nvGraphicFramePr>
            <p:cNvPr id="245" name="Chart 244">
              <a:extLst>
                <a:ext uri="{FF2B5EF4-FFF2-40B4-BE49-F238E27FC236}">
                  <a16:creationId xmlns:a16="http://schemas.microsoft.com/office/drawing/2014/main" id="{7A8C49DB-79CF-43AB-957C-EF2B06553B6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0506691"/>
                </p:ext>
              </p:extLst>
            </p:nvPr>
          </p:nvGraphicFramePr>
          <p:xfrm>
            <a:off x="11420221" y="6883684"/>
            <a:ext cx="1853401" cy="22666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559AC21C-DC22-43BC-8950-D59949D583B6}"/>
                </a:ext>
              </a:extLst>
            </p:cNvPr>
            <p:cNvSpPr/>
            <p:nvPr/>
          </p:nvSpPr>
          <p:spPr>
            <a:xfrm>
              <a:off x="11709363" y="7379453"/>
              <a:ext cx="1275116" cy="1275115"/>
            </a:xfrm>
            <a:prstGeom prst="ellipse">
              <a:avLst/>
            </a:prstGeom>
            <a:solidFill>
              <a:srgbClr val="161F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500" b="1" dirty="0">
                  <a:solidFill>
                    <a:schemeClr val="bg1"/>
                  </a:solidFill>
                  <a:latin typeface="Century Gothic" panose="020B0502020202020204" pitchFamily="34" charset="0"/>
                  <a:cs typeface="Montserrat"/>
                </a:rPr>
                <a:t>78%</a:t>
              </a:r>
              <a:endParaRPr lang="en-US" sz="1500" b="1" dirty="0">
                <a:solidFill>
                  <a:schemeClr val="bg1"/>
                </a:solidFill>
                <a:latin typeface="Century Gothic" panose="020B0502020202020204" pitchFamily="34" charset="0"/>
                <a:cs typeface="Montserrat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6BE75F8D-9ABD-462D-B7A1-618A3799D741}"/>
              </a:ext>
            </a:extLst>
          </p:cNvPr>
          <p:cNvGrpSpPr/>
          <p:nvPr/>
        </p:nvGrpSpPr>
        <p:grpSpPr>
          <a:xfrm>
            <a:off x="1993223" y="4542154"/>
            <a:ext cx="2072296" cy="876024"/>
            <a:chOff x="14297370" y="1174010"/>
            <a:chExt cx="3315673" cy="1401638"/>
          </a:xfrm>
        </p:grpSpPr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E1E988D1-2793-4B11-BF84-41FC47E539E9}"/>
                </a:ext>
              </a:extLst>
            </p:cNvPr>
            <p:cNvSpPr/>
            <p:nvPr/>
          </p:nvSpPr>
          <p:spPr>
            <a:xfrm>
              <a:off x="14297370" y="1174010"/>
              <a:ext cx="3262289" cy="45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b="1" dirty="0">
                  <a:solidFill>
                    <a:srgbClr val="0077B6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YOUR TEXT HERE</a:t>
              </a: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795D745-E4CE-4195-BEBF-7E18494B5263}"/>
                </a:ext>
              </a:extLst>
            </p:cNvPr>
            <p:cNvSpPr/>
            <p:nvPr/>
          </p:nvSpPr>
          <p:spPr>
            <a:xfrm>
              <a:off x="14297372" y="1677146"/>
              <a:ext cx="3315671" cy="898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Lorem ipsum dolor sit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amet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,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consectetur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adipiscing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elit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.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Nulla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vel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posuere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diam</a:t>
              </a:r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6F9904C-B270-472C-B7CE-D77A7F326A58}"/>
              </a:ext>
            </a:extLst>
          </p:cNvPr>
          <p:cNvGrpSpPr/>
          <p:nvPr/>
        </p:nvGrpSpPr>
        <p:grpSpPr>
          <a:xfrm>
            <a:off x="2052754" y="5555118"/>
            <a:ext cx="1253133" cy="247646"/>
            <a:chOff x="1948265" y="8529555"/>
            <a:chExt cx="2005013" cy="396234"/>
          </a:xfrm>
        </p:grpSpPr>
        <p:sp>
          <p:nvSpPr>
            <p:cNvPr id="264" name="Rectangle: Rounded Corners 263">
              <a:extLst>
                <a:ext uri="{FF2B5EF4-FFF2-40B4-BE49-F238E27FC236}">
                  <a16:creationId xmlns:a16="http://schemas.microsoft.com/office/drawing/2014/main" id="{0C97B883-DB38-4C62-9AE3-3DB90D9BC2BD}"/>
                </a:ext>
              </a:extLst>
            </p:cNvPr>
            <p:cNvSpPr/>
            <p:nvPr/>
          </p:nvSpPr>
          <p:spPr>
            <a:xfrm>
              <a:off x="1948265" y="8531936"/>
              <a:ext cx="2005013" cy="35528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endParaRPr lang="en-US" sz="688" spc="188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B58A9915-FA93-4E68-A817-D31EF7285122}"/>
                </a:ext>
              </a:extLst>
            </p:cNvPr>
            <p:cNvSpPr/>
            <p:nvPr/>
          </p:nvSpPr>
          <p:spPr>
            <a:xfrm>
              <a:off x="2129068" y="8529555"/>
              <a:ext cx="1553514" cy="3962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sz="656" spc="188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READ MORE</a:t>
              </a:r>
            </a:p>
          </p:txBody>
        </p:sp>
        <p:sp>
          <p:nvSpPr>
            <p:cNvPr id="266" name="Isosceles Triangle 265">
              <a:extLst>
                <a:ext uri="{FF2B5EF4-FFF2-40B4-BE49-F238E27FC236}">
                  <a16:creationId xmlns:a16="http://schemas.microsoft.com/office/drawing/2014/main" id="{E10165AA-877B-4285-BAF2-2F481AACF508}"/>
                </a:ext>
              </a:extLst>
            </p:cNvPr>
            <p:cNvSpPr/>
            <p:nvPr/>
          </p:nvSpPr>
          <p:spPr>
            <a:xfrm rot="5400000">
              <a:off x="3581517" y="8662281"/>
              <a:ext cx="109727" cy="945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FEDBC8DA-5B15-46E3-9B02-88B8884D79EE}"/>
              </a:ext>
            </a:extLst>
          </p:cNvPr>
          <p:cNvGrpSpPr/>
          <p:nvPr/>
        </p:nvGrpSpPr>
        <p:grpSpPr>
          <a:xfrm>
            <a:off x="4357945" y="4264393"/>
            <a:ext cx="1158376" cy="1416658"/>
            <a:chOff x="13759542" y="6883684"/>
            <a:chExt cx="1853401" cy="2266653"/>
          </a:xfrm>
        </p:grpSpPr>
        <p:graphicFrame>
          <p:nvGraphicFramePr>
            <p:cNvPr id="248" name="Chart 247">
              <a:extLst>
                <a:ext uri="{FF2B5EF4-FFF2-40B4-BE49-F238E27FC236}">
                  <a16:creationId xmlns:a16="http://schemas.microsoft.com/office/drawing/2014/main" id="{F966062D-B391-498A-90EA-906410899A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73515410"/>
                </p:ext>
              </p:extLst>
            </p:nvPr>
          </p:nvGraphicFramePr>
          <p:xfrm>
            <a:off x="13759542" y="6883684"/>
            <a:ext cx="1853401" cy="22666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4798BCE9-00EA-48C1-8E77-C9609E5B93AC}"/>
                </a:ext>
              </a:extLst>
            </p:cNvPr>
            <p:cNvSpPr/>
            <p:nvPr/>
          </p:nvSpPr>
          <p:spPr>
            <a:xfrm>
              <a:off x="14048684" y="7379453"/>
              <a:ext cx="1275116" cy="1275115"/>
            </a:xfrm>
            <a:prstGeom prst="ellipse">
              <a:avLst/>
            </a:prstGeom>
            <a:solidFill>
              <a:srgbClr val="161F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Century Gothic" panose="020B0502020202020204" pitchFamily="34" charset="0"/>
                  <a:cs typeface="Montserrat"/>
                </a:rPr>
                <a:t>60</a:t>
              </a:r>
              <a:r>
                <a:rPr lang="id-ID" sz="1500" b="1" dirty="0">
                  <a:solidFill>
                    <a:schemeClr val="bg1"/>
                  </a:solidFill>
                  <a:latin typeface="Century Gothic" panose="020B0502020202020204" pitchFamily="34" charset="0"/>
                  <a:cs typeface="Montserrat"/>
                </a:rPr>
                <a:t>%</a:t>
              </a:r>
              <a:endParaRPr lang="en-US" sz="1500" b="1" dirty="0">
                <a:solidFill>
                  <a:schemeClr val="bg1"/>
                </a:solidFill>
                <a:latin typeface="Century Gothic" panose="020B0502020202020204" pitchFamily="34" charset="0"/>
                <a:cs typeface="Montserrat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C04D16D-007A-429B-B173-E9E38A040CF6}"/>
              </a:ext>
            </a:extLst>
          </p:cNvPr>
          <p:cNvGrpSpPr/>
          <p:nvPr/>
        </p:nvGrpSpPr>
        <p:grpSpPr>
          <a:xfrm>
            <a:off x="5636213" y="4544264"/>
            <a:ext cx="2104944" cy="876024"/>
            <a:chOff x="14297370" y="1174010"/>
            <a:chExt cx="3367910" cy="1401639"/>
          </a:xfrm>
        </p:grpSpPr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166052DA-2FBD-4776-800F-6A48A0791F10}"/>
                </a:ext>
              </a:extLst>
            </p:cNvPr>
            <p:cNvSpPr/>
            <p:nvPr/>
          </p:nvSpPr>
          <p:spPr>
            <a:xfrm>
              <a:off x="14297370" y="1174010"/>
              <a:ext cx="3262289" cy="45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b="1" dirty="0">
                  <a:solidFill>
                    <a:srgbClr val="0077B6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YOUR TEXT HERE</a:t>
              </a: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2D052F5C-895E-436F-8BE7-66F9E51E77F7}"/>
                </a:ext>
              </a:extLst>
            </p:cNvPr>
            <p:cNvSpPr/>
            <p:nvPr/>
          </p:nvSpPr>
          <p:spPr>
            <a:xfrm>
              <a:off x="14297372" y="1677146"/>
              <a:ext cx="3367908" cy="898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Lorem ipsum dolor sit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amet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,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consectetur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adipiscing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elit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.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Nulla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vel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posuere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diam</a:t>
              </a: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8D4A3BAD-BCFE-427D-B632-0D578F29C991}"/>
              </a:ext>
            </a:extLst>
          </p:cNvPr>
          <p:cNvGrpSpPr/>
          <p:nvPr/>
        </p:nvGrpSpPr>
        <p:grpSpPr>
          <a:xfrm>
            <a:off x="5695745" y="5553008"/>
            <a:ext cx="1253133" cy="247646"/>
            <a:chOff x="1948265" y="8529555"/>
            <a:chExt cx="2005013" cy="396234"/>
          </a:xfrm>
        </p:grpSpPr>
        <p:sp>
          <p:nvSpPr>
            <p:cNvPr id="268" name="Rectangle: Rounded Corners 267">
              <a:extLst>
                <a:ext uri="{FF2B5EF4-FFF2-40B4-BE49-F238E27FC236}">
                  <a16:creationId xmlns:a16="http://schemas.microsoft.com/office/drawing/2014/main" id="{396E92AE-AC63-48B1-A6B5-5FF5376ECC50}"/>
                </a:ext>
              </a:extLst>
            </p:cNvPr>
            <p:cNvSpPr/>
            <p:nvPr/>
          </p:nvSpPr>
          <p:spPr>
            <a:xfrm>
              <a:off x="1948265" y="8531936"/>
              <a:ext cx="2005013" cy="35528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endParaRPr lang="en-US" sz="688" spc="188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83BFA5BD-BFFE-4C61-A059-9E011B4F0097}"/>
                </a:ext>
              </a:extLst>
            </p:cNvPr>
            <p:cNvSpPr/>
            <p:nvPr/>
          </p:nvSpPr>
          <p:spPr>
            <a:xfrm>
              <a:off x="2129068" y="8529555"/>
              <a:ext cx="1553514" cy="3962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sz="656" spc="188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READ MORE</a:t>
              </a:r>
            </a:p>
          </p:txBody>
        </p:sp>
        <p:sp>
          <p:nvSpPr>
            <p:cNvPr id="270" name="Isosceles Triangle 269">
              <a:extLst>
                <a:ext uri="{FF2B5EF4-FFF2-40B4-BE49-F238E27FC236}">
                  <a16:creationId xmlns:a16="http://schemas.microsoft.com/office/drawing/2014/main" id="{B5B39AC0-489E-466B-ACDF-42E2C29FCAE1}"/>
                </a:ext>
              </a:extLst>
            </p:cNvPr>
            <p:cNvSpPr/>
            <p:nvPr/>
          </p:nvSpPr>
          <p:spPr>
            <a:xfrm rot="5400000">
              <a:off x="3581517" y="8662281"/>
              <a:ext cx="109727" cy="945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8C6D0AEA-F1C4-4EBA-A577-CCB7FEB60303}"/>
              </a:ext>
            </a:extLst>
          </p:cNvPr>
          <p:cNvGrpSpPr/>
          <p:nvPr/>
        </p:nvGrpSpPr>
        <p:grpSpPr>
          <a:xfrm>
            <a:off x="8000936" y="4266504"/>
            <a:ext cx="1158376" cy="1416658"/>
            <a:chOff x="16098863" y="6883684"/>
            <a:chExt cx="1853401" cy="2266653"/>
          </a:xfrm>
        </p:grpSpPr>
        <p:graphicFrame>
          <p:nvGraphicFramePr>
            <p:cNvPr id="251" name="Chart 250">
              <a:extLst>
                <a:ext uri="{FF2B5EF4-FFF2-40B4-BE49-F238E27FC236}">
                  <a16:creationId xmlns:a16="http://schemas.microsoft.com/office/drawing/2014/main" id="{0D59A962-A704-4FE2-883C-724309AA989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76993168"/>
                </p:ext>
              </p:extLst>
            </p:nvPr>
          </p:nvGraphicFramePr>
          <p:xfrm>
            <a:off x="16098863" y="6883684"/>
            <a:ext cx="1853401" cy="22666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C9C9227D-DF54-4B20-B1BA-64A41B59929B}"/>
                </a:ext>
              </a:extLst>
            </p:cNvPr>
            <p:cNvSpPr/>
            <p:nvPr/>
          </p:nvSpPr>
          <p:spPr>
            <a:xfrm>
              <a:off x="16388005" y="7379453"/>
              <a:ext cx="1275116" cy="1275115"/>
            </a:xfrm>
            <a:prstGeom prst="ellipse">
              <a:avLst/>
            </a:prstGeom>
            <a:solidFill>
              <a:srgbClr val="161F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Century Gothic" panose="020B0502020202020204" pitchFamily="34" charset="0"/>
                  <a:cs typeface="Montserrat"/>
                </a:rPr>
                <a:t>45</a:t>
              </a:r>
              <a:r>
                <a:rPr lang="id-ID" sz="1500" b="1" dirty="0">
                  <a:solidFill>
                    <a:schemeClr val="bg1"/>
                  </a:solidFill>
                  <a:latin typeface="Century Gothic" panose="020B0502020202020204" pitchFamily="34" charset="0"/>
                  <a:cs typeface="Montserrat"/>
                </a:rPr>
                <a:t>%</a:t>
              </a:r>
              <a:endParaRPr lang="en-US" sz="1500" b="1" dirty="0">
                <a:solidFill>
                  <a:schemeClr val="bg1"/>
                </a:solidFill>
                <a:latin typeface="Century Gothic" panose="020B0502020202020204" pitchFamily="34" charset="0"/>
                <a:cs typeface="Montserrat"/>
              </a:endParaRPr>
            </a:p>
          </p:txBody>
        </p: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DFE3FF9B-1EF2-43BD-999C-D04F595C23C2}"/>
              </a:ext>
            </a:extLst>
          </p:cNvPr>
          <p:cNvGrpSpPr/>
          <p:nvPr/>
        </p:nvGrpSpPr>
        <p:grpSpPr>
          <a:xfrm>
            <a:off x="9279204" y="4546374"/>
            <a:ext cx="2168159" cy="876024"/>
            <a:chOff x="14297370" y="1174010"/>
            <a:chExt cx="3469054" cy="1401639"/>
          </a:xfrm>
        </p:grpSpPr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239145D4-7D51-47F0-97FD-C6E289BB5931}"/>
                </a:ext>
              </a:extLst>
            </p:cNvPr>
            <p:cNvSpPr/>
            <p:nvPr/>
          </p:nvSpPr>
          <p:spPr>
            <a:xfrm>
              <a:off x="14297370" y="1174010"/>
              <a:ext cx="3262289" cy="45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b="1" dirty="0">
                  <a:solidFill>
                    <a:srgbClr val="0077B6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YOUR TEXT HERE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6CC4204A-5E94-4811-B864-A4D12D934247}"/>
                </a:ext>
              </a:extLst>
            </p:cNvPr>
            <p:cNvSpPr/>
            <p:nvPr/>
          </p:nvSpPr>
          <p:spPr>
            <a:xfrm>
              <a:off x="14297372" y="1677146"/>
              <a:ext cx="3469052" cy="898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Lorem ipsum dolor sit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amet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,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consectetur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adipiscing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elit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.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Nulla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vel </a:t>
              </a:r>
              <a:r>
                <a:rPr lang="en-US" sz="875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posuere</a:t>
              </a:r>
              <a:r>
                <a:rPr lang="en-US" sz="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diam</a:t>
              </a:r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302CC7D6-D130-4911-AB94-9206B396AA6D}"/>
              </a:ext>
            </a:extLst>
          </p:cNvPr>
          <p:cNvGrpSpPr/>
          <p:nvPr/>
        </p:nvGrpSpPr>
        <p:grpSpPr>
          <a:xfrm>
            <a:off x="9338736" y="5550898"/>
            <a:ext cx="1253133" cy="247646"/>
            <a:chOff x="1948265" y="8529555"/>
            <a:chExt cx="2005013" cy="396234"/>
          </a:xfrm>
        </p:grpSpPr>
        <p:sp>
          <p:nvSpPr>
            <p:cNvPr id="272" name="Rectangle: Rounded Corners 271">
              <a:extLst>
                <a:ext uri="{FF2B5EF4-FFF2-40B4-BE49-F238E27FC236}">
                  <a16:creationId xmlns:a16="http://schemas.microsoft.com/office/drawing/2014/main" id="{043048E8-4944-4594-BE66-EF0A16DB2918}"/>
                </a:ext>
              </a:extLst>
            </p:cNvPr>
            <p:cNvSpPr/>
            <p:nvPr/>
          </p:nvSpPr>
          <p:spPr>
            <a:xfrm>
              <a:off x="1948265" y="8531936"/>
              <a:ext cx="2005013" cy="35528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endParaRPr lang="en-US" sz="688" spc="188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70112F1C-8E2D-4CEA-8859-DE03251B720C}"/>
                </a:ext>
              </a:extLst>
            </p:cNvPr>
            <p:cNvSpPr/>
            <p:nvPr/>
          </p:nvSpPr>
          <p:spPr>
            <a:xfrm>
              <a:off x="2129068" y="8529555"/>
              <a:ext cx="1553514" cy="3962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sz="656" spc="188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READ MORE</a:t>
              </a:r>
            </a:p>
          </p:txBody>
        </p:sp>
        <p:sp>
          <p:nvSpPr>
            <p:cNvPr id="274" name="Isosceles Triangle 273">
              <a:extLst>
                <a:ext uri="{FF2B5EF4-FFF2-40B4-BE49-F238E27FC236}">
                  <a16:creationId xmlns:a16="http://schemas.microsoft.com/office/drawing/2014/main" id="{3BB0EE00-3560-402C-9EFA-5529E50F5213}"/>
                </a:ext>
              </a:extLst>
            </p:cNvPr>
            <p:cNvSpPr/>
            <p:nvPr/>
          </p:nvSpPr>
          <p:spPr>
            <a:xfrm rot="5400000">
              <a:off x="3581517" y="8662281"/>
              <a:ext cx="109727" cy="945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65C4A2CD-1144-4793-877A-451013AE61B6}"/>
              </a:ext>
            </a:extLst>
          </p:cNvPr>
          <p:cNvGrpSpPr/>
          <p:nvPr/>
        </p:nvGrpSpPr>
        <p:grpSpPr>
          <a:xfrm flipH="1">
            <a:off x="1158833" y="2232020"/>
            <a:ext cx="2314513" cy="1312363"/>
            <a:chOff x="14297370" y="1174010"/>
            <a:chExt cx="3703220" cy="2099779"/>
          </a:xfrm>
        </p:grpSpPr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488484C7-1B44-4042-A348-FB8EFA91BFD9}"/>
                </a:ext>
              </a:extLst>
            </p:cNvPr>
            <p:cNvSpPr/>
            <p:nvPr/>
          </p:nvSpPr>
          <p:spPr>
            <a:xfrm>
              <a:off x="14297370" y="1174010"/>
              <a:ext cx="3262289" cy="455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50" dirty="0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Your Text Here</a:t>
              </a: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D587AD97-2088-4658-B80E-FC219C94D5E9}"/>
                </a:ext>
              </a:extLst>
            </p:cNvPr>
            <p:cNvSpPr/>
            <p:nvPr/>
          </p:nvSpPr>
          <p:spPr>
            <a:xfrm>
              <a:off x="14297372" y="1677147"/>
              <a:ext cx="3703218" cy="159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Lorem ipsum dolor sit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amet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,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consectetur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adipiscing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elit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.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Nulla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vel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posuere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diam. Donec pharetra,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urna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et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feugiat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condimentum</a:t>
              </a:r>
              <a:endParaRPr lang="en-US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4A67D8D3-B8D4-4970-AD62-FF48E0BF525B}"/>
              </a:ext>
            </a:extLst>
          </p:cNvPr>
          <p:cNvGrpSpPr/>
          <p:nvPr/>
        </p:nvGrpSpPr>
        <p:grpSpPr>
          <a:xfrm>
            <a:off x="8718655" y="2232020"/>
            <a:ext cx="2314513" cy="1312363"/>
            <a:chOff x="14297370" y="1174010"/>
            <a:chExt cx="3703220" cy="2099779"/>
          </a:xfrm>
        </p:grpSpPr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A39178C6-6984-4E1C-BDCB-963B03F16FB8}"/>
                </a:ext>
              </a:extLst>
            </p:cNvPr>
            <p:cNvSpPr/>
            <p:nvPr/>
          </p:nvSpPr>
          <p:spPr>
            <a:xfrm>
              <a:off x="14297370" y="1174010"/>
              <a:ext cx="3262289" cy="455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dirty="0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Your Text Here</a:t>
              </a: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63857B8D-D1DC-4029-AAC7-08A157A6674B}"/>
                </a:ext>
              </a:extLst>
            </p:cNvPr>
            <p:cNvSpPr/>
            <p:nvPr/>
          </p:nvSpPr>
          <p:spPr>
            <a:xfrm>
              <a:off x="14297372" y="1677147"/>
              <a:ext cx="3703218" cy="159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Lorem ipsum dolor sit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amet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,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consectetur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adipiscing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elit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.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Nulla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vel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posuere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diam. Donec pharetra,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urna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et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feugiat</a:t>
              </a: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condimentum</a:t>
              </a:r>
              <a:endParaRPr lang="en-US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94" name="Text Placeholder 2">
            <a:extLst>
              <a:ext uri="{FF2B5EF4-FFF2-40B4-BE49-F238E27FC236}">
                <a16:creationId xmlns:a16="http://schemas.microsoft.com/office/drawing/2014/main" id="{04C93DB9-E7A9-4A4A-8D1D-BE48235A0DC2}"/>
              </a:ext>
            </a:extLst>
          </p:cNvPr>
          <p:cNvSpPr txBox="1">
            <a:spLocks/>
          </p:cNvSpPr>
          <p:nvPr/>
        </p:nvSpPr>
        <p:spPr>
          <a:xfrm>
            <a:off x="3546255" y="547745"/>
            <a:ext cx="5099491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lnSpc>
                <a:spcPct val="85000"/>
              </a:lnSpc>
              <a:defRPr sz="5400" i="1" spc="-300">
                <a:gradFill>
                  <a:gsLst>
                    <a:gs pos="0">
                      <a:srgbClr val="43BD97"/>
                    </a:gs>
                    <a:gs pos="100000">
                      <a:srgbClr val="4077E4">
                        <a:alpha val="88000"/>
                      </a:srgbClr>
                    </a:gs>
                  </a:gsLst>
                  <a:lin ang="18900000" scaled="1"/>
                </a:gradFill>
                <a:latin typeface="Lato Black" panose="020F0A02020204030203" pitchFamily="34" charset="0"/>
                <a:cs typeface="Lato Black" panose="020F0A02020204030203" pitchFamily="34" charset="0"/>
              </a:defRPr>
            </a:lvl1pPr>
            <a:lvl2pPr marL="1095566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/>
            </a:lvl2pPr>
            <a:lvl3pPr marL="1825943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/>
            </a:lvl3pPr>
            <a:lvl4pPr marL="2556320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4pPr>
            <a:lvl5pPr marL="3286697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5pPr>
            <a:lvl6pPr marL="4017074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6pPr>
            <a:lvl7pPr marL="4747451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7pPr>
            <a:lvl8pPr marL="5477828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8pPr>
            <a:lvl9pPr marL="6208205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B2C4D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B2C4D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7B6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</a:t>
            </a:r>
          </a:p>
        </p:txBody>
      </p: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F65C2346-63E9-4162-9E4A-A325870F509B}"/>
              </a:ext>
            </a:extLst>
          </p:cNvPr>
          <p:cNvGrpSpPr/>
          <p:nvPr/>
        </p:nvGrpSpPr>
        <p:grpSpPr>
          <a:xfrm>
            <a:off x="5841380" y="1074820"/>
            <a:ext cx="509240" cy="101848"/>
            <a:chOff x="5841380" y="1831582"/>
            <a:chExt cx="509240" cy="101848"/>
          </a:xfrm>
        </p:grpSpPr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464A35AD-E066-4996-A13F-6CB671A2C4DC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rgbClr val="0077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AB0267AC-E8AA-4828-AC0C-7FB2EBFDAD7D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8B031D04-E2DB-4483-85E3-54CE4016747F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76191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C0AF2F-5D1B-47F4-BDBC-FAE85D622FB8}"/>
              </a:ext>
            </a:extLst>
          </p:cNvPr>
          <p:cNvGrpSpPr/>
          <p:nvPr/>
        </p:nvGrpSpPr>
        <p:grpSpPr>
          <a:xfrm>
            <a:off x="2334618" y="1692172"/>
            <a:ext cx="7599958" cy="3520980"/>
            <a:chOff x="2334618" y="1692172"/>
            <a:chExt cx="7599958" cy="352098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384032C-6910-42EB-ABA4-A6A2CC878A75}"/>
                </a:ext>
              </a:extLst>
            </p:cNvPr>
            <p:cNvGrpSpPr/>
            <p:nvPr/>
          </p:nvGrpSpPr>
          <p:grpSpPr>
            <a:xfrm>
              <a:off x="2334618" y="1692172"/>
              <a:ext cx="7599958" cy="3520980"/>
              <a:chOff x="2194176" y="1492954"/>
              <a:chExt cx="7880841" cy="3651110"/>
            </a:xfrm>
            <a:gradFill>
              <a:gsLst>
                <a:gs pos="72000">
                  <a:srgbClr val="009FDB"/>
                </a:gs>
                <a:gs pos="100000">
                  <a:srgbClr val="0070C0"/>
                </a:gs>
              </a:gsLst>
              <a:lin ang="0" scaled="1"/>
            </a:gradFill>
          </p:grpSpPr>
          <p:grpSp>
            <p:nvGrpSpPr>
              <p:cNvPr id="995" name="Group 54"/>
              <p:cNvGrpSpPr/>
              <p:nvPr/>
            </p:nvGrpSpPr>
            <p:grpSpPr>
              <a:xfrm>
                <a:off x="2194176" y="1492954"/>
                <a:ext cx="1894497" cy="1864926"/>
                <a:chOff x="0" y="-2"/>
                <a:chExt cx="3788992" cy="3729849"/>
              </a:xfrm>
              <a:grpFill/>
            </p:grpSpPr>
            <p:sp>
              <p:nvSpPr>
                <p:cNvPr id="993" name="koppt-多边形"/>
                <p:cNvSpPr/>
                <p:nvPr/>
              </p:nvSpPr>
              <p:spPr>
                <a:xfrm rot="5400000">
                  <a:off x="29571" y="-29573"/>
                  <a:ext cx="3729849" cy="3788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6071" y="0"/>
                      </a:lnTo>
                      <a:lnTo>
                        <a:pt x="18721" y="0"/>
                      </a:lnTo>
                      <a:lnTo>
                        <a:pt x="21600" y="5121"/>
                      </a:lnTo>
                      <a:lnTo>
                        <a:pt x="18408" y="10800"/>
                      </a:lnTo>
                      <a:lnTo>
                        <a:pt x="21600" y="16479"/>
                      </a:lnTo>
                      <a:lnTo>
                        <a:pt x="18721" y="21600"/>
                      </a:lnTo>
                      <a:lnTo>
                        <a:pt x="6071" y="21600"/>
                      </a:lnTo>
                      <a:close/>
                    </a:path>
                  </a:pathLst>
                </a:custGeom>
                <a:solidFill>
                  <a:srgbClr val="0077B6"/>
                </a:solidFill>
                <a:ln w="25400" cap="flat">
                  <a:noFill/>
                  <a:miter lim="400000"/>
                </a:ln>
                <a:effectLst>
                  <a:outerShdw blurRad="127000" dist="38100" dir="5400000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sz="80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994" name="Rectangle 14"/>
                <p:cNvSpPr txBox="1"/>
                <p:nvPr/>
              </p:nvSpPr>
              <p:spPr>
                <a:xfrm>
                  <a:off x="759323" y="1293215"/>
                  <a:ext cx="2308430" cy="16448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20" tIns="45720" rIns="45720" bIns="45720" numCol="1" anchor="t">
                  <a:spAutoFit/>
                </a:bodyPr>
                <a:lstStyle>
                  <a:lvl1pPr algn="ctr">
                    <a:lnSpc>
                      <a:spcPct val="130000"/>
                    </a:lnSpc>
                    <a:defRPr sz="20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r>
                    <a:rPr lang="en-US" sz="900" dirty="0">
                      <a:latin typeface="Century Gothic" panose="020B0502020202020204" pitchFamily="34" charset="0"/>
                    </a:rPr>
                    <a:t>Lorem ipsum dolor sit </a:t>
                  </a:r>
                  <a:r>
                    <a:rPr lang="en-US" sz="900" dirty="0" err="1">
                      <a:latin typeface="Century Gothic" panose="020B0502020202020204" pitchFamily="34" charset="0"/>
                    </a:rPr>
                    <a:t>amet</a:t>
                  </a:r>
                  <a:r>
                    <a:rPr lang="en-US" sz="900" dirty="0">
                      <a:latin typeface="Century Gothic" panose="020B0502020202020204" pitchFamily="34" charset="0"/>
                    </a:rPr>
                    <a:t>, </a:t>
                  </a:r>
                  <a:r>
                    <a:rPr lang="en-US" sz="900" dirty="0" err="1">
                      <a:latin typeface="Century Gothic" panose="020B0502020202020204" pitchFamily="34" charset="0"/>
                    </a:rPr>
                    <a:t>consectetur</a:t>
                  </a:r>
                  <a:r>
                    <a:rPr lang="en-US" sz="900" dirty="0">
                      <a:latin typeface="Century Gothic" panose="020B0502020202020204" pitchFamily="34" charset="0"/>
                    </a:rPr>
                    <a:t> </a:t>
                  </a:r>
                  <a:r>
                    <a:rPr lang="en-US" sz="900" dirty="0" err="1">
                      <a:latin typeface="Century Gothic" panose="020B0502020202020204" pitchFamily="34" charset="0"/>
                    </a:rPr>
                    <a:t>adipiscing</a:t>
                  </a: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998" name="Group 60"/>
              <p:cNvGrpSpPr/>
              <p:nvPr/>
            </p:nvGrpSpPr>
            <p:grpSpPr>
              <a:xfrm>
                <a:off x="3690762" y="3279137"/>
                <a:ext cx="1894497" cy="1864926"/>
                <a:chOff x="0" y="-2"/>
                <a:chExt cx="3788992" cy="3729849"/>
              </a:xfrm>
              <a:grpFill/>
            </p:grpSpPr>
            <p:sp>
              <p:nvSpPr>
                <p:cNvPr id="996" name="koppt-多边形"/>
                <p:cNvSpPr/>
                <p:nvPr/>
              </p:nvSpPr>
              <p:spPr>
                <a:xfrm rot="5400000" flipH="1">
                  <a:off x="29571" y="-29573"/>
                  <a:ext cx="3729849" cy="3788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6071" y="0"/>
                      </a:lnTo>
                      <a:lnTo>
                        <a:pt x="18721" y="0"/>
                      </a:lnTo>
                      <a:lnTo>
                        <a:pt x="21600" y="5121"/>
                      </a:lnTo>
                      <a:lnTo>
                        <a:pt x="18408" y="10800"/>
                      </a:lnTo>
                      <a:lnTo>
                        <a:pt x="21600" y="16479"/>
                      </a:lnTo>
                      <a:lnTo>
                        <a:pt x="18721" y="21600"/>
                      </a:lnTo>
                      <a:lnTo>
                        <a:pt x="6071" y="21600"/>
                      </a:lnTo>
                      <a:close/>
                    </a:path>
                  </a:pathLst>
                </a:custGeom>
                <a:solidFill>
                  <a:srgbClr val="0077B6"/>
                </a:solidFill>
                <a:ln w="25400" cap="flat">
                  <a:noFill/>
                  <a:miter lim="400000"/>
                </a:ln>
                <a:effectLst>
                  <a:outerShdw blurRad="127000" dist="38100" dir="5400000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sz="80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997" name="Rectangle 15"/>
                <p:cNvSpPr txBox="1"/>
                <p:nvPr/>
              </p:nvSpPr>
              <p:spPr>
                <a:xfrm>
                  <a:off x="740282" y="1189029"/>
                  <a:ext cx="2308430" cy="16448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20" tIns="45720" rIns="45720" bIns="45720" numCol="1" anchor="t">
                  <a:spAutoFit/>
                </a:bodyPr>
                <a:lstStyle>
                  <a:lvl1pPr algn="ctr">
                    <a:lnSpc>
                      <a:spcPct val="130000"/>
                    </a:lnSpc>
                    <a:defRPr sz="20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r>
                    <a:rPr lang="en-US" sz="900" dirty="0">
                      <a:latin typeface="Century Gothic" panose="020B0502020202020204" pitchFamily="34" charset="0"/>
                    </a:rPr>
                    <a:t>Lorem ipsum dolor sit </a:t>
                  </a:r>
                  <a:r>
                    <a:rPr lang="en-US" sz="900" dirty="0" err="1">
                      <a:latin typeface="Century Gothic" panose="020B0502020202020204" pitchFamily="34" charset="0"/>
                    </a:rPr>
                    <a:t>amet</a:t>
                  </a:r>
                  <a:r>
                    <a:rPr lang="en-US" sz="900" dirty="0">
                      <a:latin typeface="Century Gothic" panose="020B0502020202020204" pitchFamily="34" charset="0"/>
                    </a:rPr>
                    <a:t>, </a:t>
                  </a:r>
                  <a:r>
                    <a:rPr lang="en-US" sz="900" dirty="0" err="1">
                      <a:latin typeface="Century Gothic" panose="020B0502020202020204" pitchFamily="34" charset="0"/>
                    </a:rPr>
                    <a:t>consectetur</a:t>
                  </a:r>
                  <a:r>
                    <a:rPr lang="en-US" sz="900" dirty="0">
                      <a:latin typeface="Century Gothic" panose="020B0502020202020204" pitchFamily="34" charset="0"/>
                    </a:rPr>
                    <a:t> </a:t>
                  </a:r>
                  <a:r>
                    <a:rPr lang="en-US" sz="900" dirty="0" err="1">
                      <a:latin typeface="Century Gothic" panose="020B0502020202020204" pitchFamily="34" charset="0"/>
                    </a:rPr>
                    <a:t>adipiscing</a:t>
                  </a: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1001" name="Group 61"/>
              <p:cNvGrpSpPr/>
              <p:nvPr/>
            </p:nvGrpSpPr>
            <p:grpSpPr>
              <a:xfrm>
                <a:off x="5187348" y="1492956"/>
                <a:ext cx="1894497" cy="1864926"/>
                <a:chOff x="0" y="-2"/>
                <a:chExt cx="3788992" cy="3729849"/>
              </a:xfrm>
              <a:grpFill/>
            </p:grpSpPr>
            <p:sp>
              <p:nvSpPr>
                <p:cNvPr id="999" name="koppt-多边形"/>
                <p:cNvSpPr/>
                <p:nvPr/>
              </p:nvSpPr>
              <p:spPr>
                <a:xfrm rot="5400000">
                  <a:off x="29571" y="-29573"/>
                  <a:ext cx="3729849" cy="3788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6071" y="0"/>
                      </a:lnTo>
                      <a:lnTo>
                        <a:pt x="18721" y="0"/>
                      </a:lnTo>
                      <a:lnTo>
                        <a:pt x="21600" y="5121"/>
                      </a:lnTo>
                      <a:lnTo>
                        <a:pt x="18408" y="10800"/>
                      </a:lnTo>
                      <a:lnTo>
                        <a:pt x="21600" y="16479"/>
                      </a:lnTo>
                      <a:lnTo>
                        <a:pt x="18721" y="21600"/>
                      </a:lnTo>
                      <a:lnTo>
                        <a:pt x="6071" y="21600"/>
                      </a:lnTo>
                      <a:close/>
                    </a:path>
                  </a:pathLst>
                </a:custGeom>
                <a:solidFill>
                  <a:srgbClr val="0077B6"/>
                </a:solidFill>
                <a:ln w="25400" cap="flat">
                  <a:noFill/>
                  <a:miter lim="400000"/>
                </a:ln>
                <a:effectLst>
                  <a:outerShdw blurRad="127000" dist="38100" dir="5400000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sz="80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00" name="Rectangle 16"/>
                <p:cNvSpPr txBox="1"/>
                <p:nvPr/>
              </p:nvSpPr>
              <p:spPr>
                <a:xfrm>
                  <a:off x="754795" y="1293211"/>
                  <a:ext cx="2308430" cy="16448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20" tIns="45720" rIns="45720" bIns="45720" numCol="1" anchor="t">
                  <a:spAutoFit/>
                </a:bodyPr>
                <a:lstStyle>
                  <a:lvl1pPr algn="ctr">
                    <a:lnSpc>
                      <a:spcPct val="130000"/>
                    </a:lnSpc>
                    <a:defRPr sz="20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r>
                    <a:rPr lang="en-US" sz="900" dirty="0">
                      <a:latin typeface="Century Gothic" panose="020B0502020202020204" pitchFamily="34" charset="0"/>
                    </a:rPr>
                    <a:t>Lorem ipsum dolor sit </a:t>
                  </a:r>
                  <a:r>
                    <a:rPr lang="en-US" sz="900" dirty="0" err="1">
                      <a:latin typeface="Century Gothic" panose="020B0502020202020204" pitchFamily="34" charset="0"/>
                    </a:rPr>
                    <a:t>amet</a:t>
                  </a:r>
                  <a:r>
                    <a:rPr lang="en-US" sz="900" dirty="0">
                      <a:latin typeface="Century Gothic" panose="020B0502020202020204" pitchFamily="34" charset="0"/>
                    </a:rPr>
                    <a:t>, </a:t>
                  </a:r>
                  <a:r>
                    <a:rPr lang="en-US" sz="900" dirty="0" err="1">
                      <a:latin typeface="Century Gothic" panose="020B0502020202020204" pitchFamily="34" charset="0"/>
                    </a:rPr>
                    <a:t>consectetur</a:t>
                  </a:r>
                  <a:r>
                    <a:rPr lang="en-US" sz="900" dirty="0">
                      <a:latin typeface="Century Gothic" panose="020B0502020202020204" pitchFamily="34" charset="0"/>
                    </a:rPr>
                    <a:t> </a:t>
                  </a:r>
                  <a:r>
                    <a:rPr lang="en-US" sz="900" dirty="0" err="1">
                      <a:latin typeface="Century Gothic" panose="020B0502020202020204" pitchFamily="34" charset="0"/>
                    </a:rPr>
                    <a:t>adipiscing</a:t>
                  </a: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1004" name="Group 62"/>
              <p:cNvGrpSpPr/>
              <p:nvPr/>
            </p:nvGrpSpPr>
            <p:grpSpPr>
              <a:xfrm>
                <a:off x="6683935" y="3279138"/>
                <a:ext cx="1894497" cy="1864926"/>
                <a:chOff x="0" y="-2"/>
                <a:chExt cx="3788992" cy="3729849"/>
              </a:xfrm>
              <a:grpFill/>
            </p:grpSpPr>
            <p:sp>
              <p:nvSpPr>
                <p:cNvPr id="1002" name="koppt-多边形"/>
                <p:cNvSpPr/>
                <p:nvPr/>
              </p:nvSpPr>
              <p:spPr>
                <a:xfrm rot="5400000" flipH="1">
                  <a:off x="29571" y="-29573"/>
                  <a:ext cx="3729849" cy="3788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6071" y="0"/>
                      </a:lnTo>
                      <a:lnTo>
                        <a:pt x="18721" y="0"/>
                      </a:lnTo>
                      <a:lnTo>
                        <a:pt x="21600" y="5121"/>
                      </a:lnTo>
                      <a:lnTo>
                        <a:pt x="18408" y="10800"/>
                      </a:lnTo>
                      <a:lnTo>
                        <a:pt x="21600" y="16479"/>
                      </a:lnTo>
                      <a:lnTo>
                        <a:pt x="18721" y="21600"/>
                      </a:lnTo>
                      <a:lnTo>
                        <a:pt x="6071" y="21600"/>
                      </a:lnTo>
                      <a:close/>
                    </a:path>
                  </a:pathLst>
                </a:custGeom>
                <a:solidFill>
                  <a:srgbClr val="0077B6"/>
                </a:solidFill>
                <a:ln w="25400" cap="flat">
                  <a:noFill/>
                  <a:miter lim="400000"/>
                </a:ln>
                <a:effectLst>
                  <a:outerShdw blurRad="127000" dist="38100" dir="5400000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sz="80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03" name="Rectangle 17"/>
                <p:cNvSpPr txBox="1"/>
                <p:nvPr/>
              </p:nvSpPr>
              <p:spPr>
                <a:xfrm>
                  <a:off x="740282" y="1189027"/>
                  <a:ext cx="2308430" cy="16448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20" tIns="45720" rIns="45720" bIns="45720" numCol="1" anchor="t">
                  <a:spAutoFit/>
                </a:bodyPr>
                <a:lstStyle>
                  <a:lvl1pPr algn="ctr">
                    <a:lnSpc>
                      <a:spcPct val="130000"/>
                    </a:lnSpc>
                    <a:defRPr sz="20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r>
                    <a:rPr lang="en-US" sz="900" dirty="0">
                      <a:latin typeface="Century Gothic" panose="020B0502020202020204" pitchFamily="34" charset="0"/>
                    </a:rPr>
                    <a:t>Lorem ipsum dolor sit </a:t>
                  </a:r>
                  <a:r>
                    <a:rPr lang="en-US" sz="900" dirty="0" err="1">
                      <a:latin typeface="Century Gothic" panose="020B0502020202020204" pitchFamily="34" charset="0"/>
                    </a:rPr>
                    <a:t>amet</a:t>
                  </a:r>
                  <a:r>
                    <a:rPr lang="en-US" sz="900" dirty="0">
                      <a:latin typeface="Century Gothic" panose="020B0502020202020204" pitchFamily="34" charset="0"/>
                    </a:rPr>
                    <a:t>, </a:t>
                  </a:r>
                  <a:r>
                    <a:rPr lang="en-US" sz="900" dirty="0" err="1">
                      <a:latin typeface="Century Gothic" panose="020B0502020202020204" pitchFamily="34" charset="0"/>
                    </a:rPr>
                    <a:t>consectetur</a:t>
                  </a:r>
                  <a:r>
                    <a:rPr lang="en-US" sz="900" dirty="0">
                      <a:latin typeface="Century Gothic" panose="020B0502020202020204" pitchFamily="34" charset="0"/>
                    </a:rPr>
                    <a:t> </a:t>
                  </a:r>
                  <a:r>
                    <a:rPr lang="en-US" sz="900" dirty="0" err="1">
                      <a:latin typeface="Century Gothic" panose="020B0502020202020204" pitchFamily="34" charset="0"/>
                    </a:rPr>
                    <a:t>adipiscing</a:t>
                  </a: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1007" name="Group 63"/>
              <p:cNvGrpSpPr/>
              <p:nvPr/>
            </p:nvGrpSpPr>
            <p:grpSpPr>
              <a:xfrm>
                <a:off x="8180520" y="1492956"/>
                <a:ext cx="1894497" cy="1864926"/>
                <a:chOff x="0" y="-2"/>
                <a:chExt cx="3788992" cy="3729849"/>
              </a:xfrm>
              <a:grpFill/>
            </p:grpSpPr>
            <p:sp>
              <p:nvSpPr>
                <p:cNvPr id="1005" name="koppt-多边形"/>
                <p:cNvSpPr/>
                <p:nvPr/>
              </p:nvSpPr>
              <p:spPr>
                <a:xfrm rot="5400000">
                  <a:off x="29571" y="-29573"/>
                  <a:ext cx="3729849" cy="3788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6071" y="0"/>
                      </a:lnTo>
                      <a:lnTo>
                        <a:pt x="18721" y="0"/>
                      </a:lnTo>
                      <a:lnTo>
                        <a:pt x="21600" y="5121"/>
                      </a:lnTo>
                      <a:lnTo>
                        <a:pt x="18408" y="10800"/>
                      </a:lnTo>
                      <a:lnTo>
                        <a:pt x="21600" y="16479"/>
                      </a:lnTo>
                      <a:lnTo>
                        <a:pt x="18721" y="21600"/>
                      </a:lnTo>
                      <a:lnTo>
                        <a:pt x="6071" y="21600"/>
                      </a:lnTo>
                      <a:close/>
                    </a:path>
                  </a:pathLst>
                </a:custGeom>
                <a:solidFill>
                  <a:srgbClr val="0077B6"/>
                </a:solidFill>
                <a:ln w="25400" cap="flat">
                  <a:noFill/>
                  <a:miter lim="400000"/>
                </a:ln>
                <a:effectLst>
                  <a:outerShdw blurRad="127000" dist="38100" dir="5400000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sz="80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06" name="Rectangle 18"/>
                <p:cNvSpPr txBox="1"/>
                <p:nvPr/>
              </p:nvSpPr>
              <p:spPr>
                <a:xfrm>
                  <a:off x="740282" y="1293208"/>
                  <a:ext cx="2308430" cy="16448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20" tIns="45720" rIns="45720" bIns="45720" numCol="1" anchor="t">
                  <a:spAutoFit/>
                </a:bodyPr>
                <a:lstStyle>
                  <a:lvl1pPr algn="ctr">
                    <a:lnSpc>
                      <a:spcPct val="130000"/>
                    </a:lnSpc>
                    <a:defRPr sz="20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r>
                    <a:rPr lang="en-US" sz="900" dirty="0">
                      <a:latin typeface="Century Gothic" panose="020B0502020202020204" pitchFamily="34" charset="0"/>
                    </a:rPr>
                    <a:t>Lorem ipsum dolor sit </a:t>
                  </a:r>
                  <a:r>
                    <a:rPr lang="en-US" sz="900" dirty="0" err="1">
                      <a:latin typeface="Century Gothic" panose="020B0502020202020204" pitchFamily="34" charset="0"/>
                    </a:rPr>
                    <a:t>amet</a:t>
                  </a:r>
                  <a:r>
                    <a:rPr lang="en-US" sz="900" dirty="0">
                      <a:latin typeface="Century Gothic" panose="020B0502020202020204" pitchFamily="34" charset="0"/>
                    </a:rPr>
                    <a:t>, </a:t>
                  </a:r>
                  <a:r>
                    <a:rPr lang="en-US" sz="900" dirty="0" err="1">
                      <a:latin typeface="Century Gothic" panose="020B0502020202020204" pitchFamily="34" charset="0"/>
                    </a:rPr>
                    <a:t>consectetur</a:t>
                  </a:r>
                  <a:r>
                    <a:rPr lang="en-US" sz="900" dirty="0">
                      <a:latin typeface="Century Gothic" panose="020B0502020202020204" pitchFamily="34" charset="0"/>
                    </a:rPr>
                    <a:t> </a:t>
                  </a:r>
                  <a:r>
                    <a:rPr lang="en-US" sz="900" dirty="0" err="1">
                      <a:latin typeface="Century Gothic" panose="020B0502020202020204" pitchFamily="34" charset="0"/>
                    </a:rPr>
                    <a:t>adipiscing</a:t>
                  </a: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E1E095C-D26F-4E7E-AD90-D1EB48CDA5E4}"/>
                </a:ext>
              </a:extLst>
            </p:cNvPr>
            <p:cNvGrpSpPr/>
            <p:nvPr/>
          </p:nvGrpSpPr>
          <p:grpSpPr>
            <a:xfrm>
              <a:off x="2766876" y="2670333"/>
              <a:ext cx="6735443" cy="1564661"/>
              <a:chOff x="2766876" y="2670333"/>
              <a:chExt cx="6735443" cy="1564661"/>
            </a:xfrm>
          </p:grpSpPr>
          <p:sp>
            <p:nvSpPr>
              <p:cNvPr id="1008" name="koppt-多边形"/>
              <p:cNvSpPr/>
              <p:nvPr/>
            </p:nvSpPr>
            <p:spPr>
              <a:xfrm rot="5400000">
                <a:off x="2718235" y="3437254"/>
                <a:ext cx="846380" cy="749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5289" y="0"/>
                    </a:lnTo>
                    <a:lnTo>
                      <a:pt x="16311" y="0"/>
                    </a:lnTo>
                    <a:lnTo>
                      <a:pt x="21600" y="10800"/>
                    </a:lnTo>
                    <a:lnTo>
                      <a:pt x="16311" y="21600"/>
                    </a:lnTo>
                    <a:lnTo>
                      <a:pt x="5289" y="21600"/>
                    </a:lnTo>
                    <a:close/>
                  </a:path>
                </a:pathLst>
              </a:custGeom>
              <a:noFill/>
              <a:ln w="25400" cap="flat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miter lim="8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8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09" name="Shape 2778"/>
              <p:cNvSpPr/>
              <p:nvPr/>
            </p:nvSpPr>
            <p:spPr>
              <a:xfrm>
                <a:off x="3006738" y="3677117"/>
                <a:ext cx="269374" cy="269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81" y="12956"/>
                    </a:moveTo>
                    <a:cubicBezTo>
                      <a:pt x="17070" y="12258"/>
                      <a:pt x="16576" y="11533"/>
                      <a:pt x="16011" y="10795"/>
                    </a:cubicBezTo>
                    <a:cubicBezTo>
                      <a:pt x="16573" y="10063"/>
                      <a:pt x="17072" y="9339"/>
                      <a:pt x="17481" y="8644"/>
                    </a:cubicBezTo>
                    <a:cubicBezTo>
                      <a:pt x="19410" y="9181"/>
                      <a:pt x="20618" y="9948"/>
                      <a:pt x="20618" y="10800"/>
                    </a:cubicBezTo>
                    <a:cubicBezTo>
                      <a:pt x="20618" y="11652"/>
                      <a:pt x="19410" y="12419"/>
                      <a:pt x="17481" y="12956"/>
                    </a:cubicBezTo>
                    <a:moveTo>
                      <a:pt x="17742" y="17743"/>
                    </a:moveTo>
                    <a:cubicBezTo>
                      <a:pt x="17140" y="18345"/>
                      <a:pt x="15740" y="18028"/>
                      <a:pt x="13996" y="17045"/>
                    </a:cubicBezTo>
                    <a:cubicBezTo>
                      <a:pt x="14198" y="16261"/>
                      <a:pt x="14365" y="15406"/>
                      <a:pt x="14487" y="14488"/>
                    </a:cubicBezTo>
                    <a:cubicBezTo>
                      <a:pt x="15405" y="14366"/>
                      <a:pt x="16261" y="14198"/>
                      <a:pt x="17044" y="13996"/>
                    </a:cubicBezTo>
                    <a:cubicBezTo>
                      <a:pt x="18028" y="15740"/>
                      <a:pt x="18345" y="17140"/>
                      <a:pt x="17742" y="17743"/>
                    </a:cubicBezTo>
                    <a:moveTo>
                      <a:pt x="15404" y="11561"/>
                    </a:moveTo>
                    <a:cubicBezTo>
                      <a:pt x="15837" y="12119"/>
                      <a:pt x="16219" y="12662"/>
                      <a:pt x="16554" y="13185"/>
                    </a:cubicBezTo>
                    <a:cubicBezTo>
                      <a:pt x="15950" y="13317"/>
                      <a:pt x="15295" y="13429"/>
                      <a:pt x="14597" y="13517"/>
                    </a:cubicBezTo>
                    <a:cubicBezTo>
                      <a:pt x="14631" y="13155"/>
                      <a:pt x="14655" y="12784"/>
                      <a:pt x="14677" y="12409"/>
                    </a:cubicBezTo>
                    <a:cubicBezTo>
                      <a:pt x="14930" y="12127"/>
                      <a:pt x="15170" y="11844"/>
                      <a:pt x="15404" y="11561"/>
                    </a:cubicBezTo>
                    <a:moveTo>
                      <a:pt x="15402" y="10032"/>
                    </a:moveTo>
                    <a:cubicBezTo>
                      <a:pt x="15170" y="9752"/>
                      <a:pt x="14928" y="9471"/>
                      <a:pt x="14677" y="9191"/>
                    </a:cubicBezTo>
                    <a:cubicBezTo>
                      <a:pt x="14655" y="8817"/>
                      <a:pt x="14631" y="8445"/>
                      <a:pt x="14597" y="8084"/>
                    </a:cubicBezTo>
                    <a:cubicBezTo>
                      <a:pt x="15295" y="8171"/>
                      <a:pt x="15950" y="8283"/>
                      <a:pt x="16554" y="8415"/>
                    </a:cubicBezTo>
                    <a:cubicBezTo>
                      <a:pt x="16221" y="8935"/>
                      <a:pt x="15832" y="9478"/>
                      <a:pt x="15402" y="10032"/>
                    </a:cubicBezTo>
                    <a:moveTo>
                      <a:pt x="17742" y="3857"/>
                    </a:moveTo>
                    <a:cubicBezTo>
                      <a:pt x="18345" y="4460"/>
                      <a:pt x="18028" y="5860"/>
                      <a:pt x="17044" y="7604"/>
                    </a:cubicBezTo>
                    <a:cubicBezTo>
                      <a:pt x="16261" y="7402"/>
                      <a:pt x="15405" y="7234"/>
                      <a:pt x="14487" y="7112"/>
                    </a:cubicBezTo>
                    <a:cubicBezTo>
                      <a:pt x="14365" y="6194"/>
                      <a:pt x="14198" y="5339"/>
                      <a:pt x="13996" y="4555"/>
                    </a:cubicBezTo>
                    <a:cubicBezTo>
                      <a:pt x="15740" y="3572"/>
                      <a:pt x="17140" y="3255"/>
                      <a:pt x="17742" y="3857"/>
                    </a:cubicBezTo>
                    <a:moveTo>
                      <a:pt x="13718" y="12012"/>
                    </a:moveTo>
                    <a:cubicBezTo>
                      <a:pt x="13448" y="12303"/>
                      <a:pt x="13172" y="12593"/>
                      <a:pt x="12882" y="12883"/>
                    </a:cubicBezTo>
                    <a:cubicBezTo>
                      <a:pt x="12593" y="13172"/>
                      <a:pt x="12303" y="13449"/>
                      <a:pt x="12012" y="13719"/>
                    </a:cubicBezTo>
                    <a:cubicBezTo>
                      <a:pt x="11614" y="13733"/>
                      <a:pt x="11212" y="13745"/>
                      <a:pt x="10800" y="13745"/>
                    </a:cubicBezTo>
                    <a:cubicBezTo>
                      <a:pt x="10387" y="13745"/>
                      <a:pt x="9985" y="13733"/>
                      <a:pt x="9587" y="13719"/>
                    </a:cubicBezTo>
                    <a:cubicBezTo>
                      <a:pt x="9297" y="13449"/>
                      <a:pt x="9006" y="13172"/>
                      <a:pt x="8717" y="12883"/>
                    </a:cubicBezTo>
                    <a:cubicBezTo>
                      <a:pt x="8428" y="12593"/>
                      <a:pt x="8152" y="12303"/>
                      <a:pt x="7881" y="12012"/>
                    </a:cubicBezTo>
                    <a:cubicBezTo>
                      <a:pt x="7866" y="11614"/>
                      <a:pt x="7855" y="11212"/>
                      <a:pt x="7855" y="10800"/>
                    </a:cubicBezTo>
                    <a:cubicBezTo>
                      <a:pt x="7855" y="10388"/>
                      <a:pt x="7866" y="9986"/>
                      <a:pt x="7881" y="9587"/>
                    </a:cubicBezTo>
                    <a:cubicBezTo>
                      <a:pt x="8152" y="9297"/>
                      <a:pt x="8428" y="9007"/>
                      <a:pt x="8717" y="8717"/>
                    </a:cubicBezTo>
                    <a:cubicBezTo>
                      <a:pt x="9006" y="8428"/>
                      <a:pt x="9297" y="8151"/>
                      <a:pt x="9587" y="7881"/>
                    </a:cubicBezTo>
                    <a:cubicBezTo>
                      <a:pt x="9985" y="7867"/>
                      <a:pt x="10387" y="7855"/>
                      <a:pt x="10800" y="7855"/>
                    </a:cubicBezTo>
                    <a:cubicBezTo>
                      <a:pt x="11212" y="7855"/>
                      <a:pt x="11614" y="7867"/>
                      <a:pt x="12012" y="7881"/>
                    </a:cubicBezTo>
                    <a:cubicBezTo>
                      <a:pt x="12303" y="8151"/>
                      <a:pt x="12593" y="8428"/>
                      <a:pt x="12882" y="8717"/>
                    </a:cubicBezTo>
                    <a:cubicBezTo>
                      <a:pt x="13172" y="9007"/>
                      <a:pt x="13448" y="9297"/>
                      <a:pt x="13718" y="9587"/>
                    </a:cubicBezTo>
                    <a:cubicBezTo>
                      <a:pt x="13733" y="9986"/>
                      <a:pt x="13745" y="10388"/>
                      <a:pt x="13745" y="10800"/>
                    </a:cubicBezTo>
                    <a:cubicBezTo>
                      <a:pt x="13745" y="11212"/>
                      <a:pt x="13733" y="11614"/>
                      <a:pt x="13718" y="12012"/>
                    </a:cubicBezTo>
                    <a:moveTo>
                      <a:pt x="13185" y="16555"/>
                    </a:moveTo>
                    <a:cubicBezTo>
                      <a:pt x="12662" y="16219"/>
                      <a:pt x="12120" y="15837"/>
                      <a:pt x="11561" y="15404"/>
                    </a:cubicBezTo>
                    <a:cubicBezTo>
                      <a:pt x="11844" y="15170"/>
                      <a:pt x="12127" y="14931"/>
                      <a:pt x="12409" y="14677"/>
                    </a:cubicBezTo>
                    <a:cubicBezTo>
                      <a:pt x="12783" y="14655"/>
                      <a:pt x="13155" y="14631"/>
                      <a:pt x="13517" y="14597"/>
                    </a:cubicBezTo>
                    <a:cubicBezTo>
                      <a:pt x="13429" y="15295"/>
                      <a:pt x="13316" y="15950"/>
                      <a:pt x="13185" y="16555"/>
                    </a:cubicBezTo>
                    <a:moveTo>
                      <a:pt x="10800" y="20618"/>
                    </a:moveTo>
                    <a:cubicBezTo>
                      <a:pt x="9948" y="20618"/>
                      <a:pt x="9181" y="19410"/>
                      <a:pt x="8643" y="17481"/>
                    </a:cubicBezTo>
                    <a:cubicBezTo>
                      <a:pt x="9339" y="17072"/>
                      <a:pt x="10062" y="16573"/>
                      <a:pt x="10795" y="16011"/>
                    </a:cubicBezTo>
                    <a:cubicBezTo>
                      <a:pt x="11532" y="16576"/>
                      <a:pt x="12258" y="17070"/>
                      <a:pt x="12957" y="17481"/>
                    </a:cubicBezTo>
                    <a:cubicBezTo>
                      <a:pt x="12419" y="19410"/>
                      <a:pt x="11652" y="20618"/>
                      <a:pt x="10800" y="20618"/>
                    </a:cubicBezTo>
                    <a:moveTo>
                      <a:pt x="8083" y="14597"/>
                    </a:moveTo>
                    <a:cubicBezTo>
                      <a:pt x="8445" y="14631"/>
                      <a:pt x="8816" y="14655"/>
                      <a:pt x="9190" y="14677"/>
                    </a:cubicBezTo>
                    <a:cubicBezTo>
                      <a:pt x="9471" y="14929"/>
                      <a:pt x="9751" y="15170"/>
                      <a:pt x="10032" y="15403"/>
                    </a:cubicBezTo>
                    <a:cubicBezTo>
                      <a:pt x="9478" y="15832"/>
                      <a:pt x="8935" y="16221"/>
                      <a:pt x="8415" y="16555"/>
                    </a:cubicBezTo>
                    <a:cubicBezTo>
                      <a:pt x="8283" y="15950"/>
                      <a:pt x="8171" y="15295"/>
                      <a:pt x="8083" y="14597"/>
                    </a:cubicBezTo>
                    <a:moveTo>
                      <a:pt x="8415" y="5045"/>
                    </a:moveTo>
                    <a:cubicBezTo>
                      <a:pt x="8938" y="5381"/>
                      <a:pt x="9480" y="5762"/>
                      <a:pt x="10038" y="6196"/>
                    </a:cubicBezTo>
                    <a:cubicBezTo>
                      <a:pt x="9756" y="6430"/>
                      <a:pt x="9473" y="6670"/>
                      <a:pt x="9190" y="6924"/>
                    </a:cubicBezTo>
                    <a:cubicBezTo>
                      <a:pt x="8816" y="6945"/>
                      <a:pt x="8445" y="6969"/>
                      <a:pt x="8083" y="7003"/>
                    </a:cubicBezTo>
                    <a:cubicBezTo>
                      <a:pt x="8171" y="6305"/>
                      <a:pt x="8283" y="5650"/>
                      <a:pt x="8415" y="5045"/>
                    </a:cubicBezTo>
                    <a:moveTo>
                      <a:pt x="10800" y="982"/>
                    </a:moveTo>
                    <a:cubicBezTo>
                      <a:pt x="11652" y="982"/>
                      <a:pt x="12419" y="2191"/>
                      <a:pt x="12957" y="4119"/>
                    </a:cubicBezTo>
                    <a:cubicBezTo>
                      <a:pt x="12261" y="4528"/>
                      <a:pt x="11537" y="5027"/>
                      <a:pt x="10804" y="5589"/>
                    </a:cubicBezTo>
                    <a:cubicBezTo>
                      <a:pt x="10067" y="5024"/>
                      <a:pt x="9341" y="4530"/>
                      <a:pt x="8643" y="4119"/>
                    </a:cubicBezTo>
                    <a:cubicBezTo>
                      <a:pt x="9181" y="2191"/>
                      <a:pt x="9948" y="982"/>
                      <a:pt x="10800" y="982"/>
                    </a:cubicBezTo>
                    <a:moveTo>
                      <a:pt x="13517" y="7003"/>
                    </a:moveTo>
                    <a:cubicBezTo>
                      <a:pt x="13155" y="6969"/>
                      <a:pt x="12783" y="6945"/>
                      <a:pt x="12409" y="6924"/>
                    </a:cubicBezTo>
                    <a:cubicBezTo>
                      <a:pt x="12129" y="6671"/>
                      <a:pt x="11848" y="6430"/>
                      <a:pt x="11568" y="6198"/>
                    </a:cubicBezTo>
                    <a:cubicBezTo>
                      <a:pt x="12122" y="5768"/>
                      <a:pt x="12665" y="5379"/>
                      <a:pt x="13185" y="5045"/>
                    </a:cubicBezTo>
                    <a:cubicBezTo>
                      <a:pt x="13316" y="5650"/>
                      <a:pt x="13429" y="6305"/>
                      <a:pt x="13517" y="7003"/>
                    </a:cubicBezTo>
                    <a:moveTo>
                      <a:pt x="7112" y="7112"/>
                    </a:moveTo>
                    <a:cubicBezTo>
                      <a:pt x="6194" y="7234"/>
                      <a:pt x="5339" y="7402"/>
                      <a:pt x="4555" y="7604"/>
                    </a:cubicBezTo>
                    <a:cubicBezTo>
                      <a:pt x="3572" y="5860"/>
                      <a:pt x="3255" y="4460"/>
                      <a:pt x="3858" y="3857"/>
                    </a:cubicBezTo>
                    <a:cubicBezTo>
                      <a:pt x="4460" y="3255"/>
                      <a:pt x="5860" y="3572"/>
                      <a:pt x="7604" y="4555"/>
                    </a:cubicBezTo>
                    <a:cubicBezTo>
                      <a:pt x="7402" y="5339"/>
                      <a:pt x="7234" y="6194"/>
                      <a:pt x="7112" y="7112"/>
                    </a:cubicBezTo>
                    <a:moveTo>
                      <a:pt x="3858" y="17743"/>
                    </a:moveTo>
                    <a:cubicBezTo>
                      <a:pt x="3255" y="17140"/>
                      <a:pt x="3572" y="15740"/>
                      <a:pt x="4555" y="13996"/>
                    </a:cubicBezTo>
                    <a:cubicBezTo>
                      <a:pt x="5339" y="14198"/>
                      <a:pt x="6194" y="14366"/>
                      <a:pt x="7112" y="14488"/>
                    </a:cubicBezTo>
                    <a:cubicBezTo>
                      <a:pt x="7234" y="15406"/>
                      <a:pt x="7402" y="16261"/>
                      <a:pt x="7604" y="17045"/>
                    </a:cubicBezTo>
                    <a:cubicBezTo>
                      <a:pt x="5860" y="18028"/>
                      <a:pt x="4460" y="18345"/>
                      <a:pt x="3858" y="17743"/>
                    </a:cubicBezTo>
                    <a:moveTo>
                      <a:pt x="7003" y="13517"/>
                    </a:moveTo>
                    <a:cubicBezTo>
                      <a:pt x="6305" y="13429"/>
                      <a:pt x="5650" y="13317"/>
                      <a:pt x="5045" y="13185"/>
                    </a:cubicBezTo>
                    <a:cubicBezTo>
                      <a:pt x="5379" y="12665"/>
                      <a:pt x="5768" y="12122"/>
                      <a:pt x="6197" y="11568"/>
                    </a:cubicBezTo>
                    <a:cubicBezTo>
                      <a:pt x="6429" y="11848"/>
                      <a:pt x="6671" y="12129"/>
                      <a:pt x="6923" y="12409"/>
                    </a:cubicBezTo>
                    <a:cubicBezTo>
                      <a:pt x="6944" y="12784"/>
                      <a:pt x="6968" y="13155"/>
                      <a:pt x="7003" y="13517"/>
                    </a:cubicBezTo>
                    <a:moveTo>
                      <a:pt x="6923" y="9191"/>
                    </a:moveTo>
                    <a:cubicBezTo>
                      <a:pt x="6669" y="9473"/>
                      <a:pt x="6429" y="9756"/>
                      <a:pt x="6196" y="10039"/>
                    </a:cubicBezTo>
                    <a:cubicBezTo>
                      <a:pt x="5763" y="9481"/>
                      <a:pt x="5381" y="8938"/>
                      <a:pt x="5045" y="8415"/>
                    </a:cubicBezTo>
                    <a:cubicBezTo>
                      <a:pt x="5650" y="8283"/>
                      <a:pt x="6305" y="8171"/>
                      <a:pt x="7003" y="8084"/>
                    </a:cubicBezTo>
                    <a:cubicBezTo>
                      <a:pt x="6968" y="8445"/>
                      <a:pt x="6944" y="8816"/>
                      <a:pt x="6923" y="9191"/>
                    </a:cubicBezTo>
                    <a:moveTo>
                      <a:pt x="982" y="10800"/>
                    </a:moveTo>
                    <a:cubicBezTo>
                      <a:pt x="982" y="9948"/>
                      <a:pt x="2190" y="9181"/>
                      <a:pt x="4119" y="8644"/>
                    </a:cubicBezTo>
                    <a:cubicBezTo>
                      <a:pt x="4530" y="9342"/>
                      <a:pt x="5023" y="10067"/>
                      <a:pt x="5588" y="10805"/>
                    </a:cubicBezTo>
                    <a:cubicBezTo>
                      <a:pt x="5027" y="11537"/>
                      <a:pt x="4528" y="12262"/>
                      <a:pt x="4119" y="12956"/>
                    </a:cubicBezTo>
                    <a:cubicBezTo>
                      <a:pt x="2190" y="12419"/>
                      <a:pt x="982" y="11652"/>
                      <a:pt x="982" y="10800"/>
                    </a:cubicBezTo>
                    <a:moveTo>
                      <a:pt x="21600" y="10800"/>
                    </a:moveTo>
                    <a:cubicBezTo>
                      <a:pt x="21600" y="9624"/>
                      <a:pt x="20173" y="8571"/>
                      <a:pt x="17918" y="7853"/>
                    </a:cubicBezTo>
                    <a:cubicBezTo>
                      <a:pt x="19002" y="5750"/>
                      <a:pt x="19269" y="3995"/>
                      <a:pt x="18437" y="3163"/>
                    </a:cubicBezTo>
                    <a:cubicBezTo>
                      <a:pt x="17605" y="2332"/>
                      <a:pt x="15850" y="2598"/>
                      <a:pt x="13748" y="3682"/>
                    </a:cubicBezTo>
                    <a:cubicBezTo>
                      <a:pt x="13029" y="1427"/>
                      <a:pt x="11976" y="0"/>
                      <a:pt x="10800" y="0"/>
                    </a:cubicBezTo>
                    <a:cubicBezTo>
                      <a:pt x="9623" y="0"/>
                      <a:pt x="8571" y="1427"/>
                      <a:pt x="7852" y="3682"/>
                    </a:cubicBezTo>
                    <a:cubicBezTo>
                      <a:pt x="5750" y="2598"/>
                      <a:pt x="3995" y="2332"/>
                      <a:pt x="3163" y="3163"/>
                    </a:cubicBezTo>
                    <a:cubicBezTo>
                      <a:pt x="2331" y="3995"/>
                      <a:pt x="2598" y="5750"/>
                      <a:pt x="3682" y="7853"/>
                    </a:cubicBezTo>
                    <a:cubicBezTo>
                      <a:pt x="1426" y="8571"/>
                      <a:pt x="0" y="9624"/>
                      <a:pt x="0" y="10800"/>
                    </a:cubicBezTo>
                    <a:cubicBezTo>
                      <a:pt x="0" y="11976"/>
                      <a:pt x="1426" y="13029"/>
                      <a:pt x="3682" y="13748"/>
                    </a:cubicBezTo>
                    <a:cubicBezTo>
                      <a:pt x="2598" y="15851"/>
                      <a:pt x="2331" y="17605"/>
                      <a:pt x="3163" y="18437"/>
                    </a:cubicBezTo>
                    <a:cubicBezTo>
                      <a:pt x="3995" y="19268"/>
                      <a:pt x="5750" y="19002"/>
                      <a:pt x="7852" y="17918"/>
                    </a:cubicBezTo>
                    <a:cubicBezTo>
                      <a:pt x="8571" y="20173"/>
                      <a:pt x="9623" y="21600"/>
                      <a:pt x="10800" y="21600"/>
                    </a:cubicBezTo>
                    <a:cubicBezTo>
                      <a:pt x="11976" y="21600"/>
                      <a:pt x="13029" y="20173"/>
                      <a:pt x="13748" y="17918"/>
                    </a:cubicBezTo>
                    <a:cubicBezTo>
                      <a:pt x="15850" y="19002"/>
                      <a:pt x="17605" y="19268"/>
                      <a:pt x="18437" y="18437"/>
                    </a:cubicBezTo>
                    <a:cubicBezTo>
                      <a:pt x="19269" y="17605"/>
                      <a:pt x="19002" y="15851"/>
                      <a:pt x="17918" y="13748"/>
                    </a:cubicBezTo>
                    <a:cubicBezTo>
                      <a:pt x="20173" y="13029"/>
                      <a:pt x="21600" y="11976"/>
                      <a:pt x="21600" y="10800"/>
                    </a:cubicBezTo>
                    <a:moveTo>
                      <a:pt x="10800" y="9818"/>
                    </a:moveTo>
                    <a:cubicBezTo>
                      <a:pt x="10258" y="9818"/>
                      <a:pt x="9818" y="10258"/>
                      <a:pt x="9818" y="10800"/>
                    </a:cubicBezTo>
                    <a:cubicBezTo>
                      <a:pt x="9818" y="11342"/>
                      <a:pt x="10258" y="11782"/>
                      <a:pt x="10800" y="11782"/>
                    </a:cubicBezTo>
                    <a:cubicBezTo>
                      <a:pt x="11342" y="11782"/>
                      <a:pt x="11782" y="11342"/>
                      <a:pt x="11782" y="10800"/>
                    </a:cubicBezTo>
                    <a:cubicBezTo>
                      <a:pt x="11782" y="10258"/>
                      <a:pt x="11342" y="9818"/>
                      <a:pt x="10800" y="9818"/>
                    </a:cubicBezTo>
                  </a:path>
                </a:pathLst>
              </a:custGeom>
              <a:solidFill>
                <a:srgbClr val="0077B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28532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4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11" name="koppt-多边形"/>
              <p:cNvSpPr/>
              <p:nvPr/>
            </p:nvSpPr>
            <p:spPr>
              <a:xfrm rot="5400000" flipH="1">
                <a:off x="4214822" y="2718974"/>
                <a:ext cx="846380" cy="749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5289" y="0"/>
                    </a:lnTo>
                    <a:lnTo>
                      <a:pt x="16311" y="0"/>
                    </a:lnTo>
                    <a:lnTo>
                      <a:pt x="21600" y="10800"/>
                    </a:lnTo>
                    <a:lnTo>
                      <a:pt x="16311" y="21600"/>
                    </a:lnTo>
                    <a:lnTo>
                      <a:pt x="5289" y="21600"/>
                    </a:lnTo>
                    <a:close/>
                  </a:path>
                </a:pathLst>
              </a:custGeom>
              <a:noFill/>
              <a:ln w="25400" cap="flat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miter lim="8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8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12" name="Shape 2774"/>
              <p:cNvSpPr/>
              <p:nvPr/>
            </p:nvSpPr>
            <p:spPr>
              <a:xfrm>
                <a:off x="4503325" y="2948626"/>
                <a:ext cx="269374" cy="269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18" y="2945"/>
                    </a:moveTo>
                    <a:lnTo>
                      <a:pt x="982" y="2945"/>
                    </a:lnTo>
                    <a:lnTo>
                      <a:pt x="982" y="1964"/>
                    </a:lnTo>
                    <a:lnTo>
                      <a:pt x="20618" y="1964"/>
                    </a:lnTo>
                    <a:cubicBezTo>
                      <a:pt x="20618" y="1964"/>
                      <a:pt x="20618" y="2945"/>
                      <a:pt x="20618" y="2945"/>
                    </a:cubicBezTo>
                    <a:close/>
                    <a:moveTo>
                      <a:pt x="19636" y="15709"/>
                    </a:moveTo>
                    <a:lnTo>
                      <a:pt x="1964" y="15709"/>
                    </a:lnTo>
                    <a:lnTo>
                      <a:pt x="1964" y="3927"/>
                    </a:lnTo>
                    <a:lnTo>
                      <a:pt x="19636" y="3927"/>
                    </a:lnTo>
                    <a:cubicBezTo>
                      <a:pt x="19636" y="3927"/>
                      <a:pt x="19636" y="15709"/>
                      <a:pt x="19636" y="15709"/>
                    </a:cubicBezTo>
                    <a:close/>
                    <a:moveTo>
                      <a:pt x="20618" y="982"/>
                    </a:moveTo>
                    <a:lnTo>
                      <a:pt x="11782" y="982"/>
                    </a:lnTo>
                    <a:cubicBezTo>
                      <a:pt x="11782" y="440"/>
                      <a:pt x="11342" y="0"/>
                      <a:pt x="10800" y="0"/>
                    </a:cubicBezTo>
                    <a:cubicBezTo>
                      <a:pt x="10257" y="0"/>
                      <a:pt x="9818" y="440"/>
                      <a:pt x="9818" y="982"/>
                    </a:cubicBezTo>
                    <a:lnTo>
                      <a:pt x="982" y="982"/>
                    </a:lnTo>
                    <a:cubicBezTo>
                      <a:pt x="439" y="982"/>
                      <a:pt x="0" y="1422"/>
                      <a:pt x="0" y="1964"/>
                    </a:cubicBezTo>
                    <a:lnTo>
                      <a:pt x="0" y="2945"/>
                    </a:lnTo>
                    <a:cubicBezTo>
                      <a:pt x="0" y="3488"/>
                      <a:pt x="439" y="3927"/>
                      <a:pt x="982" y="3927"/>
                    </a:cubicBezTo>
                    <a:lnTo>
                      <a:pt x="982" y="15709"/>
                    </a:lnTo>
                    <a:cubicBezTo>
                      <a:pt x="982" y="16252"/>
                      <a:pt x="1421" y="16691"/>
                      <a:pt x="1964" y="16691"/>
                    </a:cubicBezTo>
                    <a:lnTo>
                      <a:pt x="10309" y="16691"/>
                    </a:lnTo>
                    <a:lnTo>
                      <a:pt x="10309" y="17960"/>
                    </a:lnTo>
                    <a:lnTo>
                      <a:pt x="7507" y="20762"/>
                    </a:lnTo>
                    <a:cubicBezTo>
                      <a:pt x="7419" y="20851"/>
                      <a:pt x="7364" y="20974"/>
                      <a:pt x="7364" y="21109"/>
                    </a:cubicBezTo>
                    <a:cubicBezTo>
                      <a:pt x="7364" y="21380"/>
                      <a:pt x="7583" y="21600"/>
                      <a:pt x="7855" y="21600"/>
                    </a:cubicBezTo>
                    <a:cubicBezTo>
                      <a:pt x="7990" y="21600"/>
                      <a:pt x="8113" y="21545"/>
                      <a:pt x="8202" y="21456"/>
                    </a:cubicBezTo>
                    <a:lnTo>
                      <a:pt x="10800" y="18858"/>
                    </a:lnTo>
                    <a:lnTo>
                      <a:pt x="13398" y="21456"/>
                    </a:lnTo>
                    <a:cubicBezTo>
                      <a:pt x="13488" y="21545"/>
                      <a:pt x="13610" y="21600"/>
                      <a:pt x="13745" y="21600"/>
                    </a:cubicBezTo>
                    <a:cubicBezTo>
                      <a:pt x="14017" y="21600"/>
                      <a:pt x="14236" y="21380"/>
                      <a:pt x="14236" y="21109"/>
                    </a:cubicBezTo>
                    <a:cubicBezTo>
                      <a:pt x="14236" y="20974"/>
                      <a:pt x="14182" y="20851"/>
                      <a:pt x="14093" y="20762"/>
                    </a:cubicBezTo>
                    <a:lnTo>
                      <a:pt x="11291" y="17960"/>
                    </a:lnTo>
                    <a:lnTo>
                      <a:pt x="11291" y="16691"/>
                    </a:lnTo>
                    <a:lnTo>
                      <a:pt x="19636" y="16691"/>
                    </a:lnTo>
                    <a:cubicBezTo>
                      <a:pt x="20178" y="16691"/>
                      <a:pt x="20618" y="16252"/>
                      <a:pt x="20618" y="15709"/>
                    </a:cubicBezTo>
                    <a:lnTo>
                      <a:pt x="20618" y="3927"/>
                    </a:lnTo>
                    <a:cubicBezTo>
                      <a:pt x="21160" y="3927"/>
                      <a:pt x="21600" y="3488"/>
                      <a:pt x="21600" y="2945"/>
                    </a:cubicBezTo>
                    <a:lnTo>
                      <a:pt x="21600" y="1964"/>
                    </a:lnTo>
                    <a:cubicBezTo>
                      <a:pt x="21600" y="1422"/>
                      <a:pt x="21160" y="982"/>
                      <a:pt x="20618" y="982"/>
                    </a:cubicBezTo>
                    <a:moveTo>
                      <a:pt x="16200" y="5891"/>
                    </a:moveTo>
                    <a:cubicBezTo>
                      <a:pt x="16471" y="5891"/>
                      <a:pt x="16691" y="6111"/>
                      <a:pt x="16691" y="6382"/>
                    </a:cubicBezTo>
                    <a:cubicBezTo>
                      <a:pt x="16691" y="6653"/>
                      <a:pt x="16471" y="6873"/>
                      <a:pt x="16200" y="6873"/>
                    </a:cubicBezTo>
                    <a:cubicBezTo>
                      <a:pt x="15929" y="6873"/>
                      <a:pt x="15709" y="6653"/>
                      <a:pt x="15709" y="6382"/>
                    </a:cubicBezTo>
                    <a:cubicBezTo>
                      <a:pt x="15709" y="6111"/>
                      <a:pt x="15929" y="5891"/>
                      <a:pt x="16200" y="5891"/>
                    </a:cubicBezTo>
                    <a:moveTo>
                      <a:pt x="16200" y="7855"/>
                    </a:moveTo>
                    <a:cubicBezTo>
                      <a:pt x="17013" y="7855"/>
                      <a:pt x="17673" y="7196"/>
                      <a:pt x="17673" y="6382"/>
                    </a:cubicBezTo>
                    <a:cubicBezTo>
                      <a:pt x="17673" y="5569"/>
                      <a:pt x="17013" y="4909"/>
                      <a:pt x="16200" y="4909"/>
                    </a:cubicBezTo>
                    <a:cubicBezTo>
                      <a:pt x="15387" y="4909"/>
                      <a:pt x="14727" y="5569"/>
                      <a:pt x="14727" y="6382"/>
                    </a:cubicBezTo>
                    <a:cubicBezTo>
                      <a:pt x="14727" y="7196"/>
                      <a:pt x="15387" y="7855"/>
                      <a:pt x="16200" y="7855"/>
                    </a:cubicBezTo>
                    <a:moveTo>
                      <a:pt x="8422" y="8135"/>
                    </a:moveTo>
                    <a:lnTo>
                      <a:pt x="11926" y="11638"/>
                    </a:lnTo>
                    <a:cubicBezTo>
                      <a:pt x="12015" y="11727"/>
                      <a:pt x="12138" y="11782"/>
                      <a:pt x="12273" y="11782"/>
                    </a:cubicBezTo>
                    <a:cubicBezTo>
                      <a:pt x="12408" y="11782"/>
                      <a:pt x="12531" y="11727"/>
                      <a:pt x="12620" y="11638"/>
                    </a:cubicBezTo>
                    <a:lnTo>
                      <a:pt x="14183" y="10075"/>
                    </a:lnTo>
                    <a:lnTo>
                      <a:pt x="16200" y="12764"/>
                    </a:lnTo>
                    <a:lnTo>
                      <a:pt x="5336" y="12764"/>
                    </a:lnTo>
                    <a:cubicBezTo>
                      <a:pt x="5336" y="12764"/>
                      <a:pt x="8422" y="8135"/>
                      <a:pt x="8422" y="8135"/>
                    </a:cubicBezTo>
                    <a:close/>
                    <a:moveTo>
                      <a:pt x="4418" y="13745"/>
                    </a:moveTo>
                    <a:lnTo>
                      <a:pt x="17182" y="13745"/>
                    </a:lnTo>
                    <a:cubicBezTo>
                      <a:pt x="17453" y="13745"/>
                      <a:pt x="17673" y="13526"/>
                      <a:pt x="17673" y="13255"/>
                    </a:cubicBezTo>
                    <a:cubicBezTo>
                      <a:pt x="17673" y="13144"/>
                      <a:pt x="17630" y="13047"/>
                      <a:pt x="17568" y="12965"/>
                    </a:cubicBezTo>
                    <a:lnTo>
                      <a:pt x="17575" y="12960"/>
                    </a:lnTo>
                    <a:lnTo>
                      <a:pt x="14629" y="9033"/>
                    </a:lnTo>
                    <a:lnTo>
                      <a:pt x="14622" y="9038"/>
                    </a:lnTo>
                    <a:cubicBezTo>
                      <a:pt x="14533" y="8919"/>
                      <a:pt x="14397" y="8836"/>
                      <a:pt x="14236" y="8836"/>
                    </a:cubicBezTo>
                    <a:cubicBezTo>
                      <a:pt x="14101" y="8836"/>
                      <a:pt x="13978" y="8891"/>
                      <a:pt x="13889" y="8980"/>
                    </a:cubicBezTo>
                    <a:lnTo>
                      <a:pt x="12273" y="10597"/>
                    </a:lnTo>
                    <a:lnTo>
                      <a:pt x="8693" y="7017"/>
                    </a:lnTo>
                    <a:cubicBezTo>
                      <a:pt x="8604" y="6928"/>
                      <a:pt x="8481" y="6873"/>
                      <a:pt x="8345" y="6873"/>
                    </a:cubicBezTo>
                    <a:cubicBezTo>
                      <a:pt x="8175" y="6873"/>
                      <a:pt x="8033" y="6965"/>
                      <a:pt x="7945" y="7097"/>
                    </a:cubicBezTo>
                    <a:lnTo>
                      <a:pt x="7937" y="7091"/>
                    </a:lnTo>
                    <a:lnTo>
                      <a:pt x="4010" y="12982"/>
                    </a:lnTo>
                    <a:lnTo>
                      <a:pt x="4017" y="12988"/>
                    </a:lnTo>
                    <a:cubicBezTo>
                      <a:pt x="3965" y="13066"/>
                      <a:pt x="3927" y="13154"/>
                      <a:pt x="3927" y="13255"/>
                    </a:cubicBezTo>
                    <a:cubicBezTo>
                      <a:pt x="3927" y="13526"/>
                      <a:pt x="4147" y="13745"/>
                      <a:pt x="4418" y="13745"/>
                    </a:cubicBezTo>
                  </a:path>
                </a:pathLst>
              </a:custGeom>
              <a:solidFill>
                <a:srgbClr val="0077B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28532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14" name="koppt-多边形"/>
              <p:cNvSpPr/>
              <p:nvPr/>
            </p:nvSpPr>
            <p:spPr>
              <a:xfrm rot="5400000">
                <a:off x="5711407" y="3437255"/>
                <a:ext cx="846380" cy="749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5289" y="0"/>
                    </a:lnTo>
                    <a:lnTo>
                      <a:pt x="16311" y="0"/>
                    </a:lnTo>
                    <a:lnTo>
                      <a:pt x="21600" y="10800"/>
                    </a:lnTo>
                    <a:lnTo>
                      <a:pt x="16311" y="21600"/>
                    </a:lnTo>
                    <a:lnTo>
                      <a:pt x="5289" y="21600"/>
                    </a:lnTo>
                    <a:close/>
                  </a:path>
                </a:pathLst>
              </a:custGeom>
              <a:noFill/>
              <a:ln w="25400" cap="flat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miter lim="8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8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15" name="Shape 2748"/>
              <p:cNvSpPr/>
              <p:nvPr/>
            </p:nvSpPr>
            <p:spPr>
              <a:xfrm>
                <a:off x="6007166" y="3676433"/>
                <a:ext cx="269374" cy="269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0618"/>
                    </a:moveTo>
                    <a:cubicBezTo>
                      <a:pt x="5377" y="20618"/>
                      <a:pt x="982" y="16223"/>
                      <a:pt x="982" y="10800"/>
                    </a:cubicBezTo>
                    <a:cubicBezTo>
                      <a:pt x="982" y="5377"/>
                      <a:pt x="5377" y="982"/>
                      <a:pt x="10800" y="982"/>
                    </a:cubicBezTo>
                    <a:cubicBezTo>
                      <a:pt x="16223" y="982"/>
                      <a:pt x="20618" y="5377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8280" y="18579"/>
                    </a:moveTo>
                    <a:cubicBezTo>
                      <a:pt x="20323" y="16614"/>
                      <a:pt x="21600" y="13859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6" y="0"/>
                      <a:pt x="0" y="4835"/>
                      <a:pt x="0" y="10800"/>
                    </a:cubicBezTo>
                    <a:cubicBezTo>
                      <a:pt x="0" y="13859"/>
                      <a:pt x="1277" y="16614"/>
                      <a:pt x="3320" y="18579"/>
                    </a:cubicBezTo>
                    <a:lnTo>
                      <a:pt x="2107" y="20762"/>
                    </a:lnTo>
                    <a:cubicBezTo>
                      <a:pt x="2019" y="20851"/>
                      <a:pt x="1964" y="20974"/>
                      <a:pt x="1964" y="21109"/>
                    </a:cubicBezTo>
                    <a:cubicBezTo>
                      <a:pt x="1964" y="21380"/>
                      <a:pt x="2184" y="21600"/>
                      <a:pt x="2455" y="21600"/>
                    </a:cubicBezTo>
                    <a:cubicBezTo>
                      <a:pt x="2590" y="21600"/>
                      <a:pt x="2713" y="21545"/>
                      <a:pt x="2802" y="21456"/>
                    </a:cubicBezTo>
                    <a:cubicBezTo>
                      <a:pt x="2858" y="21400"/>
                      <a:pt x="2894" y="21327"/>
                      <a:pt x="2917" y="21248"/>
                    </a:cubicBezTo>
                    <a:lnTo>
                      <a:pt x="4044" y="19219"/>
                    </a:lnTo>
                    <a:cubicBezTo>
                      <a:pt x="5895" y="20706"/>
                      <a:pt x="8242" y="21600"/>
                      <a:pt x="10800" y="21600"/>
                    </a:cubicBezTo>
                    <a:cubicBezTo>
                      <a:pt x="13358" y="21600"/>
                      <a:pt x="15705" y="20706"/>
                      <a:pt x="17555" y="19219"/>
                    </a:cubicBezTo>
                    <a:lnTo>
                      <a:pt x="18683" y="21248"/>
                    </a:lnTo>
                    <a:cubicBezTo>
                      <a:pt x="18743" y="21450"/>
                      <a:pt x="18923" y="21600"/>
                      <a:pt x="19145" y="21600"/>
                    </a:cubicBezTo>
                    <a:cubicBezTo>
                      <a:pt x="19416" y="21600"/>
                      <a:pt x="19636" y="21380"/>
                      <a:pt x="19636" y="21109"/>
                    </a:cubicBezTo>
                    <a:cubicBezTo>
                      <a:pt x="19636" y="20974"/>
                      <a:pt x="19581" y="20851"/>
                      <a:pt x="19493" y="20762"/>
                    </a:cubicBezTo>
                    <a:cubicBezTo>
                      <a:pt x="19493" y="20762"/>
                      <a:pt x="18280" y="18579"/>
                      <a:pt x="18280" y="18579"/>
                    </a:cubicBezTo>
                    <a:close/>
                    <a:moveTo>
                      <a:pt x="10800" y="16691"/>
                    </a:moveTo>
                    <a:cubicBezTo>
                      <a:pt x="7547" y="16691"/>
                      <a:pt x="4909" y="14053"/>
                      <a:pt x="4909" y="10800"/>
                    </a:cubicBezTo>
                    <a:cubicBezTo>
                      <a:pt x="4909" y="7547"/>
                      <a:pt x="7547" y="4909"/>
                      <a:pt x="10800" y="4909"/>
                    </a:cubicBezTo>
                    <a:cubicBezTo>
                      <a:pt x="14053" y="4909"/>
                      <a:pt x="16691" y="7547"/>
                      <a:pt x="16691" y="10800"/>
                    </a:cubicBezTo>
                    <a:cubicBezTo>
                      <a:pt x="16691" y="14053"/>
                      <a:pt x="14053" y="16691"/>
                      <a:pt x="10800" y="16691"/>
                    </a:cubicBezTo>
                    <a:moveTo>
                      <a:pt x="10800" y="3927"/>
                    </a:moveTo>
                    <a:cubicBezTo>
                      <a:pt x="7004" y="3927"/>
                      <a:pt x="3927" y="7004"/>
                      <a:pt x="3927" y="10800"/>
                    </a:cubicBezTo>
                    <a:cubicBezTo>
                      <a:pt x="3927" y="14596"/>
                      <a:pt x="7004" y="17673"/>
                      <a:pt x="10800" y="17673"/>
                    </a:cubicBezTo>
                    <a:cubicBezTo>
                      <a:pt x="14596" y="17673"/>
                      <a:pt x="17673" y="14596"/>
                      <a:pt x="17673" y="10800"/>
                    </a:cubicBezTo>
                    <a:cubicBezTo>
                      <a:pt x="17673" y="7004"/>
                      <a:pt x="14596" y="3927"/>
                      <a:pt x="10800" y="3927"/>
                    </a:cubicBezTo>
                    <a:moveTo>
                      <a:pt x="10800" y="12764"/>
                    </a:moveTo>
                    <a:cubicBezTo>
                      <a:pt x="9716" y="12764"/>
                      <a:pt x="8836" y="11884"/>
                      <a:pt x="8836" y="10800"/>
                    </a:cubicBezTo>
                    <a:cubicBezTo>
                      <a:pt x="8836" y="9716"/>
                      <a:pt x="9716" y="8836"/>
                      <a:pt x="10800" y="8836"/>
                    </a:cubicBezTo>
                    <a:cubicBezTo>
                      <a:pt x="11884" y="8836"/>
                      <a:pt x="12764" y="9716"/>
                      <a:pt x="12764" y="10800"/>
                    </a:cubicBezTo>
                    <a:cubicBezTo>
                      <a:pt x="12764" y="11884"/>
                      <a:pt x="11884" y="12764"/>
                      <a:pt x="10800" y="12764"/>
                    </a:cubicBezTo>
                    <a:moveTo>
                      <a:pt x="10800" y="7855"/>
                    </a:moveTo>
                    <a:cubicBezTo>
                      <a:pt x="9173" y="7855"/>
                      <a:pt x="7855" y="9173"/>
                      <a:pt x="7855" y="10800"/>
                    </a:cubicBezTo>
                    <a:cubicBezTo>
                      <a:pt x="7855" y="12427"/>
                      <a:pt x="9173" y="13745"/>
                      <a:pt x="10800" y="13745"/>
                    </a:cubicBezTo>
                    <a:cubicBezTo>
                      <a:pt x="12427" y="13745"/>
                      <a:pt x="13745" y="12427"/>
                      <a:pt x="13745" y="10800"/>
                    </a:cubicBezTo>
                    <a:cubicBezTo>
                      <a:pt x="13745" y="9173"/>
                      <a:pt x="12427" y="7855"/>
                      <a:pt x="10800" y="7855"/>
                    </a:cubicBezTo>
                  </a:path>
                </a:pathLst>
              </a:custGeom>
              <a:solidFill>
                <a:srgbClr val="0077B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28532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17" name="koppt-多边形"/>
              <p:cNvSpPr/>
              <p:nvPr/>
            </p:nvSpPr>
            <p:spPr>
              <a:xfrm rot="5400000" flipH="1">
                <a:off x="7207994" y="2718975"/>
                <a:ext cx="846380" cy="749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5289" y="0"/>
                    </a:lnTo>
                    <a:lnTo>
                      <a:pt x="16311" y="0"/>
                    </a:lnTo>
                    <a:lnTo>
                      <a:pt x="21600" y="10800"/>
                    </a:lnTo>
                    <a:lnTo>
                      <a:pt x="16311" y="21600"/>
                    </a:lnTo>
                    <a:lnTo>
                      <a:pt x="5289" y="21600"/>
                    </a:lnTo>
                    <a:close/>
                  </a:path>
                </a:pathLst>
              </a:custGeom>
              <a:noFill/>
              <a:ln w="25400" cap="flat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miter lim="8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8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18" name="Shape 2784"/>
              <p:cNvSpPr/>
              <p:nvPr/>
            </p:nvSpPr>
            <p:spPr>
              <a:xfrm>
                <a:off x="7496496" y="2951395"/>
                <a:ext cx="269374" cy="269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53" y="11229"/>
                    </a:moveTo>
                    <a:lnTo>
                      <a:pt x="20356" y="11234"/>
                    </a:lnTo>
                    <a:lnTo>
                      <a:pt x="11029" y="16143"/>
                    </a:lnTo>
                    <a:lnTo>
                      <a:pt x="11026" y="16138"/>
                    </a:lnTo>
                    <a:cubicBezTo>
                      <a:pt x="10957" y="16174"/>
                      <a:pt x="10883" y="16200"/>
                      <a:pt x="10800" y="16200"/>
                    </a:cubicBezTo>
                    <a:cubicBezTo>
                      <a:pt x="10717" y="16200"/>
                      <a:pt x="10643" y="16174"/>
                      <a:pt x="10574" y="16138"/>
                    </a:cubicBezTo>
                    <a:lnTo>
                      <a:pt x="10571" y="16143"/>
                    </a:lnTo>
                    <a:lnTo>
                      <a:pt x="1244" y="11234"/>
                    </a:lnTo>
                    <a:lnTo>
                      <a:pt x="1247" y="11229"/>
                    </a:lnTo>
                    <a:cubicBezTo>
                      <a:pt x="1091" y="11147"/>
                      <a:pt x="982" y="10988"/>
                      <a:pt x="982" y="10800"/>
                    </a:cubicBezTo>
                    <a:cubicBezTo>
                      <a:pt x="982" y="10612"/>
                      <a:pt x="1091" y="10453"/>
                      <a:pt x="1247" y="10371"/>
                    </a:cubicBezTo>
                    <a:lnTo>
                      <a:pt x="1244" y="10366"/>
                    </a:lnTo>
                    <a:lnTo>
                      <a:pt x="3562" y="9146"/>
                    </a:lnTo>
                    <a:lnTo>
                      <a:pt x="10113" y="12594"/>
                    </a:lnTo>
                    <a:lnTo>
                      <a:pt x="10117" y="12588"/>
                    </a:lnTo>
                    <a:cubicBezTo>
                      <a:pt x="10322" y="12697"/>
                      <a:pt x="10552" y="12764"/>
                      <a:pt x="10800" y="12764"/>
                    </a:cubicBezTo>
                    <a:cubicBezTo>
                      <a:pt x="11048" y="12764"/>
                      <a:pt x="11278" y="12697"/>
                      <a:pt x="11483" y="12588"/>
                    </a:cubicBezTo>
                    <a:lnTo>
                      <a:pt x="11486" y="12594"/>
                    </a:lnTo>
                    <a:lnTo>
                      <a:pt x="18038" y="9146"/>
                    </a:lnTo>
                    <a:lnTo>
                      <a:pt x="20356" y="10366"/>
                    </a:lnTo>
                    <a:lnTo>
                      <a:pt x="20353" y="10371"/>
                    </a:lnTo>
                    <a:cubicBezTo>
                      <a:pt x="20509" y="10453"/>
                      <a:pt x="20618" y="10612"/>
                      <a:pt x="20618" y="10800"/>
                    </a:cubicBezTo>
                    <a:cubicBezTo>
                      <a:pt x="20618" y="10988"/>
                      <a:pt x="20509" y="11147"/>
                      <a:pt x="20353" y="11229"/>
                    </a:cubicBezTo>
                    <a:moveTo>
                      <a:pt x="20356" y="14784"/>
                    </a:moveTo>
                    <a:lnTo>
                      <a:pt x="20353" y="14790"/>
                    </a:lnTo>
                    <a:cubicBezTo>
                      <a:pt x="20509" y="14872"/>
                      <a:pt x="20618" y="15030"/>
                      <a:pt x="20618" y="15218"/>
                    </a:cubicBezTo>
                    <a:cubicBezTo>
                      <a:pt x="20618" y="15407"/>
                      <a:pt x="20509" y="15565"/>
                      <a:pt x="20353" y="15647"/>
                    </a:cubicBezTo>
                    <a:lnTo>
                      <a:pt x="20356" y="15653"/>
                    </a:lnTo>
                    <a:lnTo>
                      <a:pt x="11029" y="20562"/>
                    </a:lnTo>
                    <a:lnTo>
                      <a:pt x="11026" y="20556"/>
                    </a:lnTo>
                    <a:cubicBezTo>
                      <a:pt x="10957" y="20592"/>
                      <a:pt x="10883" y="20618"/>
                      <a:pt x="10800" y="20618"/>
                    </a:cubicBezTo>
                    <a:cubicBezTo>
                      <a:pt x="10717" y="20618"/>
                      <a:pt x="10643" y="20592"/>
                      <a:pt x="10574" y="20556"/>
                    </a:cubicBezTo>
                    <a:lnTo>
                      <a:pt x="10571" y="20562"/>
                    </a:lnTo>
                    <a:lnTo>
                      <a:pt x="1244" y="15653"/>
                    </a:lnTo>
                    <a:lnTo>
                      <a:pt x="1247" y="15647"/>
                    </a:lnTo>
                    <a:cubicBezTo>
                      <a:pt x="1091" y="15565"/>
                      <a:pt x="982" y="15407"/>
                      <a:pt x="982" y="15218"/>
                    </a:cubicBezTo>
                    <a:cubicBezTo>
                      <a:pt x="982" y="15030"/>
                      <a:pt x="1091" y="14872"/>
                      <a:pt x="1247" y="14790"/>
                    </a:cubicBezTo>
                    <a:lnTo>
                      <a:pt x="1244" y="14784"/>
                    </a:lnTo>
                    <a:lnTo>
                      <a:pt x="3562" y="13564"/>
                    </a:lnTo>
                    <a:lnTo>
                      <a:pt x="10113" y="17012"/>
                    </a:lnTo>
                    <a:lnTo>
                      <a:pt x="10117" y="17006"/>
                    </a:lnTo>
                    <a:cubicBezTo>
                      <a:pt x="10322" y="17115"/>
                      <a:pt x="10552" y="17182"/>
                      <a:pt x="10800" y="17182"/>
                    </a:cubicBezTo>
                    <a:cubicBezTo>
                      <a:pt x="11048" y="17182"/>
                      <a:pt x="11278" y="17115"/>
                      <a:pt x="11483" y="17006"/>
                    </a:cubicBezTo>
                    <a:lnTo>
                      <a:pt x="11486" y="17012"/>
                    </a:lnTo>
                    <a:lnTo>
                      <a:pt x="18038" y="13564"/>
                    </a:lnTo>
                    <a:cubicBezTo>
                      <a:pt x="18038" y="13564"/>
                      <a:pt x="20356" y="14784"/>
                      <a:pt x="20356" y="14784"/>
                    </a:cubicBezTo>
                    <a:close/>
                    <a:moveTo>
                      <a:pt x="1244" y="6816"/>
                    </a:moveTo>
                    <a:lnTo>
                      <a:pt x="1247" y="6811"/>
                    </a:lnTo>
                    <a:cubicBezTo>
                      <a:pt x="1091" y="6728"/>
                      <a:pt x="982" y="6570"/>
                      <a:pt x="982" y="6382"/>
                    </a:cubicBezTo>
                    <a:cubicBezTo>
                      <a:pt x="982" y="6194"/>
                      <a:pt x="1091" y="6035"/>
                      <a:pt x="1247" y="5953"/>
                    </a:cubicBezTo>
                    <a:lnTo>
                      <a:pt x="1244" y="5947"/>
                    </a:lnTo>
                    <a:lnTo>
                      <a:pt x="10571" y="1038"/>
                    </a:lnTo>
                    <a:lnTo>
                      <a:pt x="10574" y="1044"/>
                    </a:lnTo>
                    <a:cubicBezTo>
                      <a:pt x="10643" y="1008"/>
                      <a:pt x="10717" y="982"/>
                      <a:pt x="10800" y="982"/>
                    </a:cubicBezTo>
                    <a:cubicBezTo>
                      <a:pt x="10883" y="982"/>
                      <a:pt x="10957" y="1008"/>
                      <a:pt x="11026" y="1044"/>
                    </a:cubicBezTo>
                    <a:lnTo>
                      <a:pt x="11029" y="1038"/>
                    </a:lnTo>
                    <a:lnTo>
                      <a:pt x="20356" y="5947"/>
                    </a:lnTo>
                    <a:lnTo>
                      <a:pt x="20353" y="5953"/>
                    </a:lnTo>
                    <a:cubicBezTo>
                      <a:pt x="20509" y="6035"/>
                      <a:pt x="20618" y="6194"/>
                      <a:pt x="20618" y="6382"/>
                    </a:cubicBezTo>
                    <a:cubicBezTo>
                      <a:pt x="20618" y="6570"/>
                      <a:pt x="20509" y="6728"/>
                      <a:pt x="20353" y="6811"/>
                    </a:cubicBezTo>
                    <a:lnTo>
                      <a:pt x="20356" y="6816"/>
                    </a:lnTo>
                    <a:lnTo>
                      <a:pt x="11029" y="11725"/>
                    </a:lnTo>
                    <a:lnTo>
                      <a:pt x="11026" y="11720"/>
                    </a:lnTo>
                    <a:cubicBezTo>
                      <a:pt x="10957" y="11756"/>
                      <a:pt x="10883" y="11782"/>
                      <a:pt x="10800" y="11782"/>
                    </a:cubicBezTo>
                    <a:cubicBezTo>
                      <a:pt x="10717" y="11782"/>
                      <a:pt x="10643" y="11756"/>
                      <a:pt x="10574" y="11720"/>
                    </a:cubicBezTo>
                    <a:lnTo>
                      <a:pt x="10571" y="11725"/>
                    </a:lnTo>
                    <a:cubicBezTo>
                      <a:pt x="10571" y="11725"/>
                      <a:pt x="1244" y="6816"/>
                      <a:pt x="1244" y="6816"/>
                    </a:cubicBezTo>
                    <a:close/>
                    <a:moveTo>
                      <a:pt x="21600" y="10800"/>
                    </a:moveTo>
                    <a:cubicBezTo>
                      <a:pt x="21600" y="10234"/>
                      <a:pt x="21278" y="9749"/>
                      <a:pt x="20810" y="9503"/>
                    </a:cubicBezTo>
                    <a:lnTo>
                      <a:pt x="20813" y="9497"/>
                    </a:lnTo>
                    <a:lnTo>
                      <a:pt x="19092" y="8591"/>
                    </a:lnTo>
                    <a:lnTo>
                      <a:pt x="20813" y="7685"/>
                    </a:lnTo>
                    <a:lnTo>
                      <a:pt x="20810" y="7679"/>
                    </a:lnTo>
                    <a:cubicBezTo>
                      <a:pt x="21278" y="7433"/>
                      <a:pt x="21600" y="6948"/>
                      <a:pt x="21600" y="6382"/>
                    </a:cubicBezTo>
                    <a:cubicBezTo>
                      <a:pt x="21600" y="5816"/>
                      <a:pt x="21278" y="5331"/>
                      <a:pt x="20810" y="5085"/>
                    </a:cubicBezTo>
                    <a:lnTo>
                      <a:pt x="20813" y="5079"/>
                    </a:lnTo>
                    <a:lnTo>
                      <a:pt x="11486" y="170"/>
                    </a:lnTo>
                    <a:lnTo>
                      <a:pt x="11483" y="175"/>
                    </a:lnTo>
                    <a:cubicBezTo>
                      <a:pt x="11278" y="67"/>
                      <a:pt x="11048" y="0"/>
                      <a:pt x="10800" y="0"/>
                    </a:cubicBezTo>
                    <a:cubicBezTo>
                      <a:pt x="10552" y="0"/>
                      <a:pt x="10322" y="67"/>
                      <a:pt x="10117" y="175"/>
                    </a:cubicBezTo>
                    <a:lnTo>
                      <a:pt x="10113" y="170"/>
                    </a:lnTo>
                    <a:lnTo>
                      <a:pt x="786" y="5079"/>
                    </a:lnTo>
                    <a:lnTo>
                      <a:pt x="790" y="5085"/>
                    </a:lnTo>
                    <a:cubicBezTo>
                      <a:pt x="322" y="5331"/>
                      <a:pt x="0" y="5816"/>
                      <a:pt x="0" y="6382"/>
                    </a:cubicBezTo>
                    <a:cubicBezTo>
                      <a:pt x="0" y="6948"/>
                      <a:pt x="322" y="7433"/>
                      <a:pt x="790" y="7679"/>
                    </a:cubicBezTo>
                    <a:lnTo>
                      <a:pt x="786" y="7685"/>
                    </a:lnTo>
                    <a:lnTo>
                      <a:pt x="2508" y="8591"/>
                    </a:lnTo>
                    <a:lnTo>
                      <a:pt x="786" y="9497"/>
                    </a:lnTo>
                    <a:lnTo>
                      <a:pt x="790" y="9503"/>
                    </a:lnTo>
                    <a:cubicBezTo>
                      <a:pt x="322" y="9749"/>
                      <a:pt x="0" y="10234"/>
                      <a:pt x="0" y="10800"/>
                    </a:cubicBezTo>
                    <a:cubicBezTo>
                      <a:pt x="0" y="11366"/>
                      <a:pt x="322" y="11851"/>
                      <a:pt x="790" y="12097"/>
                    </a:cubicBezTo>
                    <a:lnTo>
                      <a:pt x="786" y="12103"/>
                    </a:lnTo>
                    <a:lnTo>
                      <a:pt x="2508" y="13009"/>
                    </a:lnTo>
                    <a:lnTo>
                      <a:pt x="786" y="13915"/>
                    </a:lnTo>
                    <a:lnTo>
                      <a:pt x="790" y="13921"/>
                    </a:lnTo>
                    <a:cubicBezTo>
                      <a:pt x="322" y="14167"/>
                      <a:pt x="0" y="14652"/>
                      <a:pt x="0" y="15218"/>
                    </a:cubicBezTo>
                    <a:cubicBezTo>
                      <a:pt x="0" y="15784"/>
                      <a:pt x="322" y="16269"/>
                      <a:pt x="790" y="16515"/>
                    </a:cubicBezTo>
                    <a:lnTo>
                      <a:pt x="786" y="16521"/>
                    </a:lnTo>
                    <a:lnTo>
                      <a:pt x="10113" y="21430"/>
                    </a:lnTo>
                    <a:lnTo>
                      <a:pt x="10117" y="21425"/>
                    </a:lnTo>
                    <a:cubicBezTo>
                      <a:pt x="10322" y="21533"/>
                      <a:pt x="10552" y="21600"/>
                      <a:pt x="10800" y="21600"/>
                    </a:cubicBezTo>
                    <a:cubicBezTo>
                      <a:pt x="11048" y="21600"/>
                      <a:pt x="11278" y="21533"/>
                      <a:pt x="11483" y="21425"/>
                    </a:cubicBezTo>
                    <a:lnTo>
                      <a:pt x="11486" y="21430"/>
                    </a:lnTo>
                    <a:lnTo>
                      <a:pt x="20813" y="16521"/>
                    </a:lnTo>
                    <a:lnTo>
                      <a:pt x="20810" y="16515"/>
                    </a:lnTo>
                    <a:cubicBezTo>
                      <a:pt x="21278" y="16269"/>
                      <a:pt x="21600" y="15784"/>
                      <a:pt x="21600" y="15218"/>
                    </a:cubicBezTo>
                    <a:cubicBezTo>
                      <a:pt x="21600" y="14652"/>
                      <a:pt x="21278" y="14167"/>
                      <a:pt x="20810" y="13921"/>
                    </a:cubicBezTo>
                    <a:lnTo>
                      <a:pt x="20813" y="13915"/>
                    </a:lnTo>
                    <a:lnTo>
                      <a:pt x="19092" y="13009"/>
                    </a:lnTo>
                    <a:lnTo>
                      <a:pt x="20813" y="12103"/>
                    </a:lnTo>
                    <a:lnTo>
                      <a:pt x="20810" y="12097"/>
                    </a:lnTo>
                    <a:cubicBezTo>
                      <a:pt x="21278" y="11851"/>
                      <a:pt x="21600" y="11366"/>
                      <a:pt x="21600" y="10800"/>
                    </a:cubicBezTo>
                  </a:path>
                </a:pathLst>
              </a:custGeom>
              <a:solidFill>
                <a:srgbClr val="0077B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28532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20" name="koppt-多边形"/>
              <p:cNvSpPr/>
              <p:nvPr/>
            </p:nvSpPr>
            <p:spPr>
              <a:xfrm rot="5400000">
                <a:off x="8704580" y="3437255"/>
                <a:ext cx="846380" cy="749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5289" y="0"/>
                    </a:lnTo>
                    <a:lnTo>
                      <a:pt x="16311" y="0"/>
                    </a:lnTo>
                    <a:lnTo>
                      <a:pt x="21600" y="10800"/>
                    </a:lnTo>
                    <a:lnTo>
                      <a:pt x="16311" y="21600"/>
                    </a:lnTo>
                    <a:lnTo>
                      <a:pt x="5289" y="21600"/>
                    </a:lnTo>
                    <a:close/>
                  </a:path>
                </a:pathLst>
              </a:custGeom>
              <a:noFill/>
              <a:ln w="25400" cap="flat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miter lim="8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8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21" name="Shape 2543"/>
              <p:cNvSpPr/>
              <p:nvPr/>
            </p:nvSpPr>
            <p:spPr>
              <a:xfrm>
                <a:off x="8993081" y="3676433"/>
                <a:ext cx="269374" cy="269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709" y="18655"/>
                    </a:moveTo>
                    <a:lnTo>
                      <a:pt x="14727" y="18655"/>
                    </a:lnTo>
                    <a:lnTo>
                      <a:pt x="14727" y="19636"/>
                    </a:lnTo>
                    <a:lnTo>
                      <a:pt x="15709" y="19636"/>
                    </a:lnTo>
                    <a:cubicBezTo>
                      <a:pt x="15709" y="19636"/>
                      <a:pt x="15709" y="18655"/>
                      <a:pt x="15709" y="18655"/>
                    </a:cubicBezTo>
                    <a:close/>
                    <a:moveTo>
                      <a:pt x="15709" y="14727"/>
                    </a:moveTo>
                    <a:lnTo>
                      <a:pt x="14727" y="14727"/>
                    </a:lnTo>
                    <a:lnTo>
                      <a:pt x="14727" y="15709"/>
                    </a:lnTo>
                    <a:lnTo>
                      <a:pt x="15709" y="15709"/>
                    </a:lnTo>
                    <a:cubicBezTo>
                      <a:pt x="15709" y="15709"/>
                      <a:pt x="15709" y="14727"/>
                      <a:pt x="15709" y="14727"/>
                    </a:cubicBezTo>
                    <a:close/>
                    <a:moveTo>
                      <a:pt x="14727" y="10800"/>
                    </a:moveTo>
                    <a:lnTo>
                      <a:pt x="15709" y="10800"/>
                    </a:lnTo>
                    <a:lnTo>
                      <a:pt x="15709" y="9818"/>
                    </a:lnTo>
                    <a:lnTo>
                      <a:pt x="14727" y="9818"/>
                    </a:lnTo>
                    <a:cubicBezTo>
                      <a:pt x="14727" y="9818"/>
                      <a:pt x="14727" y="10800"/>
                      <a:pt x="14727" y="10800"/>
                    </a:cubicBezTo>
                    <a:close/>
                    <a:moveTo>
                      <a:pt x="15709" y="16691"/>
                    </a:moveTo>
                    <a:lnTo>
                      <a:pt x="14727" y="16691"/>
                    </a:lnTo>
                    <a:lnTo>
                      <a:pt x="14727" y="17673"/>
                    </a:lnTo>
                    <a:lnTo>
                      <a:pt x="15709" y="17673"/>
                    </a:lnTo>
                    <a:cubicBezTo>
                      <a:pt x="15709" y="17673"/>
                      <a:pt x="15709" y="16691"/>
                      <a:pt x="15709" y="16691"/>
                    </a:cubicBezTo>
                    <a:close/>
                    <a:moveTo>
                      <a:pt x="14727" y="8836"/>
                    </a:moveTo>
                    <a:lnTo>
                      <a:pt x="15709" y="8836"/>
                    </a:lnTo>
                    <a:lnTo>
                      <a:pt x="15709" y="7855"/>
                    </a:lnTo>
                    <a:lnTo>
                      <a:pt x="14727" y="7855"/>
                    </a:lnTo>
                    <a:cubicBezTo>
                      <a:pt x="14727" y="7855"/>
                      <a:pt x="14727" y="8836"/>
                      <a:pt x="14727" y="8836"/>
                    </a:cubicBezTo>
                    <a:close/>
                    <a:moveTo>
                      <a:pt x="19636" y="0"/>
                    </a:moveTo>
                    <a:lnTo>
                      <a:pt x="5891" y="0"/>
                    </a:lnTo>
                    <a:cubicBezTo>
                      <a:pt x="4806" y="0"/>
                      <a:pt x="3927" y="879"/>
                      <a:pt x="3927" y="1964"/>
                    </a:cubicBezTo>
                    <a:lnTo>
                      <a:pt x="3927" y="2455"/>
                    </a:lnTo>
                    <a:cubicBezTo>
                      <a:pt x="3927" y="2726"/>
                      <a:pt x="4147" y="2945"/>
                      <a:pt x="4418" y="2945"/>
                    </a:cubicBezTo>
                    <a:cubicBezTo>
                      <a:pt x="4690" y="2945"/>
                      <a:pt x="4909" y="2726"/>
                      <a:pt x="4909" y="2455"/>
                    </a:cubicBezTo>
                    <a:lnTo>
                      <a:pt x="4909" y="1964"/>
                    </a:lnTo>
                    <a:cubicBezTo>
                      <a:pt x="4909" y="1422"/>
                      <a:pt x="5349" y="982"/>
                      <a:pt x="5891" y="982"/>
                    </a:cubicBezTo>
                    <a:lnTo>
                      <a:pt x="19636" y="982"/>
                    </a:lnTo>
                    <a:cubicBezTo>
                      <a:pt x="20178" y="982"/>
                      <a:pt x="20618" y="1422"/>
                      <a:pt x="20618" y="1964"/>
                    </a:cubicBezTo>
                    <a:lnTo>
                      <a:pt x="20618" y="15709"/>
                    </a:lnTo>
                    <a:cubicBezTo>
                      <a:pt x="20618" y="16251"/>
                      <a:pt x="20178" y="16691"/>
                      <a:pt x="19636" y="16691"/>
                    </a:cubicBezTo>
                    <a:lnTo>
                      <a:pt x="19145" y="16691"/>
                    </a:lnTo>
                    <a:cubicBezTo>
                      <a:pt x="18874" y="16691"/>
                      <a:pt x="18655" y="16911"/>
                      <a:pt x="18655" y="17182"/>
                    </a:cubicBezTo>
                    <a:cubicBezTo>
                      <a:pt x="18655" y="17453"/>
                      <a:pt x="18874" y="17673"/>
                      <a:pt x="19145" y="17673"/>
                    </a:cubicBezTo>
                    <a:lnTo>
                      <a:pt x="19636" y="17673"/>
                    </a:lnTo>
                    <a:cubicBezTo>
                      <a:pt x="20721" y="17673"/>
                      <a:pt x="21600" y="16794"/>
                      <a:pt x="21600" y="15709"/>
                    </a:cubicBezTo>
                    <a:lnTo>
                      <a:pt x="21600" y="1964"/>
                    </a:lnTo>
                    <a:cubicBezTo>
                      <a:pt x="21600" y="879"/>
                      <a:pt x="20721" y="0"/>
                      <a:pt x="19636" y="0"/>
                    </a:cubicBezTo>
                    <a:moveTo>
                      <a:pt x="14727" y="6873"/>
                    </a:moveTo>
                    <a:lnTo>
                      <a:pt x="15709" y="6873"/>
                    </a:lnTo>
                    <a:lnTo>
                      <a:pt x="15709" y="5891"/>
                    </a:lnTo>
                    <a:lnTo>
                      <a:pt x="14727" y="5891"/>
                    </a:lnTo>
                    <a:cubicBezTo>
                      <a:pt x="14727" y="5891"/>
                      <a:pt x="14727" y="6873"/>
                      <a:pt x="14727" y="6873"/>
                    </a:cubicBezTo>
                    <a:close/>
                    <a:moveTo>
                      <a:pt x="16691" y="12273"/>
                    </a:moveTo>
                    <a:lnTo>
                      <a:pt x="13745" y="12273"/>
                    </a:lnTo>
                    <a:lnTo>
                      <a:pt x="13745" y="4909"/>
                    </a:lnTo>
                    <a:lnTo>
                      <a:pt x="15709" y="4909"/>
                    </a:lnTo>
                    <a:cubicBezTo>
                      <a:pt x="16251" y="4909"/>
                      <a:pt x="16691" y="5349"/>
                      <a:pt x="16691" y="5891"/>
                    </a:cubicBezTo>
                    <a:cubicBezTo>
                      <a:pt x="16691" y="5891"/>
                      <a:pt x="16691" y="12273"/>
                      <a:pt x="16691" y="12273"/>
                    </a:cubicBezTo>
                    <a:close/>
                    <a:moveTo>
                      <a:pt x="16691" y="19636"/>
                    </a:moveTo>
                    <a:cubicBezTo>
                      <a:pt x="16691" y="20178"/>
                      <a:pt x="16251" y="20618"/>
                      <a:pt x="15709" y="20618"/>
                    </a:cubicBezTo>
                    <a:lnTo>
                      <a:pt x="13745" y="20618"/>
                    </a:lnTo>
                    <a:lnTo>
                      <a:pt x="13745" y="13255"/>
                    </a:lnTo>
                    <a:lnTo>
                      <a:pt x="16691" y="13255"/>
                    </a:lnTo>
                    <a:cubicBezTo>
                      <a:pt x="16691" y="13255"/>
                      <a:pt x="16691" y="19636"/>
                      <a:pt x="16691" y="19636"/>
                    </a:cubicBezTo>
                    <a:close/>
                    <a:moveTo>
                      <a:pt x="12764" y="12273"/>
                    </a:moveTo>
                    <a:lnTo>
                      <a:pt x="4909" y="12273"/>
                    </a:lnTo>
                    <a:lnTo>
                      <a:pt x="4909" y="4909"/>
                    </a:lnTo>
                    <a:lnTo>
                      <a:pt x="12764" y="4909"/>
                    </a:lnTo>
                    <a:cubicBezTo>
                      <a:pt x="12764" y="4909"/>
                      <a:pt x="12764" y="12273"/>
                      <a:pt x="12764" y="12273"/>
                    </a:cubicBezTo>
                    <a:close/>
                    <a:moveTo>
                      <a:pt x="12764" y="20618"/>
                    </a:moveTo>
                    <a:lnTo>
                      <a:pt x="4909" y="20618"/>
                    </a:lnTo>
                    <a:lnTo>
                      <a:pt x="4909" y="13255"/>
                    </a:lnTo>
                    <a:lnTo>
                      <a:pt x="12764" y="13255"/>
                    </a:lnTo>
                    <a:cubicBezTo>
                      <a:pt x="12764" y="13255"/>
                      <a:pt x="12764" y="20618"/>
                      <a:pt x="12764" y="20618"/>
                    </a:cubicBezTo>
                    <a:close/>
                    <a:moveTo>
                      <a:pt x="3927" y="12273"/>
                    </a:moveTo>
                    <a:lnTo>
                      <a:pt x="982" y="12273"/>
                    </a:lnTo>
                    <a:lnTo>
                      <a:pt x="982" y="5891"/>
                    </a:lnTo>
                    <a:cubicBezTo>
                      <a:pt x="982" y="5349"/>
                      <a:pt x="1422" y="4909"/>
                      <a:pt x="1964" y="4909"/>
                    </a:cubicBezTo>
                    <a:lnTo>
                      <a:pt x="3927" y="4909"/>
                    </a:lnTo>
                    <a:cubicBezTo>
                      <a:pt x="3927" y="4909"/>
                      <a:pt x="3927" y="12273"/>
                      <a:pt x="3927" y="12273"/>
                    </a:cubicBezTo>
                    <a:close/>
                    <a:moveTo>
                      <a:pt x="3927" y="20618"/>
                    </a:moveTo>
                    <a:lnTo>
                      <a:pt x="1964" y="20618"/>
                    </a:lnTo>
                    <a:cubicBezTo>
                      <a:pt x="1422" y="20618"/>
                      <a:pt x="982" y="20178"/>
                      <a:pt x="982" y="19636"/>
                    </a:cubicBezTo>
                    <a:lnTo>
                      <a:pt x="982" y="13255"/>
                    </a:lnTo>
                    <a:lnTo>
                      <a:pt x="3927" y="13255"/>
                    </a:lnTo>
                    <a:cubicBezTo>
                      <a:pt x="3927" y="13255"/>
                      <a:pt x="3927" y="20618"/>
                      <a:pt x="3927" y="20618"/>
                    </a:cubicBezTo>
                    <a:close/>
                    <a:moveTo>
                      <a:pt x="15709" y="3927"/>
                    </a:moveTo>
                    <a:lnTo>
                      <a:pt x="1964" y="3927"/>
                    </a:lnTo>
                    <a:cubicBezTo>
                      <a:pt x="879" y="3927"/>
                      <a:pt x="0" y="4806"/>
                      <a:pt x="0" y="5891"/>
                    </a:cubicBezTo>
                    <a:lnTo>
                      <a:pt x="0" y="19636"/>
                    </a:lnTo>
                    <a:cubicBezTo>
                      <a:pt x="0" y="20721"/>
                      <a:pt x="879" y="21600"/>
                      <a:pt x="1964" y="21600"/>
                    </a:cubicBezTo>
                    <a:lnTo>
                      <a:pt x="15709" y="21600"/>
                    </a:lnTo>
                    <a:cubicBezTo>
                      <a:pt x="16794" y="21600"/>
                      <a:pt x="17673" y="20721"/>
                      <a:pt x="17673" y="19636"/>
                    </a:cubicBezTo>
                    <a:lnTo>
                      <a:pt x="17673" y="5891"/>
                    </a:lnTo>
                    <a:cubicBezTo>
                      <a:pt x="17673" y="4806"/>
                      <a:pt x="16794" y="3927"/>
                      <a:pt x="15709" y="3927"/>
                    </a:cubicBezTo>
                    <a:moveTo>
                      <a:pt x="1964" y="8836"/>
                    </a:moveTo>
                    <a:lnTo>
                      <a:pt x="2945" y="8836"/>
                    </a:lnTo>
                    <a:lnTo>
                      <a:pt x="2945" y="7855"/>
                    </a:lnTo>
                    <a:lnTo>
                      <a:pt x="1964" y="7855"/>
                    </a:lnTo>
                    <a:cubicBezTo>
                      <a:pt x="1964" y="7855"/>
                      <a:pt x="1964" y="8836"/>
                      <a:pt x="1964" y="8836"/>
                    </a:cubicBezTo>
                    <a:close/>
                    <a:moveTo>
                      <a:pt x="1964" y="10800"/>
                    </a:moveTo>
                    <a:lnTo>
                      <a:pt x="2945" y="10800"/>
                    </a:lnTo>
                    <a:lnTo>
                      <a:pt x="2945" y="9818"/>
                    </a:lnTo>
                    <a:lnTo>
                      <a:pt x="1964" y="9818"/>
                    </a:lnTo>
                    <a:cubicBezTo>
                      <a:pt x="1964" y="9818"/>
                      <a:pt x="1964" y="10800"/>
                      <a:pt x="1964" y="10800"/>
                    </a:cubicBezTo>
                    <a:close/>
                    <a:moveTo>
                      <a:pt x="2945" y="16691"/>
                    </a:moveTo>
                    <a:lnTo>
                      <a:pt x="1964" y="16691"/>
                    </a:lnTo>
                    <a:lnTo>
                      <a:pt x="1964" y="17673"/>
                    </a:lnTo>
                    <a:lnTo>
                      <a:pt x="2945" y="17673"/>
                    </a:lnTo>
                    <a:cubicBezTo>
                      <a:pt x="2945" y="17673"/>
                      <a:pt x="2945" y="16691"/>
                      <a:pt x="2945" y="16691"/>
                    </a:cubicBezTo>
                    <a:close/>
                    <a:moveTo>
                      <a:pt x="1964" y="6873"/>
                    </a:moveTo>
                    <a:lnTo>
                      <a:pt x="2945" y="6873"/>
                    </a:lnTo>
                    <a:lnTo>
                      <a:pt x="2945" y="5891"/>
                    </a:lnTo>
                    <a:lnTo>
                      <a:pt x="1964" y="5891"/>
                    </a:lnTo>
                    <a:cubicBezTo>
                      <a:pt x="1964" y="5891"/>
                      <a:pt x="1964" y="6873"/>
                      <a:pt x="1964" y="6873"/>
                    </a:cubicBezTo>
                    <a:close/>
                    <a:moveTo>
                      <a:pt x="2945" y="14727"/>
                    </a:moveTo>
                    <a:lnTo>
                      <a:pt x="1964" y="14727"/>
                    </a:lnTo>
                    <a:lnTo>
                      <a:pt x="1964" y="15709"/>
                    </a:lnTo>
                    <a:lnTo>
                      <a:pt x="2945" y="15709"/>
                    </a:lnTo>
                    <a:cubicBezTo>
                      <a:pt x="2945" y="15709"/>
                      <a:pt x="2945" y="14727"/>
                      <a:pt x="2945" y="14727"/>
                    </a:cubicBezTo>
                    <a:close/>
                    <a:moveTo>
                      <a:pt x="2945" y="18655"/>
                    </a:moveTo>
                    <a:lnTo>
                      <a:pt x="1964" y="18655"/>
                    </a:lnTo>
                    <a:lnTo>
                      <a:pt x="1964" y="19636"/>
                    </a:lnTo>
                    <a:lnTo>
                      <a:pt x="2945" y="19636"/>
                    </a:lnTo>
                    <a:cubicBezTo>
                      <a:pt x="2945" y="19636"/>
                      <a:pt x="2945" y="18655"/>
                      <a:pt x="2945" y="18655"/>
                    </a:cubicBezTo>
                    <a:close/>
                  </a:path>
                </a:pathLst>
              </a:custGeom>
              <a:solidFill>
                <a:srgbClr val="0077B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28532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400"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1025" name="Group 64"/>
          <p:cNvGrpSpPr/>
          <p:nvPr/>
        </p:nvGrpSpPr>
        <p:grpSpPr>
          <a:xfrm>
            <a:off x="1314700" y="5287027"/>
            <a:ext cx="9639790" cy="864990"/>
            <a:chOff x="0" y="0"/>
            <a:chExt cx="19279577" cy="1729978"/>
          </a:xfrm>
        </p:grpSpPr>
        <p:sp>
          <p:nvSpPr>
            <p:cNvPr id="1023" name="Rectangle 65"/>
            <p:cNvSpPr/>
            <p:nvPr/>
          </p:nvSpPr>
          <p:spPr>
            <a:xfrm>
              <a:off x="0" y="1101859"/>
              <a:ext cx="19279577" cy="628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/>
            <a:p>
              <a:pPr algn="ctr">
                <a:lnSpc>
                  <a:spcPct val="150000"/>
                </a:lnSpc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US" sz="1100" dirty="0">
                  <a:latin typeface="Century Gothic" panose="020B0502020202020204" pitchFamily="34" charset="0"/>
                </a:rPr>
                <a:t>Lorem ipsum dolor sit </a:t>
              </a:r>
              <a:r>
                <a:rPr lang="en-US" sz="1100" dirty="0" err="1">
                  <a:latin typeface="Century Gothic" panose="020B0502020202020204" pitchFamily="34" charset="0"/>
                </a:rPr>
                <a:t>amet</a:t>
              </a:r>
              <a:r>
                <a:rPr lang="en-US" sz="1100" dirty="0">
                  <a:latin typeface="Century Gothic" panose="020B0502020202020204" pitchFamily="34" charset="0"/>
                </a:rPr>
                <a:t>, </a:t>
              </a:r>
              <a:r>
                <a:rPr lang="en-US" sz="1100" dirty="0" err="1">
                  <a:latin typeface="Century Gothic" panose="020B0502020202020204" pitchFamily="34" charset="0"/>
                </a:rPr>
                <a:t>consectetur</a:t>
              </a:r>
              <a:r>
                <a:rPr lang="en-US" sz="1100" dirty="0">
                  <a:latin typeface="Century Gothic" panose="020B0502020202020204" pitchFamily="34" charset="0"/>
                </a:rPr>
                <a:t> </a:t>
              </a:r>
              <a:r>
                <a:rPr lang="en-US" sz="1100" dirty="0" err="1">
                  <a:latin typeface="Century Gothic" panose="020B0502020202020204" pitchFamily="34" charset="0"/>
                </a:rPr>
                <a:t>adipiscing</a:t>
              </a:r>
              <a:endParaRPr lang="en-US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024" name="Rectangle 66"/>
            <p:cNvSpPr/>
            <p:nvPr/>
          </p:nvSpPr>
          <p:spPr>
            <a:xfrm>
              <a:off x="1224754" y="0"/>
              <a:ext cx="16776993" cy="1135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/>
            <a:p>
              <a:pPr algn="ctr">
                <a:lnSpc>
                  <a:spcPct val="150000"/>
                </a:lnSpc>
                <a:defRPr sz="240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US" sz="1100" dirty="0">
                  <a:solidFill>
                    <a:srgbClr val="0077B6"/>
                  </a:solidFill>
                  <a:latin typeface="Century Gothic" panose="020B0502020202020204" pitchFamily="34" charset="0"/>
                </a:rPr>
                <a:t>Lorem ipsum dolor sit </a:t>
              </a:r>
              <a:r>
                <a:rPr lang="en-US" sz="1100" dirty="0" err="1">
                  <a:solidFill>
                    <a:srgbClr val="0077B6"/>
                  </a:solidFill>
                  <a:latin typeface="Century Gothic" panose="020B0502020202020204" pitchFamily="34" charset="0"/>
                </a:rPr>
                <a:t>amet</a:t>
              </a:r>
              <a:r>
                <a:rPr lang="en-US" sz="1100" dirty="0">
                  <a:solidFill>
                    <a:srgbClr val="0077B6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1100" dirty="0" err="1">
                  <a:solidFill>
                    <a:srgbClr val="0077B6"/>
                  </a:solidFill>
                  <a:latin typeface="Century Gothic" panose="020B0502020202020204" pitchFamily="34" charset="0"/>
                </a:rPr>
                <a:t>consectetur</a:t>
              </a:r>
              <a:r>
                <a:rPr lang="en-US" sz="1100" dirty="0">
                  <a:solidFill>
                    <a:srgbClr val="0077B6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100" dirty="0" err="1">
                  <a:solidFill>
                    <a:srgbClr val="0077B6"/>
                  </a:solidFill>
                  <a:latin typeface="Century Gothic" panose="020B0502020202020204" pitchFamily="34" charset="0"/>
                </a:rPr>
                <a:t>adipiscing</a:t>
              </a:r>
              <a:endParaRPr lang="en-US" sz="1100" dirty="0">
                <a:solidFill>
                  <a:srgbClr val="0077B6"/>
                </a:solidFill>
                <a:latin typeface="Century Gothic" panose="020B0502020202020204" pitchFamily="34" charset="0"/>
              </a:endParaRPr>
            </a:p>
            <a:p>
              <a:pPr algn="ctr">
                <a:lnSpc>
                  <a:spcPct val="150000"/>
                </a:lnSpc>
                <a:defRPr sz="240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Lorem ipsum dolor sit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amet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consectetur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adipiscing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elit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.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Nulla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vel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posuere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diam. Donec pharetra,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urna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et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feugiat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condime</a:t>
              </a:r>
              <a:endPara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B7F19B1-7CA6-4486-99FB-97089A712307}"/>
              </a:ext>
            </a:extLst>
          </p:cNvPr>
          <p:cNvSpPr txBox="1">
            <a:spLocks/>
          </p:cNvSpPr>
          <p:nvPr/>
        </p:nvSpPr>
        <p:spPr>
          <a:xfrm>
            <a:off x="3546255" y="502698"/>
            <a:ext cx="5099491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lnSpc>
                <a:spcPct val="85000"/>
              </a:lnSpc>
              <a:defRPr sz="5400" i="1" spc="-300">
                <a:gradFill>
                  <a:gsLst>
                    <a:gs pos="0">
                      <a:srgbClr val="43BD97"/>
                    </a:gs>
                    <a:gs pos="100000">
                      <a:srgbClr val="4077E4">
                        <a:alpha val="88000"/>
                      </a:srgbClr>
                    </a:gs>
                  </a:gsLst>
                  <a:lin ang="18900000" scaled="1"/>
                </a:gradFill>
                <a:latin typeface="Lato Black" panose="020F0A02020204030203" pitchFamily="34" charset="0"/>
                <a:cs typeface="Lato Black" panose="020F0A02020204030203" pitchFamily="34" charset="0"/>
              </a:defRPr>
            </a:lvl1pPr>
            <a:lvl2pPr marL="1095566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/>
            </a:lvl2pPr>
            <a:lvl3pPr marL="1825943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/>
            </a:lvl3pPr>
            <a:lvl4pPr marL="2556320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4pPr>
            <a:lvl5pPr marL="3286697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5pPr>
            <a:lvl6pPr marL="4017074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6pPr>
            <a:lvl7pPr marL="4747451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7pPr>
            <a:lvl8pPr marL="5477828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8pPr>
            <a:lvl9pPr marL="6208205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B2C4D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B2C4D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7B6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INFORGRAPHS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88F598-3717-4E5E-82AC-A5B55D517895}"/>
              </a:ext>
            </a:extLst>
          </p:cNvPr>
          <p:cNvGrpSpPr/>
          <p:nvPr/>
        </p:nvGrpSpPr>
        <p:grpSpPr>
          <a:xfrm>
            <a:off x="5841380" y="1029773"/>
            <a:ext cx="509240" cy="101848"/>
            <a:chOff x="5841380" y="1831582"/>
            <a:chExt cx="509240" cy="10184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528864C-0990-48D8-AE54-972CC0B9E5C2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rgbClr val="0077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8522F51-E6A6-4531-97AE-61A30EFE6B0B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CB876F0-89B0-486C-A1DB-47E4C951F857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1B04E44-EB39-42FA-8A20-9E0C67EEBF81}"/>
              </a:ext>
            </a:extLst>
          </p:cNvPr>
          <p:cNvGrpSpPr/>
          <p:nvPr/>
        </p:nvGrpSpPr>
        <p:grpSpPr>
          <a:xfrm>
            <a:off x="1558172" y="2726692"/>
            <a:ext cx="9075657" cy="2395217"/>
            <a:chOff x="1558172" y="2726692"/>
            <a:chExt cx="9075657" cy="2395217"/>
          </a:xfrm>
          <a:solidFill>
            <a:srgbClr val="0077B6"/>
          </a:solidFill>
        </p:grpSpPr>
        <p:sp>
          <p:nvSpPr>
            <p:cNvPr id="2" name="Freeform 21">
              <a:extLst>
                <a:ext uri="{FF2B5EF4-FFF2-40B4-BE49-F238E27FC236}">
                  <a16:creationId xmlns:a16="http://schemas.microsoft.com/office/drawing/2014/main" id="{D5A8147F-ECD3-4D40-9DB1-5D6C38F571B5}"/>
                </a:ext>
              </a:extLst>
            </p:cNvPr>
            <p:cNvSpPr/>
            <p:nvPr/>
          </p:nvSpPr>
          <p:spPr>
            <a:xfrm>
              <a:off x="1904203" y="3684372"/>
              <a:ext cx="1165235" cy="1165236"/>
            </a:xfrm>
            <a:custGeom>
              <a:avLst/>
              <a:gdLst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3529838 w 3529838"/>
                <a:gd name="connsiteY2" fmla="*/ 3656018 h 3656018"/>
                <a:gd name="connsiteX3" fmla="*/ 1399387 w 3529838"/>
                <a:gd name="connsiteY3" fmla="*/ 3656018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1399387 w 3529838"/>
                <a:gd name="connsiteY2" fmla="*/ 3656018 h 3656018"/>
                <a:gd name="connsiteX3" fmla="*/ 1399387 w 3529838"/>
                <a:gd name="connsiteY3" fmla="*/ 1474949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1399387"/>
                <a:gd name="connsiteY0" fmla="*/ 1474949 h 3656018"/>
                <a:gd name="connsiteX1" fmla="*/ 1399387 w 1399387"/>
                <a:gd name="connsiteY1" fmla="*/ 3656018 h 3656018"/>
                <a:gd name="connsiteX2" fmla="*/ 1399387 w 1399387"/>
                <a:gd name="connsiteY2" fmla="*/ 1474949 h 3656018"/>
                <a:gd name="connsiteX3" fmla="*/ 575998 w 1399387"/>
                <a:gd name="connsiteY3" fmla="*/ 0 h 3656018"/>
                <a:gd name="connsiteX4" fmla="*/ 682386 w 1399387"/>
                <a:gd name="connsiteY4" fmla="*/ 44068 h 3656018"/>
                <a:gd name="connsiteX5" fmla="*/ 1107929 w 1399387"/>
                <a:gd name="connsiteY5" fmla="*/ 469610 h 3656018"/>
                <a:gd name="connsiteX6" fmla="*/ 1107929 w 1399387"/>
                <a:gd name="connsiteY6" fmla="*/ 682387 h 3656018"/>
                <a:gd name="connsiteX7" fmla="*/ 682386 w 1399387"/>
                <a:gd name="connsiteY7" fmla="*/ 1107930 h 3656018"/>
                <a:gd name="connsiteX8" fmla="*/ 469610 w 1399387"/>
                <a:gd name="connsiteY8" fmla="*/ 1107930 h 3656018"/>
                <a:gd name="connsiteX9" fmla="*/ 44067 w 1399387"/>
                <a:gd name="connsiteY9" fmla="*/ 682387 h 3656018"/>
                <a:gd name="connsiteX10" fmla="*/ 44067 w 1399387"/>
                <a:gd name="connsiteY10" fmla="*/ 469610 h 3656018"/>
                <a:gd name="connsiteX11" fmla="*/ 469610 w 1399387"/>
                <a:gd name="connsiteY11" fmla="*/ 44068 h 3656018"/>
                <a:gd name="connsiteX12" fmla="*/ 575998 w 1399387"/>
                <a:gd name="connsiteY12" fmla="*/ 0 h 3656018"/>
                <a:gd name="connsiteX0" fmla="*/ 575998 w 1151996"/>
                <a:gd name="connsiteY0" fmla="*/ 0 h 1151997"/>
                <a:gd name="connsiteX1" fmla="*/ 682386 w 1151996"/>
                <a:gd name="connsiteY1" fmla="*/ 44068 h 1151997"/>
                <a:gd name="connsiteX2" fmla="*/ 1107929 w 1151996"/>
                <a:gd name="connsiteY2" fmla="*/ 469610 h 1151997"/>
                <a:gd name="connsiteX3" fmla="*/ 1107929 w 1151996"/>
                <a:gd name="connsiteY3" fmla="*/ 682387 h 1151997"/>
                <a:gd name="connsiteX4" fmla="*/ 682386 w 1151996"/>
                <a:gd name="connsiteY4" fmla="*/ 1107930 h 1151997"/>
                <a:gd name="connsiteX5" fmla="*/ 469610 w 1151996"/>
                <a:gd name="connsiteY5" fmla="*/ 1107930 h 1151997"/>
                <a:gd name="connsiteX6" fmla="*/ 44067 w 1151996"/>
                <a:gd name="connsiteY6" fmla="*/ 682387 h 1151997"/>
                <a:gd name="connsiteX7" fmla="*/ 44067 w 1151996"/>
                <a:gd name="connsiteY7" fmla="*/ 469610 h 1151997"/>
                <a:gd name="connsiteX8" fmla="*/ 469610 w 1151996"/>
                <a:gd name="connsiteY8" fmla="*/ 44068 h 1151997"/>
                <a:gd name="connsiteX9" fmla="*/ 575998 w 1151996"/>
                <a:gd name="connsiteY9" fmla="*/ 0 h 115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1996" h="1151997">
                  <a:moveTo>
                    <a:pt x="575998" y="0"/>
                  </a:moveTo>
                  <a:cubicBezTo>
                    <a:pt x="614503" y="0"/>
                    <a:pt x="653008" y="14689"/>
                    <a:pt x="682386" y="44068"/>
                  </a:cubicBezTo>
                  <a:lnTo>
                    <a:pt x="1107929" y="469610"/>
                  </a:lnTo>
                  <a:cubicBezTo>
                    <a:pt x="1166686" y="528367"/>
                    <a:pt x="1166686" y="623630"/>
                    <a:pt x="1107929" y="682387"/>
                  </a:cubicBezTo>
                  <a:lnTo>
                    <a:pt x="682386" y="1107930"/>
                  </a:lnTo>
                  <a:cubicBezTo>
                    <a:pt x="623629" y="1166687"/>
                    <a:pt x="528367" y="1166687"/>
                    <a:pt x="469610" y="1107930"/>
                  </a:cubicBezTo>
                  <a:lnTo>
                    <a:pt x="44067" y="682387"/>
                  </a:lnTo>
                  <a:cubicBezTo>
                    <a:pt x="-14690" y="623630"/>
                    <a:pt x="-14690" y="528367"/>
                    <a:pt x="44067" y="469610"/>
                  </a:cubicBezTo>
                  <a:lnTo>
                    <a:pt x="469610" y="44068"/>
                  </a:lnTo>
                  <a:cubicBezTo>
                    <a:pt x="498988" y="14689"/>
                    <a:pt x="537493" y="0"/>
                    <a:pt x="57599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Century Gothic" panose="020B0502020202020204" pitchFamily="34" charset="0"/>
              </a:endParaRPr>
            </a:p>
          </p:txBody>
        </p:sp>
        <p:sp>
          <p:nvSpPr>
            <p:cNvPr id="3" name="Freeform 23">
              <a:extLst>
                <a:ext uri="{FF2B5EF4-FFF2-40B4-BE49-F238E27FC236}">
                  <a16:creationId xmlns:a16="http://schemas.microsoft.com/office/drawing/2014/main" id="{DBA8DCD8-287B-4513-A5B7-3B5464A7927D}"/>
                </a:ext>
              </a:extLst>
            </p:cNvPr>
            <p:cNvSpPr/>
            <p:nvPr/>
          </p:nvSpPr>
          <p:spPr>
            <a:xfrm>
              <a:off x="5535596" y="3684372"/>
              <a:ext cx="1165235" cy="1165236"/>
            </a:xfrm>
            <a:custGeom>
              <a:avLst/>
              <a:gdLst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3529838 w 3529838"/>
                <a:gd name="connsiteY2" fmla="*/ 3656018 h 3656018"/>
                <a:gd name="connsiteX3" fmla="*/ 1399387 w 3529838"/>
                <a:gd name="connsiteY3" fmla="*/ 3656018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1399387 w 3529838"/>
                <a:gd name="connsiteY2" fmla="*/ 3656018 h 3656018"/>
                <a:gd name="connsiteX3" fmla="*/ 1399387 w 3529838"/>
                <a:gd name="connsiteY3" fmla="*/ 1474949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1399387"/>
                <a:gd name="connsiteY0" fmla="*/ 1474949 h 3656018"/>
                <a:gd name="connsiteX1" fmla="*/ 1399387 w 1399387"/>
                <a:gd name="connsiteY1" fmla="*/ 3656018 h 3656018"/>
                <a:gd name="connsiteX2" fmla="*/ 1399387 w 1399387"/>
                <a:gd name="connsiteY2" fmla="*/ 1474949 h 3656018"/>
                <a:gd name="connsiteX3" fmla="*/ 575998 w 1399387"/>
                <a:gd name="connsiteY3" fmla="*/ 0 h 3656018"/>
                <a:gd name="connsiteX4" fmla="*/ 682386 w 1399387"/>
                <a:gd name="connsiteY4" fmla="*/ 44068 h 3656018"/>
                <a:gd name="connsiteX5" fmla="*/ 1107929 w 1399387"/>
                <a:gd name="connsiteY5" fmla="*/ 469610 h 3656018"/>
                <a:gd name="connsiteX6" fmla="*/ 1107929 w 1399387"/>
                <a:gd name="connsiteY6" fmla="*/ 682387 h 3656018"/>
                <a:gd name="connsiteX7" fmla="*/ 682386 w 1399387"/>
                <a:gd name="connsiteY7" fmla="*/ 1107930 h 3656018"/>
                <a:gd name="connsiteX8" fmla="*/ 469610 w 1399387"/>
                <a:gd name="connsiteY8" fmla="*/ 1107930 h 3656018"/>
                <a:gd name="connsiteX9" fmla="*/ 44067 w 1399387"/>
                <a:gd name="connsiteY9" fmla="*/ 682387 h 3656018"/>
                <a:gd name="connsiteX10" fmla="*/ 44067 w 1399387"/>
                <a:gd name="connsiteY10" fmla="*/ 469610 h 3656018"/>
                <a:gd name="connsiteX11" fmla="*/ 469610 w 1399387"/>
                <a:gd name="connsiteY11" fmla="*/ 44068 h 3656018"/>
                <a:gd name="connsiteX12" fmla="*/ 575998 w 1399387"/>
                <a:gd name="connsiteY12" fmla="*/ 0 h 3656018"/>
                <a:gd name="connsiteX0" fmla="*/ 575998 w 1151996"/>
                <a:gd name="connsiteY0" fmla="*/ 0 h 1151997"/>
                <a:gd name="connsiteX1" fmla="*/ 682386 w 1151996"/>
                <a:gd name="connsiteY1" fmla="*/ 44068 h 1151997"/>
                <a:gd name="connsiteX2" fmla="*/ 1107929 w 1151996"/>
                <a:gd name="connsiteY2" fmla="*/ 469610 h 1151997"/>
                <a:gd name="connsiteX3" fmla="*/ 1107929 w 1151996"/>
                <a:gd name="connsiteY3" fmla="*/ 682387 h 1151997"/>
                <a:gd name="connsiteX4" fmla="*/ 682386 w 1151996"/>
                <a:gd name="connsiteY4" fmla="*/ 1107930 h 1151997"/>
                <a:gd name="connsiteX5" fmla="*/ 469610 w 1151996"/>
                <a:gd name="connsiteY5" fmla="*/ 1107930 h 1151997"/>
                <a:gd name="connsiteX6" fmla="*/ 44067 w 1151996"/>
                <a:gd name="connsiteY6" fmla="*/ 682387 h 1151997"/>
                <a:gd name="connsiteX7" fmla="*/ 44067 w 1151996"/>
                <a:gd name="connsiteY7" fmla="*/ 469610 h 1151997"/>
                <a:gd name="connsiteX8" fmla="*/ 469610 w 1151996"/>
                <a:gd name="connsiteY8" fmla="*/ 44068 h 1151997"/>
                <a:gd name="connsiteX9" fmla="*/ 575998 w 1151996"/>
                <a:gd name="connsiteY9" fmla="*/ 0 h 115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1996" h="1151997">
                  <a:moveTo>
                    <a:pt x="575998" y="0"/>
                  </a:moveTo>
                  <a:cubicBezTo>
                    <a:pt x="614503" y="0"/>
                    <a:pt x="653008" y="14689"/>
                    <a:pt x="682386" y="44068"/>
                  </a:cubicBezTo>
                  <a:lnTo>
                    <a:pt x="1107929" y="469610"/>
                  </a:lnTo>
                  <a:cubicBezTo>
                    <a:pt x="1166686" y="528367"/>
                    <a:pt x="1166686" y="623630"/>
                    <a:pt x="1107929" y="682387"/>
                  </a:cubicBezTo>
                  <a:lnTo>
                    <a:pt x="682386" y="1107930"/>
                  </a:lnTo>
                  <a:cubicBezTo>
                    <a:pt x="623629" y="1166687"/>
                    <a:pt x="528367" y="1166687"/>
                    <a:pt x="469610" y="1107930"/>
                  </a:cubicBezTo>
                  <a:lnTo>
                    <a:pt x="44067" y="682387"/>
                  </a:lnTo>
                  <a:cubicBezTo>
                    <a:pt x="-14690" y="623630"/>
                    <a:pt x="-14690" y="528367"/>
                    <a:pt x="44067" y="469610"/>
                  </a:cubicBezTo>
                  <a:lnTo>
                    <a:pt x="469610" y="44068"/>
                  </a:lnTo>
                  <a:cubicBezTo>
                    <a:pt x="498988" y="14689"/>
                    <a:pt x="537493" y="0"/>
                    <a:pt x="57599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Century Gothic" panose="020B0502020202020204" pitchFamily="34" charset="0"/>
              </a:endParaRPr>
            </a:p>
          </p:txBody>
        </p:sp>
        <p:sp>
          <p:nvSpPr>
            <p:cNvPr id="4" name="Freeform 22">
              <a:extLst>
                <a:ext uri="{FF2B5EF4-FFF2-40B4-BE49-F238E27FC236}">
                  <a16:creationId xmlns:a16="http://schemas.microsoft.com/office/drawing/2014/main" id="{B2A640F2-5269-41AB-BF6B-2075689AC32C}"/>
                </a:ext>
              </a:extLst>
            </p:cNvPr>
            <p:cNvSpPr/>
            <p:nvPr/>
          </p:nvSpPr>
          <p:spPr>
            <a:xfrm>
              <a:off x="3667047" y="2988797"/>
              <a:ext cx="1165235" cy="1165236"/>
            </a:xfrm>
            <a:custGeom>
              <a:avLst/>
              <a:gdLst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3529838 w 3529838"/>
                <a:gd name="connsiteY2" fmla="*/ 3656018 h 3656018"/>
                <a:gd name="connsiteX3" fmla="*/ 1399387 w 3529838"/>
                <a:gd name="connsiteY3" fmla="*/ 3656018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1399387 w 3529838"/>
                <a:gd name="connsiteY2" fmla="*/ 3656018 h 3656018"/>
                <a:gd name="connsiteX3" fmla="*/ 1399387 w 3529838"/>
                <a:gd name="connsiteY3" fmla="*/ 1474949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1399387"/>
                <a:gd name="connsiteY0" fmla="*/ 1474949 h 3656018"/>
                <a:gd name="connsiteX1" fmla="*/ 1399387 w 1399387"/>
                <a:gd name="connsiteY1" fmla="*/ 3656018 h 3656018"/>
                <a:gd name="connsiteX2" fmla="*/ 1399387 w 1399387"/>
                <a:gd name="connsiteY2" fmla="*/ 1474949 h 3656018"/>
                <a:gd name="connsiteX3" fmla="*/ 575998 w 1399387"/>
                <a:gd name="connsiteY3" fmla="*/ 0 h 3656018"/>
                <a:gd name="connsiteX4" fmla="*/ 682386 w 1399387"/>
                <a:gd name="connsiteY4" fmla="*/ 44068 h 3656018"/>
                <a:gd name="connsiteX5" fmla="*/ 1107929 w 1399387"/>
                <a:gd name="connsiteY5" fmla="*/ 469610 h 3656018"/>
                <a:gd name="connsiteX6" fmla="*/ 1107929 w 1399387"/>
                <a:gd name="connsiteY6" fmla="*/ 682387 h 3656018"/>
                <a:gd name="connsiteX7" fmla="*/ 682386 w 1399387"/>
                <a:gd name="connsiteY7" fmla="*/ 1107930 h 3656018"/>
                <a:gd name="connsiteX8" fmla="*/ 469610 w 1399387"/>
                <a:gd name="connsiteY8" fmla="*/ 1107930 h 3656018"/>
                <a:gd name="connsiteX9" fmla="*/ 44067 w 1399387"/>
                <a:gd name="connsiteY9" fmla="*/ 682387 h 3656018"/>
                <a:gd name="connsiteX10" fmla="*/ 44067 w 1399387"/>
                <a:gd name="connsiteY10" fmla="*/ 469610 h 3656018"/>
                <a:gd name="connsiteX11" fmla="*/ 469610 w 1399387"/>
                <a:gd name="connsiteY11" fmla="*/ 44068 h 3656018"/>
                <a:gd name="connsiteX12" fmla="*/ 575998 w 1399387"/>
                <a:gd name="connsiteY12" fmla="*/ 0 h 3656018"/>
                <a:gd name="connsiteX0" fmla="*/ 575998 w 1151996"/>
                <a:gd name="connsiteY0" fmla="*/ 0 h 1151997"/>
                <a:gd name="connsiteX1" fmla="*/ 682386 w 1151996"/>
                <a:gd name="connsiteY1" fmla="*/ 44068 h 1151997"/>
                <a:gd name="connsiteX2" fmla="*/ 1107929 w 1151996"/>
                <a:gd name="connsiteY2" fmla="*/ 469610 h 1151997"/>
                <a:gd name="connsiteX3" fmla="*/ 1107929 w 1151996"/>
                <a:gd name="connsiteY3" fmla="*/ 682387 h 1151997"/>
                <a:gd name="connsiteX4" fmla="*/ 682386 w 1151996"/>
                <a:gd name="connsiteY4" fmla="*/ 1107930 h 1151997"/>
                <a:gd name="connsiteX5" fmla="*/ 469610 w 1151996"/>
                <a:gd name="connsiteY5" fmla="*/ 1107930 h 1151997"/>
                <a:gd name="connsiteX6" fmla="*/ 44067 w 1151996"/>
                <a:gd name="connsiteY6" fmla="*/ 682387 h 1151997"/>
                <a:gd name="connsiteX7" fmla="*/ 44067 w 1151996"/>
                <a:gd name="connsiteY7" fmla="*/ 469610 h 1151997"/>
                <a:gd name="connsiteX8" fmla="*/ 469610 w 1151996"/>
                <a:gd name="connsiteY8" fmla="*/ 44068 h 1151997"/>
                <a:gd name="connsiteX9" fmla="*/ 575998 w 1151996"/>
                <a:gd name="connsiteY9" fmla="*/ 0 h 115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1996" h="1151997">
                  <a:moveTo>
                    <a:pt x="575998" y="0"/>
                  </a:moveTo>
                  <a:cubicBezTo>
                    <a:pt x="614503" y="0"/>
                    <a:pt x="653008" y="14689"/>
                    <a:pt x="682386" y="44068"/>
                  </a:cubicBezTo>
                  <a:lnTo>
                    <a:pt x="1107929" y="469610"/>
                  </a:lnTo>
                  <a:cubicBezTo>
                    <a:pt x="1166686" y="528367"/>
                    <a:pt x="1166686" y="623630"/>
                    <a:pt x="1107929" y="682387"/>
                  </a:cubicBezTo>
                  <a:lnTo>
                    <a:pt x="682386" y="1107930"/>
                  </a:lnTo>
                  <a:cubicBezTo>
                    <a:pt x="623629" y="1166687"/>
                    <a:pt x="528367" y="1166687"/>
                    <a:pt x="469610" y="1107930"/>
                  </a:cubicBezTo>
                  <a:lnTo>
                    <a:pt x="44067" y="682387"/>
                  </a:lnTo>
                  <a:cubicBezTo>
                    <a:pt x="-14690" y="623630"/>
                    <a:pt x="-14690" y="528367"/>
                    <a:pt x="44067" y="469610"/>
                  </a:cubicBezTo>
                  <a:lnTo>
                    <a:pt x="469610" y="44068"/>
                  </a:lnTo>
                  <a:cubicBezTo>
                    <a:pt x="498988" y="14689"/>
                    <a:pt x="537493" y="0"/>
                    <a:pt x="57599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Century Gothic" panose="020B0502020202020204" pitchFamily="34" charset="0"/>
              </a:endParaRPr>
            </a:p>
          </p:txBody>
        </p:sp>
        <p:sp>
          <p:nvSpPr>
            <p:cNvPr id="5" name="Freeform 24">
              <a:extLst>
                <a:ext uri="{FF2B5EF4-FFF2-40B4-BE49-F238E27FC236}">
                  <a16:creationId xmlns:a16="http://schemas.microsoft.com/office/drawing/2014/main" id="{927833E8-8353-48E0-A763-16719A8C82FA}"/>
                </a:ext>
              </a:extLst>
            </p:cNvPr>
            <p:cNvSpPr/>
            <p:nvPr/>
          </p:nvSpPr>
          <p:spPr>
            <a:xfrm>
              <a:off x="7298441" y="2988797"/>
              <a:ext cx="1165235" cy="1165236"/>
            </a:xfrm>
            <a:custGeom>
              <a:avLst/>
              <a:gdLst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3529838 w 3529838"/>
                <a:gd name="connsiteY2" fmla="*/ 3656018 h 3656018"/>
                <a:gd name="connsiteX3" fmla="*/ 1399387 w 3529838"/>
                <a:gd name="connsiteY3" fmla="*/ 3656018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1399387 w 3529838"/>
                <a:gd name="connsiteY2" fmla="*/ 3656018 h 3656018"/>
                <a:gd name="connsiteX3" fmla="*/ 1399387 w 3529838"/>
                <a:gd name="connsiteY3" fmla="*/ 1474949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1399387"/>
                <a:gd name="connsiteY0" fmla="*/ 1474949 h 3656018"/>
                <a:gd name="connsiteX1" fmla="*/ 1399387 w 1399387"/>
                <a:gd name="connsiteY1" fmla="*/ 3656018 h 3656018"/>
                <a:gd name="connsiteX2" fmla="*/ 1399387 w 1399387"/>
                <a:gd name="connsiteY2" fmla="*/ 1474949 h 3656018"/>
                <a:gd name="connsiteX3" fmla="*/ 575998 w 1399387"/>
                <a:gd name="connsiteY3" fmla="*/ 0 h 3656018"/>
                <a:gd name="connsiteX4" fmla="*/ 682386 w 1399387"/>
                <a:gd name="connsiteY4" fmla="*/ 44068 h 3656018"/>
                <a:gd name="connsiteX5" fmla="*/ 1107929 w 1399387"/>
                <a:gd name="connsiteY5" fmla="*/ 469610 h 3656018"/>
                <a:gd name="connsiteX6" fmla="*/ 1107929 w 1399387"/>
                <a:gd name="connsiteY6" fmla="*/ 682387 h 3656018"/>
                <a:gd name="connsiteX7" fmla="*/ 682386 w 1399387"/>
                <a:gd name="connsiteY7" fmla="*/ 1107930 h 3656018"/>
                <a:gd name="connsiteX8" fmla="*/ 469610 w 1399387"/>
                <a:gd name="connsiteY8" fmla="*/ 1107930 h 3656018"/>
                <a:gd name="connsiteX9" fmla="*/ 44067 w 1399387"/>
                <a:gd name="connsiteY9" fmla="*/ 682387 h 3656018"/>
                <a:gd name="connsiteX10" fmla="*/ 44067 w 1399387"/>
                <a:gd name="connsiteY10" fmla="*/ 469610 h 3656018"/>
                <a:gd name="connsiteX11" fmla="*/ 469610 w 1399387"/>
                <a:gd name="connsiteY11" fmla="*/ 44068 h 3656018"/>
                <a:gd name="connsiteX12" fmla="*/ 575998 w 1399387"/>
                <a:gd name="connsiteY12" fmla="*/ 0 h 3656018"/>
                <a:gd name="connsiteX0" fmla="*/ 575998 w 1151996"/>
                <a:gd name="connsiteY0" fmla="*/ 0 h 1151997"/>
                <a:gd name="connsiteX1" fmla="*/ 682386 w 1151996"/>
                <a:gd name="connsiteY1" fmla="*/ 44068 h 1151997"/>
                <a:gd name="connsiteX2" fmla="*/ 1107929 w 1151996"/>
                <a:gd name="connsiteY2" fmla="*/ 469610 h 1151997"/>
                <a:gd name="connsiteX3" fmla="*/ 1107929 w 1151996"/>
                <a:gd name="connsiteY3" fmla="*/ 682387 h 1151997"/>
                <a:gd name="connsiteX4" fmla="*/ 682386 w 1151996"/>
                <a:gd name="connsiteY4" fmla="*/ 1107930 h 1151997"/>
                <a:gd name="connsiteX5" fmla="*/ 469610 w 1151996"/>
                <a:gd name="connsiteY5" fmla="*/ 1107930 h 1151997"/>
                <a:gd name="connsiteX6" fmla="*/ 44067 w 1151996"/>
                <a:gd name="connsiteY6" fmla="*/ 682387 h 1151997"/>
                <a:gd name="connsiteX7" fmla="*/ 44067 w 1151996"/>
                <a:gd name="connsiteY7" fmla="*/ 469610 h 1151997"/>
                <a:gd name="connsiteX8" fmla="*/ 469610 w 1151996"/>
                <a:gd name="connsiteY8" fmla="*/ 44068 h 1151997"/>
                <a:gd name="connsiteX9" fmla="*/ 575998 w 1151996"/>
                <a:gd name="connsiteY9" fmla="*/ 0 h 115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1996" h="1151997">
                  <a:moveTo>
                    <a:pt x="575998" y="0"/>
                  </a:moveTo>
                  <a:cubicBezTo>
                    <a:pt x="614503" y="0"/>
                    <a:pt x="653008" y="14689"/>
                    <a:pt x="682386" y="44068"/>
                  </a:cubicBezTo>
                  <a:lnTo>
                    <a:pt x="1107929" y="469610"/>
                  </a:lnTo>
                  <a:cubicBezTo>
                    <a:pt x="1166686" y="528367"/>
                    <a:pt x="1166686" y="623630"/>
                    <a:pt x="1107929" y="682387"/>
                  </a:cubicBezTo>
                  <a:lnTo>
                    <a:pt x="682386" y="1107930"/>
                  </a:lnTo>
                  <a:cubicBezTo>
                    <a:pt x="623629" y="1166687"/>
                    <a:pt x="528367" y="1166687"/>
                    <a:pt x="469610" y="1107930"/>
                  </a:cubicBezTo>
                  <a:lnTo>
                    <a:pt x="44067" y="682387"/>
                  </a:lnTo>
                  <a:cubicBezTo>
                    <a:pt x="-14690" y="623630"/>
                    <a:pt x="-14690" y="528367"/>
                    <a:pt x="44067" y="469610"/>
                  </a:cubicBezTo>
                  <a:lnTo>
                    <a:pt x="469610" y="44068"/>
                  </a:lnTo>
                  <a:cubicBezTo>
                    <a:pt x="498988" y="14689"/>
                    <a:pt x="537493" y="0"/>
                    <a:pt x="57599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25">
              <a:extLst>
                <a:ext uri="{FF2B5EF4-FFF2-40B4-BE49-F238E27FC236}">
                  <a16:creationId xmlns:a16="http://schemas.microsoft.com/office/drawing/2014/main" id="{8E39AF13-35B4-4BA9-BB56-EEE5F3B7DB35}"/>
                </a:ext>
              </a:extLst>
            </p:cNvPr>
            <p:cNvSpPr/>
            <p:nvPr/>
          </p:nvSpPr>
          <p:spPr>
            <a:xfrm>
              <a:off x="9092507" y="3684372"/>
              <a:ext cx="1165235" cy="1165236"/>
            </a:xfrm>
            <a:custGeom>
              <a:avLst/>
              <a:gdLst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3529838 w 3529838"/>
                <a:gd name="connsiteY2" fmla="*/ 3656018 h 3656018"/>
                <a:gd name="connsiteX3" fmla="*/ 1399387 w 3529838"/>
                <a:gd name="connsiteY3" fmla="*/ 3656018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1399387 w 3529838"/>
                <a:gd name="connsiteY2" fmla="*/ 3656018 h 3656018"/>
                <a:gd name="connsiteX3" fmla="*/ 1399387 w 3529838"/>
                <a:gd name="connsiteY3" fmla="*/ 1474949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1399387"/>
                <a:gd name="connsiteY0" fmla="*/ 1474949 h 3656018"/>
                <a:gd name="connsiteX1" fmla="*/ 1399387 w 1399387"/>
                <a:gd name="connsiteY1" fmla="*/ 3656018 h 3656018"/>
                <a:gd name="connsiteX2" fmla="*/ 1399387 w 1399387"/>
                <a:gd name="connsiteY2" fmla="*/ 1474949 h 3656018"/>
                <a:gd name="connsiteX3" fmla="*/ 575998 w 1399387"/>
                <a:gd name="connsiteY3" fmla="*/ 0 h 3656018"/>
                <a:gd name="connsiteX4" fmla="*/ 682386 w 1399387"/>
                <a:gd name="connsiteY4" fmla="*/ 44068 h 3656018"/>
                <a:gd name="connsiteX5" fmla="*/ 1107929 w 1399387"/>
                <a:gd name="connsiteY5" fmla="*/ 469610 h 3656018"/>
                <a:gd name="connsiteX6" fmla="*/ 1107929 w 1399387"/>
                <a:gd name="connsiteY6" fmla="*/ 682387 h 3656018"/>
                <a:gd name="connsiteX7" fmla="*/ 682386 w 1399387"/>
                <a:gd name="connsiteY7" fmla="*/ 1107930 h 3656018"/>
                <a:gd name="connsiteX8" fmla="*/ 469610 w 1399387"/>
                <a:gd name="connsiteY8" fmla="*/ 1107930 h 3656018"/>
                <a:gd name="connsiteX9" fmla="*/ 44067 w 1399387"/>
                <a:gd name="connsiteY9" fmla="*/ 682387 h 3656018"/>
                <a:gd name="connsiteX10" fmla="*/ 44067 w 1399387"/>
                <a:gd name="connsiteY10" fmla="*/ 469610 h 3656018"/>
                <a:gd name="connsiteX11" fmla="*/ 469610 w 1399387"/>
                <a:gd name="connsiteY11" fmla="*/ 44068 h 3656018"/>
                <a:gd name="connsiteX12" fmla="*/ 575998 w 1399387"/>
                <a:gd name="connsiteY12" fmla="*/ 0 h 3656018"/>
                <a:gd name="connsiteX0" fmla="*/ 575998 w 1151996"/>
                <a:gd name="connsiteY0" fmla="*/ 0 h 1151997"/>
                <a:gd name="connsiteX1" fmla="*/ 682386 w 1151996"/>
                <a:gd name="connsiteY1" fmla="*/ 44068 h 1151997"/>
                <a:gd name="connsiteX2" fmla="*/ 1107929 w 1151996"/>
                <a:gd name="connsiteY2" fmla="*/ 469610 h 1151997"/>
                <a:gd name="connsiteX3" fmla="*/ 1107929 w 1151996"/>
                <a:gd name="connsiteY3" fmla="*/ 682387 h 1151997"/>
                <a:gd name="connsiteX4" fmla="*/ 682386 w 1151996"/>
                <a:gd name="connsiteY4" fmla="*/ 1107930 h 1151997"/>
                <a:gd name="connsiteX5" fmla="*/ 469610 w 1151996"/>
                <a:gd name="connsiteY5" fmla="*/ 1107930 h 1151997"/>
                <a:gd name="connsiteX6" fmla="*/ 44067 w 1151996"/>
                <a:gd name="connsiteY6" fmla="*/ 682387 h 1151997"/>
                <a:gd name="connsiteX7" fmla="*/ 44067 w 1151996"/>
                <a:gd name="connsiteY7" fmla="*/ 469610 h 1151997"/>
                <a:gd name="connsiteX8" fmla="*/ 469610 w 1151996"/>
                <a:gd name="connsiteY8" fmla="*/ 44068 h 1151997"/>
                <a:gd name="connsiteX9" fmla="*/ 575998 w 1151996"/>
                <a:gd name="connsiteY9" fmla="*/ 0 h 115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1996" h="1151997">
                  <a:moveTo>
                    <a:pt x="575998" y="0"/>
                  </a:moveTo>
                  <a:cubicBezTo>
                    <a:pt x="614503" y="0"/>
                    <a:pt x="653008" y="14689"/>
                    <a:pt x="682386" y="44068"/>
                  </a:cubicBezTo>
                  <a:lnTo>
                    <a:pt x="1107929" y="469610"/>
                  </a:lnTo>
                  <a:cubicBezTo>
                    <a:pt x="1166686" y="528367"/>
                    <a:pt x="1166686" y="623630"/>
                    <a:pt x="1107929" y="682387"/>
                  </a:cubicBezTo>
                  <a:lnTo>
                    <a:pt x="682386" y="1107930"/>
                  </a:lnTo>
                  <a:cubicBezTo>
                    <a:pt x="623629" y="1166687"/>
                    <a:pt x="528367" y="1166687"/>
                    <a:pt x="469610" y="1107930"/>
                  </a:cubicBezTo>
                  <a:lnTo>
                    <a:pt x="44067" y="682387"/>
                  </a:lnTo>
                  <a:cubicBezTo>
                    <a:pt x="-14690" y="623630"/>
                    <a:pt x="-14690" y="528367"/>
                    <a:pt x="44067" y="469610"/>
                  </a:cubicBezTo>
                  <a:lnTo>
                    <a:pt x="469610" y="44068"/>
                  </a:lnTo>
                  <a:cubicBezTo>
                    <a:pt x="498988" y="14689"/>
                    <a:pt x="537493" y="0"/>
                    <a:pt x="57599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Century Gothic" panose="020B0502020202020204" pitchFamily="34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F23416D-8DB5-45E6-B3BF-F6BB3621E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172" y="3050111"/>
              <a:ext cx="1082271" cy="830169"/>
            </a:xfrm>
            <a:custGeom>
              <a:avLst/>
              <a:gdLst>
                <a:gd name="T0" fmla="*/ 62 w 83"/>
                <a:gd name="T1" fmla="*/ 0 h 63"/>
                <a:gd name="T2" fmla="*/ 46 w 83"/>
                <a:gd name="T3" fmla="*/ 8 h 63"/>
                <a:gd name="T4" fmla="*/ 6 w 83"/>
                <a:gd name="T5" fmla="*/ 52 h 63"/>
                <a:gd name="T6" fmla="*/ 10 w 83"/>
                <a:gd name="T7" fmla="*/ 63 h 63"/>
                <a:gd name="T8" fmla="*/ 53 w 83"/>
                <a:gd name="T9" fmla="*/ 23 h 63"/>
                <a:gd name="T10" fmla="*/ 83 w 83"/>
                <a:gd name="T11" fmla="*/ 0 h 63"/>
                <a:gd name="T12" fmla="*/ 62 w 83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63">
                  <a:moveTo>
                    <a:pt x="62" y="0"/>
                  </a:moveTo>
                  <a:cubicBezTo>
                    <a:pt x="59" y="0"/>
                    <a:pt x="54" y="0"/>
                    <a:pt x="46" y="8"/>
                  </a:cubicBezTo>
                  <a:cubicBezTo>
                    <a:pt x="31" y="22"/>
                    <a:pt x="20" y="38"/>
                    <a:pt x="6" y="52"/>
                  </a:cubicBezTo>
                  <a:cubicBezTo>
                    <a:pt x="0" y="58"/>
                    <a:pt x="4" y="63"/>
                    <a:pt x="10" y="63"/>
                  </a:cubicBezTo>
                  <a:cubicBezTo>
                    <a:pt x="19" y="63"/>
                    <a:pt x="42" y="37"/>
                    <a:pt x="53" y="23"/>
                  </a:cubicBezTo>
                  <a:cubicBezTo>
                    <a:pt x="63" y="11"/>
                    <a:pt x="72" y="0"/>
                    <a:pt x="83" y="0"/>
                  </a:cubicBezTo>
                  <a:cubicBezTo>
                    <a:pt x="62" y="0"/>
                    <a:pt x="62" y="0"/>
                    <a:pt x="6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84CF6B1-B5D9-4127-8A41-BBCA526C9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7467" y="3050111"/>
              <a:ext cx="1056579" cy="857466"/>
            </a:xfrm>
            <a:custGeom>
              <a:avLst/>
              <a:gdLst>
                <a:gd name="T0" fmla="*/ 35 w 81"/>
                <a:gd name="T1" fmla="*/ 53 h 65"/>
                <a:gd name="T2" fmla="*/ 46 w 81"/>
                <a:gd name="T3" fmla="*/ 42 h 65"/>
                <a:gd name="T4" fmla="*/ 0 w 81"/>
                <a:gd name="T5" fmla="*/ 0 h 65"/>
                <a:gd name="T6" fmla="*/ 21 w 81"/>
                <a:gd name="T7" fmla="*/ 0 h 65"/>
                <a:gd name="T8" fmla="*/ 57 w 81"/>
                <a:gd name="T9" fmla="*/ 31 h 65"/>
                <a:gd name="T10" fmla="*/ 70 w 81"/>
                <a:gd name="T11" fmla="*/ 21 h 65"/>
                <a:gd name="T12" fmla="*/ 81 w 81"/>
                <a:gd name="T13" fmla="*/ 65 h 65"/>
                <a:gd name="T14" fmla="*/ 35 w 81"/>
                <a:gd name="T15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65">
                  <a:moveTo>
                    <a:pt x="35" y="53"/>
                  </a:moveTo>
                  <a:cubicBezTo>
                    <a:pt x="40" y="48"/>
                    <a:pt x="41" y="47"/>
                    <a:pt x="46" y="42"/>
                  </a:cubicBezTo>
                  <a:cubicBezTo>
                    <a:pt x="8" y="0"/>
                    <a:pt x="8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1" y="1"/>
                    <a:pt x="36" y="7"/>
                    <a:pt x="57" y="31"/>
                  </a:cubicBezTo>
                  <a:cubicBezTo>
                    <a:pt x="63" y="27"/>
                    <a:pt x="64" y="26"/>
                    <a:pt x="70" y="21"/>
                  </a:cubicBezTo>
                  <a:cubicBezTo>
                    <a:pt x="72" y="40"/>
                    <a:pt x="76" y="55"/>
                    <a:pt x="81" y="65"/>
                  </a:cubicBezTo>
                  <a:cubicBezTo>
                    <a:pt x="61" y="61"/>
                    <a:pt x="52" y="58"/>
                    <a:pt x="35" y="5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300E82A-AD22-466B-BD85-D2DB445F2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671" y="3986260"/>
              <a:ext cx="1120808" cy="806082"/>
            </a:xfrm>
            <a:custGeom>
              <a:avLst/>
              <a:gdLst>
                <a:gd name="T0" fmla="*/ 65 w 86"/>
                <a:gd name="T1" fmla="*/ 61 h 61"/>
                <a:gd name="T2" fmla="*/ 48 w 86"/>
                <a:gd name="T3" fmla="*/ 54 h 61"/>
                <a:gd name="T4" fmla="*/ 6 w 86"/>
                <a:gd name="T5" fmla="*/ 11 h 61"/>
                <a:gd name="T6" fmla="*/ 10 w 86"/>
                <a:gd name="T7" fmla="*/ 0 h 61"/>
                <a:gd name="T8" fmla="*/ 54 w 86"/>
                <a:gd name="T9" fmla="*/ 38 h 61"/>
                <a:gd name="T10" fmla="*/ 86 w 86"/>
                <a:gd name="T11" fmla="*/ 60 h 61"/>
                <a:gd name="T12" fmla="*/ 65 w 86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61">
                  <a:moveTo>
                    <a:pt x="65" y="61"/>
                  </a:moveTo>
                  <a:cubicBezTo>
                    <a:pt x="62" y="61"/>
                    <a:pt x="56" y="61"/>
                    <a:pt x="48" y="54"/>
                  </a:cubicBezTo>
                  <a:cubicBezTo>
                    <a:pt x="33" y="41"/>
                    <a:pt x="21" y="24"/>
                    <a:pt x="6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9" y="0"/>
                    <a:pt x="43" y="25"/>
                    <a:pt x="54" y="38"/>
                  </a:cubicBezTo>
                  <a:cubicBezTo>
                    <a:pt x="65" y="50"/>
                    <a:pt x="75" y="60"/>
                    <a:pt x="86" y="60"/>
                  </a:cubicBezTo>
                  <a:cubicBezTo>
                    <a:pt x="65" y="61"/>
                    <a:pt x="65" y="61"/>
                    <a:pt x="65" y="6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90E9A21-F3A1-4182-B6FF-CD325FDFF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502" y="3880281"/>
              <a:ext cx="1016434" cy="912062"/>
            </a:xfrm>
            <a:custGeom>
              <a:avLst/>
              <a:gdLst>
                <a:gd name="T0" fmla="*/ 32 w 78"/>
                <a:gd name="T1" fmla="*/ 15 h 69"/>
                <a:gd name="T2" fmla="*/ 44 w 78"/>
                <a:gd name="T3" fmla="*/ 25 h 69"/>
                <a:gd name="T4" fmla="*/ 0 w 78"/>
                <a:gd name="T5" fmla="*/ 69 h 69"/>
                <a:gd name="T6" fmla="*/ 21 w 78"/>
                <a:gd name="T7" fmla="*/ 68 h 69"/>
                <a:gd name="T8" fmla="*/ 56 w 78"/>
                <a:gd name="T9" fmla="*/ 35 h 69"/>
                <a:gd name="T10" fmla="*/ 68 w 78"/>
                <a:gd name="T11" fmla="*/ 45 h 69"/>
                <a:gd name="T12" fmla="*/ 78 w 78"/>
                <a:gd name="T13" fmla="*/ 0 h 69"/>
                <a:gd name="T14" fmla="*/ 32 w 78"/>
                <a:gd name="T1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69">
                  <a:moveTo>
                    <a:pt x="32" y="15"/>
                  </a:moveTo>
                  <a:cubicBezTo>
                    <a:pt x="37" y="19"/>
                    <a:pt x="39" y="21"/>
                    <a:pt x="44" y="25"/>
                  </a:cubicBezTo>
                  <a:cubicBezTo>
                    <a:pt x="7" y="69"/>
                    <a:pt x="7" y="69"/>
                    <a:pt x="0" y="69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30" y="67"/>
                    <a:pt x="36" y="60"/>
                    <a:pt x="56" y="35"/>
                  </a:cubicBezTo>
                  <a:cubicBezTo>
                    <a:pt x="61" y="40"/>
                    <a:pt x="63" y="41"/>
                    <a:pt x="68" y="45"/>
                  </a:cubicBezTo>
                  <a:cubicBezTo>
                    <a:pt x="69" y="26"/>
                    <a:pt x="73" y="11"/>
                    <a:pt x="78" y="0"/>
                  </a:cubicBezTo>
                  <a:cubicBezTo>
                    <a:pt x="58" y="6"/>
                    <a:pt x="49" y="9"/>
                    <a:pt x="32" y="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2CEA271-50D5-4300-899A-D752E8E0F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939" y="3050111"/>
              <a:ext cx="1082271" cy="830169"/>
            </a:xfrm>
            <a:custGeom>
              <a:avLst/>
              <a:gdLst>
                <a:gd name="T0" fmla="*/ 62 w 83"/>
                <a:gd name="T1" fmla="*/ 0 h 63"/>
                <a:gd name="T2" fmla="*/ 46 w 83"/>
                <a:gd name="T3" fmla="*/ 8 h 63"/>
                <a:gd name="T4" fmla="*/ 6 w 83"/>
                <a:gd name="T5" fmla="*/ 52 h 63"/>
                <a:gd name="T6" fmla="*/ 10 w 83"/>
                <a:gd name="T7" fmla="*/ 63 h 63"/>
                <a:gd name="T8" fmla="*/ 53 w 83"/>
                <a:gd name="T9" fmla="*/ 23 h 63"/>
                <a:gd name="T10" fmla="*/ 83 w 83"/>
                <a:gd name="T11" fmla="*/ 0 h 63"/>
                <a:gd name="T12" fmla="*/ 62 w 83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63">
                  <a:moveTo>
                    <a:pt x="62" y="0"/>
                  </a:moveTo>
                  <a:cubicBezTo>
                    <a:pt x="59" y="0"/>
                    <a:pt x="54" y="0"/>
                    <a:pt x="46" y="8"/>
                  </a:cubicBezTo>
                  <a:cubicBezTo>
                    <a:pt x="31" y="22"/>
                    <a:pt x="20" y="38"/>
                    <a:pt x="6" y="52"/>
                  </a:cubicBezTo>
                  <a:cubicBezTo>
                    <a:pt x="0" y="58"/>
                    <a:pt x="4" y="63"/>
                    <a:pt x="10" y="63"/>
                  </a:cubicBezTo>
                  <a:cubicBezTo>
                    <a:pt x="19" y="63"/>
                    <a:pt x="42" y="37"/>
                    <a:pt x="53" y="23"/>
                  </a:cubicBezTo>
                  <a:cubicBezTo>
                    <a:pt x="63" y="11"/>
                    <a:pt x="72" y="0"/>
                    <a:pt x="83" y="0"/>
                  </a:cubicBezTo>
                  <a:cubicBezTo>
                    <a:pt x="62" y="0"/>
                    <a:pt x="62" y="0"/>
                    <a:pt x="6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6711E7D-AE60-46D6-8692-118DBBFCB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32" y="3050111"/>
              <a:ext cx="1056579" cy="857466"/>
            </a:xfrm>
            <a:custGeom>
              <a:avLst/>
              <a:gdLst>
                <a:gd name="T0" fmla="*/ 35 w 81"/>
                <a:gd name="T1" fmla="*/ 53 h 65"/>
                <a:gd name="T2" fmla="*/ 46 w 81"/>
                <a:gd name="T3" fmla="*/ 42 h 65"/>
                <a:gd name="T4" fmla="*/ 0 w 81"/>
                <a:gd name="T5" fmla="*/ 0 h 65"/>
                <a:gd name="T6" fmla="*/ 21 w 81"/>
                <a:gd name="T7" fmla="*/ 0 h 65"/>
                <a:gd name="T8" fmla="*/ 57 w 81"/>
                <a:gd name="T9" fmla="*/ 31 h 65"/>
                <a:gd name="T10" fmla="*/ 70 w 81"/>
                <a:gd name="T11" fmla="*/ 21 h 65"/>
                <a:gd name="T12" fmla="*/ 81 w 81"/>
                <a:gd name="T13" fmla="*/ 65 h 65"/>
                <a:gd name="T14" fmla="*/ 35 w 81"/>
                <a:gd name="T15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65">
                  <a:moveTo>
                    <a:pt x="35" y="53"/>
                  </a:moveTo>
                  <a:cubicBezTo>
                    <a:pt x="40" y="48"/>
                    <a:pt x="41" y="47"/>
                    <a:pt x="46" y="42"/>
                  </a:cubicBezTo>
                  <a:cubicBezTo>
                    <a:pt x="8" y="0"/>
                    <a:pt x="8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1" y="1"/>
                    <a:pt x="36" y="7"/>
                    <a:pt x="57" y="31"/>
                  </a:cubicBezTo>
                  <a:cubicBezTo>
                    <a:pt x="63" y="27"/>
                    <a:pt x="64" y="26"/>
                    <a:pt x="70" y="21"/>
                  </a:cubicBezTo>
                  <a:cubicBezTo>
                    <a:pt x="72" y="40"/>
                    <a:pt x="76" y="55"/>
                    <a:pt x="81" y="65"/>
                  </a:cubicBezTo>
                  <a:cubicBezTo>
                    <a:pt x="61" y="61"/>
                    <a:pt x="52" y="58"/>
                    <a:pt x="35" y="5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E5D1B0F-FFAD-490B-8486-B32369778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5437" y="3986260"/>
              <a:ext cx="1120808" cy="806082"/>
            </a:xfrm>
            <a:custGeom>
              <a:avLst/>
              <a:gdLst>
                <a:gd name="T0" fmla="*/ 65 w 86"/>
                <a:gd name="T1" fmla="*/ 61 h 61"/>
                <a:gd name="T2" fmla="*/ 48 w 86"/>
                <a:gd name="T3" fmla="*/ 54 h 61"/>
                <a:gd name="T4" fmla="*/ 6 w 86"/>
                <a:gd name="T5" fmla="*/ 11 h 61"/>
                <a:gd name="T6" fmla="*/ 10 w 86"/>
                <a:gd name="T7" fmla="*/ 0 h 61"/>
                <a:gd name="T8" fmla="*/ 54 w 86"/>
                <a:gd name="T9" fmla="*/ 38 h 61"/>
                <a:gd name="T10" fmla="*/ 86 w 86"/>
                <a:gd name="T11" fmla="*/ 60 h 61"/>
                <a:gd name="T12" fmla="*/ 65 w 86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61">
                  <a:moveTo>
                    <a:pt x="65" y="61"/>
                  </a:moveTo>
                  <a:cubicBezTo>
                    <a:pt x="62" y="61"/>
                    <a:pt x="56" y="61"/>
                    <a:pt x="48" y="54"/>
                  </a:cubicBezTo>
                  <a:cubicBezTo>
                    <a:pt x="33" y="41"/>
                    <a:pt x="21" y="24"/>
                    <a:pt x="6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9" y="0"/>
                    <a:pt x="43" y="25"/>
                    <a:pt x="54" y="38"/>
                  </a:cubicBezTo>
                  <a:cubicBezTo>
                    <a:pt x="65" y="50"/>
                    <a:pt x="75" y="60"/>
                    <a:pt x="86" y="60"/>
                  </a:cubicBezTo>
                  <a:cubicBezTo>
                    <a:pt x="65" y="61"/>
                    <a:pt x="65" y="61"/>
                    <a:pt x="65" y="6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61718256-8EB3-400B-AE7C-FD0285DED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3269" y="3880281"/>
              <a:ext cx="1016434" cy="912062"/>
            </a:xfrm>
            <a:custGeom>
              <a:avLst/>
              <a:gdLst>
                <a:gd name="T0" fmla="*/ 32 w 78"/>
                <a:gd name="T1" fmla="*/ 15 h 69"/>
                <a:gd name="T2" fmla="*/ 44 w 78"/>
                <a:gd name="T3" fmla="*/ 25 h 69"/>
                <a:gd name="T4" fmla="*/ 0 w 78"/>
                <a:gd name="T5" fmla="*/ 69 h 69"/>
                <a:gd name="T6" fmla="*/ 21 w 78"/>
                <a:gd name="T7" fmla="*/ 68 h 69"/>
                <a:gd name="T8" fmla="*/ 56 w 78"/>
                <a:gd name="T9" fmla="*/ 35 h 69"/>
                <a:gd name="T10" fmla="*/ 68 w 78"/>
                <a:gd name="T11" fmla="*/ 45 h 69"/>
                <a:gd name="T12" fmla="*/ 78 w 78"/>
                <a:gd name="T13" fmla="*/ 0 h 69"/>
                <a:gd name="T14" fmla="*/ 32 w 78"/>
                <a:gd name="T1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69">
                  <a:moveTo>
                    <a:pt x="32" y="15"/>
                  </a:moveTo>
                  <a:cubicBezTo>
                    <a:pt x="37" y="19"/>
                    <a:pt x="39" y="21"/>
                    <a:pt x="44" y="25"/>
                  </a:cubicBezTo>
                  <a:cubicBezTo>
                    <a:pt x="7" y="69"/>
                    <a:pt x="7" y="69"/>
                    <a:pt x="0" y="69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30" y="67"/>
                    <a:pt x="36" y="60"/>
                    <a:pt x="56" y="35"/>
                  </a:cubicBezTo>
                  <a:cubicBezTo>
                    <a:pt x="61" y="40"/>
                    <a:pt x="63" y="41"/>
                    <a:pt x="68" y="45"/>
                  </a:cubicBezTo>
                  <a:cubicBezTo>
                    <a:pt x="69" y="26"/>
                    <a:pt x="73" y="11"/>
                    <a:pt x="78" y="0"/>
                  </a:cubicBezTo>
                  <a:cubicBezTo>
                    <a:pt x="58" y="6"/>
                    <a:pt x="49" y="9"/>
                    <a:pt x="32" y="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CC8A220-A1D5-4782-8632-B2E3E058E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7957" y="3050111"/>
              <a:ext cx="1082271" cy="830169"/>
            </a:xfrm>
            <a:custGeom>
              <a:avLst/>
              <a:gdLst>
                <a:gd name="T0" fmla="*/ 62 w 83"/>
                <a:gd name="T1" fmla="*/ 0 h 63"/>
                <a:gd name="T2" fmla="*/ 46 w 83"/>
                <a:gd name="T3" fmla="*/ 8 h 63"/>
                <a:gd name="T4" fmla="*/ 6 w 83"/>
                <a:gd name="T5" fmla="*/ 52 h 63"/>
                <a:gd name="T6" fmla="*/ 10 w 83"/>
                <a:gd name="T7" fmla="*/ 63 h 63"/>
                <a:gd name="T8" fmla="*/ 53 w 83"/>
                <a:gd name="T9" fmla="*/ 23 h 63"/>
                <a:gd name="T10" fmla="*/ 83 w 83"/>
                <a:gd name="T11" fmla="*/ 0 h 63"/>
                <a:gd name="T12" fmla="*/ 62 w 83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63">
                  <a:moveTo>
                    <a:pt x="62" y="0"/>
                  </a:moveTo>
                  <a:cubicBezTo>
                    <a:pt x="59" y="0"/>
                    <a:pt x="54" y="0"/>
                    <a:pt x="46" y="8"/>
                  </a:cubicBezTo>
                  <a:cubicBezTo>
                    <a:pt x="31" y="22"/>
                    <a:pt x="20" y="38"/>
                    <a:pt x="6" y="52"/>
                  </a:cubicBezTo>
                  <a:cubicBezTo>
                    <a:pt x="0" y="58"/>
                    <a:pt x="4" y="63"/>
                    <a:pt x="10" y="63"/>
                  </a:cubicBezTo>
                  <a:cubicBezTo>
                    <a:pt x="19" y="63"/>
                    <a:pt x="42" y="37"/>
                    <a:pt x="53" y="23"/>
                  </a:cubicBezTo>
                  <a:cubicBezTo>
                    <a:pt x="63" y="11"/>
                    <a:pt x="72" y="0"/>
                    <a:pt x="83" y="0"/>
                  </a:cubicBezTo>
                  <a:cubicBezTo>
                    <a:pt x="62" y="0"/>
                    <a:pt x="62" y="0"/>
                    <a:pt x="6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C31455E-06EF-4A67-8812-7E3F01B7F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250" y="3050111"/>
              <a:ext cx="1056579" cy="857466"/>
            </a:xfrm>
            <a:custGeom>
              <a:avLst/>
              <a:gdLst>
                <a:gd name="T0" fmla="*/ 35 w 81"/>
                <a:gd name="T1" fmla="*/ 53 h 65"/>
                <a:gd name="T2" fmla="*/ 46 w 81"/>
                <a:gd name="T3" fmla="*/ 42 h 65"/>
                <a:gd name="T4" fmla="*/ 0 w 81"/>
                <a:gd name="T5" fmla="*/ 0 h 65"/>
                <a:gd name="T6" fmla="*/ 21 w 81"/>
                <a:gd name="T7" fmla="*/ 0 h 65"/>
                <a:gd name="T8" fmla="*/ 57 w 81"/>
                <a:gd name="T9" fmla="*/ 31 h 65"/>
                <a:gd name="T10" fmla="*/ 70 w 81"/>
                <a:gd name="T11" fmla="*/ 21 h 65"/>
                <a:gd name="T12" fmla="*/ 81 w 81"/>
                <a:gd name="T13" fmla="*/ 65 h 65"/>
                <a:gd name="T14" fmla="*/ 35 w 81"/>
                <a:gd name="T15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65">
                  <a:moveTo>
                    <a:pt x="35" y="53"/>
                  </a:moveTo>
                  <a:cubicBezTo>
                    <a:pt x="40" y="48"/>
                    <a:pt x="41" y="47"/>
                    <a:pt x="46" y="42"/>
                  </a:cubicBezTo>
                  <a:cubicBezTo>
                    <a:pt x="8" y="0"/>
                    <a:pt x="8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1" y="1"/>
                    <a:pt x="36" y="7"/>
                    <a:pt x="57" y="31"/>
                  </a:cubicBezTo>
                  <a:cubicBezTo>
                    <a:pt x="63" y="27"/>
                    <a:pt x="64" y="26"/>
                    <a:pt x="70" y="21"/>
                  </a:cubicBezTo>
                  <a:cubicBezTo>
                    <a:pt x="72" y="40"/>
                    <a:pt x="76" y="55"/>
                    <a:pt x="81" y="65"/>
                  </a:cubicBezTo>
                  <a:cubicBezTo>
                    <a:pt x="61" y="61"/>
                    <a:pt x="52" y="58"/>
                    <a:pt x="35" y="5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A310D806-E5BD-48F4-94A8-C1FEEF7E4477}"/>
                </a:ext>
              </a:extLst>
            </p:cNvPr>
            <p:cNvSpPr/>
            <p:nvPr/>
          </p:nvSpPr>
          <p:spPr>
            <a:xfrm>
              <a:off x="2225241" y="4597696"/>
              <a:ext cx="524215" cy="524213"/>
            </a:xfrm>
            <a:custGeom>
              <a:avLst/>
              <a:gdLst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3529838 w 3529838"/>
                <a:gd name="connsiteY2" fmla="*/ 3656018 h 3656018"/>
                <a:gd name="connsiteX3" fmla="*/ 1399387 w 3529838"/>
                <a:gd name="connsiteY3" fmla="*/ 3656018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1399387 w 3529838"/>
                <a:gd name="connsiteY2" fmla="*/ 3656018 h 3656018"/>
                <a:gd name="connsiteX3" fmla="*/ 1399387 w 3529838"/>
                <a:gd name="connsiteY3" fmla="*/ 1474949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1399387"/>
                <a:gd name="connsiteY0" fmla="*/ 1474949 h 3656018"/>
                <a:gd name="connsiteX1" fmla="*/ 1399387 w 1399387"/>
                <a:gd name="connsiteY1" fmla="*/ 3656018 h 3656018"/>
                <a:gd name="connsiteX2" fmla="*/ 1399387 w 1399387"/>
                <a:gd name="connsiteY2" fmla="*/ 1474949 h 3656018"/>
                <a:gd name="connsiteX3" fmla="*/ 575998 w 1399387"/>
                <a:gd name="connsiteY3" fmla="*/ 0 h 3656018"/>
                <a:gd name="connsiteX4" fmla="*/ 682386 w 1399387"/>
                <a:gd name="connsiteY4" fmla="*/ 44068 h 3656018"/>
                <a:gd name="connsiteX5" fmla="*/ 1107929 w 1399387"/>
                <a:gd name="connsiteY5" fmla="*/ 469610 h 3656018"/>
                <a:gd name="connsiteX6" fmla="*/ 1107929 w 1399387"/>
                <a:gd name="connsiteY6" fmla="*/ 682387 h 3656018"/>
                <a:gd name="connsiteX7" fmla="*/ 682386 w 1399387"/>
                <a:gd name="connsiteY7" fmla="*/ 1107930 h 3656018"/>
                <a:gd name="connsiteX8" fmla="*/ 469610 w 1399387"/>
                <a:gd name="connsiteY8" fmla="*/ 1107930 h 3656018"/>
                <a:gd name="connsiteX9" fmla="*/ 44067 w 1399387"/>
                <a:gd name="connsiteY9" fmla="*/ 682387 h 3656018"/>
                <a:gd name="connsiteX10" fmla="*/ 44067 w 1399387"/>
                <a:gd name="connsiteY10" fmla="*/ 469610 h 3656018"/>
                <a:gd name="connsiteX11" fmla="*/ 469610 w 1399387"/>
                <a:gd name="connsiteY11" fmla="*/ 44068 h 3656018"/>
                <a:gd name="connsiteX12" fmla="*/ 575998 w 1399387"/>
                <a:gd name="connsiteY12" fmla="*/ 0 h 3656018"/>
                <a:gd name="connsiteX0" fmla="*/ 575998 w 1151996"/>
                <a:gd name="connsiteY0" fmla="*/ 0 h 1151997"/>
                <a:gd name="connsiteX1" fmla="*/ 682386 w 1151996"/>
                <a:gd name="connsiteY1" fmla="*/ 44068 h 1151997"/>
                <a:gd name="connsiteX2" fmla="*/ 1107929 w 1151996"/>
                <a:gd name="connsiteY2" fmla="*/ 469610 h 1151997"/>
                <a:gd name="connsiteX3" fmla="*/ 1107929 w 1151996"/>
                <a:gd name="connsiteY3" fmla="*/ 682387 h 1151997"/>
                <a:gd name="connsiteX4" fmla="*/ 682386 w 1151996"/>
                <a:gd name="connsiteY4" fmla="*/ 1107930 h 1151997"/>
                <a:gd name="connsiteX5" fmla="*/ 469610 w 1151996"/>
                <a:gd name="connsiteY5" fmla="*/ 1107930 h 1151997"/>
                <a:gd name="connsiteX6" fmla="*/ 44067 w 1151996"/>
                <a:gd name="connsiteY6" fmla="*/ 682387 h 1151997"/>
                <a:gd name="connsiteX7" fmla="*/ 44067 w 1151996"/>
                <a:gd name="connsiteY7" fmla="*/ 469610 h 1151997"/>
                <a:gd name="connsiteX8" fmla="*/ 469610 w 1151996"/>
                <a:gd name="connsiteY8" fmla="*/ 44068 h 1151997"/>
                <a:gd name="connsiteX9" fmla="*/ 575998 w 1151996"/>
                <a:gd name="connsiteY9" fmla="*/ 0 h 115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1996" h="1151997">
                  <a:moveTo>
                    <a:pt x="575998" y="0"/>
                  </a:moveTo>
                  <a:cubicBezTo>
                    <a:pt x="614503" y="0"/>
                    <a:pt x="653008" y="14689"/>
                    <a:pt x="682386" y="44068"/>
                  </a:cubicBezTo>
                  <a:lnTo>
                    <a:pt x="1107929" y="469610"/>
                  </a:lnTo>
                  <a:cubicBezTo>
                    <a:pt x="1166686" y="528367"/>
                    <a:pt x="1166686" y="623630"/>
                    <a:pt x="1107929" y="682387"/>
                  </a:cubicBezTo>
                  <a:lnTo>
                    <a:pt x="682386" y="1107930"/>
                  </a:lnTo>
                  <a:cubicBezTo>
                    <a:pt x="623629" y="1166687"/>
                    <a:pt x="528367" y="1166687"/>
                    <a:pt x="469610" y="1107930"/>
                  </a:cubicBezTo>
                  <a:lnTo>
                    <a:pt x="44067" y="682387"/>
                  </a:lnTo>
                  <a:cubicBezTo>
                    <a:pt x="-14690" y="623630"/>
                    <a:pt x="-14690" y="528367"/>
                    <a:pt x="44067" y="469610"/>
                  </a:cubicBezTo>
                  <a:lnTo>
                    <a:pt x="469610" y="44068"/>
                  </a:lnTo>
                  <a:cubicBezTo>
                    <a:pt x="498988" y="14689"/>
                    <a:pt x="537493" y="0"/>
                    <a:pt x="57599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latin typeface="Century Gothic" panose="020B0502020202020204" pitchFamily="34" charset="0"/>
                  <a:ea typeface="Bebas Neue" charset="0"/>
                  <a:cs typeface="Arial"/>
                </a:rPr>
                <a:t>01</a:t>
              </a: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DD59900B-DD57-413E-9D4D-4686889075C0}"/>
                </a:ext>
              </a:extLst>
            </p:cNvPr>
            <p:cNvSpPr/>
            <p:nvPr/>
          </p:nvSpPr>
          <p:spPr>
            <a:xfrm>
              <a:off x="5851007" y="4597696"/>
              <a:ext cx="524215" cy="524213"/>
            </a:xfrm>
            <a:custGeom>
              <a:avLst/>
              <a:gdLst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3529838 w 3529838"/>
                <a:gd name="connsiteY2" fmla="*/ 3656018 h 3656018"/>
                <a:gd name="connsiteX3" fmla="*/ 1399387 w 3529838"/>
                <a:gd name="connsiteY3" fmla="*/ 3656018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1399387 w 3529838"/>
                <a:gd name="connsiteY2" fmla="*/ 3656018 h 3656018"/>
                <a:gd name="connsiteX3" fmla="*/ 1399387 w 3529838"/>
                <a:gd name="connsiteY3" fmla="*/ 1474949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1399387"/>
                <a:gd name="connsiteY0" fmla="*/ 1474949 h 3656018"/>
                <a:gd name="connsiteX1" fmla="*/ 1399387 w 1399387"/>
                <a:gd name="connsiteY1" fmla="*/ 3656018 h 3656018"/>
                <a:gd name="connsiteX2" fmla="*/ 1399387 w 1399387"/>
                <a:gd name="connsiteY2" fmla="*/ 1474949 h 3656018"/>
                <a:gd name="connsiteX3" fmla="*/ 575998 w 1399387"/>
                <a:gd name="connsiteY3" fmla="*/ 0 h 3656018"/>
                <a:gd name="connsiteX4" fmla="*/ 682386 w 1399387"/>
                <a:gd name="connsiteY4" fmla="*/ 44068 h 3656018"/>
                <a:gd name="connsiteX5" fmla="*/ 1107929 w 1399387"/>
                <a:gd name="connsiteY5" fmla="*/ 469610 h 3656018"/>
                <a:gd name="connsiteX6" fmla="*/ 1107929 w 1399387"/>
                <a:gd name="connsiteY6" fmla="*/ 682387 h 3656018"/>
                <a:gd name="connsiteX7" fmla="*/ 682386 w 1399387"/>
                <a:gd name="connsiteY7" fmla="*/ 1107930 h 3656018"/>
                <a:gd name="connsiteX8" fmla="*/ 469610 w 1399387"/>
                <a:gd name="connsiteY8" fmla="*/ 1107930 h 3656018"/>
                <a:gd name="connsiteX9" fmla="*/ 44067 w 1399387"/>
                <a:gd name="connsiteY9" fmla="*/ 682387 h 3656018"/>
                <a:gd name="connsiteX10" fmla="*/ 44067 w 1399387"/>
                <a:gd name="connsiteY10" fmla="*/ 469610 h 3656018"/>
                <a:gd name="connsiteX11" fmla="*/ 469610 w 1399387"/>
                <a:gd name="connsiteY11" fmla="*/ 44068 h 3656018"/>
                <a:gd name="connsiteX12" fmla="*/ 575998 w 1399387"/>
                <a:gd name="connsiteY12" fmla="*/ 0 h 3656018"/>
                <a:gd name="connsiteX0" fmla="*/ 575998 w 1151996"/>
                <a:gd name="connsiteY0" fmla="*/ 0 h 1151997"/>
                <a:gd name="connsiteX1" fmla="*/ 682386 w 1151996"/>
                <a:gd name="connsiteY1" fmla="*/ 44068 h 1151997"/>
                <a:gd name="connsiteX2" fmla="*/ 1107929 w 1151996"/>
                <a:gd name="connsiteY2" fmla="*/ 469610 h 1151997"/>
                <a:gd name="connsiteX3" fmla="*/ 1107929 w 1151996"/>
                <a:gd name="connsiteY3" fmla="*/ 682387 h 1151997"/>
                <a:gd name="connsiteX4" fmla="*/ 682386 w 1151996"/>
                <a:gd name="connsiteY4" fmla="*/ 1107930 h 1151997"/>
                <a:gd name="connsiteX5" fmla="*/ 469610 w 1151996"/>
                <a:gd name="connsiteY5" fmla="*/ 1107930 h 1151997"/>
                <a:gd name="connsiteX6" fmla="*/ 44067 w 1151996"/>
                <a:gd name="connsiteY6" fmla="*/ 682387 h 1151997"/>
                <a:gd name="connsiteX7" fmla="*/ 44067 w 1151996"/>
                <a:gd name="connsiteY7" fmla="*/ 469610 h 1151997"/>
                <a:gd name="connsiteX8" fmla="*/ 469610 w 1151996"/>
                <a:gd name="connsiteY8" fmla="*/ 44068 h 1151997"/>
                <a:gd name="connsiteX9" fmla="*/ 575998 w 1151996"/>
                <a:gd name="connsiteY9" fmla="*/ 0 h 115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1996" h="1151997">
                  <a:moveTo>
                    <a:pt x="575998" y="0"/>
                  </a:moveTo>
                  <a:cubicBezTo>
                    <a:pt x="614503" y="0"/>
                    <a:pt x="653008" y="14689"/>
                    <a:pt x="682386" y="44068"/>
                  </a:cubicBezTo>
                  <a:lnTo>
                    <a:pt x="1107929" y="469610"/>
                  </a:lnTo>
                  <a:cubicBezTo>
                    <a:pt x="1166686" y="528367"/>
                    <a:pt x="1166686" y="623630"/>
                    <a:pt x="1107929" y="682387"/>
                  </a:cubicBezTo>
                  <a:lnTo>
                    <a:pt x="682386" y="1107930"/>
                  </a:lnTo>
                  <a:cubicBezTo>
                    <a:pt x="623629" y="1166687"/>
                    <a:pt x="528367" y="1166687"/>
                    <a:pt x="469610" y="1107930"/>
                  </a:cubicBezTo>
                  <a:lnTo>
                    <a:pt x="44067" y="682387"/>
                  </a:lnTo>
                  <a:cubicBezTo>
                    <a:pt x="-14690" y="623630"/>
                    <a:pt x="-14690" y="528367"/>
                    <a:pt x="44067" y="469610"/>
                  </a:cubicBezTo>
                  <a:lnTo>
                    <a:pt x="469610" y="44068"/>
                  </a:lnTo>
                  <a:cubicBezTo>
                    <a:pt x="498988" y="14689"/>
                    <a:pt x="537493" y="0"/>
                    <a:pt x="57599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latin typeface="Century Gothic" panose="020B0502020202020204" pitchFamily="34" charset="0"/>
                  <a:ea typeface="Bebas Neue" charset="0"/>
                  <a:cs typeface="Arial"/>
                </a:rPr>
                <a:t>03</a:t>
              </a:r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id="{EC40B464-43F3-40E8-B022-5D549FC48774}"/>
                </a:ext>
              </a:extLst>
            </p:cNvPr>
            <p:cNvSpPr/>
            <p:nvPr/>
          </p:nvSpPr>
          <p:spPr>
            <a:xfrm>
              <a:off x="9413019" y="4597696"/>
              <a:ext cx="524215" cy="524213"/>
            </a:xfrm>
            <a:custGeom>
              <a:avLst/>
              <a:gdLst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3529838 w 3529838"/>
                <a:gd name="connsiteY2" fmla="*/ 3656018 h 3656018"/>
                <a:gd name="connsiteX3" fmla="*/ 1399387 w 3529838"/>
                <a:gd name="connsiteY3" fmla="*/ 3656018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1399387 w 3529838"/>
                <a:gd name="connsiteY2" fmla="*/ 3656018 h 3656018"/>
                <a:gd name="connsiteX3" fmla="*/ 1399387 w 3529838"/>
                <a:gd name="connsiteY3" fmla="*/ 1474949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1399387"/>
                <a:gd name="connsiteY0" fmla="*/ 1474949 h 3656018"/>
                <a:gd name="connsiteX1" fmla="*/ 1399387 w 1399387"/>
                <a:gd name="connsiteY1" fmla="*/ 3656018 h 3656018"/>
                <a:gd name="connsiteX2" fmla="*/ 1399387 w 1399387"/>
                <a:gd name="connsiteY2" fmla="*/ 1474949 h 3656018"/>
                <a:gd name="connsiteX3" fmla="*/ 575998 w 1399387"/>
                <a:gd name="connsiteY3" fmla="*/ 0 h 3656018"/>
                <a:gd name="connsiteX4" fmla="*/ 682386 w 1399387"/>
                <a:gd name="connsiteY4" fmla="*/ 44068 h 3656018"/>
                <a:gd name="connsiteX5" fmla="*/ 1107929 w 1399387"/>
                <a:gd name="connsiteY5" fmla="*/ 469610 h 3656018"/>
                <a:gd name="connsiteX6" fmla="*/ 1107929 w 1399387"/>
                <a:gd name="connsiteY6" fmla="*/ 682387 h 3656018"/>
                <a:gd name="connsiteX7" fmla="*/ 682386 w 1399387"/>
                <a:gd name="connsiteY7" fmla="*/ 1107930 h 3656018"/>
                <a:gd name="connsiteX8" fmla="*/ 469610 w 1399387"/>
                <a:gd name="connsiteY8" fmla="*/ 1107930 h 3656018"/>
                <a:gd name="connsiteX9" fmla="*/ 44067 w 1399387"/>
                <a:gd name="connsiteY9" fmla="*/ 682387 h 3656018"/>
                <a:gd name="connsiteX10" fmla="*/ 44067 w 1399387"/>
                <a:gd name="connsiteY10" fmla="*/ 469610 h 3656018"/>
                <a:gd name="connsiteX11" fmla="*/ 469610 w 1399387"/>
                <a:gd name="connsiteY11" fmla="*/ 44068 h 3656018"/>
                <a:gd name="connsiteX12" fmla="*/ 575998 w 1399387"/>
                <a:gd name="connsiteY12" fmla="*/ 0 h 3656018"/>
                <a:gd name="connsiteX0" fmla="*/ 575998 w 1151996"/>
                <a:gd name="connsiteY0" fmla="*/ 0 h 1151997"/>
                <a:gd name="connsiteX1" fmla="*/ 682386 w 1151996"/>
                <a:gd name="connsiteY1" fmla="*/ 44068 h 1151997"/>
                <a:gd name="connsiteX2" fmla="*/ 1107929 w 1151996"/>
                <a:gd name="connsiteY2" fmla="*/ 469610 h 1151997"/>
                <a:gd name="connsiteX3" fmla="*/ 1107929 w 1151996"/>
                <a:gd name="connsiteY3" fmla="*/ 682387 h 1151997"/>
                <a:gd name="connsiteX4" fmla="*/ 682386 w 1151996"/>
                <a:gd name="connsiteY4" fmla="*/ 1107930 h 1151997"/>
                <a:gd name="connsiteX5" fmla="*/ 469610 w 1151996"/>
                <a:gd name="connsiteY5" fmla="*/ 1107930 h 1151997"/>
                <a:gd name="connsiteX6" fmla="*/ 44067 w 1151996"/>
                <a:gd name="connsiteY6" fmla="*/ 682387 h 1151997"/>
                <a:gd name="connsiteX7" fmla="*/ 44067 w 1151996"/>
                <a:gd name="connsiteY7" fmla="*/ 469610 h 1151997"/>
                <a:gd name="connsiteX8" fmla="*/ 469610 w 1151996"/>
                <a:gd name="connsiteY8" fmla="*/ 44068 h 1151997"/>
                <a:gd name="connsiteX9" fmla="*/ 575998 w 1151996"/>
                <a:gd name="connsiteY9" fmla="*/ 0 h 115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1996" h="1151997">
                  <a:moveTo>
                    <a:pt x="575998" y="0"/>
                  </a:moveTo>
                  <a:cubicBezTo>
                    <a:pt x="614503" y="0"/>
                    <a:pt x="653008" y="14689"/>
                    <a:pt x="682386" y="44068"/>
                  </a:cubicBezTo>
                  <a:lnTo>
                    <a:pt x="1107929" y="469610"/>
                  </a:lnTo>
                  <a:cubicBezTo>
                    <a:pt x="1166686" y="528367"/>
                    <a:pt x="1166686" y="623630"/>
                    <a:pt x="1107929" y="682387"/>
                  </a:cubicBezTo>
                  <a:lnTo>
                    <a:pt x="682386" y="1107930"/>
                  </a:lnTo>
                  <a:cubicBezTo>
                    <a:pt x="623629" y="1166687"/>
                    <a:pt x="528367" y="1166687"/>
                    <a:pt x="469610" y="1107930"/>
                  </a:cubicBezTo>
                  <a:lnTo>
                    <a:pt x="44067" y="682387"/>
                  </a:lnTo>
                  <a:cubicBezTo>
                    <a:pt x="-14690" y="623630"/>
                    <a:pt x="-14690" y="528367"/>
                    <a:pt x="44067" y="469610"/>
                  </a:cubicBezTo>
                  <a:lnTo>
                    <a:pt x="469610" y="44068"/>
                  </a:lnTo>
                  <a:cubicBezTo>
                    <a:pt x="498988" y="14689"/>
                    <a:pt x="537493" y="0"/>
                    <a:pt x="57599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latin typeface="Century Gothic" panose="020B0502020202020204" pitchFamily="34" charset="0"/>
                  <a:ea typeface="Bebas Neue" charset="0"/>
                  <a:cs typeface="Arial"/>
                </a:rPr>
                <a:t>05</a:t>
              </a: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031CF13F-05B7-48A7-98D5-7C23D27D6430}"/>
                </a:ext>
              </a:extLst>
            </p:cNvPr>
            <p:cNvSpPr/>
            <p:nvPr/>
          </p:nvSpPr>
          <p:spPr>
            <a:xfrm>
              <a:off x="3984339" y="2726692"/>
              <a:ext cx="524215" cy="524213"/>
            </a:xfrm>
            <a:custGeom>
              <a:avLst/>
              <a:gdLst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3529838 w 3529838"/>
                <a:gd name="connsiteY2" fmla="*/ 3656018 h 3656018"/>
                <a:gd name="connsiteX3" fmla="*/ 1399387 w 3529838"/>
                <a:gd name="connsiteY3" fmla="*/ 3656018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1399387 w 3529838"/>
                <a:gd name="connsiteY2" fmla="*/ 3656018 h 3656018"/>
                <a:gd name="connsiteX3" fmla="*/ 1399387 w 3529838"/>
                <a:gd name="connsiteY3" fmla="*/ 1474949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1399387"/>
                <a:gd name="connsiteY0" fmla="*/ 1474949 h 3656018"/>
                <a:gd name="connsiteX1" fmla="*/ 1399387 w 1399387"/>
                <a:gd name="connsiteY1" fmla="*/ 3656018 h 3656018"/>
                <a:gd name="connsiteX2" fmla="*/ 1399387 w 1399387"/>
                <a:gd name="connsiteY2" fmla="*/ 1474949 h 3656018"/>
                <a:gd name="connsiteX3" fmla="*/ 575998 w 1399387"/>
                <a:gd name="connsiteY3" fmla="*/ 0 h 3656018"/>
                <a:gd name="connsiteX4" fmla="*/ 682386 w 1399387"/>
                <a:gd name="connsiteY4" fmla="*/ 44068 h 3656018"/>
                <a:gd name="connsiteX5" fmla="*/ 1107929 w 1399387"/>
                <a:gd name="connsiteY5" fmla="*/ 469610 h 3656018"/>
                <a:gd name="connsiteX6" fmla="*/ 1107929 w 1399387"/>
                <a:gd name="connsiteY6" fmla="*/ 682387 h 3656018"/>
                <a:gd name="connsiteX7" fmla="*/ 682386 w 1399387"/>
                <a:gd name="connsiteY7" fmla="*/ 1107930 h 3656018"/>
                <a:gd name="connsiteX8" fmla="*/ 469610 w 1399387"/>
                <a:gd name="connsiteY8" fmla="*/ 1107930 h 3656018"/>
                <a:gd name="connsiteX9" fmla="*/ 44067 w 1399387"/>
                <a:gd name="connsiteY9" fmla="*/ 682387 h 3656018"/>
                <a:gd name="connsiteX10" fmla="*/ 44067 w 1399387"/>
                <a:gd name="connsiteY10" fmla="*/ 469610 h 3656018"/>
                <a:gd name="connsiteX11" fmla="*/ 469610 w 1399387"/>
                <a:gd name="connsiteY11" fmla="*/ 44068 h 3656018"/>
                <a:gd name="connsiteX12" fmla="*/ 575998 w 1399387"/>
                <a:gd name="connsiteY12" fmla="*/ 0 h 3656018"/>
                <a:gd name="connsiteX0" fmla="*/ 575998 w 1151996"/>
                <a:gd name="connsiteY0" fmla="*/ 0 h 1151997"/>
                <a:gd name="connsiteX1" fmla="*/ 682386 w 1151996"/>
                <a:gd name="connsiteY1" fmla="*/ 44068 h 1151997"/>
                <a:gd name="connsiteX2" fmla="*/ 1107929 w 1151996"/>
                <a:gd name="connsiteY2" fmla="*/ 469610 h 1151997"/>
                <a:gd name="connsiteX3" fmla="*/ 1107929 w 1151996"/>
                <a:gd name="connsiteY3" fmla="*/ 682387 h 1151997"/>
                <a:gd name="connsiteX4" fmla="*/ 682386 w 1151996"/>
                <a:gd name="connsiteY4" fmla="*/ 1107930 h 1151997"/>
                <a:gd name="connsiteX5" fmla="*/ 469610 w 1151996"/>
                <a:gd name="connsiteY5" fmla="*/ 1107930 h 1151997"/>
                <a:gd name="connsiteX6" fmla="*/ 44067 w 1151996"/>
                <a:gd name="connsiteY6" fmla="*/ 682387 h 1151997"/>
                <a:gd name="connsiteX7" fmla="*/ 44067 w 1151996"/>
                <a:gd name="connsiteY7" fmla="*/ 469610 h 1151997"/>
                <a:gd name="connsiteX8" fmla="*/ 469610 w 1151996"/>
                <a:gd name="connsiteY8" fmla="*/ 44068 h 1151997"/>
                <a:gd name="connsiteX9" fmla="*/ 575998 w 1151996"/>
                <a:gd name="connsiteY9" fmla="*/ 0 h 115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1996" h="1151997">
                  <a:moveTo>
                    <a:pt x="575998" y="0"/>
                  </a:moveTo>
                  <a:cubicBezTo>
                    <a:pt x="614503" y="0"/>
                    <a:pt x="653008" y="14689"/>
                    <a:pt x="682386" y="44068"/>
                  </a:cubicBezTo>
                  <a:lnTo>
                    <a:pt x="1107929" y="469610"/>
                  </a:lnTo>
                  <a:cubicBezTo>
                    <a:pt x="1166686" y="528367"/>
                    <a:pt x="1166686" y="623630"/>
                    <a:pt x="1107929" y="682387"/>
                  </a:cubicBezTo>
                  <a:lnTo>
                    <a:pt x="682386" y="1107930"/>
                  </a:lnTo>
                  <a:cubicBezTo>
                    <a:pt x="623629" y="1166687"/>
                    <a:pt x="528367" y="1166687"/>
                    <a:pt x="469610" y="1107930"/>
                  </a:cubicBezTo>
                  <a:lnTo>
                    <a:pt x="44067" y="682387"/>
                  </a:lnTo>
                  <a:cubicBezTo>
                    <a:pt x="-14690" y="623630"/>
                    <a:pt x="-14690" y="528367"/>
                    <a:pt x="44067" y="469610"/>
                  </a:cubicBezTo>
                  <a:lnTo>
                    <a:pt x="469610" y="44068"/>
                  </a:lnTo>
                  <a:cubicBezTo>
                    <a:pt x="498988" y="14689"/>
                    <a:pt x="537493" y="0"/>
                    <a:pt x="57599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latin typeface="Century Gothic" panose="020B0502020202020204" pitchFamily="34" charset="0"/>
                  <a:ea typeface="Bebas Neue" charset="0"/>
                  <a:cs typeface="Arial"/>
                </a:rPr>
                <a:t>02</a:t>
              </a:r>
            </a:p>
          </p:txBody>
        </p:sp>
        <p:sp>
          <p:nvSpPr>
            <p:cNvPr id="21" name="Freeform 31">
              <a:extLst>
                <a:ext uri="{FF2B5EF4-FFF2-40B4-BE49-F238E27FC236}">
                  <a16:creationId xmlns:a16="http://schemas.microsoft.com/office/drawing/2014/main" id="{15184358-B7F6-4298-8643-9EA86E767F21}"/>
                </a:ext>
              </a:extLst>
            </p:cNvPr>
            <p:cNvSpPr/>
            <p:nvPr/>
          </p:nvSpPr>
          <p:spPr>
            <a:xfrm>
              <a:off x="7618951" y="2726692"/>
              <a:ext cx="524215" cy="524213"/>
            </a:xfrm>
            <a:custGeom>
              <a:avLst/>
              <a:gdLst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3529838 w 3529838"/>
                <a:gd name="connsiteY2" fmla="*/ 3656018 h 3656018"/>
                <a:gd name="connsiteX3" fmla="*/ 1399387 w 3529838"/>
                <a:gd name="connsiteY3" fmla="*/ 3656018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3529838"/>
                <a:gd name="connsiteY0" fmla="*/ 1474949 h 3656018"/>
                <a:gd name="connsiteX1" fmla="*/ 3529838 w 3529838"/>
                <a:gd name="connsiteY1" fmla="*/ 1474949 h 3656018"/>
                <a:gd name="connsiteX2" fmla="*/ 1399387 w 3529838"/>
                <a:gd name="connsiteY2" fmla="*/ 3656018 h 3656018"/>
                <a:gd name="connsiteX3" fmla="*/ 1399387 w 3529838"/>
                <a:gd name="connsiteY3" fmla="*/ 1474949 h 3656018"/>
                <a:gd name="connsiteX4" fmla="*/ 575998 w 3529838"/>
                <a:gd name="connsiteY4" fmla="*/ 0 h 3656018"/>
                <a:gd name="connsiteX5" fmla="*/ 682386 w 3529838"/>
                <a:gd name="connsiteY5" fmla="*/ 44068 h 3656018"/>
                <a:gd name="connsiteX6" fmla="*/ 1107929 w 3529838"/>
                <a:gd name="connsiteY6" fmla="*/ 469610 h 3656018"/>
                <a:gd name="connsiteX7" fmla="*/ 1107929 w 3529838"/>
                <a:gd name="connsiteY7" fmla="*/ 682387 h 3656018"/>
                <a:gd name="connsiteX8" fmla="*/ 682386 w 3529838"/>
                <a:gd name="connsiteY8" fmla="*/ 1107930 h 3656018"/>
                <a:gd name="connsiteX9" fmla="*/ 469610 w 3529838"/>
                <a:gd name="connsiteY9" fmla="*/ 1107930 h 3656018"/>
                <a:gd name="connsiteX10" fmla="*/ 44067 w 3529838"/>
                <a:gd name="connsiteY10" fmla="*/ 682387 h 3656018"/>
                <a:gd name="connsiteX11" fmla="*/ 44067 w 3529838"/>
                <a:gd name="connsiteY11" fmla="*/ 469610 h 3656018"/>
                <a:gd name="connsiteX12" fmla="*/ 469610 w 3529838"/>
                <a:gd name="connsiteY12" fmla="*/ 44068 h 3656018"/>
                <a:gd name="connsiteX13" fmla="*/ 575998 w 3529838"/>
                <a:gd name="connsiteY13" fmla="*/ 0 h 3656018"/>
                <a:gd name="connsiteX0" fmla="*/ 1399387 w 1399387"/>
                <a:gd name="connsiteY0" fmla="*/ 1474949 h 3656018"/>
                <a:gd name="connsiteX1" fmla="*/ 1399387 w 1399387"/>
                <a:gd name="connsiteY1" fmla="*/ 3656018 h 3656018"/>
                <a:gd name="connsiteX2" fmla="*/ 1399387 w 1399387"/>
                <a:gd name="connsiteY2" fmla="*/ 1474949 h 3656018"/>
                <a:gd name="connsiteX3" fmla="*/ 575998 w 1399387"/>
                <a:gd name="connsiteY3" fmla="*/ 0 h 3656018"/>
                <a:gd name="connsiteX4" fmla="*/ 682386 w 1399387"/>
                <a:gd name="connsiteY4" fmla="*/ 44068 h 3656018"/>
                <a:gd name="connsiteX5" fmla="*/ 1107929 w 1399387"/>
                <a:gd name="connsiteY5" fmla="*/ 469610 h 3656018"/>
                <a:gd name="connsiteX6" fmla="*/ 1107929 w 1399387"/>
                <a:gd name="connsiteY6" fmla="*/ 682387 h 3656018"/>
                <a:gd name="connsiteX7" fmla="*/ 682386 w 1399387"/>
                <a:gd name="connsiteY7" fmla="*/ 1107930 h 3656018"/>
                <a:gd name="connsiteX8" fmla="*/ 469610 w 1399387"/>
                <a:gd name="connsiteY8" fmla="*/ 1107930 h 3656018"/>
                <a:gd name="connsiteX9" fmla="*/ 44067 w 1399387"/>
                <a:gd name="connsiteY9" fmla="*/ 682387 h 3656018"/>
                <a:gd name="connsiteX10" fmla="*/ 44067 w 1399387"/>
                <a:gd name="connsiteY10" fmla="*/ 469610 h 3656018"/>
                <a:gd name="connsiteX11" fmla="*/ 469610 w 1399387"/>
                <a:gd name="connsiteY11" fmla="*/ 44068 h 3656018"/>
                <a:gd name="connsiteX12" fmla="*/ 575998 w 1399387"/>
                <a:gd name="connsiteY12" fmla="*/ 0 h 3656018"/>
                <a:gd name="connsiteX0" fmla="*/ 575998 w 1151996"/>
                <a:gd name="connsiteY0" fmla="*/ 0 h 1151997"/>
                <a:gd name="connsiteX1" fmla="*/ 682386 w 1151996"/>
                <a:gd name="connsiteY1" fmla="*/ 44068 h 1151997"/>
                <a:gd name="connsiteX2" fmla="*/ 1107929 w 1151996"/>
                <a:gd name="connsiteY2" fmla="*/ 469610 h 1151997"/>
                <a:gd name="connsiteX3" fmla="*/ 1107929 w 1151996"/>
                <a:gd name="connsiteY3" fmla="*/ 682387 h 1151997"/>
                <a:gd name="connsiteX4" fmla="*/ 682386 w 1151996"/>
                <a:gd name="connsiteY4" fmla="*/ 1107930 h 1151997"/>
                <a:gd name="connsiteX5" fmla="*/ 469610 w 1151996"/>
                <a:gd name="connsiteY5" fmla="*/ 1107930 h 1151997"/>
                <a:gd name="connsiteX6" fmla="*/ 44067 w 1151996"/>
                <a:gd name="connsiteY6" fmla="*/ 682387 h 1151997"/>
                <a:gd name="connsiteX7" fmla="*/ 44067 w 1151996"/>
                <a:gd name="connsiteY7" fmla="*/ 469610 h 1151997"/>
                <a:gd name="connsiteX8" fmla="*/ 469610 w 1151996"/>
                <a:gd name="connsiteY8" fmla="*/ 44068 h 1151997"/>
                <a:gd name="connsiteX9" fmla="*/ 575998 w 1151996"/>
                <a:gd name="connsiteY9" fmla="*/ 0 h 115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1996" h="1151997">
                  <a:moveTo>
                    <a:pt x="575998" y="0"/>
                  </a:moveTo>
                  <a:cubicBezTo>
                    <a:pt x="614503" y="0"/>
                    <a:pt x="653008" y="14689"/>
                    <a:pt x="682386" y="44068"/>
                  </a:cubicBezTo>
                  <a:lnTo>
                    <a:pt x="1107929" y="469610"/>
                  </a:lnTo>
                  <a:cubicBezTo>
                    <a:pt x="1166686" y="528367"/>
                    <a:pt x="1166686" y="623630"/>
                    <a:pt x="1107929" y="682387"/>
                  </a:cubicBezTo>
                  <a:lnTo>
                    <a:pt x="682386" y="1107930"/>
                  </a:lnTo>
                  <a:cubicBezTo>
                    <a:pt x="623629" y="1166687"/>
                    <a:pt x="528367" y="1166687"/>
                    <a:pt x="469610" y="1107930"/>
                  </a:cubicBezTo>
                  <a:lnTo>
                    <a:pt x="44067" y="682387"/>
                  </a:lnTo>
                  <a:cubicBezTo>
                    <a:pt x="-14690" y="623630"/>
                    <a:pt x="-14690" y="528367"/>
                    <a:pt x="44067" y="469610"/>
                  </a:cubicBezTo>
                  <a:lnTo>
                    <a:pt x="469610" y="44068"/>
                  </a:lnTo>
                  <a:cubicBezTo>
                    <a:pt x="498988" y="14689"/>
                    <a:pt x="537493" y="0"/>
                    <a:pt x="57599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latin typeface="Century Gothic" panose="020B0502020202020204" pitchFamily="34" charset="0"/>
                  <a:ea typeface="Bebas Neue" charset="0"/>
                  <a:cs typeface="Arial"/>
                </a:rPr>
                <a:t>04</a:t>
              </a:r>
            </a:p>
          </p:txBody>
        </p:sp>
      </p:grpSp>
      <p:sp>
        <p:nvSpPr>
          <p:cNvPr id="28" name="Freeform 19">
            <a:extLst>
              <a:ext uri="{FF2B5EF4-FFF2-40B4-BE49-F238E27FC236}">
                <a16:creationId xmlns:a16="http://schemas.microsoft.com/office/drawing/2014/main" id="{660490DB-3782-4587-A367-D3D99CA29792}"/>
              </a:ext>
            </a:extLst>
          </p:cNvPr>
          <p:cNvSpPr>
            <a:spLocks noEditPoints="1"/>
          </p:cNvSpPr>
          <p:nvPr/>
        </p:nvSpPr>
        <p:spPr bwMode="auto">
          <a:xfrm>
            <a:off x="2328070" y="4151103"/>
            <a:ext cx="317500" cy="231775"/>
          </a:xfrm>
          <a:custGeom>
            <a:avLst/>
            <a:gdLst>
              <a:gd name="T0" fmla="*/ 200 w 220"/>
              <a:gd name="T1" fmla="*/ 0 h 160"/>
              <a:gd name="T2" fmla="*/ 180 w 220"/>
              <a:gd name="T3" fmla="*/ 20 h 160"/>
              <a:gd name="T4" fmla="*/ 188 w 220"/>
              <a:gd name="T5" fmla="*/ 36 h 160"/>
              <a:gd name="T6" fmla="*/ 184 w 220"/>
              <a:gd name="T7" fmla="*/ 34 h 160"/>
              <a:gd name="T8" fmla="*/ 136 w 220"/>
              <a:gd name="T9" fmla="*/ 124 h 160"/>
              <a:gd name="T10" fmla="*/ 124 w 220"/>
              <a:gd name="T11" fmla="*/ 120 h 160"/>
              <a:gd name="T12" fmla="*/ 113 w 220"/>
              <a:gd name="T13" fmla="*/ 123 h 160"/>
              <a:gd name="T14" fmla="*/ 76 w 220"/>
              <a:gd name="T15" fmla="*/ 71 h 160"/>
              <a:gd name="T16" fmla="*/ 80 w 220"/>
              <a:gd name="T17" fmla="*/ 60 h 160"/>
              <a:gd name="T18" fmla="*/ 60 w 220"/>
              <a:gd name="T19" fmla="*/ 40 h 160"/>
              <a:gd name="T20" fmla="*/ 40 w 220"/>
              <a:gd name="T21" fmla="*/ 60 h 160"/>
              <a:gd name="T22" fmla="*/ 43 w 220"/>
              <a:gd name="T23" fmla="*/ 71 h 160"/>
              <a:gd name="T24" fmla="*/ 28 w 220"/>
              <a:gd name="T25" fmla="*/ 90 h 160"/>
              <a:gd name="T26" fmla="*/ 20 w 220"/>
              <a:gd name="T27" fmla="*/ 88 h 160"/>
              <a:gd name="T28" fmla="*/ 0 w 220"/>
              <a:gd name="T29" fmla="*/ 108 h 160"/>
              <a:gd name="T30" fmla="*/ 20 w 220"/>
              <a:gd name="T31" fmla="*/ 128 h 160"/>
              <a:gd name="T32" fmla="*/ 40 w 220"/>
              <a:gd name="T33" fmla="*/ 108 h 160"/>
              <a:gd name="T34" fmla="*/ 35 w 220"/>
              <a:gd name="T35" fmla="*/ 94 h 160"/>
              <a:gd name="T36" fmla="*/ 49 w 220"/>
              <a:gd name="T37" fmla="*/ 77 h 160"/>
              <a:gd name="T38" fmla="*/ 60 w 220"/>
              <a:gd name="T39" fmla="*/ 80 h 160"/>
              <a:gd name="T40" fmla="*/ 71 w 220"/>
              <a:gd name="T41" fmla="*/ 77 h 160"/>
              <a:gd name="T42" fmla="*/ 108 w 220"/>
              <a:gd name="T43" fmla="*/ 129 h 160"/>
              <a:gd name="T44" fmla="*/ 104 w 220"/>
              <a:gd name="T45" fmla="*/ 140 h 160"/>
              <a:gd name="T46" fmla="*/ 124 w 220"/>
              <a:gd name="T47" fmla="*/ 160 h 160"/>
              <a:gd name="T48" fmla="*/ 144 w 220"/>
              <a:gd name="T49" fmla="*/ 140 h 160"/>
              <a:gd name="T50" fmla="*/ 141 w 220"/>
              <a:gd name="T51" fmla="*/ 130 h 160"/>
              <a:gd name="T52" fmla="*/ 191 w 220"/>
              <a:gd name="T53" fmla="*/ 38 h 160"/>
              <a:gd name="T54" fmla="*/ 200 w 220"/>
              <a:gd name="T55" fmla="*/ 40 h 160"/>
              <a:gd name="T56" fmla="*/ 220 w 220"/>
              <a:gd name="T57" fmla="*/ 20 h 160"/>
              <a:gd name="T58" fmla="*/ 200 w 220"/>
              <a:gd name="T59" fmla="*/ 0 h 160"/>
              <a:gd name="T60" fmla="*/ 20 w 220"/>
              <a:gd name="T61" fmla="*/ 120 h 160"/>
              <a:gd name="T62" fmla="*/ 8 w 220"/>
              <a:gd name="T63" fmla="*/ 108 h 160"/>
              <a:gd name="T64" fmla="*/ 20 w 220"/>
              <a:gd name="T65" fmla="*/ 96 h 160"/>
              <a:gd name="T66" fmla="*/ 32 w 220"/>
              <a:gd name="T67" fmla="*/ 108 h 160"/>
              <a:gd name="T68" fmla="*/ 20 w 220"/>
              <a:gd name="T69" fmla="*/ 120 h 160"/>
              <a:gd name="T70" fmla="*/ 60 w 220"/>
              <a:gd name="T71" fmla="*/ 72 h 160"/>
              <a:gd name="T72" fmla="*/ 48 w 220"/>
              <a:gd name="T73" fmla="*/ 60 h 160"/>
              <a:gd name="T74" fmla="*/ 60 w 220"/>
              <a:gd name="T75" fmla="*/ 48 h 160"/>
              <a:gd name="T76" fmla="*/ 72 w 220"/>
              <a:gd name="T77" fmla="*/ 60 h 160"/>
              <a:gd name="T78" fmla="*/ 60 w 220"/>
              <a:gd name="T79" fmla="*/ 72 h 160"/>
              <a:gd name="T80" fmla="*/ 124 w 220"/>
              <a:gd name="T81" fmla="*/ 152 h 160"/>
              <a:gd name="T82" fmla="*/ 112 w 220"/>
              <a:gd name="T83" fmla="*/ 140 h 160"/>
              <a:gd name="T84" fmla="*/ 124 w 220"/>
              <a:gd name="T85" fmla="*/ 128 h 160"/>
              <a:gd name="T86" fmla="*/ 136 w 220"/>
              <a:gd name="T87" fmla="*/ 140 h 160"/>
              <a:gd name="T88" fmla="*/ 124 w 220"/>
              <a:gd name="T89" fmla="*/ 152 h 160"/>
              <a:gd name="T90" fmla="*/ 200 w 220"/>
              <a:gd name="T91" fmla="*/ 32 h 160"/>
              <a:gd name="T92" fmla="*/ 188 w 220"/>
              <a:gd name="T93" fmla="*/ 20 h 160"/>
              <a:gd name="T94" fmla="*/ 200 w 220"/>
              <a:gd name="T95" fmla="*/ 8 h 160"/>
              <a:gd name="T96" fmla="*/ 212 w 220"/>
              <a:gd name="T97" fmla="*/ 20 h 160"/>
              <a:gd name="T98" fmla="*/ 200 w 220"/>
              <a:gd name="T99" fmla="*/ 3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0" h="160">
                <a:moveTo>
                  <a:pt x="200" y="0"/>
                </a:moveTo>
                <a:cubicBezTo>
                  <a:pt x="189" y="0"/>
                  <a:pt x="180" y="9"/>
                  <a:pt x="180" y="20"/>
                </a:cubicBezTo>
                <a:cubicBezTo>
                  <a:pt x="180" y="27"/>
                  <a:pt x="183" y="33"/>
                  <a:pt x="188" y="36"/>
                </a:cubicBezTo>
                <a:cubicBezTo>
                  <a:pt x="184" y="34"/>
                  <a:pt x="184" y="34"/>
                  <a:pt x="184" y="34"/>
                </a:cubicBezTo>
                <a:cubicBezTo>
                  <a:pt x="136" y="124"/>
                  <a:pt x="136" y="124"/>
                  <a:pt x="136" y="124"/>
                </a:cubicBezTo>
                <a:cubicBezTo>
                  <a:pt x="132" y="122"/>
                  <a:pt x="128" y="120"/>
                  <a:pt x="124" y="120"/>
                </a:cubicBezTo>
                <a:cubicBezTo>
                  <a:pt x="120" y="120"/>
                  <a:pt x="116" y="121"/>
                  <a:pt x="113" y="123"/>
                </a:cubicBezTo>
                <a:cubicBezTo>
                  <a:pt x="76" y="71"/>
                  <a:pt x="76" y="71"/>
                  <a:pt x="76" y="71"/>
                </a:cubicBezTo>
                <a:cubicBezTo>
                  <a:pt x="79" y="68"/>
                  <a:pt x="80" y="64"/>
                  <a:pt x="80" y="60"/>
                </a:cubicBezTo>
                <a:cubicBezTo>
                  <a:pt x="80" y="49"/>
                  <a:pt x="71" y="40"/>
                  <a:pt x="60" y="40"/>
                </a:cubicBezTo>
                <a:cubicBezTo>
                  <a:pt x="49" y="40"/>
                  <a:pt x="40" y="49"/>
                  <a:pt x="40" y="60"/>
                </a:cubicBezTo>
                <a:cubicBezTo>
                  <a:pt x="40" y="64"/>
                  <a:pt x="41" y="68"/>
                  <a:pt x="43" y="71"/>
                </a:cubicBezTo>
                <a:cubicBezTo>
                  <a:pt x="28" y="90"/>
                  <a:pt x="28" y="90"/>
                  <a:pt x="28" y="90"/>
                </a:cubicBezTo>
                <a:cubicBezTo>
                  <a:pt x="26" y="89"/>
                  <a:pt x="23" y="88"/>
                  <a:pt x="20" y="88"/>
                </a:cubicBezTo>
                <a:cubicBezTo>
                  <a:pt x="9" y="88"/>
                  <a:pt x="0" y="97"/>
                  <a:pt x="0" y="108"/>
                </a:cubicBezTo>
                <a:cubicBezTo>
                  <a:pt x="0" y="119"/>
                  <a:pt x="9" y="128"/>
                  <a:pt x="20" y="128"/>
                </a:cubicBezTo>
                <a:cubicBezTo>
                  <a:pt x="31" y="128"/>
                  <a:pt x="40" y="119"/>
                  <a:pt x="40" y="108"/>
                </a:cubicBezTo>
                <a:cubicBezTo>
                  <a:pt x="40" y="103"/>
                  <a:pt x="38" y="98"/>
                  <a:pt x="35" y="94"/>
                </a:cubicBezTo>
                <a:cubicBezTo>
                  <a:pt x="49" y="77"/>
                  <a:pt x="49" y="77"/>
                  <a:pt x="49" y="77"/>
                </a:cubicBezTo>
                <a:cubicBezTo>
                  <a:pt x="52" y="79"/>
                  <a:pt x="56" y="80"/>
                  <a:pt x="60" y="80"/>
                </a:cubicBezTo>
                <a:cubicBezTo>
                  <a:pt x="64" y="80"/>
                  <a:pt x="68" y="79"/>
                  <a:pt x="71" y="77"/>
                </a:cubicBezTo>
                <a:cubicBezTo>
                  <a:pt x="108" y="129"/>
                  <a:pt x="108" y="129"/>
                  <a:pt x="108" y="129"/>
                </a:cubicBezTo>
                <a:cubicBezTo>
                  <a:pt x="105" y="132"/>
                  <a:pt x="104" y="136"/>
                  <a:pt x="104" y="140"/>
                </a:cubicBezTo>
                <a:cubicBezTo>
                  <a:pt x="104" y="151"/>
                  <a:pt x="113" y="160"/>
                  <a:pt x="124" y="160"/>
                </a:cubicBezTo>
                <a:cubicBezTo>
                  <a:pt x="135" y="160"/>
                  <a:pt x="144" y="151"/>
                  <a:pt x="144" y="140"/>
                </a:cubicBezTo>
                <a:cubicBezTo>
                  <a:pt x="144" y="136"/>
                  <a:pt x="143" y="133"/>
                  <a:pt x="141" y="130"/>
                </a:cubicBezTo>
                <a:cubicBezTo>
                  <a:pt x="191" y="38"/>
                  <a:pt x="191" y="38"/>
                  <a:pt x="191" y="38"/>
                </a:cubicBezTo>
                <a:cubicBezTo>
                  <a:pt x="194" y="39"/>
                  <a:pt x="197" y="40"/>
                  <a:pt x="200" y="40"/>
                </a:cubicBezTo>
                <a:cubicBezTo>
                  <a:pt x="211" y="40"/>
                  <a:pt x="220" y="31"/>
                  <a:pt x="220" y="20"/>
                </a:cubicBezTo>
                <a:cubicBezTo>
                  <a:pt x="220" y="9"/>
                  <a:pt x="211" y="0"/>
                  <a:pt x="200" y="0"/>
                </a:cubicBezTo>
                <a:close/>
                <a:moveTo>
                  <a:pt x="20" y="120"/>
                </a:moveTo>
                <a:cubicBezTo>
                  <a:pt x="13" y="120"/>
                  <a:pt x="8" y="115"/>
                  <a:pt x="8" y="108"/>
                </a:cubicBezTo>
                <a:cubicBezTo>
                  <a:pt x="8" y="101"/>
                  <a:pt x="13" y="96"/>
                  <a:pt x="20" y="96"/>
                </a:cubicBezTo>
                <a:cubicBezTo>
                  <a:pt x="27" y="96"/>
                  <a:pt x="32" y="101"/>
                  <a:pt x="32" y="108"/>
                </a:cubicBezTo>
                <a:cubicBezTo>
                  <a:pt x="32" y="115"/>
                  <a:pt x="27" y="120"/>
                  <a:pt x="20" y="120"/>
                </a:cubicBezTo>
                <a:close/>
                <a:moveTo>
                  <a:pt x="60" y="72"/>
                </a:moveTo>
                <a:cubicBezTo>
                  <a:pt x="53" y="72"/>
                  <a:pt x="48" y="67"/>
                  <a:pt x="48" y="60"/>
                </a:cubicBezTo>
                <a:cubicBezTo>
                  <a:pt x="48" y="53"/>
                  <a:pt x="53" y="48"/>
                  <a:pt x="60" y="48"/>
                </a:cubicBezTo>
                <a:cubicBezTo>
                  <a:pt x="67" y="48"/>
                  <a:pt x="72" y="53"/>
                  <a:pt x="72" y="60"/>
                </a:cubicBezTo>
                <a:cubicBezTo>
                  <a:pt x="72" y="67"/>
                  <a:pt x="67" y="72"/>
                  <a:pt x="60" y="72"/>
                </a:cubicBezTo>
                <a:close/>
                <a:moveTo>
                  <a:pt x="124" y="152"/>
                </a:moveTo>
                <a:cubicBezTo>
                  <a:pt x="117" y="152"/>
                  <a:pt x="112" y="147"/>
                  <a:pt x="112" y="140"/>
                </a:cubicBezTo>
                <a:cubicBezTo>
                  <a:pt x="112" y="133"/>
                  <a:pt x="117" y="128"/>
                  <a:pt x="124" y="128"/>
                </a:cubicBezTo>
                <a:cubicBezTo>
                  <a:pt x="131" y="128"/>
                  <a:pt x="136" y="133"/>
                  <a:pt x="136" y="140"/>
                </a:cubicBezTo>
                <a:cubicBezTo>
                  <a:pt x="136" y="147"/>
                  <a:pt x="131" y="152"/>
                  <a:pt x="124" y="152"/>
                </a:cubicBezTo>
                <a:close/>
                <a:moveTo>
                  <a:pt x="200" y="32"/>
                </a:moveTo>
                <a:cubicBezTo>
                  <a:pt x="193" y="32"/>
                  <a:pt x="188" y="27"/>
                  <a:pt x="188" y="20"/>
                </a:cubicBezTo>
                <a:cubicBezTo>
                  <a:pt x="188" y="13"/>
                  <a:pt x="193" y="8"/>
                  <a:pt x="200" y="8"/>
                </a:cubicBezTo>
                <a:cubicBezTo>
                  <a:pt x="207" y="8"/>
                  <a:pt x="212" y="13"/>
                  <a:pt x="212" y="20"/>
                </a:cubicBezTo>
                <a:cubicBezTo>
                  <a:pt x="212" y="27"/>
                  <a:pt x="207" y="32"/>
                  <a:pt x="200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Century Gothic" panose="020B0502020202020204" pitchFamily="34" charset="0"/>
            </a:endParaRPr>
          </a:p>
        </p:txBody>
      </p:sp>
      <p:sp>
        <p:nvSpPr>
          <p:cNvPr id="29" name="Freeform 20">
            <a:extLst>
              <a:ext uri="{FF2B5EF4-FFF2-40B4-BE49-F238E27FC236}">
                <a16:creationId xmlns:a16="http://schemas.microsoft.com/office/drawing/2014/main" id="{C18F0175-1263-4C2C-86B1-72FA3F8A9057}"/>
              </a:ext>
            </a:extLst>
          </p:cNvPr>
          <p:cNvSpPr>
            <a:spLocks noEditPoints="1"/>
          </p:cNvSpPr>
          <p:nvPr/>
        </p:nvSpPr>
        <p:spPr bwMode="auto">
          <a:xfrm>
            <a:off x="5959463" y="4156659"/>
            <a:ext cx="317500" cy="220663"/>
          </a:xfrm>
          <a:custGeom>
            <a:avLst/>
            <a:gdLst>
              <a:gd name="T0" fmla="*/ 104 w 220"/>
              <a:gd name="T1" fmla="*/ 48 h 152"/>
              <a:gd name="T2" fmla="*/ 112 w 220"/>
              <a:gd name="T3" fmla="*/ 68 h 152"/>
              <a:gd name="T4" fmla="*/ 132 w 220"/>
              <a:gd name="T5" fmla="*/ 48 h 152"/>
              <a:gd name="T6" fmla="*/ 144 w 220"/>
              <a:gd name="T7" fmla="*/ 12 h 152"/>
              <a:gd name="T8" fmla="*/ 88 w 220"/>
              <a:gd name="T9" fmla="*/ 0 h 152"/>
              <a:gd name="T10" fmla="*/ 76 w 220"/>
              <a:gd name="T11" fmla="*/ 36 h 152"/>
              <a:gd name="T12" fmla="*/ 84 w 220"/>
              <a:gd name="T13" fmla="*/ 12 h 152"/>
              <a:gd name="T14" fmla="*/ 132 w 220"/>
              <a:gd name="T15" fmla="*/ 8 h 152"/>
              <a:gd name="T16" fmla="*/ 136 w 220"/>
              <a:gd name="T17" fmla="*/ 36 h 152"/>
              <a:gd name="T18" fmla="*/ 88 w 220"/>
              <a:gd name="T19" fmla="*/ 40 h 152"/>
              <a:gd name="T20" fmla="*/ 84 w 220"/>
              <a:gd name="T21" fmla="*/ 12 h 152"/>
              <a:gd name="T22" fmla="*/ 192 w 220"/>
              <a:gd name="T23" fmla="*/ 104 h 152"/>
              <a:gd name="T24" fmla="*/ 28 w 220"/>
              <a:gd name="T25" fmla="*/ 80 h 152"/>
              <a:gd name="T26" fmla="*/ 12 w 220"/>
              <a:gd name="T27" fmla="*/ 104 h 152"/>
              <a:gd name="T28" fmla="*/ 0 w 220"/>
              <a:gd name="T29" fmla="*/ 140 h 152"/>
              <a:gd name="T30" fmla="*/ 56 w 220"/>
              <a:gd name="T31" fmla="*/ 152 h 152"/>
              <a:gd name="T32" fmla="*/ 68 w 220"/>
              <a:gd name="T33" fmla="*/ 116 h 152"/>
              <a:gd name="T34" fmla="*/ 36 w 220"/>
              <a:gd name="T35" fmla="*/ 104 h 152"/>
              <a:gd name="T36" fmla="*/ 104 w 220"/>
              <a:gd name="T37" fmla="*/ 88 h 152"/>
              <a:gd name="T38" fmla="*/ 88 w 220"/>
              <a:gd name="T39" fmla="*/ 104 h 152"/>
              <a:gd name="T40" fmla="*/ 76 w 220"/>
              <a:gd name="T41" fmla="*/ 140 h 152"/>
              <a:gd name="T42" fmla="*/ 132 w 220"/>
              <a:gd name="T43" fmla="*/ 152 h 152"/>
              <a:gd name="T44" fmla="*/ 144 w 220"/>
              <a:gd name="T45" fmla="*/ 116 h 152"/>
              <a:gd name="T46" fmla="*/ 112 w 220"/>
              <a:gd name="T47" fmla="*/ 104 h 152"/>
              <a:gd name="T48" fmla="*/ 184 w 220"/>
              <a:gd name="T49" fmla="*/ 88 h 152"/>
              <a:gd name="T50" fmla="*/ 164 w 220"/>
              <a:gd name="T51" fmla="*/ 104 h 152"/>
              <a:gd name="T52" fmla="*/ 152 w 220"/>
              <a:gd name="T53" fmla="*/ 140 h 152"/>
              <a:gd name="T54" fmla="*/ 208 w 220"/>
              <a:gd name="T55" fmla="*/ 152 h 152"/>
              <a:gd name="T56" fmla="*/ 220 w 220"/>
              <a:gd name="T57" fmla="*/ 116 h 152"/>
              <a:gd name="T58" fmla="*/ 56 w 220"/>
              <a:gd name="T59" fmla="*/ 112 h 152"/>
              <a:gd name="T60" fmla="*/ 60 w 220"/>
              <a:gd name="T61" fmla="*/ 140 h 152"/>
              <a:gd name="T62" fmla="*/ 12 w 220"/>
              <a:gd name="T63" fmla="*/ 144 h 152"/>
              <a:gd name="T64" fmla="*/ 8 w 220"/>
              <a:gd name="T65" fmla="*/ 116 h 152"/>
              <a:gd name="T66" fmla="*/ 56 w 220"/>
              <a:gd name="T67" fmla="*/ 112 h 152"/>
              <a:gd name="T68" fmla="*/ 136 w 220"/>
              <a:gd name="T69" fmla="*/ 116 h 152"/>
              <a:gd name="T70" fmla="*/ 132 w 220"/>
              <a:gd name="T71" fmla="*/ 144 h 152"/>
              <a:gd name="T72" fmla="*/ 84 w 220"/>
              <a:gd name="T73" fmla="*/ 140 h 152"/>
              <a:gd name="T74" fmla="*/ 88 w 220"/>
              <a:gd name="T75" fmla="*/ 112 h 152"/>
              <a:gd name="T76" fmla="*/ 212 w 220"/>
              <a:gd name="T77" fmla="*/ 140 h 152"/>
              <a:gd name="T78" fmla="*/ 164 w 220"/>
              <a:gd name="T79" fmla="*/ 144 h 152"/>
              <a:gd name="T80" fmla="*/ 160 w 220"/>
              <a:gd name="T81" fmla="*/ 116 h 152"/>
              <a:gd name="T82" fmla="*/ 208 w 220"/>
              <a:gd name="T83" fmla="*/ 112 h 152"/>
              <a:gd name="T84" fmla="*/ 212 w 220"/>
              <a:gd name="T85" fmla="*/ 14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20" h="152">
                <a:moveTo>
                  <a:pt x="88" y="48"/>
                </a:moveTo>
                <a:cubicBezTo>
                  <a:pt x="104" y="48"/>
                  <a:pt x="104" y="48"/>
                  <a:pt x="104" y="48"/>
                </a:cubicBezTo>
                <a:cubicBezTo>
                  <a:pt x="104" y="68"/>
                  <a:pt x="104" y="68"/>
                  <a:pt x="104" y="68"/>
                </a:cubicBezTo>
                <a:cubicBezTo>
                  <a:pt x="112" y="68"/>
                  <a:pt x="112" y="68"/>
                  <a:pt x="112" y="68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39" y="48"/>
                  <a:pt x="144" y="43"/>
                  <a:pt x="144" y="36"/>
                </a:cubicBezTo>
                <a:cubicBezTo>
                  <a:pt x="144" y="12"/>
                  <a:pt x="144" y="12"/>
                  <a:pt x="144" y="12"/>
                </a:cubicBezTo>
                <a:cubicBezTo>
                  <a:pt x="144" y="5"/>
                  <a:pt x="139" y="0"/>
                  <a:pt x="132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1" y="0"/>
                  <a:pt x="76" y="5"/>
                  <a:pt x="76" y="12"/>
                </a:cubicBezTo>
                <a:cubicBezTo>
                  <a:pt x="76" y="36"/>
                  <a:pt x="76" y="36"/>
                  <a:pt x="76" y="36"/>
                </a:cubicBezTo>
                <a:cubicBezTo>
                  <a:pt x="76" y="43"/>
                  <a:pt x="81" y="48"/>
                  <a:pt x="88" y="48"/>
                </a:cubicBezTo>
                <a:close/>
                <a:moveTo>
                  <a:pt x="84" y="12"/>
                </a:moveTo>
                <a:cubicBezTo>
                  <a:pt x="84" y="10"/>
                  <a:pt x="86" y="8"/>
                  <a:pt x="88" y="8"/>
                </a:cubicBezTo>
                <a:cubicBezTo>
                  <a:pt x="132" y="8"/>
                  <a:pt x="132" y="8"/>
                  <a:pt x="132" y="8"/>
                </a:cubicBezTo>
                <a:cubicBezTo>
                  <a:pt x="134" y="8"/>
                  <a:pt x="136" y="10"/>
                  <a:pt x="136" y="12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8"/>
                  <a:pt x="134" y="40"/>
                  <a:pt x="132" y="40"/>
                </a:cubicBezTo>
                <a:cubicBezTo>
                  <a:pt x="88" y="40"/>
                  <a:pt x="88" y="40"/>
                  <a:pt x="88" y="40"/>
                </a:cubicBezTo>
                <a:cubicBezTo>
                  <a:pt x="86" y="40"/>
                  <a:pt x="84" y="38"/>
                  <a:pt x="84" y="36"/>
                </a:cubicBezTo>
                <a:lnTo>
                  <a:pt x="84" y="12"/>
                </a:lnTo>
                <a:close/>
                <a:moveTo>
                  <a:pt x="208" y="104"/>
                </a:moveTo>
                <a:cubicBezTo>
                  <a:pt x="192" y="104"/>
                  <a:pt x="192" y="104"/>
                  <a:pt x="192" y="104"/>
                </a:cubicBezTo>
                <a:cubicBezTo>
                  <a:pt x="192" y="80"/>
                  <a:pt x="192" y="80"/>
                  <a:pt x="192" y="80"/>
                </a:cubicBezTo>
                <a:cubicBezTo>
                  <a:pt x="28" y="80"/>
                  <a:pt x="28" y="80"/>
                  <a:pt x="28" y="80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12" y="104"/>
                  <a:pt x="12" y="104"/>
                  <a:pt x="12" y="104"/>
                </a:cubicBezTo>
                <a:cubicBezTo>
                  <a:pt x="5" y="104"/>
                  <a:pt x="0" y="109"/>
                  <a:pt x="0" y="116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7"/>
                  <a:pt x="5" y="152"/>
                  <a:pt x="12" y="152"/>
                </a:cubicBezTo>
                <a:cubicBezTo>
                  <a:pt x="56" y="152"/>
                  <a:pt x="56" y="152"/>
                  <a:pt x="56" y="152"/>
                </a:cubicBezTo>
                <a:cubicBezTo>
                  <a:pt x="63" y="152"/>
                  <a:pt x="68" y="147"/>
                  <a:pt x="68" y="140"/>
                </a:cubicBezTo>
                <a:cubicBezTo>
                  <a:pt x="68" y="116"/>
                  <a:pt x="68" y="116"/>
                  <a:pt x="68" y="116"/>
                </a:cubicBezTo>
                <a:cubicBezTo>
                  <a:pt x="68" y="109"/>
                  <a:pt x="63" y="104"/>
                  <a:pt x="56" y="104"/>
                </a:cubicBezTo>
                <a:cubicBezTo>
                  <a:pt x="36" y="104"/>
                  <a:pt x="36" y="104"/>
                  <a:pt x="36" y="104"/>
                </a:cubicBezTo>
                <a:cubicBezTo>
                  <a:pt x="36" y="88"/>
                  <a:pt x="36" y="88"/>
                  <a:pt x="36" y="88"/>
                </a:cubicBezTo>
                <a:cubicBezTo>
                  <a:pt x="104" y="88"/>
                  <a:pt x="104" y="88"/>
                  <a:pt x="104" y="88"/>
                </a:cubicBezTo>
                <a:cubicBezTo>
                  <a:pt x="104" y="104"/>
                  <a:pt x="104" y="104"/>
                  <a:pt x="104" y="104"/>
                </a:cubicBezTo>
                <a:cubicBezTo>
                  <a:pt x="88" y="104"/>
                  <a:pt x="88" y="104"/>
                  <a:pt x="88" y="104"/>
                </a:cubicBezTo>
                <a:cubicBezTo>
                  <a:pt x="81" y="104"/>
                  <a:pt x="76" y="109"/>
                  <a:pt x="76" y="116"/>
                </a:cubicBezTo>
                <a:cubicBezTo>
                  <a:pt x="76" y="140"/>
                  <a:pt x="76" y="140"/>
                  <a:pt x="76" y="140"/>
                </a:cubicBezTo>
                <a:cubicBezTo>
                  <a:pt x="76" y="147"/>
                  <a:pt x="81" y="152"/>
                  <a:pt x="88" y="152"/>
                </a:cubicBezTo>
                <a:cubicBezTo>
                  <a:pt x="132" y="152"/>
                  <a:pt x="132" y="152"/>
                  <a:pt x="132" y="152"/>
                </a:cubicBezTo>
                <a:cubicBezTo>
                  <a:pt x="139" y="152"/>
                  <a:pt x="144" y="147"/>
                  <a:pt x="144" y="140"/>
                </a:cubicBezTo>
                <a:cubicBezTo>
                  <a:pt x="144" y="116"/>
                  <a:pt x="144" y="116"/>
                  <a:pt x="144" y="116"/>
                </a:cubicBezTo>
                <a:cubicBezTo>
                  <a:pt x="144" y="109"/>
                  <a:pt x="139" y="104"/>
                  <a:pt x="132" y="104"/>
                </a:cubicBezTo>
                <a:cubicBezTo>
                  <a:pt x="112" y="104"/>
                  <a:pt x="112" y="104"/>
                  <a:pt x="112" y="104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84" y="88"/>
                  <a:pt x="184" y="88"/>
                  <a:pt x="184" y="88"/>
                </a:cubicBezTo>
                <a:cubicBezTo>
                  <a:pt x="184" y="104"/>
                  <a:pt x="184" y="104"/>
                  <a:pt x="184" y="104"/>
                </a:cubicBezTo>
                <a:cubicBezTo>
                  <a:pt x="164" y="104"/>
                  <a:pt x="164" y="104"/>
                  <a:pt x="164" y="104"/>
                </a:cubicBezTo>
                <a:cubicBezTo>
                  <a:pt x="157" y="104"/>
                  <a:pt x="152" y="109"/>
                  <a:pt x="152" y="116"/>
                </a:cubicBezTo>
                <a:cubicBezTo>
                  <a:pt x="152" y="140"/>
                  <a:pt x="152" y="140"/>
                  <a:pt x="152" y="140"/>
                </a:cubicBezTo>
                <a:cubicBezTo>
                  <a:pt x="152" y="147"/>
                  <a:pt x="157" y="152"/>
                  <a:pt x="164" y="152"/>
                </a:cubicBezTo>
                <a:cubicBezTo>
                  <a:pt x="208" y="152"/>
                  <a:pt x="208" y="152"/>
                  <a:pt x="208" y="152"/>
                </a:cubicBezTo>
                <a:cubicBezTo>
                  <a:pt x="215" y="152"/>
                  <a:pt x="220" y="147"/>
                  <a:pt x="220" y="140"/>
                </a:cubicBezTo>
                <a:cubicBezTo>
                  <a:pt x="220" y="116"/>
                  <a:pt x="220" y="116"/>
                  <a:pt x="220" y="116"/>
                </a:cubicBezTo>
                <a:cubicBezTo>
                  <a:pt x="220" y="109"/>
                  <a:pt x="215" y="104"/>
                  <a:pt x="208" y="104"/>
                </a:cubicBezTo>
                <a:close/>
                <a:moveTo>
                  <a:pt x="56" y="112"/>
                </a:moveTo>
                <a:cubicBezTo>
                  <a:pt x="58" y="112"/>
                  <a:pt x="60" y="114"/>
                  <a:pt x="60" y="116"/>
                </a:cubicBezTo>
                <a:cubicBezTo>
                  <a:pt x="60" y="140"/>
                  <a:pt x="60" y="140"/>
                  <a:pt x="60" y="140"/>
                </a:cubicBezTo>
                <a:cubicBezTo>
                  <a:pt x="60" y="142"/>
                  <a:pt x="58" y="144"/>
                  <a:pt x="56" y="144"/>
                </a:cubicBezTo>
                <a:cubicBezTo>
                  <a:pt x="12" y="144"/>
                  <a:pt x="12" y="144"/>
                  <a:pt x="12" y="144"/>
                </a:cubicBezTo>
                <a:cubicBezTo>
                  <a:pt x="10" y="144"/>
                  <a:pt x="8" y="142"/>
                  <a:pt x="8" y="140"/>
                </a:cubicBezTo>
                <a:cubicBezTo>
                  <a:pt x="8" y="116"/>
                  <a:pt x="8" y="116"/>
                  <a:pt x="8" y="116"/>
                </a:cubicBezTo>
                <a:cubicBezTo>
                  <a:pt x="8" y="114"/>
                  <a:pt x="10" y="112"/>
                  <a:pt x="12" y="112"/>
                </a:cubicBezTo>
                <a:lnTo>
                  <a:pt x="56" y="112"/>
                </a:lnTo>
                <a:close/>
                <a:moveTo>
                  <a:pt x="132" y="112"/>
                </a:moveTo>
                <a:cubicBezTo>
                  <a:pt x="134" y="112"/>
                  <a:pt x="136" y="114"/>
                  <a:pt x="136" y="116"/>
                </a:cubicBezTo>
                <a:cubicBezTo>
                  <a:pt x="136" y="140"/>
                  <a:pt x="136" y="140"/>
                  <a:pt x="136" y="140"/>
                </a:cubicBezTo>
                <a:cubicBezTo>
                  <a:pt x="136" y="142"/>
                  <a:pt x="134" y="144"/>
                  <a:pt x="132" y="144"/>
                </a:cubicBezTo>
                <a:cubicBezTo>
                  <a:pt x="88" y="144"/>
                  <a:pt x="88" y="144"/>
                  <a:pt x="88" y="144"/>
                </a:cubicBezTo>
                <a:cubicBezTo>
                  <a:pt x="86" y="144"/>
                  <a:pt x="84" y="142"/>
                  <a:pt x="84" y="140"/>
                </a:cubicBezTo>
                <a:cubicBezTo>
                  <a:pt x="84" y="116"/>
                  <a:pt x="84" y="116"/>
                  <a:pt x="84" y="116"/>
                </a:cubicBezTo>
                <a:cubicBezTo>
                  <a:pt x="84" y="114"/>
                  <a:pt x="86" y="112"/>
                  <a:pt x="88" y="112"/>
                </a:cubicBezTo>
                <a:lnTo>
                  <a:pt x="132" y="112"/>
                </a:lnTo>
                <a:close/>
                <a:moveTo>
                  <a:pt x="212" y="140"/>
                </a:moveTo>
                <a:cubicBezTo>
                  <a:pt x="212" y="142"/>
                  <a:pt x="210" y="144"/>
                  <a:pt x="208" y="144"/>
                </a:cubicBezTo>
                <a:cubicBezTo>
                  <a:pt x="164" y="144"/>
                  <a:pt x="164" y="144"/>
                  <a:pt x="164" y="144"/>
                </a:cubicBezTo>
                <a:cubicBezTo>
                  <a:pt x="162" y="144"/>
                  <a:pt x="160" y="142"/>
                  <a:pt x="160" y="140"/>
                </a:cubicBezTo>
                <a:cubicBezTo>
                  <a:pt x="160" y="116"/>
                  <a:pt x="160" y="116"/>
                  <a:pt x="160" y="116"/>
                </a:cubicBezTo>
                <a:cubicBezTo>
                  <a:pt x="160" y="114"/>
                  <a:pt x="162" y="112"/>
                  <a:pt x="164" y="112"/>
                </a:cubicBezTo>
                <a:cubicBezTo>
                  <a:pt x="208" y="112"/>
                  <a:pt x="208" y="112"/>
                  <a:pt x="208" y="112"/>
                </a:cubicBezTo>
                <a:cubicBezTo>
                  <a:pt x="210" y="112"/>
                  <a:pt x="212" y="114"/>
                  <a:pt x="212" y="116"/>
                </a:cubicBezTo>
                <a:lnTo>
                  <a:pt x="212" y="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Century Gothic" panose="020B0502020202020204" pitchFamily="34" charset="0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92134F6D-4BB6-4599-950C-0E01BD51156D}"/>
              </a:ext>
            </a:extLst>
          </p:cNvPr>
          <p:cNvSpPr>
            <a:spLocks noEditPoints="1"/>
          </p:cNvSpPr>
          <p:nvPr/>
        </p:nvSpPr>
        <p:spPr bwMode="auto">
          <a:xfrm>
            <a:off x="4113933" y="3431715"/>
            <a:ext cx="271463" cy="279400"/>
          </a:xfrm>
          <a:custGeom>
            <a:avLst/>
            <a:gdLst>
              <a:gd name="T0" fmla="*/ 94 w 188"/>
              <a:gd name="T1" fmla="*/ 96 h 192"/>
              <a:gd name="T2" fmla="*/ 188 w 188"/>
              <a:gd name="T3" fmla="*/ 48 h 192"/>
              <a:gd name="T4" fmla="*/ 94 w 188"/>
              <a:gd name="T5" fmla="*/ 0 h 192"/>
              <a:gd name="T6" fmla="*/ 0 w 188"/>
              <a:gd name="T7" fmla="*/ 48 h 192"/>
              <a:gd name="T8" fmla="*/ 94 w 188"/>
              <a:gd name="T9" fmla="*/ 96 h 192"/>
              <a:gd name="T10" fmla="*/ 94 w 188"/>
              <a:gd name="T11" fmla="*/ 8 h 192"/>
              <a:gd name="T12" fmla="*/ 180 w 188"/>
              <a:gd name="T13" fmla="*/ 48 h 192"/>
              <a:gd name="T14" fmla="*/ 94 w 188"/>
              <a:gd name="T15" fmla="*/ 88 h 192"/>
              <a:gd name="T16" fmla="*/ 8 w 188"/>
              <a:gd name="T17" fmla="*/ 48 h 192"/>
              <a:gd name="T18" fmla="*/ 94 w 188"/>
              <a:gd name="T19" fmla="*/ 8 h 192"/>
              <a:gd name="T20" fmla="*/ 94 w 188"/>
              <a:gd name="T21" fmla="*/ 120 h 192"/>
              <a:gd name="T22" fmla="*/ 8 w 188"/>
              <a:gd name="T23" fmla="*/ 80 h 192"/>
              <a:gd name="T24" fmla="*/ 0 w 188"/>
              <a:gd name="T25" fmla="*/ 80 h 192"/>
              <a:gd name="T26" fmla="*/ 94 w 188"/>
              <a:gd name="T27" fmla="*/ 128 h 192"/>
              <a:gd name="T28" fmla="*/ 188 w 188"/>
              <a:gd name="T29" fmla="*/ 80 h 192"/>
              <a:gd name="T30" fmla="*/ 180 w 188"/>
              <a:gd name="T31" fmla="*/ 80 h 192"/>
              <a:gd name="T32" fmla="*/ 94 w 188"/>
              <a:gd name="T33" fmla="*/ 120 h 192"/>
              <a:gd name="T34" fmla="*/ 94 w 188"/>
              <a:gd name="T35" fmla="*/ 152 h 192"/>
              <a:gd name="T36" fmla="*/ 8 w 188"/>
              <a:gd name="T37" fmla="*/ 112 h 192"/>
              <a:gd name="T38" fmla="*/ 0 w 188"/>
              <a:gd name="T39" fmla="*/ 112 h 192"/>
              <a:gd name="T40" fmla="*/ 94 w 188"/>
              <a:gd name="T41" fmla="*/ 160 h 192"/>
              <a:gd name="T42" fmla="*/ 188 w 188"/>
              <a:gd name="T43" fmla="*/ 112 h 192"/>
              <a:gd name="T44" fmla="*/ 180 w 188"/>
              <a:gd name="T45" fmla="*/ 112 h 192"/>
              <a:gd name="T46" fmla="*/ 94 w 188"/>
              <a:gd name="T47" fmla="*/ 152 h 192"/>
              <a:gd name="T48" fmla="*/ 94 w 188"/>
              <a:gd name="T49" fmla="*/ 184 h 192"/>
              <a:gd name="T50" fmla="*/ 8 w 188"/>
              <a:gd name="T51" fmla="*/ 144 h 192"/>
              <a:gd name="T52" fmla="*/ 0 w 188"/>
              <a:gd name="T53" fmla="*/ 144 h 192"/>
              <a:gd name="T54" fmla="*/ 94 w 188"/>
              <a:gd name="T55" fmla="*/ 192 h 192"/>
              <a:gd name="T56" fmla="*/ 188 w 188"/>
              <a:gd name="T57" fmla="*/ 144 h 192"/>
              <a:gd name="T58" fmla="*/ 180 w 188"/>
              <a:gd name="T59" fmla="*/ 144 h 192"/>
              <a:gd name="T60" fmla="*/ 94 w 188"/>
              <a:gd name="T61" fmla="*/ 18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88" h="192">
                <a:moveTo>
                  <a:pt x="94" y="96"/>
                </a:moveTo>
                <a:cubicBezTo>
                  <a:pt x="147" y="96"/>
                  <a:pt x="188" y="75"/>
                  <a:pt x="188" y="48"/>
                </a:cubicBezTo>
                <a:cubicBezTo>
                  <a:pt x="188" y="21"/>
                  <a:pt x="147" y="0"/>
                  <a:pt x="94" y="0"/>
                </a:cubicBezTo>
                <a:cubicBezTo>
                  <a:pt x="41" y="0"/>
                  <a:pt x="0" y="21"/>
                  <a:pt x="0" y="48"/>
                </a:cubicBezTo>
                <a:cubicBezTo>
                  <a:pt x="0" y="75"/>
                  <a:pt x="41" y="96"/>
                  <a:pt x="94" y="96"/>
                </a:cubicBezTo>
                <a:close/>
                <a:moveTo>
                  <a:pt x="94" y="8"/>
                </a:moveTo>
                <a:cubicBezTo>
                  <a:pt x="141" y="8"/>
                  <a:pt x="180" y="26"/>
                  <a:pt x="180" y="48"/>
                </a:cubicBezTo>
                <a:cubicBezTo>
                  <a:pt x="180" y="70"/>
                  <a:pt x="141" y="88"/>
                  <a:pt x="94" y="88"/>
                </a:cubicBezTo>
                <a:cubicBezTo>
                  <a:pt x="47" y="88"/>
                  <a:pt x="8" y="70"/>
                  <a:pt x="8" y="48"/>
                </a:cubicBezTo>
                <a:cubicBezTo>
                  <a:pt x="8" y="26"/>
                  <a:pt x="47" y="8"/>
                  <a:pt x="94" y="8"/>
                </a:cubicBezTo>
                <a:close/>
                <a:moveTo>
                  <a:pt x="94" y="120"/>
                </a:moveTo>
                <a:cubicBezTo>
                  <a:pt x="47" y="120"/>
                  <a:pt x="8" y="102"/>
                  <a:pt x="8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07"/>
                  <a:pt x="41" y="128"/>
                  <a:pt x="94" y="128"/>
                </a:cubicBezTo>
                <a:cubicBezTo>
                  <a:pt x="147" y="128"/>
                  <a:pt x="188" y="107"/>
                  <a:pt x="188" y="80"/>
                </a:cubicBezTo>
                <a:cubicBezTo>
                  <a:pt x="180" y="80"/>
                  <a:pt x="180" y="80"/>
                  <a:pt x="180" y="80"/>
                </a:cubicBezTo>
                <a:cubicBezTo>
                  <a:pt x="180" y="102"/>
                  <a:pt x="141" y="120"/>
                  <a:pt x="94" y="120"/>
                </a:cubicBezTo>
                <a:close/>
                <a:moveTo>
                  <a:pt x="94" y="152"/>
                </a:moveTo>
                <a:cubicBezTo>
                  <a:pt x="47" y="152"/>
                  <a:pt x="8" y="134"/>
                  <a:pt x="8" y="112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39"/>
                  <a:pt x="41" y="160"/>
                  <a:pt x="94" y="160"/>
                </a:cubicBezTo>
                <a:cubicBezTo>
                  <a:pt x="147" y="160"/>
                  <a:pt x="188" y="139"/>
                  <a:pt x="188" y="112"/>
                </a:cubicBezTo>
                <a:cubicBezTo>
                  <a:pt x="180" y="112"/>
                  <a:pt x="180" y="112"/>
                  <a:pt x="180" y="112"/>
                </a:cubicBezTo>
                <a:cubicBezTo>
                  <a:pt x="180" y="134"/>
                  <a:pt x="141" y="152"/>
                  <a:pt x="94" y="152"/>
                </a:cubicBezTo>
                <a:close/>
                <a:moveTo>
                  <a:pt x="94" y="184"/>
                </a:moveTo>
                <a:cubicBezTo>
                  <a:pt x="47" y="184"/>
                  <a:pt x="8" y="166"/>
                  <a:pt x="8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171"/>
                  <a:pt x="41" y="192"/>
                  <a:pt x="94" y="192"/>
                </a:cubicBezTo>
                <a:cubicBezTo>
                  <a:pt x="147" y="192"/>
                  <a:pt x="188" y="171"/>
                  <a:pt x="188" y="144"/>
                </a:cubicBezTo>
                <a:cubicBezTo>
                  <a:pt x="180" y="144"/>
                  <a:pt x="180" y="144"/>
                  <a:pt x="180" y="144"/>
                </a:cubicBezTo>
                <a:cubicBezTo>
                  <a:pt x="180" y="166"/>
                  <a:pt x="141" y="184"/>
                  <a:pt x="94" y="1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Century Gothic" panose="020B0502020202020204" pitchFamily="34" charset="0"/>
            </a:endParaRPr>
          </a:p>
        </p:txBody>
      </p:sp>
      <p:sp>
        <p:nvSpPr>
          <p:cNvPr id="31" name="Freeform 36">
            <a:extLst>
              <a:ext uri="{FF2B5EF4-FFF2-40B4-BE49-F238E27FC236}">
                <a16:creationId xmlns:a16="http://schemas.microsoft.com/office/drawing/2014/main" id="{C5B78127-DEF6-4931-86EC-63A271BD89B1}"/>
              </a:ext>
            </a:extLst>
          </p:cNvPr>
          <p:cNvSpPr>
            <a:spLocks noEditPoints="1"/>
          </p:cNvSpPr>
          <p:nvPr/>
        </p:nvSpPr>
        <p:spPr bwMode="auto">
          <a:xfrm>
            <a:off x="7759614" y="3438065"/>
            <a:ext cx="242888" cy="266700"/>
          </a:xfrm>
          <a:custGeom>
            <a:avLst/>
            <a:gdLst>
              <a:gd name="T0" fmla="*/ 40 w 168"/>
              <a:gd name="T1" fmla="*/ 21 h 184"/>
              <a:gd name="T2" fmla="*/ 54 w 168"/>
              <a:gd name="T3" fmla="*/ 8 h 184"/>
              <a:gd name="T4" fmla="*/ 114 w 168"/>
              <a:gd name="T5" fmla="*/ 8 h 184"/>
              <a:gd name="T6" fmla="*/ 128 w 168"/>
              <a:gd name="T7" fmla="*/ 21 h 184"/>
              <a:gd name="T8" fmla="*/ 128 w 168"/>
              <a:gd name="T9" fmla="*/ 92 h 184"/>
              <a:gd name="T10" fmla="*/ 136 w 168"/>
              <a:gd name="T11" fmla="*/ 92 h 184"/>
              <a:gd name="T12" fmla="*/ 136 w 168"/>
              <a:gd name="T13" fmla="*/ 21 h 184"/>
              <a:gd name="T14" fmla="*/ 114 w 168"/>
              <a:gd name="T15" fmla="*/ 0 h 184"/>
              <a:gd name="T16" fmla="*/ 54 w 168"/>
              <a:gd name="T17" fmla="*/ 0 h 184"/>
              <a:gd name="T18" fmla="*/ 32 w 168"/>
              <a:gd name="T19" fmla="*/ 21 h 184"/>
              <a:gd name="T20" fmla="*/ 32 w 168"/>
              <a:gd name="T21" fmla="*/ 92 h 184"/>
              <a:gd name="T22" fmla="*/ 40 w 168"/>
              <a:gd name="T23" fmla="*/ 92 h 184"/>
              <a:gd name="T24" fmla="*/ 40 w 168"/>
              <a:gd name="T25" fmla="*/ 21 h 184"/>
              <a:gd name="T26" fmla="*/ 144 w 168"/>
              <a:gd name="T27" fmla="*/ 68 h 184"/>
              <a:gd name="T28" fmla="*/ 144 w 168"/>
              <a:gd name="T29" fmla="*/ 76 h 184"/>
              <a:gd name="T30" fmla="*/ 160 w 168"/>
              <a:gd name="T31" fmla="*/ 76 h 184"/>
              <a:gd name="T32" fmla="*/ 84 w 168"/>
              <a:gd name="T33" fmla="*/ 149 h 184"/>
              <a:gd name="T34" fmla="*/ 8 w 168"/>
              <a:gd name="T35" fmla="*/ 76 h 184"/>
              <a:gd name="T36" fmla="*/ 24 w 168"/>
              <a:gd name="T37" fmla="*/ 76 h 184"/>
              <a:gd name="T38" fmla="*/ 24 w 168"/>
              <a:gd name="T39" fmla="*/ 68 h 184"/>
              <a:gd name="T40" fmla="*/ 0 w 168"/>
              <a:gd name="T41" fmla="*/ 68 h 184"/>
              <a:gd name="T42" fmla="*/ 0 w 168"/>
              <a:gd name="T43" fmla="*/ 72 h 184"/>
              <a:gd name="T44" fmla="*/ 80 w 168"/>
              <a:gd name="T45" fmla="*/ 156 h 184"/>
              <a:gd name="T46" fmla="*/ 80 w 168"/>
              <a:gd name="T47" fmla="*/ 176 h 184"/>
              <a:gd name="T48" fmla="*/ 64 w 168"/>
              <a:gd name="T49" fmla="*/ 176 h 184"/>
              <a:gd name="T50" fmla="*/ 64 w 168"/>
              <a:gd name="T51" fmla="*/ 184 h 184"/>
              <a:gd name="T52" fmla="*/ 104 w 168"/>
              <a:gd name="T53" fmla="*/ 184 h 184"/>
              <a:gd name="T54" fmla="*/ 104 w 168"/>
              <a:gd name="T55" fmla="*/ 176 h 184"/>
              <a:gd name="T56" fmla="*/ 88 w 168"/>
              <a:gd name="T57" fmla="*/ 176 h 184"/>
              <a:gd name="T58" fmla="*/ 88 w 168"/>
              <a:gd name="T59" fmla="*/ 156 h 184"/>
              <a:gd name="T60" fmla="*/ 168 w 168"/>
              <a:gd name="T61" fmla="*/ 72 h 184"/>
              <a:gd name="T62" fmla="*/ 168 w 168"/>
              <a:gd name="T63" fmla="*/ 68 h 184"/>
              <a:gd name="T64" fmla="*/ 144 w 168"/>
              <a:gd name="T65" fmla="*/ 68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8" h="184">
                <a:moveTo>
                  <a:pt x="40" y="21"/>
                </a:moveTo>
                <a:cubicBezTo>
                  <a:pt x="40" y="14"/>
                  <a:pt x="47" y="8"/>
                  <a:pt x="54" y="8"/>
                </a:cubicBezTo>
                <a:cubicBezTo>
                  <a:pt x="114" y="8"/>
                  <a:pt x="114" y="8"/>
                  <a:pt x="114" y="8"/>
                </a:cubicBezTo>
                <a:cubicBezTo>
                  <a:pt x="121" y="8"/>
                  <a:pt x="128" y="14"/>
                  <a:pt x="128" y="21"/>
                </a:cubicBezTo>
                <a:cubicBezTo>
                  <a:pt x="128" y="92"/>
                  <a:pt x="128" y="92"/>
                  <a:pt x="128" y="92"/>
                </a:cubicBezTo>
                <a:cubicBezTo>
                  <a:pt x="136" y="92"/>
                  <a:pt x="136" y="92"/>
                  <a:pt x="136" y="92"/>
                </a:cubicBezTo>
                <a:cubicBezTo>
                  <a:pt x="136" y="21"/>
                  <a:pt x="136" y="21"/>
                  <a:pt x="136" y="21"/>
                </a:cubicBezTo>
                <a:cubicBezTo>
                  <a:pt x="136" y="10"/>
                  <a:pt x="125" y="0"/>
                  <a:pt x="11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43" y="0"/>
                  <a:pt x="32" y="10"/>
                  <a:pt x="32" y="21"/>
                </a:cubicBezTo>
                <a:cubicBezTo>
                  <a:pt x="32" y="92"/>
                  <a:pt x="32" y="92"/>
                  <a:pt x="32" y="92"/>
                </a:cubicBezTo>
                <a:cubicBezTo>
                  <a:pt x="40" y="92"/>
                  <a:pt x="40" y="92"/>
                  <a:pt x="40" y="92"/>
                </a:cubicBezTo>
                <a:lnTo>
                  <a:pt x="40" y="21"/>
                </a:lnTo>
                <a:close/>
                <a:moveTo>
                  <a:pt x="144" y="68"/>
                </a:moveTo>
                <a:cubicBezTo>
                  <a:pt x="144" y="76"/>
                  <a:pt x="144" y="76"/>
                  <a:pt x="144" y="76"/>
                </a:cubicBezTo>
                <a:cubicBezTo>
                  <a:pt x="160" y="76"/>
                  <a:pt x="160" y="76"/>
                  <a:pt x="160" y="76"/>
                </a:cubicBezTo>
                <a:cubicBezTo>
                  <a:pt x="158" y="116"/>
                  <a:pt x="125" y="149"/>
                  <a:pt x="84" y="149"/>
                </a:cubicBezTo>
                <a:cubicBezTo>
                  <a:pt x="43" y="149"/>
                  <a:pt x="10" y="116"/>
                  <a:pt x="8" y="76"/>
                </a:cubicBezTo>
                <a:cubicBezTo>
                  <a:pt x="24" y="76"/>
                  <a:pt x="24" y="76"/>
                  <a:pt x="24" y="76"/>
                </a:cubicBezTo>
                <a:cubicBezTo>
                  <a:pt x="24" y="68"/>
                  <a:pt x="24" y="68"/>
                  <a:pt x="24" y="68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117"/>
                  <a:pt x="35" y="154"/>
                  <a:pt x="80" y="156"/>
                </a:cubicBezTo>
                <a:cubicBezTo>
                  <a:pt x="80" y="176"/>
                  <a:pt x="80" y="176"/>
                  <a:pt x="80" y="176"/>
                </a:cubicBezTo>
                <a:cubicBezTo>
                  <a:pt x="64" y="176"/>
                  <a:pt x="64" y="176"/>
                  <a:pt x="64" y="176"/>
                </a:cubicBezTo>
                <a:cubicBezTo>
                  <a:pt x="64" y="184"/>
                  <a:pt x="64" y="184"/>
                  <a:pt x="64" y="184"/>
                </a:cubicBezTo>
                <a:cubicBezTo>
                  <a:pt x="104" y="184"/>
                  <a:pt x="104" y="184"/>
                  <a:pt x="104" y="184"/>
                </a:cubicBezTo>
                <a:cubicBezTo>
                  <a:pt x="104" y="176"/>
                  <a:pt x="104" y="176"/>
                  <a:pt x="104" y="176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133" y="154"/>
                  <a:pt x="168" y="117"/>
                  <a:pt x="168" y="72"/>
                </a:cubicBezTo>
                <a:cubicBezTo>
                  <a:pt x="168" y="68"/>
                  <a:pt x="168" y="68"/>
                  <a:pt x="168" y="68"/>
                </a:cubicBezTo>
                <a:lnTo>
                  <a:pt x="144" y="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Century Gothic" panose="020B0502020202020204" pitchFamily="34" charset="0"/>
            </a:endParaRPr>
          </a:p>
        </p:txBody>
      </p:sp>
      <p:sp>
        <p:nvSpPr>
          <p:cNvPr id="32" name="Freeform 64">
            <a:extLst>
              <a:ext uri="{FF2B5EF4-FFF2-40B4-BE49-F238E27FC236}">
                <a16:creationId xmlns:a16="http://schemas.microsoft.com/office/drawing/2014/main" id="{46BB0BC0-C90A-459D-8B58-AE0733B56633}"/>
              </a:ext>
            </a:extLst>
          </p:cNvPr>
          <p:cNvSpPr>
            <a:spLocks noEditPoints="1"/>
          </p:cNvSpPr>
          <p:nvPr/>
        </p:nvSpPr>
        <p:spPr bwMode="auto">
          <a:xfrm>
            <a:off x="9559237" y="4101890"/>
            <a:ext cx="231775" cy="330200"/>
          </a:xfrm>
          <a:custGeom>
            <a:avLst/>
            <a:gdLst>
              <a:gd name="T0" fmla="*/ 80 w 160"/>
              <a:gd name="T1" fmla="*/ 64 h 228"/>
              <a:gd name="T2" fmla="*/ 112 w 160"/>
              <a:gd name="T3" fmla="*/ 32 h 228"/>
              <a:gd name="T4" fmla="*/ 80 w 160"/>
              <a:gd name="T5" fmla="*/ 0 h 228"/>
              <a:gd name="T6" fmla="*/ 48 w 160"/>
              <a:gd name="T7" fmla="*/ 32 h 228"/>
              <a:gd name="T8" fmla="*/ 80 w 160"/>
              <a:gd name="T9" fmla="*/ 64 h 228"/>
              <a:gd name="T10" fmla="*/ 80 w 160"/>
              <a:gd name="T11" fmla="*/ 8 h 228"/>
              <a:gd name="T12" fmla="*/ 104 w 160"/>
              <a:gd name="T13" fmla="*/ 32 h 228"/>
              <a:gd name="T14" fmla="*/ 80 w 160"/>
              <a:gd name="T15" fmla="*/ 56 h 228"/>
              <a:gd name="T16" fmla="*/ 56 w 160"/>
              <a:gd name="T17" fmla="*/ 32 h 228"/>
              <a:gd name="T18" fmla="*/ 80 w 160"/>
              <a:gd name="T19" fmla="*/ 8 h 228"/>
              <a:gd name="T20" fmla="*/ 49 w 160"/>
              <a:gd name="T21" fmla="*/ 136 h 228"/>
              <a:gd name="T22" fmla="*/ 60 w 160"/>
              <a:gd name="T23" fmla="*/ 160 h 228"/>
              <a:gd name="T24" fmla="*/ 60 w 160"/>
              <a:gd name="T25" fmla="*/ 168 h 228"/>
              <a:gd name="T26" fmla="*/ 80 w 160"/>
              <a:gd name="T27" fmla="*/ 188 h 228"/>
              <a:gd name="T28" fmla="*/ 100 w 160"/>
              <a:gd name="T29" fmla="*/ 168 h 228"/>
              <a:gd name="T30" fmla="*/ 100 w 160"/>
              <a:gd name="T31" fmla="*/ 160 h 228"/>
              <a:gd name="T32" fmla="*/ 111 w 160"/>
              <a:gd name="T33" fmla="*/ 136 h 228"/>
              <a:gd name="T34" fmla="*/ 120 w 160"/>
              <a:gd name="T35" fmla="*/ 112 h 228"/>
              <a:gd name="T36" fmla="*/ 80 w 160"/>
              <a:gd name="T37" fmla="*/ 72 h 228"/>
              <a:gd name="T38" fmla="*/ 40 w 160"/>
              <a:gd name="T39" fmla="*/ 112 h 228"/>
              <a:gd name="T40" fmla="*/ 49 w 160"/>
              <a:gd name="T41" fmla="*/ 136 h 228"/>
              <a:gd name="T42" fmla="*/ 80 w 160"/>
              <a:gd name="T43" fmla="*/ 80 h 228"/>
              <a:gd name="T44" fmla="*/ 112 w 160"/>
              <a:gd name="T45" fmla="*/ 112 h 228"/>
              <a:gd name="T46" fmla="*/ 105 w 160"/>
              <a:gd name="T47" fmla="*/ 130 h 228"/>
              <a:gd name="T48" fmla="*/ 92 w 160"/>
              <a:gd name="T49" fmla="*/ 160 h 228"/>
              <a:gd name="T50" fmla="*/ 92 w 160"/>
              <a:gd name="T51" fmla="*/ 168 h 228"/>
              <a:gd name="T52" fmla="*/ 80 w 160"/>
              <a:gd name="T53" fmla="*/ 180 h 228"/>
              <a:gd name="T54" fmla="*/ 68 w 160"/>
              <a:gd name="T55" fmla="*/ 168 h 228"/>
              <a:gd name="T56" fmla="*/ 68 w 160"/>
              <a:gd name="T57" fmla="*/ 160 h 228"/>
              <a:gd name="T58" fmla="*/ 55 w 160"/>
              <a:gd name="T59" fmla="*/ 130 h 228"/>
              <a:gd name="T60" fmla="*/ 48 w 160"/>
              <a:gd name="T61" fmla="*/ 112 h 228"/>
              <a:gd name="T62" fmla="*/ 80 w 160"/>
              <a:gd name="T63" fmla="*/ 80 h 228"/>
              <a:gd name="T64" fmla="*/ 80 w 160"/>
              <a:gd name="T65" fmla="*/ 204 h 228"/>
              <a:gd name="T66" fmla="*/ 132 w 160"/>
              <a:gd name="T67" fmla="*/ 180 h 228"/>
              <a:gd name="T68" fmla="*/ 113 w 160"/>
              <a:gd name="T69" fmla="*/ 161 h 228"/>
              <a:gd name="T70" fmla="*/ 111 w 160"/>
              <a:gd name="T71" fmla="*/ 169 h 228"/>
              <a:gd name="T72" fmla="*/ 124 w 160"/>
              <a:gd name="T73" fmla="*/ 180 h 228"/>
              <a:gd name="T74" fmla="*/ 80 w 160"/>
              <a:gd name="T75" fmla="*/ 196 h 228"/>
              <a:gd name="T76" fmla="*/ 36 w 160"/>
              <a:gd name="T77" fmla="*/ 180 h 228"/>
              <a:gd name="T78" fmla="*/ 49 w 160"/>
              <a:gd name="T79" fmla="*/ 169 h 228"/>
              <a:gd name="T80" fmla="*/ 47 w 160"/>
              <a:gd name="T81" fmla="*/ 161 h 228"/>
              <a:gd name="T82" fmla="*/ 28 w 160"/>
              <a:gd name="T83" fmla="*/ 180 h 228"/>
              <a:gd name="T84" fmla="*/ 80 w 160"/>
              <a:gd name="T85" fmla="*/ 204 h 228"/>
              <a:gd name="T86" fmla="*/ 142 w 160"/>
              <a:gd name="T87" fmla="*/ 156 h 228"/>
              <a:gd name="T88" fmla="*/ 138 w 160"/>
              <a:gd name="T89" fmla="*/ 163 h 228"/>
              <a:gd name="T90" fmla="*/ 152 w 160"/>
              <a:gd name="T91" fmla="*/ 184 h 228"/>
              <a:gd name="T92" fmla="*/ 80 w 160"/>
              <a:gd name="T93" fmla="*/ 220 h 228"/>
              <a:gd name="T94" fmla="*/ 8 w 160"/>
              <a:gd name="T95" fmla="*/ 184 h 228"/>
              <a:gd name="T96" fmla="*/ 22 w 160"/>
              <a:gd name="T97" fmla="*/ 163 h 228"/>
              <a:gd name="T98" fmla="*/ 18 w 160"/>
              <a:gd name="T99" fmla="*/ 156 h 228"/>
              <a:gd name="T100" fmla="*/ 0 w 160"/>
              <a:gd name="T101" fmla="*/ 184 h 228"/>
              <a:gd name="T102" fmla="*/ 80 w 160"/>
              <a:gd name="T103" fmla="*/ 228 h 228"/>
              <a:gd name="T104" fmla="*/ 160 w 160"/>
              <a:gd name="T105" fmla="*/ 184 h 228"/>
              <a:gd name="T106" fmla="*/ 142 w 160"/>
              <a:gd name="T107" fmla="*/ 156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0" h="228">
                <a:moveTo>
                  <a:pt x="80" y="64"/>
                </a:moveTo>
                <a:cubicBezTo>
                  <a:pt x="98" y="64"/>
                  <a:pt x="112" y="50"/>
                  <a:pt x="112" y="32"/>
                </a:cubicBezTo>
                <a:cubicBezTo>
                  <a:pt x="112" y="14"/>
                  <a:pt x="98" y="0"/>
                  <a:pt x="80" y="0"/>
                </a:cubicBezTo>
                <a:cubicBezTo>
                  <a:pt x="62" y="0"/>
                  <a:pt x="48" y="14"/>
                  <a:pt x="48" y="32"/>
                </a:cubicBezTo>
                <a:cubicBezTo>
                  <a:pt x="48" y="50"/>
                  <a:pt x="62" y="64"/>
                  <a:pt x="80" y="64"/>
                </a:cubicBezTo>
                <a:close/>
                <a:moveTo>
                  <a:pt x="80" y="8"/>
                </a:moveTo>
                <a:cubicBezTo>
                  <a:pt x="93" y="8"/>
                  <a:pt x="104" y="19"/>
                  <a:pt x="104" y="32"/>
                </a:cubicBezTo>
                <a:cubicBezTo>
                  <a:pt x="104" y="45"/>
                  <a:pt x="93" y="56"/>
                  <a:pt x="80" y="56"/>
                </a:cubicBezTo>
                <a:cubicBezTo>
                  <a:pt x="67" y="56"/>
                  <a:pt x="56" y="45"/>
                  <a:pt x="56" y="32"/>
                </a:cubicBezTo>
                <a:cubicBezTo>
                  <a:pt x="56" y="19"/>
                  <a:pt x="67" y="8"/>
                  <a:pt x="80" y="8"/>
                </a:cubicBezTo>
                <a:close/>
                <a:moveTo>
                  <a:pt x="49" y="136"/>
                </a:moveTo>
                <a:cubicBezTo>
                  <a:pt x="55" y="141"/>
                  <a:pt x="60" y="152"/>
                  <a:pt x="60" y="160"/>
                </a:cubicBezTo>
                <a:cubicBezTo>
                  <a:pt x="60" y="168"/>
                  <a:pt x="60" y="168"/>
                  <a:pt x="60" y="168"/>
                </a:cubicBezTo>
                <a:cubicBezTo>
                  <a:pt x="60" y="179"/>
                  <a:pt x="69" y="188"/>
                  <a:pt x="80" y="188"/>
                </a:cubicBezTo>
                <a:cubicBezTo>
                  <a:pt x="91" y="188"/>
                  <a:pt x="100" y="179"/>
                  <a:pt x="100" y="168"/>
                </a:cubicBezTo>
                <a:cubicBezTo>
                  <a:pt x="100" y="160"/>
                  <a:pt x="100" y="160"/>
                  <a:pt x="100" y="160"/>
                </a:cubicBezTo>
                <a:cubicBezTo>
                  <a:pt x="100" y="152"/>
                  <a:pt x="105" y="141"/>
                  <a:pt x="111" y="136"/>
                </a:cubicBezTo>
                <a:cubicBezTo>
                  <a:pt x="111" y="136"/>
                  <a:pt x="120" y="127"/>
                  <a:pt x="120" y="112"/>
                </a:cubicBezTo>
                <a:cubicBezTo>
                  <a:pt x="120" y="90"/>
                  <a:pt x="102" y="72"/>
                  <a:pt x="80" y="72"/>
                </a:cubicBezTo>
                <a:cubicBezTo>
                  <a:pt x="58" y="72"/>
                  <a:pt x="40" y="90"/>
                  <a:pt x="40" y="112"/>
                </a:cubicBezTo>
                <a:cubicBezTo>
                  <a:pt x="40" y="127"/>
                  <a:pt x="49" y="136"/>
                  <a:pt x="49" y="136"/>
                </a:cubicBezTo>
                <a:close/>
                <a:moveTo>
                  <a:pt x="80" y="80"/>
                </a:moveTo>
                <a:cubicBezTo>
                  <a:pt x="97" y="80"/>
                  <a:pt x="112" y="94"/>
                  <a:pt x="112" y="112"/>
                </a:cubicBezTo>
                <a:cubicBezTo>
                  <a:pt x="112" y="124"/>
                  <a:pt x="105" y="130"/>
                  <a:pt x="105" y="130"/>
                </a:cubicBezTo>
                <a:cubicBezTo>
                  <a:pt x="98" y="137"/>
                  <a:pt x="92" y="150"/>
                  <a:pt x="92" y="160"/>
                </a:cubicBezTo>
                <a:cubicBezTo>
                  <a:pt x="92" y="168"/>
                  <a:pt x="92" y="168"/>
                  <a:pt x="92" y="168"/>
                </a:cubicBezTo>
                <a:cubicBezTo>
                  <a:pt x="92" y="175"/>
                  <a:pt x="87" y="180"/>
                  <a:pt x="80" y="180"/>
                </a:cubicBezTo>
                <a:cubicBezTo>
                  <a:pt x="73" y="180"/>
                  <a:pt x="68" y="175"/>
                  <a:pt x="68" y="168"/>
                </a:cubicBezTo>
                <a:cubicBezTo>
                  <a:pt x="68" y="160"/>
                  <a:pt x="68" y="160"/>
                  <a:pt x="68" y="160"/>
                </a:cubicBezTo>
                <a:cubicBezTo>
                  <a:pt x="68" y="150"/>
                  <a:pt x="62" y="137"/>
                  <a:pt x="55" y="130"/>
                </a:cubicBezTo>
                <a:cubicBezTo>
                  <a:pt x="55" y="130"/>
                  <a:pt x="48" y="124"/>
                  <a:pt x="48" y="112"/>
                </a:cubicBezTo>
                <a:cubicBezTo>
                  <a:pt x="48" y="94"/>
                  <a:pt x="62" y="80"/>
                  <a:pt x="80" y="80"/>
                </a:cubicBezTo>
                <a:close/>
                <a:moveTo>
                  <a:pt x="80" y="204"/>
                </a:moveTo>
                <a:cubicBezTo>
                  <a:pt x="110" y="204"/>
                  <a:pt x="132" y="194"/>
                  <a:pt x="132" y="180"/>
                </a:cubicBezTo>
                <a:cubicBezTo>
                  <a:pt x="132" y="172"/>
                  <a:pt x="125" y="166"/>
                  <a:pt x="113" y="161"/>
                </a:cubicBezTo>
                <a:cubicBezTo>
                  <a:pt x="111" y="169"/>
                  <a:pt x="111" y="169"/>
                  <a:pt x="111" y="169"/>
                </a:cubicBezTo>
                <a:cubicBezTo>
                  <a:pt x="119" y="172"/>
                  <a:pt x="124" y="176"/>
                  <a:pt x="124" y="180"/>
                </a:cubicBezTo>
                <a:cubicBezTo>
                  <a:pt x="124" y="188"/>
                  <a:pt x="105" y="196"/>
                  <a:pt x="80" y="196"/>
                </a:cubicBezTo>
                <a:cubicBezTo>
                  <a:pt x="55" y="196"/>
                  <a:pt x="36" y="188"/>
                  <a:pt x="36" y="180"/>
                </a:cubicBezTo>
                <a:cubicBezTo>
                  <a:pt x="36" y="176"/>
                  <a:pt x="41" y="172"/>
                  <a:pt x="49" y="169"/>
                </a:cubicBezTo>
                <a:cubicBezTo>
                  <a:pt x="47" y="161"/>
                  <a:pt x="47" y="161"/>
                  <a:pt x="47" y="161"/>
                </a:cubicBezTo>
                <a:cubicBezTo>
                  <a:pt x="35" y="166"/>
                  <a:pt x="28" y="172"/>
                  <a:pt x="28" y="180"/>
                </a:cubicBezTo>
                <a:cubicBezTo>
                  <a:pt x="28" y="194"/>
                  <a:pt x="50" y="204"/>
                  <a:pt x="80" y="204"/>
                </a:cubicBezTo>
                <a:close/>
                <a:moveTo>
                  <a:pt x="142" y="156"/>
                </a:moveTo>
                <a:cubicBezTo>
                  <a:pt x="138" y="163"/>
                  <a:pt x="138" y="163"/>
                  <a:pt x="138" y="163"/>
                </a:cubicBezTo>
                <a:cubicBezTo>
                  <a:pt x="144" y="167"/>
                  <a:pt x="152" y="174"/>
                  <a:pt x="152" y="184"/>
                </a:cubicBezTo>
                <a:cubicBezTo>
                  <a:pt x="152" y="204"/>
                  <a:pt x="119" y="220"/>
                  <a:pt x="80" y="220"/>
                </a:cubicBezTo>
                <a:cubicBezTo>
                  <a:pt x="41" y="220"/>
                  <a:pt x="8" y="204"/>
                  <a:pt x="8" y="184"/>
                </a:cubicBezTo>
                <a:cubicBezTo>
                  <a:pt x="8" y="174"/>
                  <a:pt x="16" y="167"/>
                  <a:pt x="22" y="163"/>
                </a:cubicBezTo>
                <a:cubicBezTo>
                  <a:pt x="18" y="156"/>
                  <a:pt x="18" y="156"/>
                  <a:pt x="18" y="156"/>
                </a:cubicBezTo>
                <a:cubicBezTo>
                  <a:pt x="6" y="164"/>
                  <a:pt x="0" y="174"/>
                  <a:pt x="0" y="184"/>
                </a:cubicBezTo>
                <a:cubicBezTo>
                  <a:pt x="0" y="209"/>
                  <a:pt x="35" y="228"/>
                  <a:pt x="80" y="228"/>
                </a:cubicBezTo>
                <a:cubicBezTo>
                  <a:pt x="125" y="228"/>
                  <a:pt x="160" y="209"/>
                  <a:pt x="160" y="184"/>
                </a:cubicBezTo>
                <a:cubicBezTo>
                  <a:pt x="160" y="174"/>
                  <a:pt x="154" y="164"/>
                  <a:pt x="142" y="1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6B6C78-D9B6-4738-9207-BC018748BEBD}"/>
              </a:ext>
            </a:extLst>
          </p:cNvPr>
          <p:cNvSpPr txBox="1"/>
          <p:nvPr/>
        </p:nvSpPr>
        <p:spPr>
          <a:xfrm>
            <a:off x="1397186" y="5243058"/>
            <a:ext cx="2184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7B6"/>
                </a:solidFill>
                <a:latin typeface="Century Gothic" panose="020B0502020202020204" pitchFamily="34" charset="0"/>
              </a:rPr>
              <a:t>PROCESS #1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A1D452-44DA-4776-B273-5BCCC7205BE1}"/>
              </a:ext>
            </a:extLst>
          </p:cNvPr>
          <p:cNvSpPr txBox="1"/>
          <p:nvPr/>
        </p:nvSpPr>
        <p:spPr>
          <a:xfrm>
            <a:off x="1072816" y="5581612"/>
            <a:ext cx="28331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Lorem ipsum dolor sit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amet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adipiscing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elit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vel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endParaRPr lang="en-US" sz="105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C64B78-9999-411A-8DA3-BE18945723B4}"/>
              </a:ext>
            </a:extLst>
          </p:cNvPr>
          <p:cNvSpPr txBox="1"/>
          <p:nvPr/>
        </p:nvSpPr>
        <p:spPr>
          <a:xfrm>
            <a:off x="3143436" y="1720379"/>
            <a:ext cx="2184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7B6"/>
                </a:solidFill>
                <a:latin typeface="Century Gothic" panose="020B0502020202020204" pitchFamily="34" charset="0"/>
              </a:rPr>
              <a:t>PROCESS #2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05007D-5CDE-4062-BC5B-17AE4EC15020}"/>
              </a:ext>
            </a:extLst>
          </p:cNvPr>
          <p:cNvSpPr txBox="1"/>
          <p:nvPr/>
        </p:nvSpPr>
        <p:spPr>
          <a:xfrm>
            <a:off x="2819066" y="2058933"/>
            <a:ext cx="28331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Lorem ipsum dolor sit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amet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adipiscing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elit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vel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endParaRPr lang="en-US" sz="105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6402B03-0482-49D5-AC0B-789096CFCA06}"/>
              </a:ext>
            </a:extLst>
          </p:cNvPr>
          <p:cNvSpPr txBox="1"/>
          <p:nvPr/>
        </p:nvSpPr>
        <p:spPr>
          <a:xfrm>
            <a:off x="5016686" y="5243058"/>
            <a:ext cx="2184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7B6"/>
                </a:solidFill>
                <a:latin typeface="Century Gothic" panose="020B0502020202020204" pitchFamily="34" charset="0"/>
              </a:rPr>
              <a:t>PROCESS #3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1059C32-17FD-4B24-A47E-BA3ED58B6B9B}"/>
              </a:ext>
            </a:extLst>
          </p:cNvPr>
          <p:cNvSpPr txBox="1"/>
          <p:nvPr/>
        </p:nvSpPr>
        <p:spPr>
          <a:xfrm>
            <a:off x="4692316" y="5581612"/>
            <a:ext cx="28331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Lorem ipsum dolor sit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amet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adipiscing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elit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vel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endParaRPr lang="en-US" sz="105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245A5C2-9D3A-4892-803D-A07B32B23C1D}"/>
              </a:ext>
            </a:extLst>
          </p:cNvPr>
          <p:cNvSpPr txBox="1"/>
          <p:nvPr/>
        </p:nvSpPr>
        <p:spPr>
          <a:xfrm>
            <a:off x="6788336" y="1720379"/>
            <a:ext cx="2184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7B6"/>
                </a:solidFill>
                <a:latin typeface="Century Gothic" panose="020B0502020202020204" pitchFamily="34" charset="0"/>
              </a:rPr>
              <a:t>PROCESS #4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E3C607-8AB2-45B5-875B-C2EBA244EB85}"/>
              </a:ext>
            </a:extLst>
          </p:cNvPr>
          <p:cNvSpPr txBox="1"/>
          <p:nvPr/>
        </p:nvSpPr>
        <p:spPr>
          <a:xfrm>
            <a:off x="6463966" y="2058933"/>
            <a:ext cx="28331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Lorem ipsum dolor sit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amet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adipiscing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elit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vel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endParaRPr lang="en-US" sz="105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DAA082-1053-4A09-A233-B2C142318414}"/>
              </a:ext>
            </a:extLst>
          </p:cNvPr>
          <p:cNvSpPr txBox="1"/>
          <p:nvPr/>
        </p:nvSpPr>
        <p:spPr>
          <a:xfrm>
            <a:off x="8582846" y="5243058"/>
            <a:ext cx="2184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7B6"/>
                </a:solidFill>
                <a:latin typeface="Century Gothic" panose="020B0502020202020204" pitchFamily="34" charset="0"/>
              </a:rPr>
              <a:t>PROCESS #5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60C1C3-C496-43E7-9631-7DC0051CD5C4}"/>
              </a:ext>
            </a:extLst>
          </p:cNvPr>
          <p:cNvSpPr txBox="1"/>
          <p:nvPr/>
        </p:nvSpPr>
        <p:spPr>
          <a:xfrm>
            <a:off x="8258476" y="5581612"/>
            <a:ext cx="28331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Lorem ipsum dolor sit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amet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adipiscing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elit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vel </a:t>
            </a:r>
            <a:r>
              <a:rPr lang="en-US" sz="10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endParaRPr lang="en-US" sz="105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70C083B2-3957-45E0-9F9F-8D463F523CB3}"/>
              </a:ext>
            </a:extLst>
          </p:cNvPr>
          <p:cNvSpPr txBox="1">
            <a:spLocks/>
          </p:cNvSpPr>
          <p:nvPr/>
        </p:nvSpPr>
        <p:spPr>
          <a:xfrm>
            <a:off x="3546255" y="516145"/>
            <a:ext cx="5099491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lnSpc>
                <a:spcPct val="85000"/>
              </a:lnSpc>
              <a:defRPr sz="5400" i="1" spc="-300">
                <a:gradFill>
                  <a:gsLst>
                    <a:gs pos="0">
                      <a:srgbClr val="43BD97"/>
                    </a:gs>
                    <a:gs pos="100000">
                      <a:srgbClr val="4077E4">
                        <a:alpha val="88000"/>
                      </a:srgbClr>
                    </a:gs>
                  </a:gsLst>
                  <a:lin ang="18900000" scaled="1"/>
                </a:gradFill>
                <a:latin typeface="Lato Black" panose="020F0A02020204030203" pitchFamily="34" charset="0"/>
                <a:cs typeface="Lato Black" panose="020F0A02020204030203" pitchFamily="34" charset="0"/>
              </a:defRPr>
            </a:lvl1pPr>
            <a:lvl2pPr marL="1095566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/>
            </a:lvl2pPr>
            <a:lvl3pPr marL="1825943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/>
            </a:lvl3pPr>
            <a:lvl4pPr marL="2556320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4pPr>
            <a:lvl5pPr marL="3286697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5pPr>
            <a:lvl6pPr marL="4017074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6pPr>
            <a:lvl7pPr marL="4747451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7pPr>
            <a:lvl8pPr marL="5477828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8pPr>
            <a:lvl9pPr marL="6208205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9pPr>
          </a:lstStyle>
          <a:p>
            <a:pPr lvl="0" algn="ctr"/>
            <a:r>
              <a:rPr lang="en-US" sz="3600" i="0" spc="0" dirty="0">
                <a:solidFill>
                  <a:srgbClr val="0B2C4D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</a:t>
            </a:r>
            <a:endParaRPr kumimoji="0" lang="en-US" sz="3600" b="0" i="0" u="none" kern="1200" cap="none" spc="0" normalizeH="0" baseline="0" noProof="0" dirty="0">
              <a:ln>
                <a:noFill/>
              </a:ln>
              <a:solidFill>
                <a:srgbClr val="0B2C4D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/>
            <a:r>
              <a:rPr lang="en-US" sz="3600" b="1" i="0" spc="0" dirty="0">
                <a:solidFill>
                  <a:srgbClr val="0077B6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TIMELINE</a:t>
            </a:r>
            <a:endParaRPr kumimoji="0" lang="id-ID" sz="3600" b="1" i="0" u="none" kern="1200" cap="none" spc="0" normalizeH="0" baseline="0" noProof="0" dirty="0">
              <a:ln>
                <a:noFill/>
              </a:ln>
              <a:solidFill>
                <a:srgbClr val="0077B6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3970CE3-A718-4967-ABEB-93FABFC30C6B}"/>
              </a:ext>
            </a:extLst>
          </p:cNvPr>
          <p:cNvGrpSpPr/>
          <p:nvPr/>
        </p:nvGrpSpPr>
        <p:grpSpPr>
          <a:xfrm>
            <a:off x="5841380" y="1613786"/>
            <a:ext cx="509240" cy="101848"/>
            <a:chOff x="5841380" y="1831582"/>
            <a:chExt cx="509240" cy="10184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D124279-6861-4367-8A47-5D11EAD0188A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rgbClr val="0077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7AFDB7-C7F0-4F13-8B87-A012971C9FAB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AD0E230-A169-45C5-A781-E3FA37E915AB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798863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0DDFE25-E5B2-457A-807E-BF7768511E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8" b="25938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8AD2FF-4863-454F-B154-4F9E9593E312}"/>
              </a:ext>
            </a:extLst>
          </p:cNvPr>
          <p:cNvSpPr/>
          <p:nvPr/>
        </p:nvSpPr>
        <p:spPr>
          <a:xfrm>
            <a:off x="0" y="1473200"/>
            <a:ext cx="12192000" cy="391160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427916-5E35-423B-BF9B-DD761105C7A5}"/>
              </a:ext>
            </a:extLst>
          </p:cNvPr>
          <p:cNvSpPr/>
          <p:nvPr/>
        </p:nvSpPr>
        <p:spPr>
          <a:xfrm>
            <a:off x="1828800" y="2521059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Lorem ipsum dolor sit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adipiscing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elit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Nulla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vel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posuere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diam. Donec pharetra,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urna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et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feugiat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condimentum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enim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orci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volutpat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neque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id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iaculis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odio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nulla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vitae eros. Nam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efficitur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ultrices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arcu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quis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porttitor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enim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cursus semper.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926061C-6B46-4C9C-8AEE-32AA995E387A}"/>
              </a:ext>
            </a:extLst>
          </p:cNvPr>
          <p:cNvSpPr/>
          <p:nvPr/>
        </p:nvSpPr>
        <p:spPr>
          <a:xfrm>
            <a:off x="0" y="1473200"/>
            <a:ext cx="3817255" cy="717064"/>
          </a:xfrm>
          <a:custGeom>
            <a:avLst/>
            <a:gdLst>
              <a:gd name="connsiteX0" fmla="*/ 0 w 3817255"/>
              <a:gd name="connsiteY0" fmla="*/ 0 h 717064"/>
              <a:gd name="connsiteX1" fmla="*/ 3817255 w 3817255"/>
              <a:gd name="connsiteY1" fmla="*/ 0 h 717064"/>
              <a:gd name="connsiteX2" fmla="*/ 2903194 w 3817255"/>
              <a:gd name="connsiteY2" fmla="*/ 717063 h 717064"/>
              <a:gd name="connsiteX3" fmla="*/ 0 w 3817255"/>
              <a:gd name="connsiteY3" fmla="*/ 717064 h 7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7255" h="717064">
                <a:moveTo>
                  <a:pt x="0" y="0"/>
                </a:moveTo>
                <a:lnTo>
                  <a:pt x="3817255" y="0"/>
                </a:lnTo>
                <a:lnTo>
                  <a:pt x="2903194" y="717063"/>
                </a:lnTo>
                <a:lnTo>
                  <a:pt x="0" y="717064"/>
                </a:lnTo>
                <a:close/>
              </a:path>
            </a:pathLst>
          </a:custGeom>
          <a:solidFill>
            <a:srgbClr val="0077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65E1447-CB07-4720-81EA-6122F4C91FA8}"/>
              </a:ext>
            </a:extLst>
          </p:cNvPr>
          <p:cNvSpPr/>
          <p:nvPr/>
        </p:nvSpPr>
        <p:spPr>
          <a:xfrm flipH="1" flipV="1">
            <a:off x="8374745" y="4667736"/>
            <a:ext cx="3817255" cy="717064"/>
          </a:xfrm>
          <a:custGeom>
            <a:avLst/>
            <a:gdLst>
              <a:gd name="connsiteX0" fmla="*/ 0 w 3817255"/>
              <a:gd name="connsiteY0" fmla="*/ 0 h 717064"/>
              <a:gd name="connsiteX1" fmla="*/ 3817255 w 3817255"/>
              <a:gd name="connsiteY1" fmla="*/ 0 h 717064"/>
              <a:gd name="connsiteX2" fmla="*/ 2903194 w 3817255"/>
              <a:gd name="connsiteY2" fmla="*/ 717063 h 717064"/>
              <a:gd name="connsiteX3" fmla="*/ 0 w 3817255"/>
              <a:gd name="connsiteY3" fmla="*/ 717064 h 7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7255" h="717064">
                <a:moveTo>
                  <a:pt x="0" y="0"/>
                </a:moveTo>
                <a:lnTo>
                  <a:pt x="3817255" y="0"/>
                </a:lnTo>
                <a:lnTo>
                  <a:pt x="2903194" y="717063"/>
                </a:lnTo>
                <a:lnTo>
                  <a:pt x="0" y="717064"/>
                </a:lnTo>
                <a:close/>
              </a:path>
            </a:pathLst>
          </a:custGeom>
          <a:solidFill>
            <a:srgbClr val="0077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1CD1498-5241-459C-A1AB-BFAFFC28DE1F}"/>
              </a:ext>
            </a:extLst>
          </p:cNvPr>
          <p:cNvSpPr txBox="1">
            <a:spLocks/>
          </p:cNvSpPr>
          <p:nvPr/>
        </p:nvSpPr>
        <p:spPr>
          <a:xfrm>
            <a:off x="1828801" y="516145"/>
            <a:ext cx="853440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lnSpc>
                <a:spcPct val="85000"/>
              </a:lnSpc>
              <a:defRPr sz="5400" i="1" spc="-300">
                <a:gradFill>
                  <a:gsLst>
                    <a:gs pos="0">
                      <a:srgbClr val="43BD97"/>
                    </a:gs>
                    <a:gs pos="100000">
                      <a:srgbClr val="4077E4">
                        <a:alpha val="88000"/>
                      </a:srgbClr>
                    </a:gs>
                  </a:gsLst>
                  <a:lin ang="18900000" scaled="1"/>
                </a:gradFill>
                <a:latin typeface="Lato Black" panose="020F0A02020204030203" pitchFamily="34" charset="0"/>
                <a:cs typeface="Lato Black" panose="020F0A02020204030203" pitchFamily="34" charset="0"/>
              </a:defRPr>
            </a:lvl1pPr>
            <a:lvl2pPr marL="1095566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/>
            </a:lvl2pPr>
            <a:lvl3pPr marL="1825943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/>
            </a:lvl3pPr>
            <a:lvl4pPr marL="2556320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4pPr>
            <a:lvl5pPr marL="3286697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5pPr>
            <a:lvl6pPr marL="4017074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6pPr>
            <a:lvl7pPr marL="4747451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7pPr>
            <a:lvl8pPr marL="5477828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8pPr>
            <a:lvl9pPr marL="6208205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9pPr>
          </a:lstStyle>
          <a:p>
            <a:pPr lvl="0" algn="ctr"/>
            <a:r>
              <a:rPr lang="en-US" sz="3600" i="0" spc="0" dirty="0">
                <a:solidFill>
                  <a:srgbClr val="0B2C4D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 </a:t>
            </a:r>
            <a:r>
              <a:rPr lang="en-US" sz="3600" b="1" i="0" spc="0" dirty="0">
                <a:solidFill>
                  <a:srgbClr val="0077B6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HERE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rgbClr val="0077B6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8DDBFE-D5E8-42E3-B027-F63336D1C7C9}"/>
              </a:ext>
            </a:extLst>
          </p:cNvPr>
          <p:cNvGrpSpPr/>
          <p:nvPr/>
        </p:nvGrpSpPr>
        <p:grpSpPr>
          <a:xfrm>
            <a:off x="5841380" y="1123516"/>
            <a:ext cx="509240" cy="101848"/>
            <a:chOff x="5841380" y="1831582"/>
            <a:chExt cx="509240" cy="10184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5ABC58A-A47B-4996-9E4F-2B8B599A2EC0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rgbClr val="0077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4D513D3-36B5-4AFE-8FB7-2A24C900C2CA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BF5E53-3A58-4511-919B-143AB23DDD45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514462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3DB30042-3A69-448A-9E15-2D9B47897637}"/>
              </a:ext>
            </a:extLst>
          </p:cNvPr>
          <p:cNvSpPr/>
          <p:nvPr/>
        </p:nvSpPr>
        <p:spPr>
          <a:xfrm rot="16200000">
            <a:off x="6015011" y="-649401"/>
            <a:ext cx="4197175" cy="815680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7A2C7D-45DD-4FFD-8697-F8E00A05BF45}"/>
              </a:ext>
            </a:extLst>
          </p:cNvPr>
          <p:cNvSpPr/>
          <p:nvPr/>
        </p:nvSpPr>
        <p:spPr>
          <a:xfrm>
            <a:off x="6699173" y="2963138"/>
            <a:ext cx="4517003" cy="654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id-ID" sz="16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adipiscing elit.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822EA2D-C89C-4945-AE8A-148DFE99CB7A}"/>
              </a:ext>
            </a:extLst>
          </p:cNvPr>
          <p:cNvSpPr txBox="1">
            <a:spLocks/>
          </p:cNvSpPr>
          <p:nvPr/>
        </p:nvSpPr>
        <p:spPr>
          <a:xfrm>
            <a:off x="6699173" y="1695229"/>
            <a:ext cx="386505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lnSpc>
                <a:spcPct val="85000"/>
              </a:lnSpc>
              <a:defRPr sz="5400" i="1" spc="-300">
                <a:gradFill>
                  <a:gsLst>
                    <a:gs pos="0">
                      <a:srgbClr val="43BD97"/>
                    </a:gs>
                    <a:gs pos="100000">
                      <a:srgbClr val="4077E4">
                        <a:alpha val="88000"/>
                      </a:srgbClr>
                    </a:gs>
                  </a:gsLst>
                  <a:lin ang="18900000" scaled="1"/>
                </a:gradFill>
                <a:latin typeface="Lato Black" panose="020F0A02020204030203" pitchFamily="34" charset="0"/>
                <a:cs typeface="Lato Black" panose="020F0A02020204030203" pitchFamily="34" charset="0"/>
              </a:defRPr>
            </a:lvl1pPr>
            <a:lvl2pPr marL="1095566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/>
            </a:lvl2pPr>
            <a:lvl3pPr marL="1825943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/>
            </a:lvl3pPr>
            <a:lvl4pPr marL="2556320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4pPr>
            <a:lvl5pPr marL="3286697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5pPr>
            <a:lvl6pPr marL="4017074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6pPr>
            <a:lvl7pPr marL="4747451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7pPr>
            <a:lvl8pPr marL="5477828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8pPr>
            <a:lvl9pPr marL="6208205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COMPANY</a:t>
            </a:r>
            <a:endParaRPr kumimoji="0" lang="id-ID" sz="3200" b="1" i="0" u="non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3BE417-F469-4E6A-93D0-4EF76EFE7176}"/>
              </a:ext>
            </a:extLst>
          </p:cNvPr>
          <p:cNvGrpSpPr/>
          <p:nvPr/>
        </p:nvGrpSpPr>
        <p:grpSpPr>
          <a:xfrm>
            <a:off x="6833334" y="2738305"/>
            <a:ext cx="509240" cy="101848"/>
            <a:chOff x="2743200" y="1943100"/>
            <a:chExt cx="381000" cy="762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0719EC7-64B7-4C4E-9EB5-551498C041B9}"/>
                </a:ext>
              </a:extLst>
            </p:cNvPr>
            <p:cNvSpPr/>
            <p:nvPr/>
          </p:nvSpPr>
          <p:spPr>
            <a:xfrm>
              <a:off x="2743200" y="1943100"/>
              <a:ext cx="76200" cy="76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472F723-1FEE-4921-A1DB-5C802953BD86}"/>
                </a:ext>
              </a:extLst>
            </p:cNvPr>
            <p:cNvSpPr/>
            <p:nvPr/>
          </p:nvSpPr>
          <p:spPr>
            <a:xfrm>
              <a:off x="2895600" y="1943100"/>
              <a:ext cx="76200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3B980B8-40F1-431F-B3CD-88C35F35CC1A}"/>
                </a:ext>
              </a:extLst>
            </p:cNvPr>
            <p:cNvSpPr/>
            <p:nvPr/>
          </p:nvSpPr>
          <p:spPr>
            <a:xfrm>
              <a:off x="3048000" y="1943100"/>
              <a:ext cx="76200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93B8092-1EEE-4425-B60F-42C9764433C4}"/>
              </a:ext>
            </a:extLst>
          </p:cNvPr>
          <p:cNvSpPr/>
          <p:nvPr/>
        </p:nvSpPr>
        <p:spPr>
          <a:xfrm>
            <a:off x="6699173" y="3694452"/>
            <a:ext cx="4364457" cy="1618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vel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diam. Donec pharetra,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et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feugiat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condimentum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orci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neque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id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iaculis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odio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vitae eros. Nam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efficitur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ultrices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arcu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porttitor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cursus semper.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AFC22BE-5A97-49B8-9ADC-9FA5C52D22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r="29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401908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E3BFBF-9795-4E19-9B38-5BDA773DCEF6}"/>
              </a:ext>
            </a:extLst>
          </p:cNvPr>
          <p:cNvSpPr/>
          <p:nvPr/>
        </p:nvSpPr>
        <p:spPr>
          <a:xfrm>
            <a:off x="6876973" y="3064736"/>
            <a:ext cx="4517003" cy="654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id-ID" sz="1600" b="1" dirty="0">
                <a:solidFill>
                  <a:srgbClr val="0077B6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adipiscing elit.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7B6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6202A21-0C53-4D98-83B9-F44415962FFF}"/>
              </a:ext>
            </a:extLst>
          </p:cNvPr>
          <p:cNvSpPr txBox="1">
            <a:spLocks/>
          </p:cNvSpPr>
          <p:nvPr/>
        </p:nvSpPr>
        <p:spPr>
          <a:xfrm>
            <a:off x="6876973" y="1695229"/>
            <a:ext cx="386505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lnSpc>
                <a:spcPct val="85000"/>
              </a:lnSpc>
              <a:defRPr sz="5400" i="1" spc="-300">
                <a:gradFill>
                  <a:gsLst>
                    <a:gs pos="0">
                      <a:srgbClr val="43BD97"/>
                    </a:gs>
                    <a:gs pos="100000">
                      <a:srgbClr val="4077E4">
                        <a:alpha val="88000"/>
                      </a:srgbClr>
                    </a:gs>
                  </a:gsLst>
                  <a:lin ang="18900000" scaled="1"/>
                </a:gradFill>
                <a:latin typeface="Lato Black" panose="020F0A02020204030203" pitchFamily="34" charset="0"/>
                <a:cs typeface="Lato Black" panose="020F0A02020204030203" pitchFamily="34" charset="0"/>
              </a:defRPr>
            </a:lvl1pPr>
            <a:lvl2pPr marL="1095566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/>
            </a:lvl2pPr>
            <a:lvl3pPr marL="1825943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/>
            </a:lvl3pPr>
            <a:lvl4pPr marL="2556320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4pPr>
            <a:lvl5pPr marL="3286697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5pPr>
            <a:lvl6pPr marL="4017074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6pPr>
            <a:lvl7pPr marL="4747451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7pPr>
            <a:lvl8pPr marL="5477828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8pPr>
            <a:lvl9pPr marL="6208205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2C4D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7B6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COMPANY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0077B6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14E5DD-FA73-4C29-ACD4-5FC216BCF9BB}"/>
              </a:ext>
            </a:extLst>
          </p:cNvPr>
          <p:cNvGrpSpPr/>
          <p:nvPr/>
        </p:nvGrpSpPr>
        <p:grpSpPr>
          <a:xfrm>
            <a:off x="7011134" y="2738305"/>
            <a:ext cx="509240" cy="101848"/>
            <a:chOff x="2743200" y="1943100"/>
            <a:chExt cx="381000" cy="762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0A00619-A325-4BA1-AEE8-29FF307999B0}"/>
                </a:ext>
              </a:extLst>
            </p:cNvPr>
            <p:cNvSpPr/>
            <p:nvPr/>
          </p:nvSpPr>
          <p:spPr>
            <a:xfrm>
              <a:off x="2743200" y="1943100"/>
              <a:ext cx="76200" cy="76200"/>
            </a:xfrm>
            <a:prstGeom prst="ellipse">
              <a:avLst/>
            </a:prstGeom>
            <a:solidFill>
              <a:srgbClr val="0077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FFF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0408F1-907E-416A-AE93-F88A6C635CAF}"/>
                </a:ext>
              </a:extLst>
            </p:cNvPr>
            <p:cNvSpPr/>
            <p:nvPr/>
          </p:nvSpPr>
          <p:spPr>
            <a:xfrm>
              <a:off x="2895600" y="1943100"/>
              <a:ext cx="76200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FE31E85-A99A-4930-8951-22FF259B8FBA}"/>
                </a:ext>
              </a:extLst>
            </p:cNvPr>
            <p:cNvSpPr/>
            <p:nvPr/>
          </p:nvSpPr>
          <p:spPr>
            <a:xfrm>
              <a:off x="3048000" y="1943100"/>
              <a:ext cx="76200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51EF173-2D42-46CC-9165-354D6DB8D41D}"/>
              </a:ext>
            </a:extLst>
          </p:cNvPr>
          <p:cNvSpPr/>
          <p:nvPr/>
        </p:nvSpPr>
        <p:spPr>
          <a:xfrm>
            <a:off x="6876973" y="3796050"/>
            <a:ext cx="4364457" cy="1618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Lorem ipsum dolor sit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amet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adipiscing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vel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diam. Donec pharetra,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urna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et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feugiat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condimentum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enim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orci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volutpat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neque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id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iaculis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odio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vitae eros. Nam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efficitur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ultrices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arcu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quis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porttitor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enim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cursus semper.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A4F293F-C065-45D2-A5F7-F467C5F009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r="13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594690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05AE84-DCF5-4381-9861-CECEA084FDBB}"/>
              </a:ext>
            </a:extLst>
          </p:cNvPr>
          <p:cNvSpPr/>
          <p:nvPr/>
        </p:nvSpPr>
        <p:spPr>
          <a:xfrm>
            <a:off x="584123" y="3064736"/>
            <a:ext cx="4517003" cy="654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id-ID" sz="1600" b="1" dirty="0">
                <a:solidFill>
                  <a:srgbClr val="0077B6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adipiscing elit.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19B8336-8C33-4011-8B5F-04E98264C7C2}"/>
              </a:ext>
            </a:extLst>
          </p:cNvPr>
          <p:cNvSpPr txBox="1">
            <a:spLocks/>
          </p:cNvSpPr>
          <p:nvPr/>
        </p:nvSpPr>
        <p:spPr>
          <a:xfrm>
            <a:off x="584123" y="1695229"/>
            <a:ext cx="386505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lnSpc>
                <a:spcPct val="85000"/>
              </a:lnSpc>
              <a:defRPr sz="5400" i="1" spc="-300">
                <a:gradFill>
                  <a:gsLst>
                    <a:gs pos="0">
                      <a:srgbClr val="43BD97"/>
                    </a:gs>
                    <a:gs pos="100000">
                      <a:srgbClr val="4077E4">
                        <a:alpha val="88000"/>
                      </a:srgbClr>
                    </a:gs>
                  </a:gsLst>
                  <a:lin ang="18900000" scaled="1"/>
                </a:gradFill>
                <a:latin typeface="Lato Black" panose="020F0A02020204030203" pitchFamily="34" charset="0"/>
                <a:cs typeface="Lato Black" panose="020F0A02020204030203" pitchFamily="34" charset="0"/>
              </a:defRPr>
            </a:lvl1pPr>
            <a:lvl2pPr marL="1095566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/>
            </a:lvl2pPr>
            <a:lvl3pPr marL="1825943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/>
            </a:lvl3pPr>
            <a:lvl4pPr marL="2556320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4pPr>
            <a:lvl5pPr marL="3286697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5pPr>
            <a:lvl6pPr marL="4017074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6pPr>
            <a:lvl7pPr marL="4747451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7pPr>
            <a:lvl8pPr marL="5477828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8pPr>
            <a:lvl9pPr marL="6208205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2C4D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7B6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COMPANY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0077B6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D68D30-C320-45ED-BCCC-2791693B0B64}"/>
              </a:ext>
            </a:extLst>
          </p:cNvPr>
          <p:cNvGrpSpPr/>
          <p:nvPr/>
        </p:nvGrpSpPr>
        <p:grpSpPr>
          <a:xfrm>
            <a:off x="718284" y="2738305"/>
            <a:ext cx="509240" cy="101848"/>
            <a:chOff x="2743200" y="1943100"/>
            <a:chExt cx="381000" cy="762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603B40E-8824-4F68-A98F-E270B3C712A0}"/>
                </a:ext>
              </a:extLst>
            </p:cNvPr>
            <p:cNvSpPr/>
            <p:nvPr/>
          </p:nvSpPr>
          <p:spPr>
            <a:xfrm>
              <a:off x="2743200" y="1943100"/>
              <a:ext cx="76200" cy="76200"/>
            </a:xfrm>
            <a:prstGeom prst="ellipse">
              <a:avLst/>
            </a:prstGeom>
            <a:solidFill>
              <a:srgbClr val="0077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FFF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53AC06C-A99C-40BD-8BBA-6781C12BF472}"/>
                </a:ext>
              </a:extLst>
            </p:cNvPr>
            <p:cNvSpPr/>
            <p:nvPr/>
          </p:nvSpPr>
          <p:spPr>
            <a:xfrm>
              <a:off x="2895600" y="1943100"/>
              <a:ext cx="76200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64F9FC9-D2E9-4326-A4EA-5FE0E51F0C73}"/>
                </a:ext>
              </a:extLst>
            </p:cNvPr>
            <p:cNvSpPr/>
            <p:nvPr/>
          </p:nvSpPr>
          <p:spPr>
            <a:xfrm>
              <a:off x="3048000" y="1943100"/>
              <a:ext cx="76200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BF118BB-6E39-41D8-BB01-B384D0408BE1}"/>
              </a:ext>
            </a:extLst>
          </p:cNvPr>
          <p:cNvSpPr/>
          <p:nvPr/>
        </p:nvSpPr>
        <p:spPr>
          <a:xfrm>
            <a:off x="584123" y="3796050"/>
            <a:ext cx="4364457" cy="1618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Lorem ipsum dolor sit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amet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adipiscing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vel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diam. Donec pharetra,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urna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et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feugiat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condimentum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enim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orci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volutpat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neque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id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iaculis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odio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vitae eros. Nam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efficitur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ultrices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arcu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quis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porttitor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enim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cursus semper.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CE0A58D-2662-4FB6-B879-71E15BDA67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8" r="19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963097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B20925-5D8E-4463-858F-FF2E1DCB81B9}"/>
              </a:ext>
            </a:extLst>
          </p:cNvPr>
          <p:cNvSpPr/>
          <p:nvPr/>
        </p:nvSpPr>
        <p:spPr>
          <a:xfrm>
            <a:off x="4648123" y="3064736"/>
            <a:ext cx="4517003" cy="654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id-ID" sz="1600" b="1" dirty="0">
                <a:solidFill>
                  <a:srgbClr val="0077B6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adipiscing elit.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17B5720-DB02-413B-8B26-D4DEBFC60C35}"/>
              </a:ext>
            </a:extLst>
          </p:cNvPr>
          <p:cNvSpPr txBox="1">
            <a:spLocks/>
          </p:cNvSpPr>
          <p:nvPr/>
        </p:nvSpPr>
        <p:spPr>
          <a:xfrm>
            <a:off x="4648123" y="1695229"/>
            <a:ext cx="386505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lnSpc>
                <a:spcPct val="85000"/>
              </a:lnSpc>
              <a:defRPr sz="5400" i="1" spc="-300">
                <a:gradFill>
                  <a:gsLst>
                    <a:gs pos="0">
                      <a:srgbClr val="43BD97"/>
                    </a:gs>
                    <a:gs pos="100000">
                      <a:srgbClr val="4077E4">
                        <a:alpha val="88000"/>
                      </a:srgbClr>
                    </a:gs>
                  </a:gsLst>
                  <a:lin ang="18900000" scaled="1"/>
                </a:gradFill>
                <a:latin typeface="Lato Black" panose="020F0A02020204030203" pitchFamily="34" charset="0"/>
                <a:cs typeface="Lato Black" panose="020F0A02020204030203" pitchFamily="34" charset="0"/>
              </a:defRPr>
            </a:lvl1pPr>
            <a:lvl2pPr marL="1095566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/>
            </a:lvl2pPr>
            <a:lvl3pPr marL="1825943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/>
            </a:lvl3pPr>
            <a:lvl4pPr marL="2556320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4pPr>
            <a:lvl5pPr marL="3286697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5pPr>
            <a:lvl6pPr marL="4017074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6pPr>
            <a:lvl7pPr marL="4747451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7pPr>
            <a:lvl8pPr marL="5477828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8pPr>
            <a:lvl9pPr marL="6208205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2C4D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7B6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COMPANY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0077B6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5A596D-D056-40FB-B927-5415C240F32B}"/>
              </a:ext>
            </a:extLst>
          </p:cNvPr>
          <p:cNvGrpSpPr/>
          <p:nvPr/>
        </p:nvGrpSpPr>
        <p:grpSpPr>
          <a:xfrm>
            <a:off x="4782284" y="2738305"/>
            <a:ext cx="509240" cy="101848"/>
            <a:chOff x="2743200" y="1943100"/>
            <a:chExt cx="381000" cy="762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7B0A2B-EE58-437B-B144-4CE543302651}"/>
                </a:ext>
              </a:extLst>
            </p:cNvPr>
            <p:cNvSpPr/>
            <p:nvPr/>
          </p:nvSpPr>
          <p:spPr>
            <a:xfrm>
              <a:off x="2743200" y="1943100"/>
              <a:ext cx="76200" cy="76200"/>
            </a:xfrm>
            <a:prstGeom prst="ellipse">
              <a:avLst/>
            </a:prstGeom>
            <a:solidFill>
              <a:srgbClr val="0077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FFF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1ACB7DB-89F8-4ECE-A2B9-509465C50495}"/>
                </a:ext>
              </a:extLst>
            </p:cNvPr>
            <p:cNvSpPr/>
            <p:nvPr/>
          </p:nvSpPr>
          <p:spPr>
            <a:xfrm>
              <a:off x="2895600" y="1943100"/>
              <a:ext cx="76200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B4416A3-2694-4F5E-8996-DFDE2486B668}"/>
                </a:ext>
              </a:extLst>
            </p:cNvPr>
            <p:cNvSpPr/>
            <p:nvPr/>
          </p:nvSpPr>
          <p:spPr>
            <a:xfrm>
              <a:off x="3048000" y="1943100"/>
              <a:ext cx="76200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DBFA376-FE21-4D99-9BAA-E52289000B49}"/>
              </a:ext>
            </a:extLst>
          </p:cNvPr>
          <p:cNvSpPr/>
          <p:nvPr/>
        </p:nvSpPr>
        <p:spPr>
          <a:xfrm>
            <a:off x="4648123" y="3796050"/>
            <a:ext cx="4364457" cy="1618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Lorem ipsum dolor sit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amet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adipiscing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vel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diam. Donec pharetra,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urna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et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feugiat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condimentum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enim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orci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volutpat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neque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id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iaculis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odio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vitae eros. Nam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efficitur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ultrices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arcu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quis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porttitor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enim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cursus semper.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E2618AA-7490-47CD-967C-6681D92E1C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 r="5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752649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83D7E5-1C92-4529-98FC-A01795330D49}"/>
              </a:ext>
            </a:extLst>
          </p:cNvPr>
          <p:cNvGrpSpPr/>
          <p:nvPr/>
        </p:nvGrpSpPr>
        <p:grpSpPr>
          <a:xfrm>
            <a:off x="1316890" y="4359998"/>
            <a:ext cx="2603481" cy="1698038"/>
            <a:chOff x="1316890" y="4359998"/>
            <a:chExt cx="2603481" cy="169803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945CF-7673-4004-8693-7F2B8ED713EE}"/>
                </a:ext>
              </a:extLst>
            </p:cNvPr>
            <p:cNvSpPr txBox="1"/>
            <p:nvPr/>
          </p:nvSpPr>
          <p:spPr>
            <a:xfrm>
              <a:off x="1316891" y="4914376"/>
              <a:ext cx="2603480" cy="849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dolor sit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amet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,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consectetur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adipiscing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elit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.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Nulla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vel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posuere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diam. Donec pharetra,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urna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et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feugiat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condimentum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, </a:t>
              </a:r>
              <a:endPara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4B6EA1-0F0E-4F2D-8DBC-CBC4A5611A0C}"/>
                </a:ext>
              </a:extLst>
            </p:cNvPr>
            <p:cNvSpPr txBox="1"/>
            <p:nvPr/>
          </p:nvSpPr>
          <p:spPr>
            <a:xfrm>
              <a:off x="1316891" y="4359998"/>
              <a:ext cx="1461842" cy="264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Designer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F8BD26-1310-4739-B6B8-BCDB2465AE49}"/>
                </a:ext>
              </a:extLst>
            </p:cNvPr>
            <p:cNvSpPr txBox="1"/>
            <p:nvPr/>
          </p:nvSpPr>
          <p:spPr>
            <a:xfrm>
              <a:off x="1316890" y="4529723"/>
              <a:ext cx="2469837" cy="368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rgbClr val="0077B6"/>
                  </a:solidFill>
                  <a:latin typeface="Century Gothic" panose="020B0502020202020204" pitchFamily="34" charset="0"/>
                </a:rPr>
                <a:t>LOREM IPSUM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C2575F2-4F28-496A-809E-D066CA8B56B5}"/>
                </a:ext>
              </a:extLst>
            </p:cNvPr>
            <p:cNvGrpSpPr/>
            <p:nvPr/>
          </p:nvGrpSpPr>
          <p:grpSpPr>
            <a:xfrm>
              <a:off x="1415606" y="5928934"/>
              <a:ext cx="741204" cy="129102"/>
              <a:chOff x="5510618" y="5867489"/>
              <a:chExt cx="741204" cy="129102"/>
            </a:xfrm>
            <a:solidFill>
              <a:srgbClr val="4DAFFF"/>
            </a:solidFill>
          </p:grpSpPr>
          <p:sp>
            <p:nvSpPr>
              <p:cNvPr id="19" name="Freeform 75">
                <a:extLst>
                  <a:ext uri="{FF2B5EF4-FFF2-40B4-BE49-F238E27FC236}">
                    <a16:creationId xmlns:a16="http://schemas.microsoft.com/office/drawing/2014/main" id="{5519E642-18CF-4E84-AD5C-D23D311A6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4996" y="5867489"/>
                <a:ext cx="69517" cy="129102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solidFill>
                <a:srgbClr val="0077B6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Freeform 85">
                <a:extLst>
                  <a:ext uri="{FF2B5EF4-FFF2-40B4-BE49-F238E27FC236}">
                    <a16:creationId xmlns:a16="http://schemas.microsoft.com/office/drawing/2014/main" id="{5648A545-8C68-4FD0-8569-3A656EC9C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0618" y="5879488"/>
                <a:ext cx="130758" cy="105104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solidFill>
                <a:srgbClr val="0077B6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Freeform 87">
                <a:extLst>
                  <a:ext uri="{FF2B5EF4-FFF2-40B4-BE49-F238E27FC236}">
                    <a16:creationId xmlns:a16="http://schemas.microsoft.com/office/drawing/2014/main" id="{CD699627-C41C-466A-B65B-FC7712F0A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0995" y="5870385"/>
                <a:ext cx="120827" cy="123310"/>
              </a:xfrm>
              <a:custGeom>
                <a:avLst/>
                <a:gdLst>
                  <a:gd name="T0" fmla="*/ 187705 w 426"/>
                  <a:gd name="T1" fmla="*/ 115822 h 435"/>
                  <a:gd name="T2" fmla="*/ 187705 w 426"/>
                  <a:gd name="T3" fmla="*/ 115822 h 435"/>
                  <a:gd name="T4" fmla="*/ 115888 w 426"/>
                  <a:gd name="T5" fmla="*/ 188143 h 435"/>
                  <a:gd name="T6" fmla="*/ 42982 w 426"/>
                  <a:gd name="T7" fmla="*/ 115822 h 435"/>
                  <a:gd name="T8" fmla="*/ 47878 w 426"/>
                  <a:gd name="T9" fmla="*/ 106034 h 435"/>
                  <a:gd name="T10" fmla="*/ 0 w 426"/>
                  <a:gd name="T11" fmla="*/ 106034 h 435"/>
                  <a:gd name="T12" fmla="*/ 0 w 426"/>
                  <a:gd name="T13" fmla="*/ 197387 h 435"/>
                  <a:gd name="T14" fmla="*/ 33733 w 426"/>
                  <a:gd name="T15" fmla="*/ 235994 h 435"/>
                  <a:gd name="T16" fmla="*/ 197498 w 426"/>
                  <a:gd name="T17" fmla="*/ 235994 h 435"/>
                  <a:gd name="T18" fmla="*/ 231231 w 426"/>
                  <a:gd name="T19" fmla="*/ 197387 h 435"/>
                  <a:gd name="T20" fmla="*/ 231231 w 426"/>
                  <a:gd name="T21" fmla="*/ 106034 h 435"/>
                  <a:gd name="T22" fmla="*/ 183353 w 426"/>
                  <a:gd name="T23" fmla="*/ 106034 h 435"/>
                  <a:gd name="T24" fmla="*/ 187705 w 426"/>
                  <a:gd name="T25" fmla="*/ 115822 h 435"/>
                  <a:gd name="T26" fmla="*/ 197498 w 426"/>
                  <a:gd name="T27" fmla="*/ 0 h 435"/>
                  <a:gd name="T28" fmla="*/ 197498 w 426"/>
                  <a:gd name="T29" fmla="*/ 0 h 435"/>
                  <a:gd name="T30" fmla="*/ 33733 w 426"/>
                  <a:gd name="T31" fmla="*/ 0 h 435"/>
                  <a:gd name="T32" fmla="*/ 0 w 426"/>
                  <a:gd name="T33" fmla="*/ 38607 h 435"/>
                  <a:gd name="T34" fmla="*/ 0 w 426"/>
                  <a:gd name="T35" fmla="*/ 77215 h 435"/>
                  <a:gd name="T36" fmla="*/ 57672 w 426"/>
                  <a:gd name="T37" fmla="*/ 77215 h 435"/>
                  <a:gd name="T38" fmla="*/ 115888 w 426"/>
                  <a:gd name="T39" fmla="*/ 48395 h 435"/>
                  <a:gd name="T40" fmla="*/ 173559 w 426"/>
                  <a:gd name="T41" fmla="*/ 77215 h 435"/>
                  <a:gd name="T42" fmla="*/ 231231 w 426"/>
                  <a:gd name="T43" fmla="*/ 77215 h 435"/>
                  <a:gd name="T44" fmla="*/ 231231 w 426"/>
                  <a:gd name="T45" fmla="*/ 38607 h 435"/>
                  <a:gd name="T46" fmla="*/ 197498 w 426"/>
                  <a:gd name="T47" fmla="*/ 0 h 435"/>
                  <a:gd name="T48" fmla="*/ 212188 w 426"/>
                  <a:gd name="T49" fmla="*/ 48395 h 435"/>
                  <a:gd name="T50" fmla="*/ 212188 w 426"/>
                  <a:gd name="T51" fmla="*/ 48395 h 435"/>
                  <a:gd name="T52" fmla="*/ 207292 w 426"/>
                  <a:gd name="T53" fmla="*/ 52745 h 435"/>
                  <a:gd name="T54" fmla="*/ 187705 w 426"/>
                  <a:gd name="T55" fmla="*/ 52745 h 435"/>
                  <a:gd name="T56" fmla="*/ 178456 w 426"/>
                  <a:gd name="T57" fmla="*/ 48395 h 435"/>
                  <a:gd name="T58" fmla="*/ 178456 w 426"/>
                  <a:gd name="T59" fmla="*/ 28820 h 435"/>
                  <a:gd name="T60" fmla="*/ 187705 w 426"/>
                  <a:gd name="T61" fmla="*/ 19576 h 435"/>
                  <a:gd name="T62" fmla="*/ 207292 w 426"/>
                  <a:gd name="T63" fmla="*/ 19576 h 435"/>
                  <a:gd name="T64" fmla="*/ 212188 w 426"/>
                  <a:gd name="T65" fmla="*/ 28820 h 435"/>
                  <a:gd name="T66" fmla="*/ 212188 w 426"/>
                  <a:gd name="T67" fmla="*/ 48395 h 435"/>
                  <a:gd name="T68" fmla="*/ 158869 w 426"/>
                  <a:gd name="T69" fmla="*/ 115822 h 435"/>
                  <a:gd name="T70" fmla="*/ 158869 w 426"/>
                  <a:gd name="T71" fmla="*/ 115822 h 435"/>
                  <a:gd name="T72" fmla="*/ 115888 w 426"/>
                  <a:gd name="T73" fmla="*/ 72321 h 435"/>
                  <a:gd name="T74" fmla="*/ 71818 w 426"/>
                  <a:gd name="T75" fmla="*/ 115822 h 435"/>
                  <a:gd name="T76" fmla="*/ 115888 w 426"/>
                  <a:gd name="T77" fmla="*/ 159323 h 435"/>
                  <a:gd name="T78" fmla="*/ 158869 w 426"/>
                  <a:gd name="T79" fmla="*/ 115822 h 43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26" h="435">
                    <a:moveTo>
                      <a:pt x="345" y="213"/>
                    </a:moveTo>
                    <a:lnTo>
                      <a:pt x="345" y="213"/>
                    </a:lnTo>
                    <a:cubicBezTo>
                      <a:pt x="345" y="284"/>
                      <a:pt x="284" y="346"/>
                      <a:pt x="213" y="346"/>
                    </a:cubicBezTo>
                    <a:cubicBezTo>
                      <a:pt x="142" y="346"/>
                      <a:pt x="79" y="284"/>
                      <a:pt x="79" y="213"/>
                    </a:cubicBezTo>
                    <a:cubicBezTo>
                      <a:pt x="79" y="203"/>
                      <a:pt x="88" y="203"/>
                      <a:pt x="88" y="19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363"/>
                      <a:pt x="0" y="363"/>
                      <a:pt x="0" y="363"/>
                    </a:cubicBezTo>
                    <a:cubicBezTo>
                      <a:pt x="0" y="399"/>
                      <a:pt x="26" y="434"/>
                      <a:pt x="62" y="434"/>
                    </a:cubicBezTo>
                    <a:cubicBezTo>
                      <a:pt x="363" y="434"/>
                      <a:pt x="363" y="434"/>
                      <a:pt x="363" y="434"/>
                    </a:cubicBezTo>
                    <a:cubicBezTo>
                      <a:pt x="398" y="434"/>
                      <a:pt x="425" y="399"/>
                      <a:pt x="425" y="363"/>
                    </a:cubicBezTo>
                    <a:cubicBezTo>
                      <a:pt x="425" y="195"/>
                      <a:pt x="425" y="195"/>
                      <a:pt x="425" y="195"/>
                    </a:cubicBezTo>
                    <a:cubicBezTo>
                      <a:pt x="337" y="195"/>
                      <a:pt x="337" y="195"/>
                      <a:pt x="337" y="195"/>
                    </a:cubicBezTo>
                    <a:cubicBezTo>
                      <a:pt x="337" y="203"/>
                      <a:pt x="345" y="203"/>
                      <a:pt x="345" y="213"/>
                    </a:cubicBezTo>
                    <a:close/>
                    <a:moveTo>
                      <a:pt x="363" y="0"/>
                    </a:moveTo>
                    <a:lnTo>
                      <a:pt x="363" y="0"/>
                    </a:lnTo>
                    <a:cubicBezTo>
                      <a:pt x="62" y="0"/>
                      <a:pt x="62" y="0"/>
                      <a:pt x="62" y="0"/>
                    </a:cubicBezTo>
                    <a:cubicBezTo>
                      <a:pt x="26" y="0"/>
                      <a:pt x="0" y="36"/>
                      <a:pt x="0" y="71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106" y="142"/>
                      <a:pt x="106" y="142"/>
                      <a:pt x="106" y="142"/>
                    </a:cubicBezTo>
                    <a:cubicBezTo>
                      <a:pt x="132" y="106"/>
                      <a:pt x="168" y="89"/>
                      <a:pt x="213" y="89"/>
                    </a:cubicBezTo>
                    <a:cubicBezTo>
                      <a:pt x="257" y="89"/>
                      <a:pt x="292" y="106"/>
                      <a:pt x="319" y="142"/>
                    </a:cubicBezTo>
                    <a:cubicBezTo>
                      <a:pt x="425" y="142"/>
                      <a:pt x="425" y="142"/>
                      <a:pt x="425" y="142"/>
                    </a:cubicBezTo>
                    <a:cubicBezTo>
                      <a:pt x="425" y="71"/>
                      <a:pt x="425" y="71"/>
                      <a:pt x="425" y="71"/>
                    </a:cubicBezTo>
                    <a:cubicBezTo>
                      <a:pt x="425" y="36"/>
                      <a:pt x="398" y="0"/>
                      <a:pt x="363" y="0"/>
                    </a:cubicBezTo>
                    <a:close/>
                    <a:moveTo>
                      <a:pt x="390" y="89"/>
                    </a:moveTo>
                    <a:lnTo>
                      <a:pt x="390" y="89"/>
                    </a:lnTo>
                    <a:cubicBezTo>
                      <a:pt x="390" y="89"/>
                      <a:pt x="390" y="97"/>
                      <a:pt x="381" y="97"/>
                    </a:cubicBezTo>
                    <a:cubicBezTo>
                      <a:pt x="345" y="97"/>
                      <a:pt x="345" y="97"/>
                      <a:pt x="345" y="97"/>
                    </a:cubicBezTo>
                    <a:cubicBezTo>
                      <a:pt x="337" y="97"/>
                      <a:pt x="328" y="89"/>
                      <a:pt x="328" y="89"/>
                    </a:cubicBezTo>
                    <a:cubicBezTo>
                      <a:pt x="328" y="53"/>
                      <a:pt x="328" y="53"/>
                      <a:pt x="328" y="53"/>
                    </a:cubicBezTo>
                    <a:cubicBezTo>
                      <a:pt x="328" y="44"/>
                      <a:pt x="337" y="36"/>
                      <a:pt x="345" y="36"/>
                    </a:cubicBezTo>
                    <a:cubicBezTo>
                      <a:pt x="381" y="36"/>
                      <a:pt x="381" y="36"/>
                      <a:pt x="381" y="36"/>
                    </a:cubicBezTo>
                    <a:cubicBezTo>
                      <a:pt x="390" y="36"/>
                      <a:pt x="390" y="44"/>
                      <a:pt x="390" y="53"/>
                    </a:cubicBezTo>
                    <a:lnTo>
                      <a:pt x="390" y="89"/>
                    </a:lnTo>
                    <a:close/>
                    <a:moveTo>
                      <a:pt x="292" y="213"/>
                    </a:moveTo>
                    <a:lnTo>
                      <a:pt x="292" y="213"/>
                    </a:lnTo>
                    <a:cubicBezTo>
                      <a:pt x="292" y="168"/>
                      <a:pt x="257" y="133"/>
                      <a:pt x="213" y="133"/>
                    </a:cubicBezTo>
                    <a:cubicBezTo>
                      <a:pt x="168" y="133"/>
                      <a:pt x="132" y="168"/>
                      <a:pt x="132" y="213"/>
                    </a:cubicBezTo>
                    <a:cubicBezTo>
                      <a:pt x="132" y="257"/>
                      <a:pt x="168" y="293"/>
                      <a:pt x="213" y="293"/>
                    </a:cubicBezTo>
                    <a:cubicBezTo>
                      <a:pt x="257" y="293"/>
                      <a:pt x="292" y="257"/>
                      <a:pt x="292" y="213"/>
                    </a:cubicBezTo>
                    <a:close/>
                  </a:path>
                </a:pathLst>
              </a:custGeom>
              <a:solidFill>
                <a:srgbClr val="0077B6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8D42AC1-F980-4D72-A914-A20A7E012FEA}"/>
              </a:ext>
            </a:extLst>
          </p:cNvPr>
          <p:cNvGrpSpPr/>
          <p:nvPr/>
        </p:nvGrpSpPr>
        <p:grpSpPr>
          <a:xfrm>
            <a:off x="4837007" y="4359998"/>
            <a:ext cx="2603481" cy="1698038"/>
            <a:chOff x="4837007" y="4359998"/>
            <a:chExt cx="2603481" cy="169803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BC6780D-8E57-4BDD-BDD4-5CC8284590F5}"/>
                </a:ext>
              </a:extLst>
            </p:cNvPr>
            <p:cNvSpPr txBox="1"/>
            <p:nvPr/>
          </p:nvSpPr>
          <p:spPr>
            <a:xfrm>
              <a:off x="4837008" y="4914376"/>
              <a:ext cx="2603480" cy="853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dolor sit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amet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,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consectetur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adipiscing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elit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.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Nulla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vel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posuere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diam. Donec pharetra,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urna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et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feugiat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condimentum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,</a:t>
              </a:r>
              <a:endPara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D693010-E51F-47E0-8B7D-7524A17B0963}"/>
                </a:ext>
              </a:extLst>
            </p:cNvPr>
            <p:cNvSpPr txBox="1"/>
            <p:nvPr/>
          </p:nvSpPr>
          <p:spPr>
            <a:xfrm>
              <a:off x="4837008" y="4359998"/>
              <a:ext cx="1461842" cy="264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Presenter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B9B2F1C-377A-4DD8-A3E0-2B1EF1F4121D}"/>
                </a:ext>
              </a:extLst>
            </p:cNvPr>
            <p:cNvSpPr txBox="1"/>
            <p:nvPr/>
          </p:nvSpPr>
          <p:spPr>
            <a:xfrm>
              <a:off x="4837007" y="4529723"/>
              <a:ext cx="2469837" cy="368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rgbClr val="0077B6"/>
                  </a:solidFill>
                  <a:latin typeface="Century Gothic" panose="020B0502020202020204" pitchFamily="34" charset="0"/>
                </a:rPr>
                <a:t>LOREM IPSUM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0F35789-0286-4E81-84EB-54092B26F0D8}"/>
                </a:ext>
              </a:extLst>
            </p:cNvPr>
            <p:cNvGrpSpPr/>
            <p:nvPr/>
          </p:nvGrpSpPr>
          <p:grpSpPr>
            <a:xfrm>
              <a:off x="4935723" y="5928934"/>
              <a:ext cx="741204" cy="129102"/>
              <a:chOff x="5510618" y="5867489"/>
              <a:chExt cx="741204" cy="129102"/>
            </a:xfrm>
            <a:solidFill>
              <a:srgbClr val="4DAFFF"/>
            </a:solidFill>
          </p:grpSpPr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B514B5E5-F6D3-4E06-BFE2-DF1AC8E84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4996" y="5867489"/>
                <a:ext cx="69517" cy="129102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solidFill>
                <a:srgbClr val="0077B6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" name="Freeform 85">
                <a:extLst>
                  <a:ext uri="{FF2B5EF4-FFF2-40B4-BE49-F238E27FC236}">
                    <a16:creationId xmlns:a16="http://schemas.microsoft.com/office/drawing/2014/main" id="{F8A16482-1979-43BC-9F09-1693C34DD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0618" y="5879488"/>
                <a:ext cx="130758" cy="105104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solidFill>
                <a:srgbClr val="0077B6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" name="Freeform 87">
                <a:extLst>
                  <a:ext uri="{FF2B5EF4-FFF2-40B4-BE49-F238E27FC236}">
                    <a16:creationId xmlns:a16="http://schemas.microsoft.com/office/drawing/2014/main" id="{F981AE17-61D6-4F1C-B8C8-D48169036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0995" y="5870385"/>
                <a:ext cx="120827" cy="123310"/>
              </a:xfrm>
              <a:custGeom>
                <a:avLst/>
                <a:gdLst>
                  <a:gd name="T0" fmla="*/ 187705 w 426"/>
                  <a:gd name="T1" fmla="*/ 115822 h 435"/>
                  <a:gd name="T2" fmla="*/ 187705 w 426"/>
                  <a:gd name="T3" fmla="*/ 115822 h 435"/>
                  <a:gd name="T4" fmla="*/ 115888 w 426"/>
                  <a:gd name="T5" fmla="*/ 188143 h 435"/>
                  <a:gd name="T6" fmla="*/ 42982 w 426"/>
                  <a:gd name="T7" fmla="*/ 115822 h 435"/>
                  <a:gd name="T8" fmla="*/ 47878 w 426"/>
                  <a:gd name="T9" fmla="*/ 106034 h 435"/>
                  <a:gd name="T10" fmla="*/ 0 w 426"/>
                  <a:gd name="T11" fmla="*/ 106034 h 435"/>
                  <a:gd name="T12" fmla="*/ 0 w 426"/>
                  <a:gd name="T13" fmla="*/ 197387 h 435"/>
                  <a:gd name="T14" fmla="*/ 33733 w 426"/>
                  <a:gd name="T15" fmla="*/ 235994 h 435"/>
                  <a:gd name="T16" fmla="*/ 197498 w 426"/>
                  <a:gd name="T17" fmla="*/ 235994 h 435"/>
                  <a:gd name="T18" fmla="*/ 231231 w 426"/>
                  <a:gd name="T19" fmla="*/ 197387 h 435"/>
                  <a:gd name="T20" fmla="*/ 231231 w 426"/>
                  <a:gd name="T21" fmla="*/ 106034 h 435"/>
                  <a:gd name="T22" fmla="*/ 183353 w 426"/>
                  <a:gd name="T23" fmla="*/ 106034 h 435"/>
                  <a:gd name="T24" fmla="*/ 187705 w 426"/>
                  <a:gd name="T25" fmla="*/ 115822 h 435"/>
                  <a:gd name="T26" fmla="*/ 197498 w 426"/>
                  <a:gd name="T27" fmla="*/ 0 h 435"/>
                  <a:gd name="T28" fmla="*/ 197498 w 426"/>
                  <a:gd name="T29" fmla="*/ 0 h 435"/>
                  <a:gd name="T30" fmla="*/ 33733 w 426"/>
                  <a:gd name="T31" fmla="*/ 0 h 435"/>
                  <a:gd name="T32" fmla="*/ 0 w 426"/>
                  <a:gd name="T33" fmla="*/ 38607 h 435"/>
                  <a:gd name="T34" fmla="*/ 0 w 426"/>
                  <a:gd name="T35" fmla="*/ 77215 h 435"/>
                  <a:gd name="T36" fmla="*/ 57672 w 426"/>
                  <a:gd name="T37" fmla="*/ 77215 h 435"/>
                  <a:gd name="T38" fmla="*/ 115888 w 426"/>
                  <a:gd name="T39" fmla="*/ 48395 h 435"/>
                  <a:gd name="T40" fmla="*/ 173559 w 426"/>
                  <a:gd name="T41" fmla="*/ 77215 h 435"/>
                  <a:gd name="T42" fmla="*/ 231231 w 426"/>
                  <a:gd name="T43" fmla="*/ 77215 h 435"/>
                  <a:gd name="T44" fmla="*/ 231231 w 426"/>
                  <a:gd name="T45" fmla="*/ 38607 h 435"/>
                  <a:gd name="T46" fmla="*/ 197498 w 426"/>
                  <a:gd name="T47" fmla="*/ 0 h 435"/>
                  <a:gd name="T48" fmla="*/ 212188 w 426"/>
                  <a:gd name="T49" fmla="*/ 48395 h 435"/>
                  <a:gd name="T50" fmla="*/ 212188 w 426"/>
                  <a:gd name="T51" fmla="*/ 48395 h 435"/>
                  <a:gd name="T52" fmla="*/ 207292 w 426"/>
                  <a:gd name="T53" fmla="*/ 52745 h 435"/>
                  <a:gd name="T54" fmla="*/ 187705 w 426"/>
                  <a:gd name="T55" fmla="*/ 52745 h 435"/>
                  <a:gd name="T56" fmla="*/ 178456 w 426"/>
                  <a:gd name="T57" fmla="*/ 48395 h 435"/>
                  <a:gd name="T58" fmla="*/ 178456 w 426"/>
                  <a:gd name="T59" fmla="*/ 28820 h 435"/>
                  <a:gd name="T60" fmla="*/ 187705 w 426"/>
                  <a:gd name="T61" fmla="*/ 19576 h 435"/>
                  <a:gd name="T62" fmla="*/ 207292 w 426"/>
                  <a:gd name="T63" fmla="*/ 19576 h 435"/>
                  <a:gd name="T64" fmla="*/ 212188 w 426"/>
                  <a:gd name="T65" fmla="*/ 28820 h 435"/>
                  <a:gd name="T66" fmla="*/ 212188 w 426"/>
                  <a:gd name="T67" fmla="*/ 48395 h 435"/>
                  <a:gd name="T68" fmla="*/ 158869 w 426"/>
                  <a:gd name="T69" fmla="*/ 115822 h 435"/>
                  <a:gd name="T70" fmla="*/ 158869 w 426"/>
                  <a:gd name="T71" fmla="*/ 115822 h 435"/>
                  <a:gd name="T72" fmla="*/ 115888 w 426"/>
                  <a:gd name="T73" fmla="*/ 72321 h 435"/>
                  <a:gd name="T74" fmla="*/ 71818 w 426"/>
                  <a:gd name="T75" fmla="*/ 115822 h 435"/>
                  <a:gd name="T76" fmla="*/ 115888 w 426"/>
                  <a:gd name="T77" fmla="*/ 159323 h 435"/>
                  <a:gd name="T78" fmla="*/ 158869 w 426"/>
                  <a:gd name="T79" fmla="*/ 115822 h 43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26" h="435">
                    <a:moveTo>
                      <a:pt x="345" y="213"/>
                    </a:moveTo>
                    <a:lnTo>
                      <a:pt x="345" y="213"/>
                    </a:lnTo>
                    <a:cubicBezTo>
                      <a:pt x="345" y="284"/>
                      <a:pt x="284" y="346"/>
                      <a:pt x="213" y="346"/>
                    </a:cubicBezTo>
                    <a:cubicBezTo>
                      <a:pt x="142" y="346"/>
                      <a:pt x="79" y="284"/>
                      <a:pt x="79" y="213"/>
                    </a:cubicBezTo>
                    <a:cubicBezTo>
                      <a:pt x="79" y="203"/>
                      <a:pt x="88" y="203"/>
                      <a:pt x="88" y="19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363"/>
                      <a:pt x="0" y="363"/>
                      <a:pt x="0" y="363"/>
                    </a:cubicBezTo>
                    <a:cubicBezTo>
                      <a:pt x="0" y="399"/>
                      <a:pt x="26" y="434"/>
                      <a:pt x="62" y="434"/>
                    </a:cubicBezTo>
                    <a:cubicBezTo>
                      <a:pt x="363" y="434"/>
                      <a:pt x="363" y="434"/>
                      <a:pt x="363" y="434"/>
                    </a:cubicBezTo>
                    <a:cubicBezTo>
                      <a:pt x="398" y="434"/>
                      <a:pt x="425" y="399"/>
                      <a:pt x="425" y="363"/>
                    </a:cubicBezTo>
                    <a:cubicBezTo>
                      <a:pt x="425" y="195"/>
                      <a:pt x="425" y="195"/>
                      <a:pt x="425" y="195"/>
                    </a:cubicBezTo>
                    <a:cubicBezTo>
                      <a:pt x="337" y="195"/>
                      <a:pt x="337" y="195"/>
                      <a:pt x="337" y="195"/>
                    </a:cubicBezTo>
                    <a:cubicBezTo>
                      <a:pt x="337" y="203"/>
                      <a:pt x="345" y="203"/>
                      <a:pt x="345" y="213"/>
                    </a:cubicBezTo>
                    <a:close/>
                    <a:moveTo>
                      <a:pt x="363" y="0"/>
                    </a:moveTo>
                    <a:lnTo>
                      <a:pt x="363" y="0"/>
                    </a:lnTo>
                    <a:cubicBezTo>
                      <a:pt x="62" y="0"/>
                      <a:pt x="62" y="0"/>
                      <a:pt x="62" y="0"/>
                    </a:cubicBezTo>
                    <a:cubicBezTo>
                      <a:pt x="26" y="0"/>
                      <a:pt x="0" y="36"/>
                      <a:pt x="0" y="71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106" y="142"/>
                      <a:pt x="106" y="142"/>
                      <a:pt x="106" y="142"/>
                    </a:cubicBezTo>
                    <a:cubicBezTo>
                      <a:pt x="132" y="106"/>
                      <a:pt x="168" y="89"/>
                      <a:pt x="213" y="89"/>
                    </a:cubicBezTo>
                    <a:cubicBezTo>
                      <a:pt x="257" y="89"/>
                      <a:pt x="292" y="106"/>
                      <a:pt x="319" y="142"/>
                    </a:cubicBezTo>
                    <a:cubicBezTo>
                      <a:pt x="425" y="142"/>
                      <a:pt x="425" y="142"/>
                      <a:pt x="425" y="142"/>
                    </a:cubicBezTo>
                    <a:cubicBezTo>
                      <a:pt x="425" y="71"/>
                      <a:pt x="425" y="71"/>
                      <a:pt x="425" y="71"/>
                    </a:cubicBezTo>
                    <a:cubicBezTo>
                      <a:pt x="425" y="36"/>
                      <a:pt x="398" y="0"/>
                      <a:pt x="363" y="0"/>
                    </a:cubicBezTo>
                    <a:close/>
                    <a:moveTo>
                      <a:pt x="390" y="89"/>
                    </a:moveTo>
                    <a:lnTo>
                      <a:pt x="390" y="89"/>
                    </a:lnTo>
                    <a:cubicBezTo>
                      <a:pt x="390" y="89"/>
                      <a:pt x="390" y="97"/>
                      <a:pt x="381" y="97"/>
                    </a:cubicBezTo>
                    <a:cubicBezTo>
                      <a:pt x="345" y="97"/>
                      <a:pt x="345" y="97"/>
                      <a:pt x="345" y="97"/>
                    </a:cubicBezTo>
                    <a:cubicBezTo>
                      <a:pt x="337" y="97"/>
                      <a:pt x="328" y="89"/>
                      <a:pt x="328" y="89"/>
                    </a:cubicBezTo>
                    <a:cubicBezTo>
                      <a:pt x="328" y="53"/>
                      <a:pt x="328" y="53"/>
                      <a:pt x="328" y="53"/>
                    </a:cubicBezTo>
                    <a:cubicBezTo>
                      <a:pt x="328" y="44"/>
                      <a:pt x="337" y="36"/>
                      <a:pt x="345" y="36"/>
                    </a:cubicBezTo>
                    <a:cubicBezTo>
                      <a:pt x="381" y="36"/>
                      <a:pt x="381" y="36"/>
                      <a:pt x="381" y="36"/>
                    </a:cubicBezTo>
                    <a:cubicBezTo>
                      <a:pt x="390" y="36"/>
                      <a:pt x="390" y="44"/>
                      <a:pt x="390" y="53"/>
                    </a:cubicBezTo>
                    <a:lnTo>
                      <a:pt x="390" y="89"/>
                    </a:lnTo>
                    <a:close/>
                    <a:moveTo>
                      <a:pt x="292" y="213"/>
                    </a:moveTo>
                    <a:lnTo>
                      <a:pt x="292" y="213"/>
                    </a:lnTo>
                    <a:cubicBezTo>
                      <a:pt x="292" y="168"/>
                      <a:pt x="257" y="133"/>
                      <a:pt x="213" y="133"/>
                    </a:cubicBezTo>
                    <a:cubicBezTo>
                      <a:pt x="168" y="133"/>
                      <a:pt x="132" y="168"/>
                      <a:pt x="132" y="213"/>
                    </a:cubicBezTo>
                    <a:cubicBezTo>
                      <a:pt x="132" y="257"/>
                      <a:pt x="168" y="293"/>
                      <a:pt x="213" y="293"/>
                    </a:cubicBezTo>
                    <a:cubicBezTo>
                      <a:pt x="257" y="293"/>
                      <a:pt x="292" y="257"/>
                      <a:pt x="292" y="213"/>
                    </a:cubicBezTo>
                    <a:close/>
                  </a:path>
                </a:pathLst>
              </a:custGeom>
              <a:solidFill>
                <a:srgbClr val="0077B6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9FBADC2-AB43-4D82-BC65-CEE20F900A17}"/>
              </a:ext>
            </a:extLst>
          </p:cNvPr>
          <p:cNvGrpSpPr/>
          <p:nvPr/>
        </p:nvGrpSpPr>
        <p:grpSpPr>
          <a:xfrm>
            <a:off x="8357124" y="4359998"/>
            <a:ext cx="2603481" cy="1698038"/>
            <a:chOff x="8357124" y="4359998"/>
            <a:chExt cx="2603481" cy="1698038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7377DA5-4F06-4CF2-A2CB-4A1670316780}"/>
                </a:ext>
              </a:extLst>
            </p:cNvPr>
            <p:cNvSpPr txBox="1"/>
            <p:nvPr/>
          </p:nvSpPr>
          <p:spPr>
            <a:xfrm>
              <a:off x="8357125" y="4914376"/>
              <a:ext cx="2603480" cy="853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dolor sit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amet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,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consectetur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adipiscing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elit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.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Nulla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vel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posuere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diam. Donec pharetra,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urna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et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feugiat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5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condimentum</a:t>
              </a: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,</a:t>
              </a:r>
              <a:endPara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C294B48-AD85-46D1-A715-20A6328E1FAB}"/>
                </a:ext>
              </a:extLst>
            </p:cNvPr>
            <p:cNvSpPr txBox="1"/>
            <p:nvPr/>
          </p:nvSpPr>
          <p:spPr>
            <a:xfrm>
              <a:off x="8357125" y="4359998"/>
              <a:ext cx="1461842" cy="264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Editor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F754BB4-2533-44A9-AB0F-C1518EC5579E}"/>
                </a:ext>
              </a:extLst>
            </p:cNvPr>
            <p:cNvSpPr txBox="1"/>
            <p:nvPr/>
          </p:nvSpPr>
          <p:spPr>
            <a:xfrm>
              <a:off x="8357124" y="4529723"/>
              <a:ext cx="2469837" cy="368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rgbClr val="0077B6"/>
                  </a:solidFill>
                  <a:latin typeface="Century Gothic" panose="020B0502020202020204" pitchFamily="34" charset="0"/>
                </a:rPr>
                <a:t>LOREM IPSUM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EC0D659-66CE-4AC5-A7A7-3C2C9FEB487C}"/>
                </a:ext>
              </a:extLst>
            </p:cNvPr>
            <p:cNvGrpSpPr/>
            <p:nvPr/>
          </p:nvGrpSpPr>
          <p:grpSpPr>
            <a:xfrm>
              <a:off x="8455840" y="5928934"/>
              <a:ext cx="741204" cy="129102"/>
              <a:chOff x="5510618" y="5867489"/>
              <a:chExt cx="741204" cy="129102"/>
            </a:xfrm>
            <a:solidFill>
              <a:srgbClr val="4DAFFF"/>
            </a:solidFill>
          </p:grpSpPr>
          <p:sp>
            <p:nvSpPr>
              <p:cNvPr id="78" name="Freeform 75">
                <a:extLst>
                  <a:ext uri="{FF2B5EF4-FFF2-40B4-BE49-F238E27FC236}">
                    <a16:creationId xmlns:a16="http://schemas.microsoft.com/office/drawing/2014/main" id="{A8C545C9-CA2B-4BE5-A8E8-C67B767CA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4996" y="5867489"/>
                <a:ext cx="69517" cy="129102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solidFill>
                <a:srgbClr val="0077B6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" name="Freeform 85">
                <a:extLst>
                  <a:ext uri="{FF2B5EF4-FFF2-40B4-BE49-F238E27FC236}">
                    <a16:creationId xmlns:a16="http://schemas.microsoft.com/office/drawing/2014/main" id="{DAB8C507-F297-4804-A792-67A5F8B79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0618" y="5879488"/>
                <a:ext cx="130758" cy="105104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solidFill>
                <a:srgbClr val="0077B6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" name="Freeform 87">
                <a:extLst>
                  <a:ext uri="{FF2B5EF4-FFF2-40B4-BE49-F238E27FC236}">
                    <a16:creationId xmlns:a16="http://schemas.microsoft.com/office/drawing/2014/main" id="{4CE184D6-8C5F-44D4-8613-A228F188C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0995" y="5870385"/>
                <a:ext cx="120827" cy="123310"/>
              </a:xfrm>
              <a:custGeom>
                <a:avLst/>
                <a:gdLst>
                  <a:gd name="T0" fmla="*/ 187705 w 426"/>
                  <a:gd name="T1" fmla="*/ 115822 h 435"/>
                  <a:gd name="T2" fmla="*/ 187705 w 426"/>
                  <a:gd name="T3" fmla="*/ 115822 h 435"/>
                  <a:gd name="T4" fmla="*/ 115888 w 426"/>
                  <a:gd name="T5" fmla="*/ 188143 h 435"/>
                  <a:gd name="T6" fmla="*/ 42982 w 426"/>
                  <a:gd name="T7" fmla="*/ 115822 h 435"/>
                  <a:gd name="T8" fmla="*/ 47878 w 426"/>
                  <a:gd name="T9" fmla="*/ 106034 h 435"/>
                  <a:gd name="T10" fmla="*/ 0 w 426"/>
                  <a:gd name="T11" fmla="*/ 106034 h 435"/>
                  <a:gd name="T12" fmla="*/ 0 w 426"/>
                  <a:gd name="T13" fmla="*/ 197387 h 435"/>
                  <a:gd name="T14" fmla="*/ 33733 w 426"/>
                  <a:gd name="T15" fmla="*/ 235994 h 435"/>
                  <a:gd name="T16" fmla="*/ 197498 w 426"/>
                  <a:gd name="T17" fmla="*/ 235994 h 435"/>
                  <a:gd name="T18" fmla="*/ 231231 w 426"/>
                  <a:gd name="T19" fmla="*/ 197387 h 435"/>
                  <a:gd name="T20" fmla="*/ 231231 w 426"/>
                  <a:gd name="T21" fmla="*/ 106034 h 435"/>
                  <a:gd name="T22" fmla="*/ 183353 w 426"/>
                  <a:gd name="T23" fmla="*/ 106034 h 435"/>
                  <a:gd name="T24" fmla="*/ 187705 w 426"/>
                  <a:gd name="T25" fmla="*/ 115822 h 435"/>
                  <a:gd name="T26" fmla="*/ 197498 w 426"/>
                  <a:gd name="T27" fmla="*/ 0 h 435"/>
                  <a:gd name="T28" fmla="*/ 197498 w 426"/>
                  <a:gd name="T29" fmla="*/ 0 h 435"/>
                  <a:gd name="T30" fmla="*/ 33733 w 426"/>
                  <a:gd name="T31" fmla="*/ 0 h 435"/>
                  <a:gd name="T32" fmla="*/ 0 w 426"/>
                  <a:gd name="T33" fmla="*/ 38607 h 435"/>
                  <a:gd name="T34" fmla="*/ 0 w 426"/>
                  <a:gd name="T35" fmla="*/ 77215 h 435"/>
                  <a:gd name="T36" fmla="*/ 57672 w 426"/>
                  <a:gd name="T37" fmla="*/ 77215 h 435"/>
                  <a:gd name="T38" fmla="*/ 115888 w 426"/>
                  <a:gd name="T39" fmla="*/ 48395 h 435"/>
                  <a:gd name="T40" fmla="*/ 173559 w 426"/>
                  <a:gd name="T41" fmla="*/ 77215 h 435"/>
                  <a:gd name="T42" fmla="*/ 231231 w 426"/>
                  <a:gd name="T43" fmla="*/ 77215 h 435"/>
                  <a:gd name="T44" fmla="*/ 231231 w 426"/>
                  <a:gd name="T45" fmla="*/ 38607 h 435"/>
                  <a:gd name="T46" fmla="*/ 197498 w 426"/>
                  <a:gd name="T47" fmla="*/ 0 h 435"/>
                  <a:gd name="T48" fmla="*/ 212188 w 426"/>
                  <a:gd name="T49" fmla="*/ 48395 h 435"/>
                  <a:gd name="T50" fmla="*/ 212188 w 426"/>
                  <a:gd name="T51" fmla="*/ 48395 h 435"/>
                  <a:gd name="T52" fmla="*/ 207292 w 426"/>
                  <a:gd name="T53" fmla="*/ 52745 h 435"/>
                  <a:gd name="T54" fmla="*/ 187705 w 426"/>
                  <a:gd name="T55" fmla="*/ 52745 h 435"/>
                  <a:gd name="T56" fmla="*/ 178456 w 426"/>
                  <a:gd name="T57" fmla="*/ 48395 h 435"/>
                  <a:gd name="T58" fmla="*/ 178456 w 426"/>
                  <a:gd name="T59" fmla="*/ 28820 h 435"/>
                  <a:gd name="T60" fmla="*/ 187705 w 426"/>
                  <a:gd name="T61" fmla="*/ 19576 h 435"/>
                  <a:gd name="T62" fmla="*/ 207292 w 426"/>
                  <a:gd name="T63" fmla="*/ 19576 h 435"/>
                  <a:gd name="T64" fmla="*/ 212188 w 426"/>
                  <a:gd name="T65" fmla="*/ 28820 h 435"/>
                  <a:gd name="T66" fmla="*/ 212188 w 426"/>
                  <a:gd name="T67" fmla="*/ 48395 h 435"/>
                  <a:gd name="T68" fmla="*/ 158869 w 426"/>
                  <a:gd name="T69" fmla="*/ 115822 h 435"/>
                  <a:gd name="T70" fmla="*/ 158869 w 426"/>
                  <a:gd name="T71" fmla="*/ 115822 h 435"/>
                  <a:gd name="T72" fmla="*/ 115888 w 426"/>
                  <a:gd name="T73" fmla="*/ 72321 h 435"/>
                  <a:gd name="T74" fmla="*/ 71818 w 426"/>
                  <a:gd name="T75" fmla="*/ 115822 h 435"/>
                  <a:gd name="T76" fmla="*/ 115888 w 426"/>
                  <a:gd name="T77" fmla="*/ 159323 h 435"/>
                  <a:gd name="T78" fmla="*/ 158869 w 426"/>
                  <a:gd name="T79" fmla="*/ 115822 h 43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26" h="435">
                    <a:moveTo>
                      <a:pt x="345" y="213"/>
                    </a:moveTo>
                    <a:lnTo>
                      <a:pt x="345" y="213"/>
                    </a:lnTo>
                    <a:cubicBezTo>
                      <a:pt x="345" y="284"/>
                      <a:pt x="284" y="346"/>
                      <a:pt x="213" y="346"/>
                    </a:cubicBezTo>
                    <a:cubicBezTo>
                      <a:pt x="142" y="346"/>
                      <a:pt x="79" y="284"/>
                      <a:pt x="79" y="213"/>
                    </a:cubicBezTo>
                    <a:cubicBezTo>
                      <a:pt x="79" y="203"/>
                      <a:pt x="88" y="203"/>
                      <a:pt x="88" y="19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363"/>
                      <a:pt x="0" y="363"/>
                      <a:pt x="0" y="363"/>
                    </a:cubicBezTo>
                    <a:cubicBezTo>
                      <a:pt x="0" y="399"/>
                      <a:pt x="26" y="434"/>
                      <a:pt x="62" y="434"/>
                    </a:cubicBezTo>
                    <a:cubicBezTo>
                      <a:pt x="363" y="434"/>
                      <a:pt x="363" y="434"/>
                      <a:pt x="363" y="434"/>
                    </a:cubicBezTo>
                    <a:cubicBezTo>
                      <a:pt x="398" y="434"/>
                      <a:pt x="425" y="399"/>
                      <a:pt x="425" y="363"/>
                    </a:cubicBezTo>
                    <a:cubicBezTo>
                      <a:pt x="425" y="195"/>
                      <a:pt x="425" y="195"/>
                      <a:pt x="425" y="195"/>
                    </a:cubicBezTo>
                    <a:cubicBezTo>
                      <a:pt x="337" y="195"/>
                      <a:pt x="337" y="195"/>
                      <a:pt x="337" y="195"/>
                    </a:cubicBezTo>
                    <a:cubicBezTo>
                      <a:pt x="337" y="203"/>
                      <a:pt x="345" y="203"/>
                      <a:pt x="345" y="213"/>
                    </a:cubicBezTo>
                    <a:close/>
                    <a:moveTo>
                      <a:pt x="363" y="0"/>
                    </a:moveTo>
                    <a:lnTo>
                      <a:pt x="363" y="0"/>
                    </a:lnTo>
                    <a:cubicBezTo>
                      <a:pt x="62" y="0"/>
                      <a:pt x="62" y="0"/>
                      <a:pt x="62" y="0"/>
                    </a:cubicBezTo>
                    <a:cubicBezTo>
                      <a:pt x="26" y="0"/>
                      <a:pt x="0" y="36"/>
                      <a:pt x="0" y="71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106" y="142"/>
                      <a:pt x="106" y="142"/>
                      <a:pt x="106" y="142"/>
                    </a:cubicBezTo>
                    <a:cubicBezTo>
                      <a:pt x="132" y="106"/>
                      <a:pt x="168" y="89"/>
                      <a:pt x="213" y="89"/>
                    </a:cubicBezTo>
                    <a:cubicBezTo>
                      <a:pt x="257" y="89"/>
                      <a:pt x="292" y="106"/>
                      <a:pt x="319" y="142"/>
                    </a:cubicBezTo>
                    <a:cubicBezTo>
                      <a:pt x="425" y="142"/>
                      <a:pt x="425" y="142"/>
                      <a:pt x="425" y="142"/>
                    </a:cubicBezTo>
                    <a:cubicBezTo>
                      <a:pt x="425" y="71"/>
                      <a:pt x="425" y="71"/>
                      <a:pt x="425" y="71"/>
                    </a:cubicBezTo>
                    <a:cubicBezTo>
                      <a:pt x="425" y="36"/>
                      <a:pt x="398" y="0"/>
                      <a:pt x="363" y="0"/>
                    </a:cubicBezTo>
                    <a:close/>
                    <a:moveTo>
                      <a:pt x="390" y="89"/>
                    </a:moveTo>
                    <a:lnTo>
                      <a:pt x="390" y="89"/>
                    </a:lnTo>
                    <a:cubicBezTo>
                      <a:pt x="390" y="89"/>
                      <a:pt x="390" y="97"/>
                      <a:pt x="381" y="97"/>
                    </a:cubicBezTo>
                    <a:cubicBezTo>
                      <a:pt x="345" y="97"/>
                      <a:pt x="345" y="97"/>
                      <a:pt x="345" y="97"/>
                    </a:cubicBezTo>
                    <a:cubicBezTo>
                      <a:pt x="337" y="97"/>
                      <a:pt x="328" y="89"/>
                      <a:pt x="328" y="89"/>
                    </a:cubicBezTo>
                    <a:cubicBezTo>
                      <a:pt x="328" y="53"/>
                      <a:pt x="328" y="53"/>
                      <a:pt x="328" y="53"/>
                    </a:cubicBezTo>
                    <a:cubicBezTo>
                      <a:pt x="328" y="44"/>
                      <a:pt x="337" y="36"/>
                      <a:pt x="345" y="36"/>
                    </a:cubicBezTo>
                    <a:cubicBezTo>
                      <a:pt x="381" y="36"/>
                      <a:pt x="381" y="36"/>
                      <a:pt x="381" y="36"/>
                    </a:cubicBezTo>
                    <a:cubicBezTo>
                      <a:pt x="390" y="36"/>
                      <a:pt x="390" y="44"/>
                      <a:pt x="390" y="53"/>
                    </a:cubicBezTo>
                    <a:lnTo>
                      <a:pt x="390" y="89"/>
                    </a:lnTo>
                    <a:close/>
                    <a:moveTo>
                      <a:pt x="292" y="213"/>
                    </a:moveTo>
                    <a:lnTo>
                      <a:pt x="292" y="213"/>
                    </a:lnTo>
                    <a:cubicBezTo>
                      <a:pt x="292" y="168"/>
                      <a:pt x="257" y="133"/>
                      <a:pt x="213" y="133"/>
                    </a:cubicBezTo>
                    <a:cubicBezTo>
                      <a:pt x="168" y="133"/>
                      <a:pt x="132" y="168"/>
                      <a:pt x="132" y="213"/>
                    </a:cubicBezTo>
                    <a:cubicBezTo>
                      <a:pt x="132" y="257"/>
                      <a:pt x="168" y="293"/>
                      <a:pt x="213" y="293"/>
                    </a:cubicBezTo>
                    <a:cubicBezTo>
                      <a:pt x="257" y="293"/>
                      <a:pt x="292" y="257"/>
                      <a:pt x="292" y="213"/>
                    </a:cubicBezTo>
                    <a:close/>
                  </a:path>
                </a:pathLst>
              </a:custGeom>
              <a:solidFill>
                <a:srgbClr val="0077B6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D39597FD-062B-403C-B51F-5EE6C27800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689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24B08ED-4059-4F7B-8BA5-4C135977C1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4935538" y="1773238"/>
            <a:ext cx="2371725" cy="2371725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AA01CB5-0680-4555-9DD6-01B1F70D8A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689"/>
          <a:stretch>
            <a:fillRect/>
          </a:stretch>
        </p:blipFill>
        <p:spPr/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F57A2AF-8FCD-4352-97A3-022D9EBAFA80}"/>
              </a:ext>
            </a:extLst>
          </p:cNvPr>
          <p:cNvSpPr txBox="1">
            <a:spLocks/>
          </p:cNvSpPr>
          <p:nvPr/>
        </p:nvSpPr>
        <p:spPr>
          <a:xfrm>
            <a:off x="3546255" y="558800"/>
            <a:ext cx="5099491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lnSpc>
                <a:spcPct val="85000"/>
              </a:lnSpc>
              <a:defRPr sz="5400" i="1" spc="-300">
                <a:gradFill>
                  <a:gsLst>
                    <a:gs pos="0">
                      <a:srgbClr val="43BD97"/>
                    </a:gs>
                    <a:gs pos="100000">
                      <a:srgbClr val="4077E4">
                        <a:alpha val="88000"/>
                      </a:srgbClr>
                    </a:gs>
                  </a:gsLst>
                  <a:lin ang="18900000" scaled="1"/>
                </a:gradFill>
                <a:latin typeface="Lato Black" panose="020F0A02020204030203" pitchFamily="34" charset="0"/>
                <a:cs typeface="Lato Black" panose="020F0A02020204030203" pitchFamily="34" charset="0"/>
              </a:defRPr>
            </a:lvl1pPr>
            <a:lvl2pPr marL="1095566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/>
            </a:lvl2pPr>
            <a:lvl3pPr marL="1825943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/>
            </a:lvl3pPr>
            <a:lvl4pPr marL="2556320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4pPr>
            <a:lvl5pPr marL="3286697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5pPr>
            <a:lvl6pPr marL="4017074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6pPr>
            <a:lvl7pPr marL="4747451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7pPr>
            <a:lvl8pPr marL="5477828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8pPr>
            <a:lvl9pPr marL="6208205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B2C4D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B2C4D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7B6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OBJECTIVE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rgbClr val="0077B6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E24359C-64DB-4AD8-8E80-DB6BD27F91EE}"/>
              </a:ext>
            </a:extLst>
          </p:cNvPr>
          <p:cNvGrpSpPr/>
          <p:nvPr/>
        </p:nvGrpSpPr>
        <p:grpSpPr>
          <a:xfrm>
            <a:off x="5841380" y="1085875"/>
            <a:ext cx="509240" cy="101848"/>
            <a:chOff x="5841380" y="1831582"/>
            <a:chExt cx="509240" cy="10184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938EB69-0052-4FB0-959A-75D185C112AE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rgbClr val="0077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7B0CAD4-8FD0-472F-B918-5A46FB6F35D8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0440546-A400-48AA-B79C-374BA6BD941E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13464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21ABEB-BF8E-47E1-9906-CD986B9979E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8" r="14818"/>
          <a:stretch>
            <a:fillRect/>
          </a:stretch>
        </p:blipFill>
        <p:spPr/>
      </p:pic>
      <p:sp>
        <p:nvSpPr>
          <p:cNvPr id="15" name="Right Triangle 14"/>
          <p:cNvSpPr/>
          <p:nvPr/>
        </p:nvSpPr>
        <p:spPr bwMode="auto">
          <a:xfrm rot="5400000" flipV="1">
            <a:off x="10590909" y="-242108"/>
            <a:ext cx="1358984" cy="1843200"/>
          </a:xfrm>
          <a:prstGeom prst="rtTriangle">
            <a:avLst/>
          </a:prstGeom>
          <a:solidFill>
            <a:srgbClr val="0077B6">
              <a:alpha val="70000"/>
            </a:srgb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864DF7B-B73F-471B-A299-91466181BD8F}"/>
              </a:ext>
            </a:extLst>
          </p:cNvPr>
          <p:cNvSpPr txBox="1">
            <a:spLocks/>
          </p:cNvSpPr>
          <p:nvPr/>
        </p:nvSpPr>
        <p:spPr>
          <a:xfrm>
            <a:off x="562997" y="1623110"/>
            <a:ext cx="386505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lnSpc>
                <a:spcPct val="85000"/>
              </a:lnSpc>
              <a:defRPr sz="5400" i="1" spc="-300">
                <a:gradFill>
                  <a:gsLst>
                    <a:gs pos="0">
                      <a:srgbClr val="43BD97"/>
                    </a:gs>
                    <a:gs pos="100000">
                      <a:srgbClr val="4077E4">
                        <a:alpha val="88000"/>
                      </a:srgbClr>
                    </a:gs>
                  </a:gsLst>
                  <a:lin ang="18900000" scaled="1"/>
                </a:gradFill>
                <a:latin typeface="Lato Black" panose="020F0A02020204030203" pitchFamily="34" charset="0"/>
                <a:cs typeface="Lato Black" panose="020F0A02020204030203" pitchFamily="34" charset="0"/>
              </a:defRPr>
            </a:lvl1pPr>
            <a:lvl2pPr marL="1095566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/>
            </a:lvl2pPr>
            <a:lvl3pPr marL="1825943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/>
            </a:lvl3pPr>
            <a:lvl4pPr marL="2556320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4pPr>
            <a:lvl5pPr marL="3286697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5pPr>
            <a:lvl6pPr marL="4017074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6pPr>
            <a:lvl7pPr marL="4747451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7pPr>
            <a:lvl8pPr marL="5477828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8pPr>
            <a:lvl9pPr marL="6208205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2C4D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7B6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COMPANY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0077B6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B3FD6D-C8E8-41AF-8EC8-8F2B57F98B1D}"/>
              </a:ext>
            </a:extLst>
          </p:cNvPr>
          <p:cNvGrpSpPr/>
          <p:nvPr/>
        </p:nvGrpSpPr>
        <p:grpSpPr>
          <a:xfrm>
            <a:off x="697158" y="2666186"/>
            <a:ext cx="509240" cy="101848"/>
            <a:chOff x="2743200" y="1943100"/>
            <a:chExt cx="381000" cy="762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6431F0-2D9F-4238-90D9-35A0DAB40A50}"/>
                </a:ext>
              </a:extLst>
            </p:cNvPr>
            <p:cNvSpPr/>
            <p:nvPr/>
          </p:nvSpPr>
          <p:spPr>
            <a:xfrm>
              <a:off x="2743200" y="1943100"/>
              <a:ext cx="76200" cy="76200"/>
            </a:xfrm>
            <a:prstGeom prst="ellipse">
              <a:avLst/>
            </a:prstGeom>
            <a:solidFill>
              <a:srgbClr val="0077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FFF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5903C45-5F59-48B6-8BB1-3657A2711D2B}"/>
                </a:ext>
              </a:extLst>
            </p:cNvPr>
            <p:cNvSpPr/>
            <p:nvPr/>
          </p:nvSpPr>
          <p:spPr>
            <a:xfrm>
              <a:off x="2895600" y="1943100"/>
              <a:ext cx="76200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647F9DB-5F68-4EF0-B070-04F09C69DF6A}"/>
                </a:ext>
              </a:extLst>
            </p:cNvPr>
            <p:cNvSpPr/>
            <p:nvPr/>
          </p:nvSpPr>
          <p:spPr>
            <a:xfrm>
              <a:off x="3048000" y="1943100"/>
              <a:ext cx="76200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6E58139-7991-4F7D-A822-0B2901F132F0}"/>
              </a:ext>
            </a:extLst>
          </p:cNvPr>
          <p:cNvSpPr/>
          <p:nvPr/>
        </p:nvSpPr>
        <p:spPr>
          <a:xfrm>
            <a:off x="562997" y="2959140"/>
            <a:ext cx="4517003" cy="654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id-ID" sz="1600" b="1" dirty="0">
                <a:solidFill>
                  <a:srgbClr val="0077B6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adipiscing elit.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109AC-D4BD-4D3E-A63E-38C030D1E322}"/>
              </a:ext>
            </a:extLst>
          </p:cNvPr>
          <p:cNvSpPr/>
          <p:nvPr/>
        </p:nvSpPr>
        <p:spPr>
          <a:xfrm>
            <a:off x="562997" y="3690454"/>
            <a:ext cx="4364457" cy="1618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Lorem ipsum dolor sit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amet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adipiscing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vel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diam. Donec pharetra,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urna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et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feugiat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condimentum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enim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orci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volutpat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neque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id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iaculis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odio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vitae eros. Nam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efficitur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ultrices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arcu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quis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porttitor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enim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cursus semper. </a:t>
            </a:r>
          </a:p>
        </p:txBody>
      </p:sp>
    </p:spTree>
    <p:extLst>
      <p:ext uri="{BB962C8B-B14F-4D97-AF65-F5344CB8AC3E}">
        <p14:creationId xmlns:p14="http://schemas.microsoft.com/office/powerpoint/2010/main" val="356825631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id="{C45B056A-D1F2-49B4-9B5A-77F5BE6DC19D}"/>
              </a:ext>
            </a:extLst>
          </p:cNvPr>
          <p:cNvSpPr txBox="1"/>
          <p:nvPr/>
        </p:nvSpPr>
        <p:spPr>
          <a:xfrm>
            <a:off x="551542" y="2958878"/>
            <a:ext cx="3057341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4DAFFF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WWW.WEBSITE.COM</a:t>
            </a:r>
            <a:endParaRPr lang="en-US" sz="1600" dirty="0">
              <a:solidFill>
                <a:srgbClr val="4DA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A8755FC-05B2-49A3-A630-712382610BAB}"/>
              </a:ext>
            </a:extLst>
          </p:cNvPr>
          <p:cNvSpPr txBox="1"/>
          <p:nvPr/>
        </p:nvSpPr>
        <p:spPr>
          <a:xfrm>
            <a:off x="6988536" y="6088756"/>
            <a:ext cx="40351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“The quick, brown fox jumps over a lazy dog. DJs flock by when MTV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39CC66-D12C-46D4-8834-333AD0AC0AEC}"/>
              </a:ext>
            </a:extLst>
          </p:cNvPr>
          <p:cNvSpPr/>
          <p:nvPr/>
        </p:nvSpPr>
        <p:spPr>
          <a:xfrm>
            <a:off x="551542" y="4597206"/>
            <a:ext cx="1127136" cy="341952"/>
          </a:xfrm>
          <a:prstGeom prst="roundRect">
            <a:avLst>
              <a:gd name="adj" fmla="val 50000"/>
            </a:avLst>
          </a:prstGeom>
          <a:solidFill>
            <a:srgbClr val="0077B6"/>
          </a:solidFill>
          <a:ln>
            <a:noFill/>
          </a:ln>
          <a:effectLst>
            <a:outerShdw blurRad="723900" dist="63500" dir="5400000" sx="93000" sy="93000" algn="t" rotWithShape="0">
              <a:schemeClr val="accent1">
                <a:lumMod val="60000"/>
                <a:lumOff val="40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VISIT NOW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055A1D-4FE5-4F7B-A943-5DCC4A36AC67}"/>
              </a:ext>
            </a:extLst>
          </p:cNvPr>
          <p:cNvSpPr/>
          <p:nvPr/>
        </p:nvSpPr>
        <p:spPr>
          <a:xfrm>
            <a:off x="482524" y="3780653"/>
            <a:ext cx="3865050" cy="654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adipiscing elit.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D772773-85E8-48A9-BECC-8F9340ABB68D}"/>
              </a:ext>
            </a:extLst>
          </p:cNvPr>
          <p:cNvSpPr txBox="1">
            <a:spLocks/>
          </p:cNvSpPr>
          <p:nvPr/>
        </p:nvSpPr>
        <p:spPr>
          <a:xfrm>
            <a:off x="482523" y="1692527"/>
            <a:ext cx="386505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lnSpc>
                <a:spcPct val="85000"/>
              </a:lnSpc>
              <a:defRPr sz="5400" i="1" spc="-300">
                <a:gradFill>
                  <a:gsLst>
                    <a:gs pos="0">
                      <a:srgbClr val="43BD97"/>
                    </a:gs>
                    <a:gs pos="100000">
                      <a:srgbClr val="4077E4">
                        <a:alpha val="88000"/>
                      </a:srgbClr>
                    </a:gs>
                  </a:gsLst>
                  <a:lin ang="18900000" scaled="1"/>
                </a:gradFill>
                <a:latin typeface="Lato Black" panose="020F0A02020204030203" pitchFamily="34" charset="0"/>
                <a:cs typeface="Lato Black" panose="020F0A02020204030203" pitchFamily="34" charset="0"/>
              </a:defRPr>
            </a:lvl1pPr>
            <a:lvl2pPr marL="1095566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/>
            </a:lvl2pPr>
            <a:lvl3pPr marL="1825943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/>
            </a:lvl3pPr>
            <a:lvl4pPr marL="2556320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4pPr>
            <a:lvl5pPr marL="3286697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5pPr>
            <a:lvl6pPr marL="4017074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6pPr>
            <a:lvl7pPr marL="4747451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7pPr>
            <a:lvl8pPr marL="5477828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8pPr>
            <a:lvl9pPr marL="6208205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2C4D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7B6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COMPANY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rgbClr val="0077B6"/>
              </a:solidFill>
              <a:effectLst/>
              <a:uLnTx/>
              <a:uFillTx/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2C3F36-258F-42EE-A762-096741FC4926}"/>
              </a:ext>
            </a:extLst>
          </p:cNvPr>
          <p:cNvGrpSpPr/>
          <p:nvPr/>
        </p:nvGrpSpPr>
        <p:grpSpPr>
          <a:xfrm>
            <a:off x="616684" y="2735603"/>
            <a:ext cx="509240" cy="101848"/>
            <a:chOff x="2743200" y="1943100"/>
            <a:chExt cx="381000" cy="762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D929EB7-D7E5-4566-B81B-B15FC1C985B4}"/>
                </a:ext>
              </a:extLst>
            </p:cNvPr>
            <p:cNvSpPr/>
            <p:nvPr/>
          </p:nvSpPr>
          <p:spPr>
            <a:xfrm>
              <a:off x="2743200" y="1943100"/>
              <a:ext cx="76200" cy="76200"/>
            </a:xfrm>
            <a:prstGeom prst="ellipse">
              <a:avLst/>
            </a:prstGeom>
            <a:solidFill>
              <a:srgbClr val="0077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AFFF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89401A7-B20D-4A89-8B55-35787844D5CC}"/>
                </a:ext>
              </a:extLst>
            </p:cNvPr>
            <p:cNvSpPr/>
            <p:nvPr/>
          </p:nvSpPr>
          <p:spPr>
            <a:xfrm>
              <a:off x="2895600" y="1943100"/>
              <a:ext cx="76200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BB6FE0B-80C4-496D-A60B-8B6D2A74FCFC}"/>
                </a:ext>
              </a:extLst>
            </p:cNvPr>
            <p:cNvSpPr/>
            <p:nvPr/>
          </p:nvSpPr>
          <p:spPr>
            <a:xfrm>
              <a:off x="3048000" y="1943100"/>
              <a:ext cx="76200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4E9085D-9FEB-438B-9197-981FB67BCB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9" b="79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54407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9">
            <a:extLst>
              <a:ext uri="{FF2B5EF4-FFF2-40B4-BE49-F238E27FC236}">
                <a16:creationId xmlns:a16="http://schemas.microsoft.com/office/drawing/2014/main" id="{011A09C2-705B-4E3A-AF63-E629A78F2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6651" y="3794488"/>
            <a:ext cx="294760" cy="296943"/>
          </a:xfrm>
          <a:custGeom>
            <a:avLst/>
            <a:gdLst>
              <a:gd name="T0" fmla="*/ 106933 w 479"/>
              <a:gd name="T1" fmla="*/ 0 h 479"/>
              <a:gd name="T2" fmla="*/ 106933 w 479"/>
              <a:gd name="T3" fmla="*/ 0 h 479"/>
              <a:gd name="T4" fmla="*/ 0 w 479"/>
              <a:gd name="T5" fmla="*/ 107725 h 479"/>
              <a:gd name="T6" fmla="*/ 106933 w 479"/>
              <a:gd name="T7" fmla="*/ 215449 h 479"/>
              <a:gd name="T8" fmla="*/ 213866 w 479"/>
              <a:gd name="T9" fmla="*/ 107725 h 479"/>
              <a:gd name="T10" fmla="*/ 106933 w 479"/>
              <a:gd name="T11" fmla="*/ 0 h 479"/>
              <a:gd name="T12" fmla="*/ 198206 w 479"/>
              <a:gd name="T13" fmla="*/ 107725 h 479"/>
              <a:gd name="T14" fmla="*/ 198206 w 479"/>
              <a:gd name="T15" fmla="*/ 107725 h 479"/>
              <a:gd name="T16" fmla="*/ 178520 w 479"/>
              <a:gd name="T17" fmla="*/ 163615 h 479"/>
              <a:gd name="T18" fmla="*/ 174493 w 479"/>
              <a:gd name="T19" fmla="*/ 147840 h 479"/>
              <a:gd name="T20" fmla="*/ 178520 w 479"/>
              <a:gd name="T21" fmla="*/ 115838 h 479"/>
              <a:gd name="T22" fmla="*/ 166439 w 479"/>
              <a:gd name="T23" fmla="*/ 91949 h 479"/>
              <a:gd name="T24" fmla="*/ 142726 w 479"/>
              <a:gd name="T25" fmla="*/ 80230 h 479"/>
              <a:gd name="T26" fmla="*/ 154806 w 479"/>
              <a:gd name="T27" fmla="*/ 39664 h 479"/>
              <a:gd name="T28" fmla="*/ 131093 w 479"/>
              <a:gd name="T29" fmla="*/ 27945 h 479"/>
              <a:gd name="T30" fmla="*/ 134673 w 479"/>
              <a:gd name="T31" fmla="*/ 23889 h 479"/>
              <a:gd name="T32" fmla="*/ 198206 w 479"/>
              <a:gd name="T33" fmla="*/ 107725 h 479"/>
              <a:gd name="T34" fmla="*/ 94853 w 479"/>
              <a:gd name="T35" fmla="*/ 19832 h 479"/>
              <a:gd name="T36" fmla="*/ 94853 w 479"/>
              <a:gd name="T37" fmla="*/ 19832 h 479"/>
              <a:gd name="T38" fmla="*/ 83220 w 479"/>
              <a:gd name="T39" fmla="*/ 27945 h 479"/>
              <a:gd name="T40" fmla="*/ 67113 w 479"/>
              <a:gd name="T41" fmla="*/ 39664 h 479"/>
              <a:gd name="T42" fmla="*/ 51453 w 479"/>
              <a:gd name="T43" fmla="*/ 59947 h 479"/>
              <a:gd name="T44" fmla="*/ 59507 w 479"/>
              <a:gd name="T45" fmla="*/ 71666 h 479"/>
              <a:gd name="T46" fmla="*/ 79193 w 479"/>
              <a:gd name="T47" fmla="*/ 71666 h 479"/>
              <a:gd name="T48" fmla="*/ 110960 w 479"/>
              <a:gd name="T49" fmla="*/ 107725 h 479"/>
              <a:gd name="T50" fmla="*/ 83220 w 479"/>
              <a:gd name="T51" fmla="*/ 131613 h 479"/>
              <a:gd name="T52" fmla="*/ 79193 w 479"/>
              <a:gd name="T53" fmla="*/ 151896 h 479"/>
              <a:gd name="T54" fmla="*/ 79193 w 479"/>
              <a:gd name="T55" fmla="*/ 175785 h 479"/>
              <a:gd name="T56" fmla="*/ 59507 w 479"/>
              <a:gd name="T57" fmla="*/ 155502 h 479"/>
              <a:gd name="T58" fmla="*/ 55480 w 479"/>
              <a:gd name="T59" fmla="*/ 128008 h 479"/>
              <a:gd name="T60" fmla="*/ 39373 w 479"/>
              <a:gd name="T61" fmla="*/ 107725 h 479"/>
              <a:gd name="T62" fmla="*/ 47426 w 479"/>
              <a:gd name="T63" fmla="*/ 83836 h 479"/>
              <a:gd name="T64" fmla="*/ 23713 w 479"/>
              <a:gd name="T65" fmla="*/ 76173 h 479"/>
              <a:gd name="T66" fmla="*/ 94853 w 479"/>
              <a:gd name="T67" fmla="*/ 19832 h 479"/>
              <a:gd name="T68" fmla="*/ 79193 w 479"/>
              <a:gd name="T69" fmla="*/ 195617 h 479"/>
              <a:gd name="T70" fmla="*/ 79193 w 479"/>
              <a:gd name="T71" fmla="*/ 195617 h 479"/>
              <a:gd name="T72" fmla="*/ 91273 w 479"/>
              <a:gd name="T73" fmla="*/ 187504 h 479"/>
              <a:gd name="T74" fmla="*/ 106933 w 479"/>
              <a:gd name="T75" fmla="*/ 183447 h 479"/>
              <a:gd name="T76" fmla="*/ 131093 w 479"/>
              <a:gd name="T77" fmla="*/ 175785 h 479"/>
              <a:gd name="T78" fmla="*/ 158386 w 479"/>
              <a:gd name="T79" fmla="*/ 183447 h 479"/>
              <a:gd name="T80" fmla="*/ 106933 w 479"/>
              <a:gd name="T81" fmla="*/ 199674 h 479"/>
              <a:gd name="T82" fmla="*/ 79193 w 479"/>
              <a:gd name="T83" fmla="*/ 195617 h 4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rgbClr val="0077B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21431" tIns="10716" rIns="21431" bIns="10716" anchor="ctr"/>
          <a:lstStyle/>
          <a:p>
            <a:endParaRPr lang="en-US" sz="1125" dirty="0">
              <a:latin typeface="Century Gothic" panose="020B0502020202020204" pitchFamily="34" charset="0"/>
            </a:endParaRPr>
          </a:p>
        </p:txBody>
      </p:sp>
      <p:sp>
        <p:nvSpPr>
          <p:cNvPr id="11" name="Freeform 115">
            <a:extLst>
              <a:ext uri="{FF2B5EF4-FFF2-40B4-BE49-F238E27FC236}">
                <a16:creationId xmlns:a16="http://schemas.microsoft.com/office/drawing/2014/main" id="{2BB7DA18-2766-4106-8269-EF8A81F26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976" y="1965196"/>
            <a:ext cx="246725" cy="307860"/>
          </a:xfrm>
          <a:custGeom>
            <a:avLst/>
            <a:gdLst>
              <a:gd name="T0" fmla="*/ 170867 w 400"/>
              <a:gd name="T1" fmla="*/ 55735 h 498"/>
              <a:gd name="T2" fmla="*/ 170867 w 400"/>
              <a:gd name="T3" fmla="*/ 55735 h 498"/>
              <a:gd name="T4" fmla="*/ 103597 w 400"/>
              <a:gd name="T5" fmla="*/ 4045 h 498"/>
              <a:gd name="T6" fmla="*/ 51574 w 400"/>
              <a:gd name="T7" fmla="*/ 67871 h 498"/>
              <a:gd name="T8" fmla="*/ 59647 w 400"/>
              <a:gd name="T9" fmla="*/ 95738 h 498"/>
              <a:gd name="T10" fmla="*/ 4036 w 400"/>
              <a:gd name="T11" fmla="*/ 182936 h 498"/>
              <a:gd name="T12" fmla="*/ 0 w 400"/>
              <a:gd name="T13" fmla="*/ 195072 h 498"/>
              <a:gd name="T14" fmla="*/ 4036 w 400"/>
              <a:gd name="T15" fmla="*/ 214849 h 498"/>
              <a:gd name="T16" fmla="*/ 12109 w 400"/>
              <a:gd name="T17" fmla="*/ 223389 h 498"/>
              <a:gd name="T18" fmla="*/ 27805 w 400"/>
              <a:gd name="T19" fmla="*/ 218894 h 498"/>
              <a:gd name="T20" fmla="*/ 39914 w 400"/>
              <a:gd name="T21" fmla="*/ 211253 h 498"/>
              <a:gd name="T22" fmla="*/ 63683 w 400"/>
              <a:gd name="T23" fmla="*/ 175295 h 498"/>
              <a:gd name="T24" fmla="*/ 63683 w 400"/>
              <a:gd name="T25" fmla="*/ 175295 h 498"/>
              <a:gd name="T26" fmla="*/ 79379 w 400"/>
              <a:gd name="T27" fmla="*/ 171250 h 498"/>
              <a:gd name="T28" fmla="*/ 103597 w 400"/>
              <a:gd name="T29" fmla="*/ 127651 h 498"/>
              <a:gd name="T30" fmla="*/ 131402 w 400"/>
              <a:gd name="T31" fmla="*/ 127651 h 498"/>
              <a:gd name="T32" fmla="*/ 170867 w 400"/>
              <a:gd name="T33" fmla="*/ 55735 h 498"/>
              <a:gd name="T34" fmla="*/ 143062 w 400"/>
              <a:gd name="T35" fmla="*/ 71466 h 498"/>
              <a:gd name="T36" fmla="*/ 143062 w 400"/>
              <a:gd name="T37" fmla="*/ 71466 h 498"/>
              <a:gd name="T38" fmla="*/ 114808 w 400"/>
              <a:gd name="T39" fmla="*/ 63825 h 498"/>
              <a:gd name="T40" fmla="*/ 99112 w 400"/>
              <a:gd name="T41" fmla="*/ 35958 h 498"/>
              <a:gd name="T42" fmla="*/ 139026 w 400"/>
              <a:gd name="T43" fmla="*/ 31913 h 498"/>
              <a:gd name="T44" fmla="*/ 143062 w 400"/>
              <a:gd name="T45" fmla="*/ 71466 h 49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0" h="498">
                <a:moveTo>
                  <a:pt x="381" y="124"/>
                </a:moveTo>
                <a:lnTo>
                  <a:pt x="381" y="124"/>
                </a:lnTo>
                <a:cubicBezTo>
                  <a:pt x="372" y="44"/>
                  <a:pt x="301" y="0"/>
                  <a:pt x="231" y="9"/>
                </a:cubicBezTo>
                <a:cubicBezTo>
                  <a:pt x="159" y="27"/>
                  <a:pt x="106" y="80"/>
                  <a:pt x="115" y="151"/>
                </a:cubicBezTo>
                <a:cubicBezTo>
                  <a:pt x="115" y="168"/>
                  <a:pt x="124" y="195"/>
                  <a:pt x="133" y="213"/>
                </a:cubicBezTo>
                <a:cubicBezTo>
                  <a:pt x="9" y="407"/>
                  <a:pt x="9" y="407"/>
                  <a:pt x="9" y="407"/>
                </a:cubicBezTo>
                <a:cubicBezTo>
                  <a:pt x="0" y="407"/>
                  <a:pt x="0" y="425"/>
                  <a:pt x="0" y="434"/>
                </a:cubicBezTo>
                <a:cubicBezTo>
                  <a:pt x="9" y="478"/>
                  <a:pt x="9" y="478"/>
                  <a:pt x="9" y="478"/>
                </a:cubicBezTo>
                <a:cubicBezTo>
                  <a:pt x="9" y="487"/>
                  <a:pt x="18" y="497"/>
                  <a:pt x="27" y="497"/>
                </a:cubicBezTo>
                <a:cubicBezTo>
                  <a:pt x="62" y="487"/>
                  <a:pt x="62" y="487"/>
                  <a:pt x="62" y="487"/>
                </a:cubicBezTo>
                <a:cubicBezTo>
                  <a:pt x="71" y="487"/>
                  <a:pt x="80" y="478"/>
                  <a:pt x="89" y="470"/>
                </a:cubicBezTo>
                <a:cubicBezTo>
                  <a:pt x="142" y="390"/>
                  <a:pt x="142" y="390"/>
                  <a:pt x="142" y="390"/>
                </a:cubicBezTo>
                <a:cubicBezTo>
                  <a:pt x="177" y="381"/>
                  <a:pt x="177" y="381"/>
                  <a:pt x="177" y="381"/>
                </a:cubicBezTo>
                <a:cubicBezTo>
                  <a:pt x="231" y="284"/>
                  <a:pt x="231" y="284"/>
                  <a:pt x="231" y="284"/>
                </a:cubicBezTo>
                <a:cubicBezTo>
                  <a:pt x="248" y="293"/>
                  <a:pt x="284" y="284"/>
                  <a:pt x="293" y="284"/>
                </a:cubicBezTo>
                <a:cubicBezTo>
                  <a:pt x="363" y="275"/>
                  <a:pt x="399" y="195"/>
                  <a:pt x="381" y="124"/>
                </a:cubicBezTo>
                <a:close/>
                <a:moveTo>
                  <a:pt x="319" y="159"/>
                </a:moveTo>
                <a:lnTo>
                  <a:pt x="319" y="159"/>
                </a:lnTo>
                <a:cubicBezTo>
                  <a:pt x="301" y="187"/>
                  <a:pt x="284" y="168"/>
                  <a:pt x="256" y="142"/>
                </a:cubicBezTo>
                <a:cubicBezTo>
                  <a:pt x="231" y="124"/>
                  <a:pt x="203" y="115"/>
                  <a:pt x="221" y="80"/>
                </a:cubicBezTo>
                <a:cubicBezTo>
                  <a:pt x="240" y="53"/>
                  <a:pt x="284" y="44"/>
                  <a:pt x="310" y="71"/>
                </a:cubicBezTo>
                <a:cubicBezTo>
                  <a:pt x="337" y="89"/>
                  <a:pt x="346" y="133"/>
                  <a:pt x="319" y="159"/>
                </a:cubicBezTo>
                <a:close/>
              </a:path>
            </a:pathLst>
          </a:custGeom>
          <a:solidFill>
            <a:srgbClr val="0077B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21431" tIns="10716" rIns="21431" bIns="10716" anchor="ctr"/>
          <a:lstStyle/>
          <a:p>
            <a:endParaRPr lang="en-US" sz="1125" dirty="0">
              <a:latin typeface="Century Gothic" panose="020B0502020202020204" pitchFamily="34" charset="0"/>
            </a:endParaRPr>
          </a:p>
        </p:txBody>
      </p:sp>
      <p:sp>
        <p:nvSpPr>
          <p:cNvPr id="12" name="Freeform 119">
            <a:extLst>
              <a:ext uri="{FF2B5EF4-FFF2-40B4-BE49-F238E27FC236}">
                <a16:creationId xmlns:a16="http://schemas.microsoft.com/office/drawing/2014/main" id="{94C51B85-E025-43F1-AF8F-623D6F8A4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360" y="1981571"/>
            <a:ext cx="307860" cy="275109"/>
          </a:xfrm>
          <a:custGeom>
            <a:avLst/>
            <a:gdLst>
              <a:gd name="T0" fmla="*/ 199518 w 497"/>
              <a:gd name="T1" fmla="*/ 31535 h 444"/>
              <a:gd name="T2" fmla="*/ 199518 w 497"/>
              <a:gd name="T3" fmla="*/ 31535 h 444"/>
              <a:gd name="T4" fmla="*/ 191861 w 497"/>
              <a:gd name="T5" fmla="*/ 31535 h 444"/>
              <a:gd name="T6" fmla="*/ 191861 w 497"/>
              <a:gd name="T7" fmla="*/ 199574 h 444"/>
              <a:gd name="T8" fmla="*/ 199518 w 497"/>
              <a:gd name="T9" fmla="*/ 199574 h 444"/>
              <a:gd name="T10" fmla="*/ 223388 w 497"/>
              <a:gd name="T11" fmla="*/ 179302 h 444"/>
              <a:gd name="T12" fmla="*/ 223388 w 497"/>
              <a:gd name="T13" fmla="*/ 55863 h 444"/>
              <a:gd name="T14" fmla="*/ 199518 w 497"/>
              <a:gd name="T15" fmla="*/ 31535 h 444"/>
              <a:gd name="T16" fmla="*/ 0 w 497"/>
              <a:gd name="T17" fmla="*/ 55863 h 444"/>
              <a:gd name="T18" fmla="*/ 0 w 497"/>
              <a:gd name="T19" fmla="*/ 55863 h 444"/>
              <a:gd name="T20" fmla="*/ 0 w 497"/>
              <a:gd name="T21" fmla="*/ 179302 h 444"/>
              <a:gd name="T22" fmla="*/ 23870 w 497"/>
              <a:gd name="T23" fmla="*/ 199574 h 444"/>
              <a:gd name="T24" fmla="*/ 31977 w 497"/>
              <a:gd name="T25" fmla="*/ 199574 h 444"/>
              <a:gd name="T26" fmla="*/ 31977 w 497"/>
              <a:gd name="T27" fmla="*/ 31535 h 444"/>
              <a:gd name="T28" fmla="*/ 23870 w 497"/>
              <a:gd name="T29" fmla="*/ 31535 h 444"/>
              <a:gd name="T30" fmla="*/ 0 w 497"/>
              <a:gd name="T31" fmla="*/ 55863 h 444"/>
              <a:gd name="T32" fmla="*/ 151777 w 497"/>
              <a:gd name="T33" fmla="*/ 11713 h 444"/>
              <a:gd name="T34" fmla="*/ 151777 w 497"/>
              <a:gd name="T35" fmla="*/ 11713 h 444"/>
              <a:gd name="T36" fmla="*/ 111694 w 497"/>
              <a:gd name="T37" fmla="*/ 0 h 444"/>
              <a:gd name="T38" fmla="*/ 72061 w 497"/>
              <a:gd name="T39" fmla="*/ 11713 h 444"/>
              <a:gd name="T40" fmla="*/ 72061 w 497"/>
              <a:gd name="T41" fmla="*/ 31535 h 444"/>
              <a:gd name="T42" fmla="*/ 48190 w 497"/>
              <a:gd name="T43" fmla="*/ 31535 h 444"/>
              <a:gd name="T44" fmla="*/ 48190 w 497"/>
              <a:gd name="T45" fmla="*/ 199574 h 444"/>
              <a:gd name="T46" fmla="*/ 175648 w 497"/>
              <a:gd name="T47" fmla="*/ 199574 h 444"/>
              <a:gd name="T48" fmla="*/ 175648 w 497"/>
              <a:gd name="T49" fmla="*/ 31535 h 444"/>
              <a:gd name="T50" fmla="*/ 151777 w 497"/>
              <a:gd name="T51" fmla="*/ 31535 h 444"/>
              <a:gd name="T52" fmla="*/ 151777 w 497"/>
              <a:gd name="T53" fmla="*/ 11713 h 444"/>
              <a:gd name="T54" fmla="*/ 135564 w 497"/>
              <a:gd name="T55" fmla="*/ 31535 h 444"/>
              <a:gd name="T56" fmla="*/ 135564 w 497"/>
              <a:gd name="T57" fmla="*/ 31535 h 444"/>
              <a:gd name="T58" fmla="*/ 87824 w 497"/>
              <a:gd name="T59" fmla="*/ 31535 h 444"/>
              <a:gd name="T60" fmla="*/ 87824 w 497"/>
              <a:gd name="T61" fmla="*/ 19822 h 444"/>
              <a:gd name="T62" fmla="*/ 111694 w 497"/>
              <a:gd name="T63" fmla="*/ 11713 h 444"/>
              <a:gd name="T64" fmla="*/ 135564 w 497"/>
              <a:gd name="T65" fmla="*/ 19822 h 444"/>
              <a:gd name="T66" fmla="*/ 135564 w 497"/>
              <a:gd name="T67" fmla="*/ 31535 h 4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97" h="444">
                <a:moveTo>
                  <a:pt x="443" y="70"/>
                </a:moveTo>
                <a:lnTo>
                  <a:pt x="443" y="70"/>
                </a:lnTo>
                <a:cubicBezTo>
                  <a:pt x="426" y="70"/>
                  <a:pt x="426" y="70"/>
                  <a:pt x="426" y="70"/>
                </a:cubicBezTo>
                <a:cubicBezTo>
                  <a:pt x="426" y="443"/>
                  <a:pt x="426" y="443"/>
                  <a:pt x="426" y="443"/>
                </a:cubicBezTo>
                <a:cubicBezTo>
                  <a:pt x="443" y="443"/>
                  <a:pt x="443" y="443"/>
                  <a:pt x="443" y="443"/>
                </a:cubicBezTo>
                <a:cubicBezTo>
                  <a:pt x="479" y="443"/>
                  <a:pt x="496" y="425"/>
                  <a:pt x="496" y="398"/>
                </a:cubicBezTo>
                <a:cubicBezTo>
                  <a:pt x="496" y="124"/>
                  <a:pt x="496" y="124"/>
                  <a:pt x="496" y="124"/>
                </a:cubicBezTo>
                <a:cubicBezTo>
                  <a:pt x="496" y="97"/>
                  <a:pt x="479" y="70"/>
                  <a:pt x="443" y="70"/>
                </a:cubicBezTo>
                <a:close/>
                <a:moveTo>
                  <a:pt x="0" y="124"/>
                </a:moveTo>
                <a:lnTo>
                  <a:pt x="0" y="124"/>
                </a:lnTo>
                <a:cubicBezTo>
                  <a:pt x="0" y="398"/>
                  <a:pt x="0" y="398"/>
                  <a:pt x="0" y="398"/>
                </a:cubicBezTo>
                <a:cubicBezTo>
                  <a:pt x="0" y="425"/>
                  <a:pt x="26" y="443"/>
                  <a:pt x="53" y="443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71" y="70"/>
                  <a:pt x="71" y="70"/>
                  <a:pt x="71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26" y="70"/>
                  <a:pt x="0" y="97"/>
                  <a:pt x="0" y="124"/>
                </a:cubicBezTo>
                <a:close/>
                <a:moveTo>
                  <a:pt x="337" y="26"/>
                </a:moveTo>
                <a:lnTo>
                  <a:pt x="337" y="26"/>
                </a:lnTo>
                <a:cubicBezTo>
                  <a:pt x="319" y="17"/>
                  <a:pt x="292" y="0"/>
                  <a:pt x="248" y="0"/>
                </a:cubicBezTo>
                <a:cubicBezTo>
                  <a:pt x="204" y="0"/>
                  <a:pt x="177" y="17"/>
                  <a:pt x="160" y="26"/>
                </a:cubicBezTo>
                <a:cubicBezTo>
                  <a:pt x="160" y="70"/>
                  <a:pt x="160" y="70"/>
                  <a:pt x="160" y="70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07" y="443"/>
                  <a:pt x="107" y="443"/>
                  <a:pt x="107" y="443"/>
                </a:cubicBezTo>
                <a:cubicBezTo>
                  <a:pt x="390" y="443"/>
                  <a:pt x="390" y="443"/>
                  <a:pt x="390" y="443"/>
                </a:cubicBezTo>
                <a:cubicBezTo>
                  <a:pt x="390" y="70"/>
                  <a:pt x="390" y="70"/>
                  <a:pt x="390" y="70"/>
                </a:cubicBezTo>
                <a:cubicBezTo>
                  <a:pt x="337" y="70"/>
                  <a:pt x="337" y="70"/>
                  <a:pt x="337" y="70"/>
                </a:cubicBezTo>
                <a:lnTo>
                  <a:pt x="337" y="26"/>
                </a:lnTo>
                <a:close/>
                <a:moveTo>
                  <a:pt x="301" y="70"/>
                </a:moveTo>
                <a:lnTo>
                  <a:pt x="301" y="70"/>
                </a:lnTo>
                <a:cubicBezTo>
                  <a:pt x="195" y="70"/>
                  <a:pt x="195" y="70"/>
                  <a:pt x="195" y="70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204" y="35"/>
                  <a:pt x="222" y="26"/>
                  <a:pt x="248" y="26"/>
                </a:cubicBezTo>
                <a:cubicBezTo>
                  <a:pt x="275" y="26"/>
                  <a:pt x="292" y="35"/>
                  <a:pt x="301" y="44"/>
                </a:cubicBezTo>
                <a:lnTo>
                  <a:pt x="301" y="70"/>
                </a:lnTo>
                <a:close/>
              </a:path>
            </a:pathLst>
          </a:custGeom>
          <a:solidFill>
            <a:srgbClr val="0077B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21431" tIns="10716" rIns="21431" bIns="10716" anchor="ctr"/>
          <a:lstStyle/>
          <a:p>
            <a:endParaRPr lang="en-US" sz="1125" dirty="0">
              <a:latin typeface="Century Gothic" panose="020B0502020202020204" pitchFamily="34" charset="0"/>
            </a:endParaRPr>
          </a:p>
        </p:txBody>
      </p:sp>
      <p:sp>
        <p:nvSpPr>
          <p:cNvPr id="13" name="Freeform 123">
            <a:extLst>
              <a:ext uri="{FF2B5EF4-FFF2-40B4-BE49-F238E27FC236}">
                <a16:creationId xmlns:a16="http://schemas.microsoft.com/office/drawing/2014/main" id="{E54B7F68-930B-4453-A5DA-797A67950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69" y="3799947"/>
            <a:ext cx="279475" cy="286024"/>
          </a:xfrm>
          <a:custGeom>
            <a:avLst/>
            <a:gdLst>
              <a:gd name="T0" fmla="*/ 123628 w 452"/>
              <a:gd name="T1" fmla="*/ 135490 h 462"/>
              <a:gd name="T2" fmla="*/ 123628 w 452"/>
              <a:gd name="T3" fmla="*/ 135490 h 462"/>
              <a:gd name="T4" fmla="*/ 195108 w 452"/>
              <a:gd name="T5" fmla="*/ 11703 h 462"/>
              <a:gd name="T6" fmla="*/ 195108 w 452"/>
              <a:gd name="T7" fmla="*/ 8102 h 462"/>
              <a:gd name="T8" fmla="*/ 191062 w 452"/>
              <a:gd name="T9" fmla="*/ 8102 h 462"/>
              <a:gd name="T10" fmla="*/ 71480 w 452"/>
              <a:gd name="T11" fmla="*/ 80124 h 462"/>
              <a:gd name="T12" fmla="*/ 4046 w 452"/>
              <a:gd name="T13" fmla="*/ 135490 h 462"/>
              <a:gd name="T14" fmla="*/ 15735 w 452"/>
              <a:gd name="T15" fmla="*/ 147644 h 462"/>
              <a:gd name="T16" fmla="*/ 39561 w 452"/>
              <a:gd name="T17" fmla="*/ 139542 h 462"/>
              <a:gd name="T18" fmla="*/ 67883 w 452"/>
              <a:gd name="T19" fmla="*/ 167450 h 462"/>
              <a:gd name="T20" fmla="*/ 59791 w 452"/>
              <a:gd name="T21" fmla="*/ 191307 h 462"/>
              <a:gd name="T22" fmla="*/ 67883 w 452"/>
              <a:gd name="T23" fmla="*/ 203461 h 462"/>
              <a:gd name="T24" fmla="*/ 123628 w 452"/>
              <a:gd name="T25" fmla="*/ 135490 h 462"/>
              <a:gd name="T26" fmla="*/ 135317 w 452"/>
              <a:gd name="T27" fmla="*/ 67520 h 462"/>
              <a:gd name="T28" fmla="*/ 135317 w 452"/>
              <a:gd name="T29" fmla="*/ 67520 h 462"/>
              <a:gd name="T30" fmla="*/ 135317 w 452"/>
              <a:gd name="T31" fmla="*/ 43663 h 462"/>
              <a:gd name="T32" fmla="*/ 159143 w 452"/>
              <a:gd name="T33" fmla="*/ 43663 h 462"/>
              <a:gd name="T34" fmla="*/ 159143 w 452"/>
              <a:gd name="T35" fmla="*/ 67520 h 462"/>
              <a:gd name="T36" fmla="*/ 135317 w 452"/>
              <a:gd name="T37" fmla="*/ 67520 h 46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gradFill>
            <a:gsLst>
              <a:gs pos="2000">
                <a:srgbClr val="4DAFFF"/>
              </a:gs>
              <a:gs pos="100000">
                <a:srgbClr val="0070C0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21431" tIns="10716" rIns="21431" bIns="10716" anchor="ctr"/>
          <a:lstStyle/>
          <a:p>
            <a:endParaRPr lang="en-US" sz="1125" dirty="0">
              <a:latin typeface="Century Gothic" panose="020B0502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9C094A-9F5B-438C-ABB5-BEBC65C09383}"/>
              </a:ext>
            </a:extLst>
          </p:cNvPr>
          <p:cNvGrpSpPr/>
          <p:nvPr/>
        </p:nvGrpSpPr>
        <p:grpSpPr>
          <a:xfrm>
            <a:off x="1403971" y="2401661"/>
            <a:ext cx="2122549" cy="1312362"/>
            <a:chOff x="14297370" y="1174010"/>
            <a:chExt cx="3396079" cy="209978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931D5E3-A008-4042-81A5-1B046CC75674}"/>
                </a:ext>
              </a:extLst>
            </p:cNvPr>
            <p:cNvSpPr/>
            <p:nvPr/>
          </p:nvSpPr>
          <p:spPr>
            <a:xfrm>
              <a:off x="14297370" y="1174010"/>
              <a:ext cx="3262289" cy="45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b="1" dirty="0">
                  <a:solidFill>
                    <a:srgbClr val="0077B6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YOUR TEXT HERE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F3B8BCD-7099-4E76-976B-B4D1E03067B0}"/>
                </a:ext>
              </a:extLst>
            </p:cNvPr>
            <p:cNvSpPr/>
            <p:nvPr/>
          </p:nvSpPr>
          <p:spPr>
            <a:xfrm>
              <a:off x="14297372" y="1677146"/>
              <a:ext cx="3396077" cy="159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Lorem ipsum dolor sit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amet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,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consectetur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adipiscing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elit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.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Nulla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vel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posuere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diam. Donec pharetra,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urna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et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feugiat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condimentum</a:t>
              </a:r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0AA79C-1B02-40FB-A9FC-2DC737D4BBD7}"/>
              </a:ext>
            </a:extLst>
          </p:cNvPr>
          <p:cNvGrpSpPr/>
          <p:nvPr/>
        </p:nvGrpSpPr>
        <p:grpSpPr>
          <a:xfrm>
            <a:off x="1463502" y="3658460"/>
            <a:ext cx="1253133" cy="247646"/>
            <a:chOff x="1948265" y="8529555"/>
            <a:chExt cx="2005013" cy="39623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4DDFDA9-3F64-421D-AD41-1BA538B6C8A1}"/>
                </a:ext>
              </a:extLst>
            </p:cNvPr>
            <p:cNvSpPr/>
            <p:nvPr/>
          </p:nvSpPr>
          <p:spPr>
            <a:xfrm>
              <a:off x="1948265" y="8531936"/>
              <a:ext cx="2005013" cy="35528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endParaRPr lang="en-US" sz="688" spc="188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225C2DB-D6AD-4ECA-99F6-DF985C82B91D}"/>
                </a:ext>
              </a:extLst>
            </p:cNvPr>
            <p:cNvSpPr/>
            <p:nvPr/>
          </p:nvSpPr>
          <p:spPr>
            <a:xfrm>
              <a:off x="2129068" y="8529555"/>
              <a:ext cx="1553514" cy="3962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sz="656" spc="188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READ MORE</a:t>
              </a: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A01385A5-CFA1-4B56-B8FE-E5F1F021F7ED}"/>
                </a:ext>
              </a:extLst>
            </p:cNvPr>
            <p:cNvSpPr/>
            <p:nvPr/>
          </p:nvSpPr>
          <p:spPr>
            <a:xfrm rot="5400000">
              <a:off x="3581517" y="8662281"/>
              <a:ext cx="109727" cy="945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CEF77C-9CA3-4141-923A-88D52FE36D8E}"/>
              </a:ext>
            </a:extLst>
          </p:cNvPr>
          <p:cNvGrpSpPr/>
          <p:nvPr/>
        </p:nvGrpSpPr>
        <p:grpSpPr>
          <a:xfrm>
            <a:off x="3824474" y="4187040"/>
            <a:ext cx="2122549" cy="1312362"/>
            <a:chOff x="14297370" y="1174010"/>
            <a:chExt cx="3396079" cy="209978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C9A71E5-3AD5-4E90-9AAA-3596D922F126}"/>
                </a:ext>
              </a:extLst>
            </p:cNvPr>
            <p:cNvSpPr/>
            <p:nvPr/>
          </p:nvSpPr>
          <p:spPr>
            <a:xfrm>
              <a:off x="14297370" y="1174010"/>
              <a:ext cx="3262289" cy="45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b="1" dirty="0">
                  <a:solidFill>
                    <a:srgbClr val="0077B6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YOUR TEXT HERE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FCACE6E-8C4C-41ED-8CA9-FB44BC2CA6F1}"/>
                </a:ext>
              </a:extLst>
            </p:cNvPr>
            <p:cNvSpPr/>
            <p:nvPr/>
          </p:nvSpPr>
          <p:spPr>
            <a:xfrm>
              <a:off x="14297372" y="1677146"/>
              <a:ext cx="3396077" cy="159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dolor sit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amet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,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consectetur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adipiscing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elit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.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Nulla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vel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posuere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diam. Donec pharetra,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urna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et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feugiat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condimentum</a:t>
              </a:r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3CE5AF-8DE1-4084-87DC-DA7B840CAD6B}"/>
              </a:ext>
            </a:extLst>
          </p:cNvPr>
          <p:cNvGrpSpPr/>
          <p:nvPr/>
        </p:nvGrpSpPr>
        <p:grpSpPr>
          <a:xfrm>
            <a:off x="3884005" y="5443840"/>
            <a:ext cx="1253133" cy="247646"/>
            <a:chOff x="1948265" y="8529555"/>
            <a:chExt cx="2005013" cy="39623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AC3285D-815D-4BDA-82E5-F44CE229CE6B}"/>
                </a:ext>
              </a:extLst>
            </p:cNvPr>
            <p:cNvSpPr/>
            <p:nvPr/>
          </p:nvSpPr>
          <p:spPr>
            <a:xfrm>
              <a:off x="1948265" y="8531936"/>
              <a:ext cx="2005013" cy="35528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endParaRPr lang="en-US" sz="688" spc="188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309AB61-181E-41E2-912F-66413B0A2008}"/>
                </a:ext>
              </a:extLst>
            </p:cNvPr>
            <p:cNvSpPr/>
            <p:nvPr/>
          </p:nvSpPr>
          <p:spPr>
            <a:xfrm>
              <a:off x="2129068" y="8529555"/>
              <a:ext cx="1553514" cy="3962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sz="656" spc="188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READ MORE</a:t>
              </a: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4ED1921D-006C-48B4-902B-280910D49BFF}"/>
                </a:ext>
              </a:extLst>
            </p:cNvPr>
            <p:cNvSpPr/>
            <p:nvPr/>
          </p:nvSpPr>
          <p:spPr>
            <a:xfrm rot="5400000">
              <a:off x="3581517" y="8662281"/>
              <a:ext cx="109727" cy="945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A22FA2-523C-4561-854F-D98FCC41E346}"/>
              </a:ext>
            </a:extLst>
          </p:cNvPr>
          <p:cNvGrpSpPr/>
          <p:nvPr/>
        </p:nvGrpSpPr>
        <p:grpSpPr>
          <a:xfrm>
            <a:off x="6244978" y="2401661"/>
            <a:ext cx="2122549" cy="1312362"/>
            <a:chOff x="14297370" y="1174010"/>
            <a:chExt cx="3396079" cy="209978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A6E7D52-E9CF-475A-AE2C-3998ADAAE047}"/>
                </a:ext>
              </a:extLst>
            </p:cNvPr>
            <p:cNvSpPr/>
            <p:nvPr/>
          </p:nvSpPr>
          <p:spPr>
            <a:xfrm>
              <a:off x="14297370" y="1174010"/>
              <a:ext cx="3262289" cy="45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b="1" dirty="0">
                  <a:solidFill>
                    <a:srgbClr val="0077B6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YOUR TEXT HERE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C81A292-AD49-4997-9CD4-2F36A6752480}"/>
                </a:ext>
              </a:extLst>
            </p:cNvPr>
            <p:cNvSpPr/>
            <p:nvPr/>
          </p:nvSpPr>
          <p:spPr>
            <a:xfrm>
              <a:off x="14297372" y="1677146"/>
              <a:ext cx="3396077" cy="159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Lorem ipsum dolor sit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amet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,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consectetur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adipiscing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elit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.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Nulla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vel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posuere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diam. Donec pharetra,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urna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et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feugiat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condimentum</a:t>
              </a:r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6ECF89-AA77-4C7C-BD8B-5A2A3F798AA0}"/>
              </a:ext>
            </a:extLst>
          </p:cNvPr>
          <p:cNvGrpSpPr/>
          <p:nvPr/>
        </p:nvGrpSpPr>
        <p:grpSpPr>
          <a:xfrm>
            <a:off x="6304509" y="3658460"/>
            <a:ext cx="1253133" cy="247646"/>
            <a:chOff x="1948265" y="8529555"/>
            <a:chExt cx="2005013" cy="39623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D973DC0-47B9-4819-A8AC-BAFAC24F4A64}"/>
                </a:ext>
              </a:extLst>
            </p:cNvPr>
            <p:cNvSpPr/>
            <p:nvPr/>
          </p:nvSpPr>
          <p:spPr>
            <a:xfrm>
              <a:off x="1948265" y="8531936"/>
              <a:ext cx="2005013" cy="35528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endParaRPr lang="en-US" sz="688" spc="188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557F61B-236C-4BBB-8F2A-8F968A82A041}"/>
                </a:ext>
              </a:extLst>
            </p:cNvPr>
            <p:cNvSpPr/>
            <p:nvPr/>
          </p:nvSpPr>
          <p:spPr>
            <a:xfrm>
              <a:off x="2129068" y="8529555"/>
              <a:ext cx="1553514" cy="3962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sz="656" spc="188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READ MORE</a:t>
              </a:r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18966F1B-B98A-4C85-8DC8-38C70F0F982C}"/>
                </a:ext>
              </a:extLst>
            </p:cNvPr>
            <p:cNvSpPr/>
            <p:nvPr/>
          </p:nvSpPr>
          <p:spPr>
            <a:xfrm rot="5400000">
              <a:off x="3581517" y="8662281"/>
              <a:ext cx="109727" cy="945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E599290-03E2-4683-A3FA-65F938C75333}"/>
              </a:ext>
            </a:extLst>
          </p:cNvPr>
          <p:cNvGrpSpPr/>
          <p:nvPr/>
        </p:nvGrpSpPr>
        <p:grpSpPr>
          <a:xfrm>
            <a:off x="8665481" y="4187040"/>
            <a:ext cx="2122549" cy="1312362"/>
            <a:chOff x="14297370" y="1174010"/>
            <a:chExt cx="3396079" cy="209978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87C318A-095A-49AB-AACD-CF69F4663223}"/>
                </a:ext>
              </a:extLst>
            </p:cNvPr>
            <p:cNvSpPr/>
            <p:nvPr/>
          </p:nvSpPr>
          <p:spPr>
            <a:xfrm>
              <a:off x="14297370" y="1174010"/>
              <a:ext cx="3262289" cy="45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b="1" dirty="0">
                  <a:solidFill>
                    <a:srgbClr val="0077B6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YOUR TEXT HERE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BC90B3-8461-4B99-89AE-73436B7FA2D3}"/>
                </a:ext>
              </a:extLst>
            </p:cNvPr>
            <p:cNvSpPr/>
            <p:nvPr/>
          </p:nvSpPr>
          <p:spPr>
            <a:xfrm>
              <a:off x="14297372" y="1677146"/>
              <a:ext cx="3396077" cy="159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dolor sit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amet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,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consectetur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adipiscing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elit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.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Nulla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vel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posuere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diam. Donec pharetra,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urna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et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feugiat</a:t>
              </a:r>
              <a:r>
                <a:rPr lang="en-US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1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condimentum</a:t>
              </a:r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6992A3D-936D-4610-AF69-8DD529DFB800}"/>
              </a:ext>
            </a:extLst>
          </p:cNvPr>
          <p:cNvGrpSpPr/>
          <p:nvPr/>
        </p:nvGrpSpPr>
        <p:grpSpPr>
          <a:xfrm>
            <a:off x="8725012" y="5443840"/>
            <a:ext cx="1253133" cy="247646"/>
            <a:chOff x="1948265" y="8529555"/>
            <a:chExt cx="2005013" cy="39623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2BE91A-F352-45BF-9390-371891751453}"/>
                </a:ext>
              </a:extLst>
            </p:cNvPr>
            <p:cNvSpPr/>
            <p:nvPr/>
          </p:nvSpPr>
          <p:spPr>
            <a:xfrm>
              <a:off x="1948265" y="8531936"/>
              <a:ext cx="2005013" cy="35528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endParaRPr lang="en-US" sz="688" spc="188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75D9FB6-46FE-46AA-B7E7-3E769625384E}"/>
                </a:ext>
              </a:extLst>
            </p:cNvPr>
            <p:cNvSpPr/>
            <p:nvPr/>
          </p:nvSpPr>
          <p:spPr>
            <a:xfrm>
              <a:off x="2129068" y="8529555"/>
              <a:ext cx="1553514" cy="3962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sz="656" spc="188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READ MORE</a:t>
              </a:r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51530428-8716-49D4-ABF2-0A2B55320039}"/>
                </a:ext>
              </a:extLst>
            </p:cNvPr>
            <p:cNvSpPr/>
            <p:nvPr/>
          </p:nvSpPr>
          <p:spPr>
            <a:xfrm rot="5400000">
              <a:off x="3581517" y="8662281"/>
              <a:ext cx="109727" cy="945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59590B-F7E0-49DD-80BB-74E0FBD4D312}"/>
              </a:ext>
            </a:extLst>
          </p:cNvPr>
          <p:cNvGrpSpPr/>
          <p:nvPr/>
        </p:nvGrpSpPr>
        <p:grpSpPr>
          <a:xfrm>
            <a:off x="1434049" y="4198071"/>
            <a:ext cx="1731480" cy="1110833"/>
            <a:chOff x="2279397" y="6716914"/>
            <a:chExt cx="2770368" cy="1777332"/>
          </a:xfrm>
          <a:gradFill>
            <a:gsLst>
              <a:gs pos="0">
                <a:srgbClr val="4DAFFF"/>
              </a:gs>
              <a:gs pos="99000">
                <a:srgbClr val="0070C0"/>
              </a:gs>
            </a:gsLst>
            <a:lin ang="2700000" scaled="1"/>
          </a:gra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54706529-518D-4E27-8D0E-0CE1A16F84DF}"/>
                </a:ext>
              </a:extLst>
            </p:cNvPr>
            <p:cNvSpPr/>
            <p:nvPr/>
          </p:nvSpPr>
          <p:spPr>
            <a:xfrm>
              <a:off x="2279397" y="6716914"/>
              <a:ext cx="2770368" cy="1777332"/>
            </a:xfrm>
            <a:prstGeom prst="roundRect">
              <a:avLst>
                <a:gd name="adj" fmla="val 1927"/>
              </a:avLst>
            </a:prstGeom>
            <a:solidFill>
              <a:srgbClr val="0077B6"/>
            </a:solidFill>
            <a:ln>
              <a:noFill/>
            </a:ln>
            <a:effectLst>
              <a:outerShdw blurRad="1270000" dist="698500" dir="5400000" sx="85000" sy="8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latin typeface="Century Gothic" panose="020B0502020202020204" pitchFamily="34" charset="0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506984F-6A79-4473-BC86-847B56F720AC}"/>
                </a:ext>
              </a:extLst>
            </p:cNvPr>
            <p:cNvGrpSpPr/>
            <p:nvPr/>
          </p:nvGrpSpPr>
          <p:grpSpPr>
            <a:xfrm>
              <a:off x="2472947" y="6856339"/>
              <a:ext cx="2383268" cy="1529875"/>
              <a:chOff x="2367958" y="6625116"/>
              <a:chExt cx="2383268" cy="1529875"/>
            </a:xfrm>
            <a:grpFill/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D9030EF-9198-443A-A9A6-7B1CB5DCAE1C}"/>
                  </a:ext>
                </a:extLst>
              </p:cNvPr>
              <p:cNvSpPr/>
              <p:nvPr/>
            </p:nvSpPr>
            <p:spPr>
              <a:xfrm>
                <a:off x="2367958" y="6625116"/>
                <a:ext cx="2383268" cy="7632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60</a:t>
                </a:r>
                <a:r>
                  <a:rPr lang="en-US" sz="2500" baseline="300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%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67877F2-C6D3-4C96-B807-15EA73E6A048}"/>
                  </a:ext>
                </a:extLst>
              </p:cNvPr>
              <p:cNvSpPr/>
              <p:nvPr/>
            </p:nvSpPr>
            <p:spPr>
              <a:xfrm>
                <a:off x="2367960" y="7255668"/>
                <a:ext cx="2383266" cy="899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875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Lorem ipsum dolor sit </a:t>
                </a:r>
                <a:r>
                  <a:rPr lang="en-US" sz="875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amet</a:t>
                </a:r>
                <a:r>
                  <a:rPr lang="en-US" sz="875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, </a:t>
                </a:r>
                <a:r>
                  <a:rPr lang="en-US" sz="875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consectetur</a:t>
                </a:r>
                <a:r>
                  <a:rPr lang="en-US" sz="875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sz="875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adipiscing</a:t>
                </a:r>
                <a:r>
                  <a:rPr lang="en-US" sz="875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sz="875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elit</a:t>
                </a:r>
                <a:r>
                  <a:rPr lang="en-US" sz="875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. 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35D1F3-8F86-4483-B0A8-43D40982E1D2}"/>
              </a:ext>
            </a:extLst>
          </p:cNvPr>
          <p:cNvGrpSpPr/>
          <p:nvPr/>
        </p:nvGrpSpPr>
        <p:grpSpPr>
          <a:xfrm>
            <a:off x="6260284" y="4198071"/>
            <a:ext cx="1731480" cy="1110833"/>
            <a:chOff x="10001373" y="6716914"/>
            <a:chExt cx="2770368" cy="1777332"/>
          </a:xfrm>
          <a:gradFill>
            <a:gsLst>
              <a:gs pos="0">
                <a:srgbClr val="4DAFFF"/>
              </a:gs>
              <a:gs pos="99000">
                <a:srgbClr val="0070C0"/>
              </a:gs>
            </a:gsLst>
            <a:lin ang="2700000" scaled="1"/>
          </a:gra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9BC6CB77-823D-4823-9EBD-CE03C1DFDD75}"/>
                </a:ext>
              </a:extLst>
            </p:cNvPr>
            <p:cNvSpPr/>
            <p:nvPr/>
          </p:nvSpPr>
          <p:spPr>
            <a:xfrm>
              <a:off x="10001373" y="6716914"/>
              <a:ext cx="2770368" cy="1777332"/>
            </a:xfrm>
            <a:prstGeom prst="roundRect">
              <a:avLst>
                <a:gd name="adj" fmla="val 1927"/>
              </a:avLst>
            </a:prstGeom>
            <a:solidFill>
              <a:srgbClr val="0077B6"/>
            </a:solidFill>
            <a:ln>
              <a:noFill/>
            </a:ln>
            <a:effectLst>
              <a:outerShdw blurRad="1270000" dist="698500" dir="5400000" sx="85000" sy="8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latin typeface="Century Gothic" panose="020B0502020202020204" pitchFamily="34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6E9AEB4-BF39-4336-99A5-548A1D7741E2}"/>
                </a:ext>
              </a:extLst>
            </p:cNvPr>
            <p:cNvGrpSpPr/>
            <p:nvPr/>
          </p:nvGrpSpPr>
          <p:grpSpPr>
            <a:xfrm>
              <a:off x="10194923" y="6856339"/>
              <a:ext cx="2383268" cy="1529875"/>
              <a:chOff x="2367958" y="6625116"/>
              <a:chExt cx="2383268" cy="1529875"/>
            </a:xfrm>
            <a:grpFill/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461D547-EDE6-4FA9-A248-580B96B6EECE}"/>
                  </a:ext>
                </a:extLst>
              </p:cNvPr>
              <p:cNvSpPr/>
              <p:nvPr/>
            </p:nvSpPr>
            <p:spPr>
              <a:xfrm>
                <a:off x="2367958" y="6625116"/>
                <a:ext cx="2383268" cy="7632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50</a:t>
                </a:r>
                <a:r>
                  <a:rPr lang="en-US" sz="2500" baseline="300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%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5BD7BF7-2E23-48FD-83C2-2AD2A8A972B6}"/>
                  </a:ext>
                </a:extLst>
              </p:cNvPr>
              <p:cNvSpPr/>
              <p:nvPr/>
            </p:nvSpPr>
            <p:spPr>
              <a:xfrm>
                <a:off x="2367960" y="7255668"/>
                <a:ext cx="2383266" cy="899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875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Lorem ipsum dolor sit </a:t>
                </a:r>
                <a:r>
                  <a:rPr lang="en-US" sz="875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amet</a:t>
                </a:r>
                <a:r>
                  <a:rPr lang="en-US" sz="875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, </a:t>
                </a:r>
                <a:r>
                  <a:rPr lang="en-US" sz="875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consectetur</a:t>
                </a:r>
                <a:r>
                  <a:rPr lang="en-US" sz="875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sz="875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adipiscing</a:t>
                </a:r>
                <a:r>
                  <a:rPr lang="en-US" sz="875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sz="875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elit</a:t>
                </a:r>
                <a:r>
                  <a:rPr lang="en-US" sz="875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. 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62C7E14-092B-4EF8-85C2-A18F830AB906}"/>
              </a:ext>
            </a:extLst>
          </p:cNvPr>
          <p:cNvGrpSpPr/>
          <p:nvPr/>
        </p:nvGrpSpPr>
        <p:grpSpPr>
          <a:xfrm>
            <a:off x="3847166" y="2401410"/>
            <a:ext cx="1731480" cy="1110833"/>
            <a:chOff x="6140385" y="3842256"/>
            <a:chExt cx="2770368" cy="1777332"/>
          </a:xfrm>
          <a:gradFill>
            <a:gsLst>
              <a:gs pos="0">
                <a:srgbClr val="4DAFFF"/>
              </a:gs>
              <a:gs pos="99000">
                <a:srgbClr val="0070C0"/>
              </a:gs>
            </a:gsLst>
            <a:lin ang="2700000" scaled="1"/>
          </a:gra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A7A6969-082C-459A-9B8C-726C349FA440}"/>
                </a:ext>
              </a:extLst>
            </p:cNvPr>
            <p:cNvSpPr/>
            <p:nvPr/>
          </p:nvSpPr>
          <p:spPr>
            <a:xfrm>
              <a:off x="6140385" y="3842256"/>
              <a:ext cx="2770368" cy="1777332"/>
            </a:xfrm>
            <a:prstGeom prst="roundRect">
              <a:avLst>
                <a:gd name="adj" fmla="val 1927"/>
              </a:avLst>
            </a:prstGeom>
            <a:solidFill>
              <a:srgbClr val="0077B6"/>
            </a:solidFill>
            <a:ln>
              <a:noFill/>
            </a:ln>
            <a:effectLst>
              <a:outerShdw blurRad="1270000" dist="698500" dir="5400000" sx="85000" sy="8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latin typeface="Century Gothic" panose="020B0502020202020204" pitchFamily="34" charset="0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81320C3-DBAE-469A-A1BB-9821330F1531}"/>
                </a:ext>
              </a:extLst>
            </p:cNvPr>
            <p:cNvGrpSpPr/>
            <p:nvPr/>
          </p:nvGrpSpPr>
          <p:grpSpPr>
            <a:xfrm>
              <a:off x="6333935" y="3981681"/>
              <a:ext cx="2383268" cy="1550497"/>
              <a:chOff x="2367958" y="6625116"/>
              <a:chExt cx="2383268" cy="1550497"/>
            </a:xfrm>
            <a:grpFill/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8A206A8-5B19-41AC-9307-38C12ADC3DD2}"/>
                  </a:ext>
                </a:extLst>
              </p:cNvPr>
              <p:cNvSpPr/>
              <p:nvPr/>
            </p:nvSpPr>
            <p:spPr>
              <a:xfrm>
                <a:off x="2367958" y="6625116"/>
                <a:ext cx="2383268" cy="7632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66</a:t>
                </a:r>
                <a:r>
                  <a:rPr lang="en-US" sz="2500" baseline="300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%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ED3F37D-910D-4235-856A-D4CEB68BB693}"/>
                  </a:ext>
                </a:extLst>
              </p:cNvPr>
              <p:cNvSpPr/>
              <p:nvPr/>
            </p:nvSpPr>
            <p:spPr>
              <a:xfrm>
                <a:off x="2367960" y="7255668"/>
                <a:ext cx="2383266" cy="919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9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Lorem ipsum dolor sit </a:t>
                </a:r>
                <a:r>
                  <a:rPr lang="en-US" sz="900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amet</a:t>
                </a:r>
                <a:r>
                  <a:rPr lang="en-US" sz="9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, </a:t>
                </a:r>
                <a:r>
                  <a:rPr lang="en-US" sz="900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consectetur</a:t>
                </a:r>
                <a:r>
                  <a:rPr lang="en-US" sz="9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sz="900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adipiscing</a:t>
                </a:r>
                <a:r>
                  <a:rPr lang="en-US" sz="9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sz="900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elit</a:t>
                </a:r>
                <a:r>
                  <a:rPr lang="en-US" sz="9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. 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49D62D6-32C1-4F9D-AB4B-23A1878F073D}"/>
              </a:ext>
            </a:extLst>
          </p:cNvPr>
          <p:cNvGrpSpPr/>
          <p:nvPr/>
        </p:nvGrpSpPr>
        <p:grpSpPr>
          <a:xfrm>
            <a:off x="8673401" y="2401410"/>
            <a:ext cx="1731480" cy="1110833"/>
            <a:chOff x="13862360" y="3842256"/>
            <a:chExt cx="2770368" cy="1777332"/>
          </a:xfrm>
          <a:gradFill>
            <a:gsLst>
              <a:gs pos="0">
                <a:srgbClr val="4DAFFF"/>
              </a:gs>
              <a:gs pos="99000">
                <a:srgbClr val="0070C0"/>
              </a:gs>
            </a:gsLst>
            <a:lin ang="2700000" scaled="1"/>
          </a:gra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7B4DBDB-4F2F-44B7-84B4-F9AA1E8AF054}"/>
                </a:ext>
              </a:extLst>
            </p:cNvPr>
            <p:cNvSpPr/>
            <p:nvPr/>
          </p:nvSpPr>
          <p:spPr>
            <a:xfrm>
              <a:off x="13862360" y="3842256"/>
              <a:ext cx="2770368" cy="1777332"/>
            </a:xfrm>
            <a:prstGeom prst="roundRect">
              <a:avLst>
                <a:gd name="adj" fmla="val 1927"/>
              </a:avLst>
            </a:prstGeom>
            <a:solidFill>
              <a:srgbClr val="0077B6"/>
            </a:solidFill>
            <a:ln>
              <a:noFill/>
            </a:ln>
            <a:effectLst>
              <a:outerShdw blurRad="1270000" dist="698500" dir="5400000" sx="85000" sy="8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latin typeface="Century Gothic" panose="020B0502020202020204" pitchFamily="34" charset="0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BB30EEB-39B0-4A71-88C8-F26662CCFA9C}"/>
                </a:ext>
              </a:extLst>
            </p:cNvPr>
            <p:cNvGrpSpPr/>
            <p:nvPr/>
          </p:nvGrpSpPr>
          <p:grpSpPr>
            <a:xfrm>
              <a:off x="14055910" y="3981681"/>
              <a:ext cx="2383268" cy="1529875"/>
              <a:chOff x="2367958" y="6625116"/>
              <a:chExt cx="2383268" cy="1529875"/>
            </a:xfrm>
            <a:grpFill/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45105D4-82E3-469F-8EC2-7AA56B34F77F}"/>
                  </a:ext>
                </a:extLst>
              </p:cNvPr>
              <p:cNvSpPr/>
              <p:nvPr/>
            </p:nvSpPr>
            <p:spPr>
              <a:xfrm>
                <a:off x="2367958" y="6625116"/>
                <a:ext cx="2383268" cy="7632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55</a:t>
                </a:r>
                <a:r>
                  <a:rPr lang="en-US" sz="2500" baseline="300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%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5E67E6D-16E4-48D2-8531-34440B4549E4}"/>
                  </a:ext>
                </a:extLst>
              </p:cNvPr>
              <p:cNvSpPr/>
              <p:nvPr/>
            </p:nvSpPr>
            <p:spPr>
              <a:xfrm>
                <a:off x="2367960" y="7255668"/>
                <a:ext cx="2383266" cy="899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875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Lorem ipsum dolor sit </a:t>
                </a:r>
                <a:r>
                  <a:rPr lang="en-US" sz="875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amet</a:t>
                </a:r>
                <a:r>
                  <a:rPr lang="en-US" sz="875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, </a:t>
                </a:r>
                <a:r>
                  <a:rPr lang="en-US" sz="875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consectetur</a:t>
                </a:r>
                <a:r>
                  <a:rPr lang="en-US" sz="875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sz="875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adipiscing</a:t>
                </a:r>
                <a:r>
                  <a:rPr lang="en-US" sz="875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sz="875" dirty="0" err="1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elit</a:t>
                </a:r>
                <a:r>
                  <a:rPr lang="en-US" sz="875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. </a:t>
                </a:r>
              </a:p>
            </p:txBody>
          </p:sp>
        </p:grpSp>
      </p:grp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04A433BC-D3A9-4062-A0F9-265AE422FB10}"/>
              </a:ext>
            </a:extLst>
          </p:cNvPr>
          <p:cNvSpPr txBox="1">
            <a:spLocks/>
          </p:cNvSpPr>
          <p:nvPr/>
        </p:nvSpPr>
        <p:spPr>
          <a:xfrm>
            <a:off x="3546255" y="541220"/>
            <a:ext cx="5099491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lnSpc>
                <a:spcPct val="85000"/>
              </a:lnSpc>
              <a:defRPr sz="5400" i="1" spc="-300">
                <a:gradFill>
                  <a:gsLst>
                    <a:gs pos="0">
                      <a:srgbClr val="43BD97"/>
                    </a:gs>
                    <a:gs pos="100000">
                      <a:srgbClr val="4077E4">
                        <a:alpha val="88000"/>
                      </a:srgbClr>
                    </a:gs>
                  </a:gsLst>
                  <a:lin ang="18900000" scaled="1"/>
                </a:gradFill>
                <a:latin typeface="Lato Black" panose="020F0A02020204030203" pitchFamily="34" charset="0"/>
                <a:cs typeface="Lato Black" panose="020F0A02020204030203" pitchFamily="34" charset="0"/>
              </a:defRPr>
            </a:lvl1pPr>
            <a:lvl2pPr marL="1095566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/>
            </a:lvl2pPr>
            <a:lvl3pPr marL="1825943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/>
            </a:lvl3pPr>
            <a:lvl4pPr marL="2556320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4pPr>
            <a:lvl5pPr marL="3286697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5pPr>
            <a:lvl6pPr marL="4017074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6pPr>
            <a:lvl7pPr marL="4747451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7pPr>
            <a:lvl8pPr marL="5477828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8pPr>
            <a:lvl9pPr marL="6208205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B2C4D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B2C4D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7B6"/>
                </a:solidFill>
                <a:effectLst/>
                <a:uLnTx/>
                <a:uFillTx/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B13D319-9B87-41B3-A09C-DF7621AFF5EC}"/>
              </a:ext>
            </a:extLst>
          </p:cNvPr>
          <p:cNvGrpSpPr/>
          <p:nvPr/>
        </p:nvGrpSpPr>
        <p:grpSpPr>
          <a:xfrm>
            <a:off x="5841380" y="1068295"/>
            <a:ext cx="509240" cy="101848"/>
            <a:chOff x="5841380" y="1831582"/>
            <a:chExt cx="509240" cy="101848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2FA8B44-CFB2-4E90-8188-4152C532F42B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rgbClr val="0077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13B0B9B-921B-41E1-986B-4BBE92155F52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5FE351D-ECAD-4FB4-8FEF-E0EEE8283C92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08368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CA6574C-E1D4-4F35-880D-7A420AFC79F6}"/>
              </a:ext>
            </a:extLst>
          </p:cNvPr>
          <p:cNvCxnSpPr>
            <a:cxnSpLocks/>
          </p:cNvCxnSpPr>
          <p:nvPr/>
        </p:nvCxnSpPr>
        <p:spPr>
          <a:xfrm flipH="1">
            <a:off x="8255000" y="3429000"/>
            <a:ext cx="2714625" cy="0"/>
          </a:xfrm>
          <a:prstGeom prst="lin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 w="12700">
            <a:solidFill>
              <a:srgbClr val="0077B6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rc 39">
            <a:extLst>
              <a:ext uri="{FF2B5EF4-FFF2-40B4-BE49-F238E27FC236}">
                <a16:creationId xmlns:a16="http://schemas.microsoft.com/office/drawing/2014/main" id="{B8C331F7-4145-47EA-94B6-DB8FD4A54BF8}"/>
              </a:ext>
            </a:extLst>
          </p:cNvPr>
          <p:cNvSpPr/>
          <p:nvPr/>
        </p:nvSpPr>
        <p:spPr>
          <a:xfrm>
            <a:off x="3937000" y="1270000"/>
            <a:ext cx="4318000" cy="4318000"/>
          </a:xfrm>
          <a:prstGeom prst="arc">
            <a:avLst/>
          </a:prstGeom>
          <a:solidFill>
            <a:srgbClr val="0077B6"/>
          </a:solidFill>
          <a:ln w="38100">
            <a:solidFill>
              <a:srgbClr val="0077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4B3CEC6-FFF0-4DB3-95DD-D001A732BF54}"/>
              </a:ext>
            </a:extLst>
          </p:cNvPr>
          <p:cNvCxnSpPr/>
          <p:nvPr/>
        </p:nvCxnSpPr>
        <p:spPr>
          <a:xfrm>
            <a:off x="1222375" y="3429000"/>
            <a:ext cx="2714625" cy="0"/>
          </a:xfrm>
          <a:prstGeom prst="lin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 w="12700">
            <a:solidFill>
              <a:srgbClr val="0077B6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c 40">
            <a:extLst>
              <a:ext uri="{FF2B5EF4-FFF2-40B4-BE49-F238E27FC236}">
                <a16:creationId xmlns:a16="http://schemas.microsoft.com/office/drawing/2014/main" id="{4F28A96A-2BC7-4C12-8DD8-ED57B8575268}"/>
              </a:ext>
            </a:extLst>
          </p:cNvPr>
          <p:cNvSpPr/>
          <p:nvPr/>
        </p:nvSpPr>
        <p:spPr>
          <a:xfrm flipH="1" flipV="1">
            <a:off x="3937000" y="1270000"/>
            <a:ext cx="4318000" cy="4318000"/>
          </a:xfrm>
          <a:prstGeom prst="arc">
            <a:avLst/>
          </a:prstGeom>
          <a:solidFill>
            <a:srgbClr val="0077B6"/>
          </a:solidFill>
          <a:ln w="38100">
            <a:solidFill>
              <a:srgbClr val="0077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0F34E7-FADD-4FCE-9304-0F37A88DBF0D}"/>
              </a:ext>
            </a:extLst>
          </p:cNvPr>
          <p:cNvSpPr/>
          <p:nvPr/>
        </p:nvSpPr>
        <p:spPr>
          <a:xfrm>
            <a:off x="5336481" y="2669481"/>
            <a:ext cx="1519039" cy="1519038"/>
          </a:xfrm>
          <a:prstGeom prst="ellipse">
            <a:avLst/>
          </a:prstGeom>
          <a:gradFill>
            <a:gsLst>
              <a:gs pos="2000">
                <a:srgbClr val="2E75B5"/>
              </a:gs>
              <a:gs pos="100000">
                <a:srgbClr val="00ADEB"/>
              </a:gs>
            </a:gsLst>
            <a:lin ang="2700000" scaled="1"/>
          </a:gradFill>
          <a:ln>
            <a:noFill/>
          </a:ln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F9FEE1C-EF5B-411A-852F-5488C7E341ED}"/>
              </a:ext>
            </a:extLst>
          </p:cNvPr>
          <p:cNvGrpSpPr/>
          <p:nvPr/>
        </p:nvGrpSpPr>
        <p:grpSpPr>
          <a:xfrm>
            <a:off x="5782965" y="3115965"/>
            <a:ext cx="626070" cy="626070"/>
            <a:chOff x="8204317" y="2115665"/>
            <a:chExt cx="464344" cy="464344"/>
          </a:xfrm>
          <a:solidFill>
            <a:schemeClr val="bg1"/>
          </a:solidFill>
        </p:grpSpPr>
        <p:sp>
          <p:nvSpPr>
            <p:cNvPr id="33" name="AutoShape 81">
              <a:extLst>
                <a:ext uri="{FF2B5EF4-FFF2-40B4-BE49-F238E27FC236}">
                  <a16:creationId xmlns:a16="http://schemas.microsoft.com/office/drawing/2014/main" id="{852E907A-DF86-4616-995C-27E87A245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317" y="211566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21" tIns="19021" rIns="19021" bIns="19021" anchor="ctr"/>
            <a:lstStyle/>
            <a:p>
              <a:pPr algn="ctr" defTabSz="2282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98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  <a:sym typeface="Gill Sans" charset="0"/>
              </a:endParaRPr>
            </a:p>
          </p:txBody>
        </p:sp>
        <p:sp>
          <p:nvSpPr>
            <p:cNvPr id="34" name="AutoShape 82">
              <a:extLst>
                <a:ext uri="{FF2B5EF4-FFF2-40B4-BE49-F238E27FC236}">
                  <a16:creationId xmlns:a16="http://schemas.microsoft.com/office/drawing/2014/main" id="{E0D52F02-82D7-4E93-88BA-B5A40435D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7973" y="249269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21" tIns="19021" rIns="19021" bIns="19021" anchor="ctr"/>
            <a:lstStyle/>
            <a:p>
              <a:pPr algn="ctr" defTabSz="2282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98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  <a:sym typeface="Gill Sans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79ED4525-7D4C-4D78-AE65-24D4EFCE936E}"/>
              </a:ext>
            </a:extLst>
          </p:cNvPr>
          <p:cNvSpPr/>
          <p:nvPr/>
        </p:nvSpPr>
        <p:spPr>
          <a:xfrm>
            <a:off x="1211881" y="1871998"/>
            <a:ext cx="2848226" cy="118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Lorem ipsum dolor sit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amet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adipiscing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elit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vel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diam. Donec pharetra,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urna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et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feugiat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condimentum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enim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orci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volutpat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neque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id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iaculis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odio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vitae eros. Nam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efficitur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ultrices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618ADA6-0A51-4F20-AD9C-A800964C160C}"/>
              </a:ext>
            </a:extLst>
          </p:cNvPr>
          <p:cNvSpPr txBox="1"/>
          <p:nvPr/>
        </p:nvSpPr>
        <p:spPr>
          <a:xfrm>
            <a:off x="1211882" y="1553638"/>
            <a:ext cx="1664668" cy="265457"/>
          </a:xfrm>
          <a:prstGeom prst="rect">
            <a:avLst/>
          </a:prstGeom>
          <a:solidFill>
            <a:srgbClr val="0077B6"/>
          </a:solidFill>
        </p:spPr>
        <p:txBody>
          <a:bodyPr wrap="square" rtlCol="0">
            <a:spAutoFit/>
          </a:bodyPr>
          <a:lstStyle/>
          <a:p>
            <a:r>
              <a:rPr lang="en-US" sz="1125" b="1" dirty="0">
                <a:solidFill>
                  <a:schemeClr val="bg1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Segoe UI" panose="020B0502040204020203" pitchFamily="34" charset="0"/>
              </a:rPr>
              <a:t>GET YOUR STYLE</a:t>
            </a:r>
            <a:endParaRPr lang="id-ID" sz="1125" b="1" dirty="0">
              <a:solidFill>
                <a:schemeClr val="bg1"/>
              </a:solidFill>
              <a:latin typeface="Century Gothic" panose="020B0502020202020204" pitchFamily="34" charset="0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2FAC9DD-FFE2-456A-AF85-B98829E7E716}"/>
              </a:ext>
            </a:extLst>
          </p:cNvPr>
          <p:cNvSpPr/>
          <p:nvPr/>
        </p:nvSpPr>
        <p:spPr>
          <a:xfrm>
            <a:off x="8131893" y="4323325"/>
            <a:ext cx="2848226" cy="118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Lorem ipsum dolor sit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amet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adipiscing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elit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vel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posuere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diam. Donec pharetra,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urna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et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feugiat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condimentum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enim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orci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volutpat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neque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id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iaculis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odio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nulla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vitae eros. Nam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efficitur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ultrices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6B42B6-57B5-4F77-9A2F-9B5A399AF03D}"/>
              </a:ext>
            </a:extLst>
          </p:cNvPr>
          <p:cNvSpPr txBox="1"/>
          <p:nvPr/>
        </p:nvSpPr>
        <p:spPr>
          <a:xfrm>
            <a:off x="9397809" y="4004965"/>
            <a:ext cx="1582312" cy="265457"/>
          </a:xfrm>
          <a:prstGeom prst="rect">
            <a:avLst/>
          </a:prstGeom>
          <a:solidFill>
            <a:srgbClr val="0077B6"/>
          </a:solidFill>
          <a:ln>
            <a:solidFill>
              <a:srgbClr val="0077B6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25" b="1" dirty="0">
                <a:solidFill>
                  <a:schemeClr val="bg1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Segoe UI" panose="020B0502040204020203" pitchFamily="34" charset="0"/>
              </a:rPr>
              <a:t>GET YOUR STYLE</a:t>
            </a:r>
            <a:endParaRPr lang="id-ID" sz="1125" b="1" dirty="0">
              <a:solidFill>
                <a:schemeClr val="bg1"/>
              </a:solidFill>
              <a:latin typeface="Century Gothic" panose="020B0502020202020204" pitchFamily="34" charset="0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6B751E6-FE44-4793-AA94-AC35932CB7B1}"/>
              </a:ext>
            </a:extLst>
          </p:cNvPr>
          <p:cNvGrpSpPr/>
          <p:nvPr/>
        </p:nvGrpSpPr>
        <p:grpSpPr>
          <a:xfrm>
            <a:off x="1211881" y="3865673"/>
            <a:ext cx="1429470" cy="691539"/>
            <a:chOff x="9339488" y="1089485"/>
            <a:chExt cx="1727183" cy="83556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27607CB-6E23-4743-97C9-A773E7A30F13}"/>
                </a:ext>
              </a:extLst>
            </p:cNvPr>
            <p:cNvSpPr txBox="1"/>
            <p:nvPr/>
          </p:nvSpPr>
          <p:spPr>
            <a:xfrm>
              <a:off x="9339488" y="1089485"/>
              <a:ext cx="1098585" cy="669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Montserrat Bold"/>
                </a:rPr>
                <a:t>35%</a:t>
              </a:r>
            </a:p>
          </p:txBody>
        </p:sp>
        <p:sp>
          <p:nvSpPr>
            <p:cNvPr id="52" name="Down Arrow 34">
              <a:extLst>
                <a:ext uri="{FF2B5EF4-FFF2-40B4-BE49-F238E27FC236}">
                  <a16:creationId xmlns:a16="http://schemas.microsoft.com/office/drawing/2014/main" id="{CF8F244B-75D1-46DA-A097-B92298A0B75E}"/>
                </a:ext>
              </a:extLst>
            </p:cNvPr>
            <p:cNvSpPr/>
            <p:nvPr/>
          </p:nvSpPr>
          <p:spPr>
            <a:xfrm flipV="1">
              <a:off x="10810642" y="1224230"/>
              <a:ext cx="256029" cy="38489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9AC699E-48A7-46CB-A5E4-6C8FFF8D7E55}"/>
                </a:ext>
              </a:extLst>
            </p:cNvPr>
            <p:cNvSpPr txBox="1"/>
            <p:nvPr/>
          </p:nvSpPr>
          <p:spPr>
            <a:xfrm>
              <a:off x="9339488" y="1627549"/>
              <a:ext cx="1522757" cy="297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Montserrat Bold"/>
                </a:rPr>
                <a:t>Sample Text Here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4258ABF4-5C2E-495D-B3D6-166C9185A306}"/>
              </a:ext>
            </a:extLst>
          </p:cNvPr>
          <p:cNvSpPr/>
          <p:nvPr/>
        </p:nvSpPr>
        <p:spPr>
          <a:xfrm>
            <a:off x="1211881" y="4652915"/>
            <a:ext cx="2447726" cy="628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vel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posuere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diam. Donec pharetra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2F09C82-0387-4C6B-A13D-04949F6AB432}"/>
              </a:ext>
            </a:extLst>
          </p:cNvPr>
          <p:cNvGrpSpPr/>
          <p:nvPr/>
        </p:nvGrpSpPr>
        <p:grpSpPr>
          <a:xfrm flipH="1">
            <a:off x="9550649" y="1582891"/>
            <a:ext cx="1429470" cy="691539"/>
            <a:chOff x="9339488" y="1089485"/>
            <a:chExt cx="1727183" cy="835565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A451FE-51BB-4027-8AE0-F5D6AEAED8B2}"/>
                </a:ext>
              </a:extLst>
            </p:cNvPr>
            <p:cNvSpPr txBox="1"/>
            <p:nvPr/>
          </p:nvSpPr>
          <p:spPr>
            <a:xfrm>
              <a:off x="9344935" y="1089485"/>
              <a:ext cx="1098586" cy="669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Montserrat Bold"/>
                </a:rPr>
                <a:t>55%</a:t>
              </a:r>
            </a:p>
          </p:txBody>
        </p:sp>
        <p:sp>
          <p:nvSpPr>
            <p:cNvPr id="61" name="Down Arrow 34">
              <a:extLst>
                <a:ext uri="{FF2B5EF4-FFF2-40B4-BE49-F238E27FC236}">
                  <a16:creationId xmlns:a16="http://schemas.microsoft.com/office/drawing/2014/main" id="{39641B0D-90A8-40E4-86EA-6241AA1115D3}"/>
                </a:ext>
              </a:extLst>
            </p:cNvPr>
            <p:cNvSpPr/>
            <p:nvPr/>
          </p:nvSpPr>
          <p:spPr>
            <a:xfrm flipV="1">
              <a:off x="10810642" y="1224230"/>
              <a:ext cx="256029" cy="38489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C58EF04-458F-4562-B360-FF6E0DDF9355}"/>
                </a:ext>
              </a:extLst>
            </p:cNvPr>
            <p:cNvSpPr txBox="1"/>
            <p:nvPr/>
          </p:nvSpPr>
          <p:spPr>
            <a:xfrm>
              <a:off x="9339488" y="1627549"/>
              <a:ext cx="1522757" cy="297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Montserrat Bold"/>
                </a:rPr>
                <a:t>Sample Text Here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A62C6C74-2CC4-4990-96E0-5029BE3ECA18}"/>
              </a:ext>
            </a:extLst>
          </p:cNvPr>
          <p:cNvSpPr/>
          <p:nvPr/>
        </p:nvSpPr>
        <p:spPr>
          <a:xfrm flipH="1">
            <a:off x="8532393" y="2370133"/>
            <a:ext cx="2447726" cy="628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vel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posuere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diam. Donec pharetra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225E625-B30D-4214-91D8-7A12C37335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8" b="16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135922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1028</Words>
  <Application>Microsoft Office PowerPoint</Application>
  <PresentationFormat>Widescreen</PresentationFormat>
  <Paragraphs>114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Century Gothic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Grafton Designs</dc:creator>
  <cp:lastModifiedBy>Michal Zavacky</cp:lastModifiedBy>
  <cp:revision>30</cp:revision>
  <dcterms:created xsi:type="dcterms:W3CDTF">2020-09-29T14:01:29Z</dcterms:created>
  <dcterms:modified xsi:type="dcterms:W3CDTF">2020-10-01T12:48:42Z</dcterms:modified>
</cp:coreProperties>
</file>