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3" r:id="rId4"/>
    <p:sldId id="259" r:id="rId5"/>
    <p:sldId id="268" r:id="rId6"/>
    <p:sldId id="270" r:id="rId7"/>
    <p:sldId id="267" r:id="rId8"/>
    <p:sldId id="262" r:id="rId9"/>
    <p:sldId id="266" r:id="rId10"/>
    <p:sldId id="264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C7"/>
    <a:srgbClr val="0077B6"/>
    <a:srgbClr val="000000"/>
    <a:srgbClr val="592D84"/>
    <a:srgbClr val="FCCC08"/>
    <a:srgbClr val="F04D24"/>
    <a:srgbClr val="00A850"/>
    <a:srgbClr val="019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250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0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ln w="22225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002060"/>
              </a:solidFill>
              <a:ln w="22225"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284E-4E83-AA6F-E2E9F4389947}"/>
              </c:ext>
            </c:extLst>
          </c:dPt>
          <c:dPt>
            <c:idx val="1"/>
            <c:bubble3D val="0"/>
            <c:spPr>
              <a:solidFill>
                <a:srgbClr val="0096C7"/>
              </a:solidFill>
              <a:ln w="22225"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284E-4E83-AA6F-E2E9F4389947}"/>
              </c:ext>
            </c:extLst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  <a:ln w="22225">
                <a:solidFill>
                  <a:schemeClr val="bg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284E-4E83-AA6F-E2E9F4389947}"/>
              </c:ext>
            </c:extLst>
          </c:dPt>
          <c:cat>
            <c:strRef>
              <c:f>Sheet1!$A$2:$A$4</c:f>
              <c:strCache>
                <c:ptCount val="3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70</c:v>
                </c:pt>
                <c:pt idx="1">
                  <c:v>20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84E-4E83-AA6F-E2E9F43899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EA294A-3E6B-450F-BE12-D1EE490DB899}" type="datetimeFigureOut">
              <a:rPr lang="en-US" smtClean="0"/>
              <a:t>10/3/2020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D1F2C8-F77C-45D7-BBF2-40478E63B8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842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icture Placeholder 22"/>
          <p:cNvSpPr>
            <a:spLocks noGrp="1"/>
          </p:cNvSpPr>
          <p:nvPr>
            <p:ph type="pic" sz="quarter" idx="13"/>
          </p:nvPr>
        </p:nvSpPr>
        <p:spPr>
          <a:xfrm>
            <a:off x="5759450" y="0"/>
            <a:ext cx="6432550" cy="6858000"/>
          </a:xfrm>
        </p:spPr>
        <p:txBody>
          <a:bodyPr>
            <a:normAutofit/>
          </a:bodyPr>
          <a:lstStyle>
            <a:lvl1pPr>
              <a:defRPr sz="1600"/>
            </a:lvl1pPr>
          </a:lstStyle>
          <a:p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EC70A88-4688-D948-AF5E-39093F45EA62}"/>
              </a:ext>
            </a:extLst>
          </p:cNvPr>
          <p:cNvSpPr/>
          <p:nvPr userDrawn="1"/>
        </p:nvSpPr>
        <p:spPr>
          <a:xfrm>
            <a:off x="0" y="0"/>
            <a:ext cx="533400" cy="6858000"/>
          </a:xfrm>
          <a:prstGeom prst="rect">
            <a:avLst/>
          </a:prstGeom>
          <a:solidFill>
            <a:schemeClr val="bg1">
              <a:lumMod val="75000"/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FE76134-DB10-4BEA-BB6B-93D9CA98F008}" type="datetime1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AB41F8B-C129-7E42-998B-F6A97E0DC7DB}"/>
              </a:ext>
            </a:extLst>
          </p:cNvPr>
          <p:cNvSpPr/>
          <p:nvPr userDrawn="1"/>
        </p:nvSpPr>
        <p:spPr>
          <a:xfrm>
            <a:off x="533400" y="4711758"/>
            <a:ext cx="5225374" cy="21462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6350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5B3F926-81FA-F642-9BF5-2F373F0594DE}"/>
              </a:ext>
            </a:extLst>
          </p:cNvPr>
          <p:cNvSpPr/>
          <p:nvPr userDrawn="1"/>
        </p:nvSpPr>
        <p:spPr>
          <a:xfrm>
            <a:off x="533400" y="0"/>
            <a:ext cx="5225374" cy="4711757"/>
          </a:xfrm>
          <a:prstGeom prst="rect">
            <a:avLst/>
          </a:prstGeom>
          <a:solidFill>
            <a:srgbClr val="0096C7"/>
          </a:solidFill>
          <a:ln>
            <a:noFill/>
          </a:ln>
          <a:effectLst>
            <a:outerShdw blurRad="635000" dist="38100" dir="2700000" algn="t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CCC08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69960" y="665163"/>
            <a:ext cx="4768174" cy="2387600"/>
          </a:xfrm>
        </p:spPr>
        <p:txBody>
          <a:bodyPr anchor="b">
            <a:normAutofit/>
          </a:bodyPr>
          <a:lstStyle>
            <a:lvl1pPr algn="l">
              <a:defRPr kumimoji="0" lang="en-US" sz="5400" b="1" i="0" u="none" strike="noStrike" kern="1200" cap="none" spc="0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9699" y="3268097"/>
            <a:ext cx="4467367" cy="449829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57319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400" b="1" kern="1200" dirty="0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2E8BD-5508-4F6E-B222-BEAA05399EB8}" type="datetime1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4CF4802-B729-BC49-BE9E-BB1D233CF0B0}"/>
              </a:ext>
            </a:extLst>
          </p:cNvPr>
          <p:cNvSpPr/>
          <p:nvPr/>
        </p:nvSpPr>
        <p:spPr>
          <a:xfrm>
            <a:off x="990600" y="1674128"/>
            <a:ext cx="4800600" cy="1905000"/>
          </a:xfrm>
          <a:prstGeom prst="rect">
            <a:avLst/>
          </a:prstGeom>
          <a:solidFill>
            <a:srgbClr val="0096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A7506D0-86D2-0447-B46F-E77B6DAE2CF7}"/>
              </a:ext>
            </a:extLst>
          </p:cNvPr>
          <p:cNvSpPr/>
          <p:nvPr/>
        </p:nvSpPr>
        <p:spPr>
          <a:xfrm>
            <a:off x="533400" y="2169428"/>
            <a:ext cx="9144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5724A14-801A-1246-A4D0-47CCDDC8181C}"/>
              </a:ext>
            </a:extLst>
          </p:cNvPr>
          <p:cNvSpPr/>
          <p:nvPr/>
        </p:nvSpPr>
        <p:spPr>
          <a:xfrm>
            <a:off x="990600" y="3987022"/>
            <a:ext cx="4800600" cy="1905000"/>
          </a:xfrm>
          <a:prstGeom prst="rect">
            <a:avLst/>
          </a:prstGeom>
          <a:solidFill>
            <a:srgbClr val="0096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09B63A-A62C-9946-924B-FAB8B55B1D26}"/>
              </a:ext>
            </a:extLst>
          </p:cNvPr>
          <p:cNvSpPr/>
          <p:nvPr/>
        </p:nvSpPr>
        <p:spPr>
          <a:xfrm>
            <a:off x="533400" y="4482322"/>
            <a:ext cx="9144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F7882C9-41EE-C647-A724-954410BCC3AA}"/>
              </a:ext>
            </a:extLst>
          </p:cNvPr>
          <p:cNvSpPr/>
          <p:nvPr/>
        </p:nvSpPr>
        <p:spPr>
          <a:xfrm>
            <a:off x="6858000" y="1674128"/>
            <a:ext cx="4800600" cy="1905000"/>
          </a:xfrm>
          <a:prstGeom prst="rect">
            <a:avLst/>
          </a:prstGeom>
          <a:solidFill>
            <a:srgbClr val="0096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C0B8E92-8505-EC49-94C3-A06D552EE084}"/>
              </a:ext>
            </a:extLst>
          </p:cNvPr>
          <p:cNvSpPr/>
          <p:nvPr/>
        </p:nvSpPr>
        <p:spPr>
          <a:xfrm>
            <a:off x="6400800" y="2169428"/>
            <a:ext cx="9144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992C9DA-C8DA-CA45-88ED-F75F56DAA779}"/>
              </a:ext>
            </a:extLst>
          </p:cNvPr>
          <p:cNvSpPr/>
          <p:nvPr/>
        </p:nvSpPr>
        <p:spPr>
          <a:xfrm>
            <a:off x="6858000" y="3987022"/>
            <a:ext cx="4800600" cy="1905000"/>
          </a:xfrm>
          <a:prstGeom prst="rect">
            <a:avLst/>
          </a:prstGeom>
          <a:solidFill>
            <a:srgbClr val="0096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8F3439F-1AB8-9747-894E-947830144B57}"/>
              </a:ext>
            </a:extLst>
          </p:cNvPr>
          <p:cNvSpPr/>
          <p:nvPr/>
        </p:nvSpPr>
        <p:spPr>
          <a:xfrm>
            <a:off x="6400800" y="4482322"/>
            <a:ext cx="914400" cy="914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5080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3"/>
          </p:nvPr>
        </p:nvSpPr>
        <p:spPr>
          <a:xfrm>
            <a:off x="1624014" y="2243093"/>
            <a:ext cx="3862386" cy="840735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4" name="Text Placeholder 42"/>
          <p:cNvSpPr>
            <a:spLocks noGrp="1"/>
          </p:cNvSpPr>
          <p:nvPr>
            <p:ph type="body" sz="quarter" idx="14"/>
          </p:nvPr>
        </p:nvSpPr>
        <p:spPr>
          <a:xfrm>
            <a:off x="7508487" y="2245368"/>
            <a:ext cx="3862386" cy="840735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5" name="Text Placeholder 42"/>
          <p:cNvSpPr>
            <a:spLocks noGrp="1"/>
          </p:cNvSpPr>
          <p:nvPr>
            <p:ph type="body" sz="quarter" idx="15"/>
          </p:nvPr>
        </p:nvSpPr>
        <p:spPr>
          <a:xfrm>
            <a:off x="1626286" y="4551842"/>
            <a:ext cx="3862386" cy="840735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46" name="Text Placeholder 42"/>
          <p:cNvSpPr>
            <a:spLocks noGrp="1"/>
          </p:cNvSpPr>
          <p:nvPr>
            <p:ph type="body" sz="quarter" idx="16"/>
          </p:nvPr>
        </p:nvSpPr>
        <p:spPr>
          <a:xfrm>
            <a:off x="7522135" y="4579144"/>
            <a:ext cx="3862386" cy="840735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6198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B14EE05-3A48-47F5-B5F8-CEBD2B55816D}" type="datetime1">
              <a:rPr lang="en-US" smtClean="0"/>
              <a:t>10/3/2020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376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206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2E8BD-5508-4F6E-B222-BEAA05399EB8}" type="datetime1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07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EAB2B75-C8DB-FF43-BBED-52B07E5A6903}"/>
              </a:ext>
            </a:extLst>
          </p:cNvPr>
          <p:cNvSpPr/>
          <p:nvPr userDrawn="1"/>
        </p:nvSpPr>
        <p:spPr>
          <a:xfrm>
            <a:off x="0" y="1174474"/>
            <a:ext cx="12191999" cy="4509052"/>
          </a:xfrm>
          <a:prstGeom prst="rect">
            <a:avLst/>
          </a:prstGeom>
          <a:solidFill>
            <a:srgbClr val="0096C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543392" y="1"/>
            <a:ext cx="4306903" cy="56835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2E8BD-5508-4F6E-B222-BEAA05399EB8}" type="datetime1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4D3C559-D897-8E46-983B-1CC888D96C93}"/>
              </a:ext>
            </a:extLst>
          </p:cNvPr>
          <p:cNvCxnSpPr>
            <a:cxnSpLocks/>
          </p:cNvCxnSpPr>
          <p:nvPr userDrawn="1"/>
        </p:nvCxnSpPr>
        <p:spPr>
          <a:xfrm>
            <a:off x="8161789" y="4509463"/>
            <a:ext cx="4030211" cy="0"/>
          </a:xfrm>
          <a:prstGeom prst="straightConnector1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D8292B5C-EDDF-E643-B473-412F98D2AFE2}"/>
              </a:ext>
            </a:extLst>
          </p:cNvPr>
          <p:cNvGrpSpPr/>
          <p:nvPr userDrawn="1"/>
        </p:nvGrpSpPr>
        <p:grpSpPr>
          <a:xfrm>
            <a:off x="1923321" y="2794437"/>
            <a:ext cx="1537056" cy="1269126"/>
            <a:chOff x="1168401" y="1482726"/>
            <a:chExt cx="346075" cy="285750"/>
          </a:xfrm>
        </p:grpSpPr>
        <p:sp>
          <p:nvSpPr>
            <p:cNvPr id="11" name="Freeform 136">
              <a:extLst>
                <a:ext uri="{FF2B5EF4-FFF2-40B4-BE49-F238E27FC236}">
                  <a16:creationId xmlns:a16="http://schemas.microsoft.com/office/drawing/2014/main" id="{E99E7322-C653-1F4D-9B35-03CB9B6741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8401" y="1482726"/>
              <a:ext cx="346075" cy="285750"/>
            </a:xfrm>
            <a:custGeom>
              <a:avLst/>
              <a:gdLst>
                <a:gd name="T0" fmla="*/ 218 w 218"/>
                <a:gd name="T1" fmla="*/ 142 h 180"/>
                <a:gd name="T2" fmla="*/ 104 w 218"/>
                <a:gd name="T3" fmla="*/ 142 h 180"/>
                <a:gd name="T4" fmla="*/ 66 w 218"/>
                <a:gd name="T5" fmla="*/ 180 h 180"/>
                <a:gd name="T6" fmla="*/ 66 w 218"/>
                <a:gd name="T7" fmla="*/ 142 h 180"/>
                <a:gd name="T8" fmla="*/ 0 w 218"/>
                <a:gd name="T9" fmla="*/ 142 h 180"/>
                <a:gd name="T10" fmla="*/ 0 w 218"/>
                <a:gd name="T11" fmla="*/ 0 h 180"/>
                <a:gd name="T12" fmla="*/ 218 w 218"/>
                <a:gd name="T13" fmla="*/ 0 h 180"/>
                <a:gd name="T14" fmla="*/ 218 w 218"/>
                <a:gd name="T15" fmla="*/ 142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8" h="180">
                  <a:moveTo>
                    <a:pt x="218" y="142"/>
                  </a:moveTo>
                  <a:lnTo>
                    <a:pt x="104" y="142"/>
                  </a:lnTo>
                  <a:lnTo>
                    <a:pt x="66" y="180"/>
                  </a:lnTo>
                  <a:lnTo>
                    <a:pt x="66" y="142"/>
                  </a:lnTo>
                  <a:lnTo>
                    <a:pt x="0" y="142"/>
                  </a:lnTo>
                  <a:lnTo>
                    <a:pt x="0" y="0"/>
                  </a:lnTo>
                  <a:lnTo>
                    <a:pt x="218" y="0"/>
                  </a:lnTo>
                  <a:lnTo>
                    <a:pt x="218" y="142"/>
                  </a:lnTo>
                  <a:close/>
                </a:path>
              </a:pathLst>
            </a:custGeom>
            <a:noFill/>
            <a:ln w="31750" cap="rnd">
              <a:solidFill>
                <a:srgbClr val="0096C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2" name="Rectangle 137">
              <a:extLst>
                <a:ext uri="{FF2B5EF4-FFF2-40B4-BE49-F238E27FC236}">
                  <a16:creationId xmlns:a16="http://schemas.microsoft.com/office/drawing/2014/main" id="{D2F44B01-99DD-5047-A98F-5245CF417E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889" y="1543051"/>
              <a:ext cx="58738" cy="60325"/>
            </a:xfrm>
            <a:prstGeom prst="rect">
              <a:avLst/>
            </a:prstGeom>
            <a:noFill/>
            <a:ln w="31750" cap="flat">
              <a:solidFill>
                <a:srgbClr val="0096C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" name="Freeform 138">
              <a:extLst>
                <a:ext uri="{FF2B5EF4-FFF2-40B4-BE49-F238E27FC236}">
                  <a16:creationId xmlns:a16="http://schemas.microsoft.com/office/drawing/2014/main" id="{F273619D-67BA-0842-8F75-3EACCD5EC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9051" y="1603376"/>
              <a:ext cx="28575" cy="52388"/>
            </a:xfrm>
            <a:custGeom>
              <a:avLst/>
              <a:gdLst>
                <a:gd name="T0" fmla="*/ 8 w 8"/>
                <a:gd name="T1" fmla="*/ 0 h 14"/>
                <a:gd name="T2" fmla="*/ 8 w 8"/>
                <a:gd name="T3" fmla="*/ 6 h 14"/>
                <a:gd name="T4" fmla="*/ 0 w 8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14">
                  <a:moveTo>
                    <a:pt x="8" y="0"/>
                  </a:moveTo>
                  <a:cubicBezTo>
                    <a:pt x="8" y="6"/>
                    <a:pt x="8" y="6"/>
                    <a:pt x="8" y="6"/>
                  </a:cubicBezTo>
                  <a:cubicBezTo>
                    <a:pt x="8" y="10"/>
                    <a:pt x="4" y="14"/>
                    <a:pt x="0" y="14"/>
                  </a:cubicBezTo>
                </a:path>
              </a:pathLst>
            </a:custGeom>
            <a:noFill/>
            <a:ln w="31750" cap="rnd">
              <a:solidFill>
                <a:srgbClr val="0096C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4" name="Rectangle 139">
              <a:extLst>
                <a:ext uri="{FF2B5EF4-FFF2-40B4-BE49-F238E27FC236}">
                  <a16:creationId xmlns:a16="http://schemas.microsoft.com/office/drawing/2014/main" id="{A46DAE28-5BA0-F44F-846F-9241344AA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3664" y="1543051"/>
              <a:ext cx="60325" cy="60325"/>
            </a:xfrm>
            <a:prstGeom prst="rect">
              <a:avLst/>
            </a:prstGeom>
            <a:noFill/>
            <a:ln w="31750" cap="flat">
              <a:solidFill>
                <a:srgbClr val="0096C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5" name="Freeform 140">
              <a:extLst>
                <a:ext uri="{FF2B5EF4-FFF2-40B4-BE49-F238E27FC236}">
                  <a16:creationId xmlns:a16="http://schemas.microsoft.com/office/drawing/2014/main" id="{CC7F196E-997A-6A47-8A7E-30E1C1093B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3826" y="1603376"/>
              <a:ext cx="30163" cy="52388"/>
            </a:xfrm>
            <a:custGeom>
              <a:avLst/>
              <a:gdLst>
                <a:gd name="T0" fmla="*/ 8 w 8"/>
                <a:gd name="T1" fmla="*/ 0 h 14"/>
                <a:gd name="T2" fmla="*/ 8 w 8"/>
                <a:gd name="T3" fmla="*/ 6 h 14"/>
                <a:gd name="T4" fmla="*/ 0 w 8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14">
                  <a:moveTo>
                    <a:pt x="8" y="0"/>
                  </a:moveTo>
                  <a:cubicBezTo>
                    <a:pt x="8" y="6"/>
                    <a:pt x="8" y="6"/>
                    <a:pt x="8" y="6"/>
                  </a:cubicBezTo>
                  <a:cubicBezTo>
                    <a:pt x="8" y="10"/>
                    <a:pt x="4" y="14"/>
                    <a:pt x="0" y="14"/>
                  </a:cubicBezTo>
                </a:path>
              </a:pathLst>
            </a:custGeom>
            <a:noFill/>
            <a:ln w="31750" cap="rnd">
              <a:solidFill>
                <a:srgbClr val="0096C7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5386149" y="1798151"/>
            <a:ext cx="6118913" cy="2374900"/>
          </a:xfrm>
        </p:spPr>
        <p:txBody>
          <a:bodyPr>
            <a:normAutofit/>
          </a:bodyPr>
          <a:lstStyle>
            <a:lvl1pPr marL="0" indent="0" algn="just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531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533400" y="0"/>
            <a:ext cx="11107738" cy="6251575"/>
          </a:xfrm>
        </p:spPr>
        <p:txBody>
          <a:bodyPr/>
          <a:lstStyle/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A62E8BD-5508-4F6E-B222-BEAA05399EB8}" type="datetime1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3B3A757-ACD6-1842-BFE7-A555F5915795}"/>
              </a:ext>
            </a:extLst>
          </p:cNvPr>
          <p:cNvCxnSpPr>
            <a:cxnSpLocks/>
          </p:cNvCxnSpPr>
          <p:nvPr userDrawn="1"/>
        </p:nvCxnSpPr>
        <p:spPr>
          <a:xfrm>
            <a:off x="2982686" y="4788963"/>
            <a:ext cx="6366587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0780" y="2354898"/>
            <a:ext cx="5968619" cy="1325563"/>
          </a:xfrm>
        </p:spPr>
        <p:txBody>
          <a:bodyPr/>
          <a:lstStyle>
            <a:lvl1pPr>
              <a:defRPr lang="en-US" sz="9600" b="1" kern="1200" dirty="0" smtClean="0">
                <a:solidFill>
                  <a:schemeClr val="bg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1301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F1D9358-092D-4C78-A379-8C73BDED183D}" type="datetime1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128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96B49A1-2D72-496A-A5E8-598D9E4FFAA5}" type="datetime1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222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C620C1-AED2-4555-BEB8-BE5E68A9333F}" type="datetime1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121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9724C1-E4E2-416B-8A79-2079B46450F1}" type="datetime1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89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1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21"/>
          <p:cNvSpPr>
            <a:spLocks noGrp="1"/>
          </p:cNvSpPr>
          <p:nvPr>
            <p:ph type="pic" sz="quarter" idx="17"/>
          </p:nvPr>
        </p:nvSpPr>
        <p:spPr>
          <a:xfrm>
            <a:off x="5677469" y="-9525"/>
            <a:ext cx="5976369" cy="6048375"/>
          </a:xfrm>
        </p:spPr>
        <p:txBody>
          <a:bodyPr/>
          <a:lstStyle/>
          <a:p>
            <a:endParaRPr lang="en-US"/>
          </a:p>
        </p:txBody>
      </p:sp>
      <p:sp>
        <p:nvSpPr>
          <p:cNvPr id="23" name="Rounded Rectangle 22">
            <a:extLst>
              <a:ext uri="{FF2B5EF4-FFF2-40B4-BE49-F238E27FC236}">
                <a16:creationId xmlns:a16="http://schemas.microsoft.com/office/drawing/2014/main" id="{CD84E7A2-5B64-0C49-B272-9D72DCE979BE}"/>
              </a:ext>
            </a:extLst>
          </p:cNvPr>
          <p:cNvSpPr/>
          <p:nvPr userDrawn="1"/>
        </p:nvSpPr>
        <p:spPr>
          <a:xfrm>
            <a:off x="533400" y="2994212"/>
            <a:ext cx="5852160" cy="3044638"/>
          </a:xfrm>
          <a:prstGeom prst="roundRect">
            <a:avLst>
              <a:gd name="adj" fmla="val 0"/>
            </a:avLst>
          </a:prstGeom>
          <a:solidFill>
            <a:srgbClr val="0096C7"/>
          </a:solidFill>
          <a:ln>
            <a:noFill/>
          </a:ln>
          <a:effectLst>
            <a:outerShdw blurRad="5080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362E7B75-79CA-C843-80B6-3D8BE36203D3}"/>
              </a:ext>
            </a:extLst>
          </p:cNvPr>
          <p:cNvCxnSpPr>
            <a:cxnSpLocks/>
          </p:cNvCxnSpPr>
          <p:nvPr userDrawn="1"/>
        </p:nvCxnSpPr>
        <p:spPr>
          <a:xfrm>
            <a:off x="1990165" y="3852216"/>
            <a:ext cx="3566160" cy="0"/>
          </a:xfrm>
          <a:prstGeom prst="straightConnector1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reeform 24">
            <a:extLst>
              <a:ext uri="{FF2B5EF4-FFF2-40B4-BE49-F238E27FC236}">
                <a16:creationId xmlns:a16="http://schemas.microsoft.com/office/drawing/2014/main" id="{55B8C766-F7FC-8240-BD1C-D81549745934}"/>
              </a:ext>
            </a:extLst>
          </p:cNvPr>
          <p:cNvSpPr/>
          <p:nvPr userDrawn="1"/>
        </p:nvSpPr>
        <p:spPr>
          <a:xfrm>
            <a:off x="6924843" y="3615309"/>
            <a:ext cx="462402" cy="462402"/>
          </a:xfrm>
          <a:custGeom>
            <a:avLst/>
            <a:gdLst>
              <a:gd name="connsiteX0" fmla="*/ 120505 w 462402"/>
              <a:gd name="connsiteY0" fmla="*/ 150022 h 462402"/>
              <a:gd name="connsiteX1" fmla="*/ 118150 w 462402"/>
              <a:gd name="connsiteY1" fmla="*/ 154741 h 462402"/>
              <a:gd name="connsiteX2" fmla="*/ 118150 w 462402"/>
              <a:gd name="connsiteY2" fmla="*/ 234970 h 462402"/>
              <a:gd name="connsiteX3" fmla="*/ 120505 w 462402"/>
              <a:gd name="connsiteY3" fmla="*/ 239689 h 462402"/>
              <a:gd name="connsiteX4" fmla="*/ 228846 w 462402"/>
              <a:gd name="connsiteY4" fmla="*/ 345874 h 462402"/>
              <a:gd name="connsiteX5" fmla="*/ 231201 w 462402"/>
              <a:gd name="connsiteY5" fmla="*/ 348234 h 462402"/>
              <a:gd name="connsiteX6" fmla="*/ 233556 w 462402"/>
              <a:gd name="connsiteY6" fmla="*/ 345874 h 462402"/>
              <a:gd name="connsiteX7" fmla="*/ 341896 w 462402"/>
              <a:gd name="connsiteY7" fmla="*/ 239689 h 462402"/>
              <a:gd name="connsiteX8" fmla="*/ 344251 w 462402"/>
              <a:gd name="connsiteY8" fmla="*/ 234970 h 462402"/>
              <a:gd name="connsiteX9" fmla="*/ 344251 w 462402"/>
              <a:gd name="connsiteY9" fmla="*/ 154741 h 462402"/>
              <a:gd name="connsiteX10" fmla="*/ 341896 w 462402"/>
              <a:gd name="connsiteY10" fmla="*/ 150022 h 462402"/>
              <a:gd name="connsiteX11" fmla="*/ 337186 w 462402"/>
              <a:gd name="connsiteY11" fmla="*/ 152382 h 462402"/>
              <a:gd name="connsiteX12" fmla="*/ 231201 w 462402"/>
              <a:gd name="connsiteY12" fmla="*/ 256207 h 462402"/>
              <a:gd name="connsiteX13" fmla="*/ 125216 w 462402"/>
              <a:gd name="connsiteY13" fmla="*/ 152382 h 462402"/>
              <a:gd name="connsiteX14" fmla="*/ 120505 w 462402"/>
              <a:gd name="connsiteY14" fmla="*/ 150022 h 462402"/>
              <a:gd name="connsiteX15" fmla="*/ 231201 w 462402"/>
              <a:gd name="connsiteY15" fmla="*/ 0 h 462402"/>
              <a:gd name="connsiteX16" fmla="*/ 462402 w 462402"/>
              <a:gd name="connsiteY16" fmla="*/ 231201 h 462402"/>
              <a:gd name="connsiteX17" fmla="*/ 231201 w 462402"/>
              <a:gd name="connsiteY17" fmla="*/ 462402 h 462402"/>
              <a:gd name="connsiteX18" fmla="*/ 0 w 462402"/>
              <a:gd name="connsiteY18" fmla="*/ 231201 h 462402"/>
              <a:gd name="connsiteX19" fmla="*/ 231201 w 462402"/>
              <a:gd name="connsiteY19" fmla="*/ 0 h 462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62402" h="462402">
                <a:moveTo>
                  <a:pt x="120505" y="150022"/>
                </a:moveTo>
                <a:cubicBezTo>
                  <a:pt x="118150" y="150022"/>
                  <a:pt x="118150" y="152382"/>
                  <a:pt x="118150" y="154741"/>
                </a:cubicBezTo>
                <a:cubicBezTo>
                  <a:pt x="118150" y="234970"/>
                  <a:pt x="118150" y="234970"/>
                  <a:pt x="118150" y="234970"/>
                </a:cubicBezTo>
                <a:cubicBezTo>
                  <a:pt x="118150" y="237330"/>
                  <a:pt x="118150" y="237330"/>
                  <a:pt x="120505" y="239689"/>
                </a:cubicBezTo>
                <a:cubicBezTo>
                  <a:pt x="228846" y="345874"/>
                  <a:pt x="228846" y="345874"/>
                  <a:pt x="228846" y="345874"/>
                </a:cubicBezTo>
                <a:cubicBezTo>
                  <a:pt x="228846" y="348234"/>
                  <a:pt x="231201" y="348234"/>
                  <a:pt x="231201" y="348234"/>
                </a:cubicBezTo>
                <a:cubicBezTo>
                  <a:pt x="233556" y="348234"/>
                  <a:pt x="233556" y="348234"/>
                  <a:pt x="233556" y="345874"/>
                </a:cubicBezTo>
                <a:cubicBezTo>
                  <a:pt x="341896" y="239689"/>
                  <a:pt x="341896" y="239689"/>
                  <a:pt x="341896" y="239689"/>
                </a:cubicBezTo>
                <a:cubicBezTo>
                  <a:pt x="344251" y="237330"/>
                  <a:pt x="344251" y="237330"/>
                  <a:pt x="344251" y="234970"/>
                </a:cubicBezTo>
                <a:cubicBezTo>
                  <a:pt x="344251" y="154741"/>
                  <a:pt x="344251" y="154741"/>
                  <a:pt x="344251" y="154741"/>
                </a:cubicBezTo>
                <a:cubicBezTo>
                  <a:pt x="344251" y="152382"/>
                  <a:pt x="344251" y="150022"/>
                  <a:pt x="341896" y="150022"/>
                </a:cubicBezTo>
                <a:cubicBezTo>
                  <a:pt x="339541" y="150022"/>
                  <a:pt x="337186" y="150022"/>
                  <a:pt x="337186" y="152382"/>
                </a:cubicBezTo>
                <a:cubicBezTo>
                  <a:pt x="231201" y="256207"/>
                  <a:pt x="231201" y="256207"/>
                  <a:pt x="231201" y="256207"/>
                </a:cubicBezTo>
                <a:cubicBezTo>
                  <a:pt x="125216" y="152382"/>
                  <a:pt x="125216" y="152382"/>
                  <a:pt x="125216" y="152382"/>
                </a:cubicBezTo>
                <a:cubicBezTo>
                  <a:pt x="125216" y="150022"/>
                  <a:pt x="122861" y="150022"/>
                  <a:pt x="120505" y="150022"/>
                </a:cubicBezTo>
                <a:close/>
                <a:moveTo>
                  <a:pt x="231201" y="0"/>
                </a:moveTo>
                <a:cubicBezTo>
                  <a:pt x="358890" y="0"/>
                  <a:pt x="462402" y="103512"/>
                  <a:pt x="462402" y="231201"/>
                </a:cubicBezTo>
                <a:cubicBezTo>
                  <a:pt x="462402" y="358890"/>
                  <a:pt x="358890" y="462402"/>
                  <a:pt x="231201" y="462402"/>
                </a:cubicBezTo>
                <a:cubicBezTo>
                  <a:pt x="103512" y="462402"/>
                  <a:pt x="0" y="358890"/>
                  <a:pt x="0" y="231201"/>
                </a:cubicBezTo>
                <a:cubicBezTo>
                  <a:pt x="0" y="103512"/>
                  <a:pt x="103512" y="0"/>
                  <a:pt x="23120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6" name="Freeform 25">
            <a:extLst>
              <a:ext uri="{FF2B5EF4-FFF2-40B4-BE49-F238E27FC236}">
                <a16:creationId xmlns:a16="http://schemas.microsoft.com/office/drawing/2014/main" id="{C7D9FFE5-CDB0-E24E-A22F-2C2B75BB6DF0}"/>
              </a:ext>
            </a:extLst>
          </p:cNvPr>
          <p:cNvSpPr/>
          <p:nvPr userDrawn="1"/>
        </p:nvSpPr>
        <p:spPr>
          <a:xfrm>
            <a:off x="8457107" y="3615309"/>
            <a:ext cx="462402" cy="462402"/>
          </a:xfrm>
          <a:custGeom>
            <a:avLst/>
            <a:gdLst>
              <a:gd name="connsiteX0" fmla="*/ 120505 w 462402"/>
              <a:gd name="connsiteY0" fmla="*/ 150022 h 462402"/>
              <a:gd name="connsiteX1" fmla="*/ 118150 w 462402"/>
              <a:gd name="connsiteY1" fmla="*/ 154741 h 462402"/>
              <a:gd name="connsiteX2" fmla="*/ 118150 w 462402"/>
              <a:gd name="connsiteY2" fmla="*/ 234970 h 462402"/>
              <a:gd name="connsiteX3" fmla="*/ 120505 w 462402"/>
              <a:gd name="connsiteY3" fmla="*/ 239689 h 462402"/>
              <a:gd name="connsiteX4" fmla="*/ 228846 w 462402"/>
              <a:gd name="connsiteY4" fmla="*/ 345874 h 462402"/>
              <a:gd name="connsiteX5" fmla="*/ 231201 w 462402"/>
              <a:gd name="connsiteY5" fmla="*/ 348234 h 462402"/>
              <a:gd name="connsiteX6" fmla="*/ 233556 w 462402"/>
              <a:gd name="connsiteY6" fmla="*/ 345874 h 462402"/>
              <a:gd name="connsiteX7" fmla="*/ 341896 w 462402"/>
              <a:gd name="connsiteY7" fmla="*/ 239689 h 462402"/>
              <a:gd name="connsiteX8" fmla="*/ 344251 w 462402"/>
              <a:gd name="connsiteY8" fmla="*/ 234970 h 462402"/>
              <a:gd name="connsiteX9" fmla="*/ 344251 w 462402"/>
              <a:gd name="connsiteY9" fmla="*/ 154741 h 462402"/>
              <a:gd name="connsiteX10" fmla="*/ 341896 w 462402"/>
              <a:gd name="connsiteY10" fmla="*/ 150022 h 462402"/>
              <a:gd name="connsiteX11" fmla="*/ 337186 w 462402"/>
              <a:gd name="connsiteY11" fmla="*/ 152382 h 462402"/>
              <a:gd name="connsiteX12" fmla="*/ 231201 w 462402"/>
              <a:gd name="connsiteY12" fmla="*/ 256207 h 462402"/>
              <a:gd name="connsiteX13" fmla="*/ 125216 w 462402"/>
              <a:gd name="connsiteY13" fmla="*/ 152382 h 462402"/>
              <a:gd name="connsiteX14" fmla="*/ 120505 w 462402"/>
              <a:gd name="connsiteY14" fmla="*/ 150022 h 462402"/>
              <a:gd name="connsiteX15" fmla="*/ 231201 w 462402"/>
              <a:gd name="connsiteY15" fmla="*/ 0 h 462402"/>
              <a:gd name="connsiteX16" fmla="*/ 462402 w 462402"/>
              <a:gd name="connsiteY16" fmla="*/ 231201 h 462402"/>
              <a:gd name="connsiteX17" fmla="*/ 231201 w 462402"/>
              <a:gd name="connsiteY17" fmla="*/ 462402 h 462402"/>
              <a:gd name="connsiteX18" fmla="*/ 0 w 462402"/>
              <a:gd name="connsiteY18" fmla="*/ 231201 h 462402"/>
              <a:gd name="connsiteX19" fmla="*/ 231201 w 462402"/>
              <a:gd name="connsiteY19" fmla="*/ 0 h 462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62402" h="462402">
                <a:moveTo>
                  <a:pt x="120505" y="150022"/>
                </a:moveTo>
                <a:cubicBezTo>
                  <a:pt x="118150" y="150022"/>
                  <a:pt x="118150" y="152382"/>
                  <a:pt x="118150" y="154741"/>
                </a:cubicBezTo>
                <a:cubicBezTo>
                  <a:pt x="118150" y="234970"/>
                  <a:pt x="118150" y="234970"/>
                  <a:pt x="118150" y="234970"/>
                </a:cubicBezTo>
                <a:cubicBezTo>
                  <a:pt x="118150" y="237330"/>
                  <a:pt x="118150" y="237330"/>
                  <a:pt x="120505" y="239689"/>
                </a:cubicBezTo>
                <a:cubicBezTo>
                  <a:pt x="228846" y="345874"/>
                  <a:pt x="228846" y="345874"/>
                  <a:pt x="228846" y="345874"/>
                </a:cubicBezTo>
                <a:cubicBezTo>
                  <a:pt x="228846" y="348234"/>
                  <a:pt x="231201" y="348234"/>
                  <a:pt x="231201" y="348234"/>
                </a:cubicBezTo>
                <a:cubicBezTo>
                  <a:pt x="233556" y="348234"/>
                  <a:pt x="233556" y="348234"/>
                  <a:pt x="233556" y="345874"/>
                </a:cubicBezTo>
                <a:cubicBezTo>
                  <a:pt x="341896" y="239689"/>
                  <a:pt x="341896" y="239689"/>
                  <a:pt x="341896" y="239689"/>
                </a:cubicBezTo>
                <a:cubicBezTo>
                  <a:pt x="344251" y="237330"/>
                  <a:pt x="344251" y="237330"/>
                  <a:pt x="344251" y="234970"/>
                </a:cubicBezTo>
                <a:cubicBezTo>
                  <a:pt x="344251" y="154741"/>
                  <a:pt x="344251" y="154741"/>
                  <a:pt x="344251" y="154741"/>
                </a:cubicBezTo>
                <a:cubicBezTo>
                  <a:pt x="344251" y="152382"/>
                  <a:pt x="344251" y="150022"/>
                  <a:pt x="341896" y="150022"/>
                </a:cubicBezTo>
                <a:cubicBezTo>
                  <a:pt x="339541" y="150022"/>
                  <a:pt x="337186" y="150022"/>
                  <a:pt x="337186" y="152382"/>
                </a:cubicBezTo>
                <a:cubicBezTo>
                  <a:pt x="231201" y="256207"/>
                  <a:pt x="231201" y="256207"/>
                  <a:pt x="231201" y="256207"/>
                </a:cubicBezTo>
                <a:cubicBezTo>
                  <a:pt x="125216" y="152382"/>
                  <a:pt x="125216" y="152382"/>
                  <a:pt x="125216" y="152382"/>
                </a:cubicBezTo>
                <a:cubicBezTo>
                  <a:pt x="125216" y="150022"/>
                  <a:pt x="122861" y="150022"/>
                  <a:pt x="120505" y="150022"/>
                </a:cubicBezTo>
                <a:close/>
                <a:moveTo>
                  <a:pt x="231201" y="0"/>
                </a:moveTo>
                <a:cubicBezTo>
                  <a:pt x="358890" y="0"/>
                  <a:pt x="462402" y="103512"/>
                  <a:pt x="462402" y="231201"/>
                </a:cubicBezTo>
                <a:cubicBezTo>
                  <a:pt x="462402" y="358890"/>
                  <a:pt x="358890" y="462402"/>
                  <a:pt x="231201" y="462402"/>
                </a:cubicBezTo>
                <a:cubicBezTo>
                  <a:pt x="103512" y="462402"/>
                  <a:pt x="0" y="358890"/>
                  <a:pt x="0" y="231201"/>
                </a:cubicBezTo>
                <a:cubicBezTo>
                  <a:pt x="0" y="103512"/>
                  <a:pt x="103512" y="0"/>
                  <a:pt x="23120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26">
            <a:extLst>
              <a:ext uri="{FF2B5EF4-FFF2-40B4-BE49-F238E27FC236}">
                <a16:creationId xmlns:a16="http://schemas.microsoft.com/office/drawing/2014/main" id="{39D4702F-7C4F-DB47-80E4-EC6F67C163CA}"/>
              </a:ext>
            </a:extLst>
          </p:cNvPr>
          <p:cNvSpPr/>
          <p:nvPr userDrawn="1"/>
        </p:nvSpPr>
        <p:spPr>
          <a:xfrm>
            <a:off x="9989371" y="3615309"/>
            <a:ext cx="462402" cy="462402"/>
          </a:xfrm>
          <a:custGeom>
            <a:avLst/>
            <a:gdLst>
              <a:gd name="connsiteX0" fmla="*/ 120505 w 462402"/>
              <a:gd name="connsiteY0" fmla="*/ 150022 h 462402"/>
              <a:gd name="connsiteX1" fmla="*/ 118150 w 462402"/>
              <a:gd name="connsiteY1" fmla="*/ 154741 h 462402"/>
              <a:gd name="connsiteX2" fmla="*/ 118150 w 462402"/>
              <a:gd name="connsiteY2" fmla="*/ 234970 h 462402"/>
              <a:gd name="connsiteX3" fmla="*/ 120505 w 462402"/>
              <a:gd name="connsiteY3" fmla="*/ 239689 h 462402"/>
              <a:gd name="connsiteX4" fmla="*/ 228846 w 462402"/>
              <a:gd name="connsiteY4" fmla="*/ 345874 h 462402"/>
              <a:gd name="connsiteX5" fmla="*/ 231201 w 462402"/>
              <a:gd name="connsiteY5" fmla="*/ 348234 h 462402"/>
              <a:gd name="connsiteX6" fmla="*/ 233556 w 462402"/>
              <a:gd name="connsiteY6" fmla="*/ 345874 h 462402"/>
              <a:gd name="connsiteX7" fmla="*/ 341896 w 462402"/>
              <a:gd name="connsiteY7" fmla="*/ 239689 h 462402"/>
              <a:gd name="connsiteX8" fmla="*/ 344251 w 462402"/>
              <a:gd name="connsiteY8" fmla="*/ 234970 h 462402"/>
              <a:gd name="connsiteX9" fmla="*/ 344251 w 462402"/>
              <a:gd name="connsiteY9" fmla="*/ 154741 h 462402"/>
              <a:gd name="connsiteX10" fmla="*/ 341896 w 462402"/>
              <a:gd name="connsiteY10" fmla="*/ 150022 h 462402"/>
              <a:gd name="connsiteX11" fmla="*/ 337186 w 462402"/>
              <a:gd name="connsiteY11" fmla="*/ 152382 h 462402"/>
              <a:gd name="connsiteX12" fmla="*/ 231201 w 462402"/>
              <a:gd name="connsiteY12" fmla="*/ 256207 h 462402"/>
              <a:gd name="connsiteX13" fmla="*/ 125216 w 462402"/>
              <a:gd name="connsiteY13" fmla="*/ 152382 h 462402"/>
              <a:gd name="connsiteX14" fmla="*/ 120505 w 462402"/>
              <a:gd name="connsiteY14" fmla="*/ 150022 h 462402"/>
              <a:gd name="connsiteX15" fmla="*/ 231201 w 462402"/>
              <a:gd name="connsiteY15" fmla="*/ 0 h 462402"/>
              <a:gd name="connsiteX16" fmla="*/ 462402 w 462402"/>
              <a:gd name="connsiteY16" fmla="*/ 231201 h 462402"/>
              <a:gd name="connsiteX17" fmla="*/ 231201 w 462402"/>
              <a:gd name="connsiteY17" fmla="*/ 462402 h 462402"/>
              <a:gd name="connsiteX18" fmla="*/ 0 w 462402"/>
              <a:gd name="connsiteY18" fmla="*/ 231201 h 462402"/>
              <a:gd name="connsiteX19" fmla="*/ 231201 w 462402"/>
              <a:gd name="connsiteY19" fmla="*/ 0 h 462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62402" h="462402">
                <a:moveTo>
                  <a:pt x="120505" y="150022"/>
                </a:moveTo>
                <a:cubicBezTo>
                  <a:pt x="118150" y="150022"/>
                  <a:pt x="118150" y="152382"/>
                  <a:pt x="118150" y="154741"/>
                </a:cubicBezTo>
                <a:cubicBezTo>
                  <a:pt x="118150" y="234970"/>
                  <a:pt x="118150" y="234970"/>
                  <a:pt x="118150" y="234970"/>
                </a:cubicBezTo>
                <a:cubicBezTo>
                  <a:pt x="118150" y="237330"/>
                  <a:pt x="118150" y="237330"/>
                  <a:pt x="120505" y="239689"/>
                </a:cubicBezTo>
                <a:cubicBezTo>
                  <a:pt x="228846" y="345874"/>
                  <a:pt x="228846" y="345874"/>
                  <a:pt x="228846" y="345874"/>
                </a:cubicBezTo>
                <a:cubicBezTo>
                  <a:pt x="228846" y="348234"/>
                  <a:pt x="231201" y="348234"/>
                  <a:pt x="231201" y="348234"/>
                </a:cubicBezTo>
                <a:cubicBezTo>
                  <a:pt x="233556" y="348234"/>
                  <a:pt x="233556" y="348234"/>
                  <a:pt x="233556" y="345874"/>
                </a:cubicBezTo>
                <a:cubicBezTo>
                  <a:pt x="341896" y="239689"/>
                  <a:pt x="341896" y="239689"/>
                  <a:pt x="341896" y="239689"/>
                </a:cubicBezTo>
                <a:cubicBezTo>
                  <a:pt x="344251" y="237330"/>
                  <a:pt x="344251" y="237330"/>
                  <a:pt x="344251" y="234970"/>
                </a:cubicBezTo>
                <a:cubicBezTo>
                  <a:pt x="344251" y="154741"/>
                  <a:pt x="344251" y="154741"/>
                  <a:pt x="344251" y="154741"/>
                </a:cubicBezTo>
                <a:cubicBezTo>
                  <a:pt x="344251" y="152382"/>
                  <a:pt x="344251" y="150022"/>
                  <a:pt x="341896" y="150022"/>
                </a:cubicBezTo>
                <a:cubicBezTo>
                  <a:pt x="339541" y="150022"/>
                  <a:pt x="337186" y="150022"/>
                  <a:pt x="337186" y="152382"/>
                </a:cubicBezTo>
                <a:cubicBezTo>
                  <a:pt x="231201" y="256207"/>
                  <a:pt x="231201" y="256207"/>
                  <a:pt x="231201" y="256207"/>
                </a:cubicBezTo>
                <a:cubicBezTo>
                  <a:pt x="125216" y="152382"/>
                  <a:pt x="125216" y="152382"/>
                  <a:pt x="125216" y="152382"/>
                </a:cubicBezTo>
                <a:cubicBezTo>
                  <a:pt x="125216" y="150022"/>
                  <a:pt x="122861" y="150022"/>
                  <a:pt x="120505" y="150022"/>
                </a:cubicBezTo>
                <a:close/>
                <a:moveTo>
                  <a:pt x="231201" y="0"/>
                </a:moveTo>
                <a:cubicBezTo>
                  <a:pt x="358890" y="0"/>
                  <a:pt x="462402" y="103512"/>
                  <a:pt x="462402" y="231201"/>
                </a:cubicBezTo>
                <a:cubicBezTo>
                  <a:pt x="462402" y="358890"/>
                  <a:pt x="358890" y="462402"/>
                  <a:pt x="231201" y="462402"/>
                </a:cubicBezTo>
                <a:cubicBezTo>
                  <a:pt x="103512" y="462402"/>
                  <a:pt x="0" y="358890"/>
                  <a:pt x="0" y="231201"/>
                </a:cubicBezTo>
                <a:cubicBezTo>
                  <a:pt x="0" y="103512"/>
                  <a:pt x="103512" y="0"/>
                  <a:pt x="23120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24AD6C12-C294-FE47-B249-F6C2A5CEEA50}"/>
              </a:ext>
            </a:extLst>
          </p:cNvPr>
          <p:cNvCxnSpPr>
            <a:cxnSpLocks/>
          </p:cNvCxnSpPr>
          <p:nvPr userDrawn="1"/>
        </p:nvCxnSpPr>
        <p:spPr>
          <a:xfrm>
            <a:off x="7387245" y="3852216"/>
            <a:ext cx="1069862" cy="0"/>
          </a:xfrm>
          <a:prstGeom prst="straightConnector1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5D413104-B9FD-4F4E-B542-AA0C9E4B3F1A}"/>
              </a:ext>
            </a:extLst>
          </p:cNvPr>
          <p:cNvCxnSpPr>
            <a:cxnSpLocks/>
          </p:cNvCxnSpPr>
          <p:nvPr userDrawn="1"/>
        </p:nvCxnSpPr>
        <p:spPr>
          <a:xfrm>
            <a:off x="8919509" y="3852216"/>
            <a:ext cx="1069862" cy="0"/>
          </a:xfrm>
          <a:prstGeom prst="straightConnector1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FD2B284E-FA55-3D4F-96A9-3B40AB30C284}"/>
              </a:ext>
            </a:extLst>
          </p:cNvPr>
          <p:cNvCxnSpPr>
            <a:cxnSpLocks/>
          </p:cNvCxnSpPr>
          <p:nvPr userDrawn="1"/>
        </p:nvCxnSpPr>
        <p:spPr>
          <a:xfrm>
            <a:off x="10451773" y="3852216"/>
            <a:ext cx="1206827" cy="0"/>
          </a:xfrm>
          <a:prstGeom prst="straightConnector1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02555" y="954146"/>
            <a:ext cx="3270332" cy="1325563"/>
          </a:xfrm>
        </p:spPr>
        <p:txBody>
          <a:bodyPr>
            <a:normAutofit/>
          </a:bodyPr>
          <a:lstStyle>
            <a:lvl1pPr marL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5400" b="1" kern="1200" dirty="0">
                <a:solidFill>
                  <a:srgbClr val="002060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910855" y="6424590"/>
            <a:ext cx="2743200" cy="365125"/>
          </a:xfrm>
        </p:spPr>
        <p:txBody>
          <a:bodyPr/>
          <a:lstStyle/>
          <a:p>
            <a:fld id="{929903F9-6A53-41CE-981F-052CE5CF1DD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62E7B75-79CA-C843-80B6-3D8BE36203D3}"/>
              </a:ext>
            </a:extLst>
          </p:cNvPr>
          <p:cNvCxnSpPr>
            <a:cxnSpLocks/>
          </p:cNvCxnSpPr>
          <p:nvPr userDrawn="1"/>
        </p:nvCxnSpPr>
        <p:spPr>
          <a:xfrm>
            <a:off x="1990165" y="3852216"/>
            <a:ext cx="3383280" cy="0"/>
          </a:xfrm>
          <a:prstGeom prst="straightConnector1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5"/>
          <p:cNvSpPr>
            <a:spLocks noGrp="1"/>
          </p:cNvSpPr>
          <p:nvPr>
            <p:ph type="body" sz="quarter" idx="13"/>
          </p:nvPr>
        </p:nvSpPr>
        <p:spPr>
          <a:xfrm>
            <a:off x="6897379" y="4258051"/>
            <a:ext cx="1228725" cy="1133475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8" name="Text Placeholder 15"/>
          <p:cNvSpPr>
            <a:spLocks noGrp="1"/>
          </p:cNvSpPr>
          <p:nvPr>
            <p:ph type="body" sz="quarter" idx="14"/>
          </p:nvPr>
        </p:nvSpPr>
        <p:spPr>
          <a:xfrm>
            <a:off x="8469151" y="4246678"/>
            <a:ext cx="1228725" cy="1133475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9" name="Text Placeholder 15"/>
          <p:cNvSpPr>
            <a:spLocks noGrp="1"/>
          </p:cNvSpPr>
          <p:nvPr>
            <p:ph type="body" sz="quarter" idx="15"/>
          </p:nvPr>
        </p:nvSpPr>
        <p:spPr>
          <a:xfrm>
            <a:off x="9999985" y="4248950"/>
            <a:ext cx="1228725" cy="1133475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21" name="Text Placeholder 20"/>
          <p:cNvSpPr>
            <a:spLocks noGrp="1"/>
          </p:cNvSpPr>
          <p:nvPr>
            <p:ph type="body" sz="quarter" idx="16"/>
          </p:nvPr>
        </p:nvSpPr>
        <p:spPr>
          <a:xfrm>
            <a:off x="925636" y="4196993"/>
            <a:ext cx="4601707" cy="1458389"/>
          </a:xfrm>
        </p:spPr>
        <p:txBody>
          <a:bodyPr>
            <a:noAutofit/>
          </a:bodyPr>
          <a:lstStyle>
            <a:lvl1pPr marL="0" indent="0" algn="just">
              <a:buNone/>
              <a:defRPr sz="14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>
              <a:defRPr sz="1600">
                <a:solidFill>
                  <a:schemeClr val="bg1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5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2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B421F31D-55F7-E94F-978D-9567F2404502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oundRect">
            <a:avLst>
              <a:gd name="adj" fmla="val 0"/>
            </a:avLst>
          </a:prstGeom>
          <a:solidFill>
            <a:srgbClr val="0096C7"/>
          </a:solidFill>
          <a:ln>
            <a:noFill/>
          </a:ln>
          <a:effectLst>
            <a:outerShdw blurRad="5080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582613" y="-4763"/>
            <a:ext cx="11058525" cy="3433763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F37F3AE9-2713-164E-A6C8-45C5AC4C08AF}"/>
              </a:ext>
            </a:extLst>
          </p:cNvPr>
          <p:cNvSpPr/>
          <p:nvPr userDrawn="1"/>
        </p:nvSpPr>
        <p:spPr>
          <a:xfrm>
            <a:off x="586426" y="3429000"/>
            <a:ext cx="11072174" cy="28194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>
            <a:outerShdw blurRad="5080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84C83791-6C3E-9E40-9DE8-A9F5ADFAA320}"/>
              </a:ext>
            </a:extLst>
          </p:cNvPr>
          <p:cNvSpPr/>
          <p:nvPr userDrawn="1"/>
        </p:nvSpPr>
        <p:spPr>
          <a:xfrm>
            <a:off x="5674242" y="3099645"/>
            <a:ext cx="843516" cy="843516"/>
          </a:xfrm>
          <a:prstGeom prst="ellipse">
            <a:avLst/>
          </a:prstGeom>
          <a:solidFill>
            <a:srgbClr val="0096C7"/>
          </a:solidFill>
          <a:ln>
            <a:noFill/>
          </a:ln>
          <a:effectLst>
            <a:glow rad="228600">
              <a:schemeClr val="accent1">
                <a:satMod val="175000"/>
                <a:alpha val="1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34C96B7-020F-2D4B-A4B4-33DDDCACEA77}"/>
              </a:ext>
            </a:extLst>
          </p:cNvPr>
          <p:cNvSpPr/>
          <p:nvPr userDrawn="1"/>
        </p:nvSpPr>
        <p:spPr>
          <a:xfrm>
            <a:off x="5876554" y="3451802"/>
            <a:ext cx="443346" cy="443346"/>
          </a:xfrm>
          <a:custGeom>
            <a:avLst/>
            <a:gdLst>
              <a:gd name="connsiteX0" fmla="*/ 120505 w 462402"/>
              <a:gd name="connsiteY0" fmla="*/ 150022 h 462402"/>
              <a:gd name="connsiteX1" fmla="*/ 118150 w 462402"/>
              <a:gd name="connsiteY1" fmla="*/ 154741 h 462402"/>
              <a:gd name="connsiteX2" fmla="*/ 118150 w 462402"/>
              <a:gd name="connsiteY2" fmla="*/ 234970 h 462402"/>
              <a:gd name="connsiteX3" fmla="*/ 120505 w 462402"/>
              <a:gd name="connsiteY3" fmla="*/ 239689 h 462402"/>
              <a:gd name="connsiteX4" fmla="*/ 228846 w 462402"/>
              <a:gd name="connsiteY4" fmla="*/ 345874 h 462402"/>
              <a:gd name="connsiteX5" fmla="*/ 231201 w 462402"/>
              <a:gd name="connsiteY5" fmla="*/ 348234 h 462402"/>
              <a:gd name="connsiteX6" fmla="*/ 233556 w 462402"/>
              <a:gd name="connsiteY6" fmla="*/ 345874 h 462402"/>
              <a:gd name="connsiteX7" fmla="*/ 341896 w 462402"/>
              <a:gd name="connsiteY7" fmla="*/ 239689 h 462402"/>
              <a:gd name="connsiteX8" fmla="*/ 344251 w 462402"/>
              <a:gd name="connsiteY8" fmla="*/ 234970 h 462402"/>
              <a:gd name="connsiteX9" fmla="*/ 344251 w 462402"/>
              <a:gd name="connsiteY9" fmla="*/ 154741 h 462402"/>
              <a:gd name="connsiteX10" fmla="*/ 341896 w 462402"/>
              <a:gd name="connsiteY10" fmla="*/ 150022 h 462402"/>
              <a:gd name="connsiteX11" fmla="*/ 337186 w 462402"/>
              <a:gd name="connsiteY11" fmla="*/ 152382 h 462402"/>
              <a:gd name="connsiteX12" fmla="*/ 231201 w 462402"/>
              <a:gd name="connsiteY12" fmla="*/ 256207 h 462402"/>
              <a:gd name="connsiteX13" fmla="*/ 125216 w 462402"/>
              <a:gd name="connsiteY13" fmla="*/ 152382 h 462402"/>
              <a:gd name="connsiteX14" fmla="*/ 120505 w 462402"/>
              <a:gd name="connsiteY14" fmla="*/ 150022 h 462402"/>
              <a:gd name="connsiteX15" fmla="*/ 231201 w 462402"/>
              <a:gd name="connsiteY15" fmla="*/ 0 h 462402"/>
              <a:gd name="connsiteX16" fmla="*/ 462402 w 462402"/>
              <a:gd name="connsiteY16" fmla="*/ 231201 h 462402"/>
              <a:gd name="connsiteX17" fmla="*/ 231201 w 462402"/>
              <a:gd name="connsiteY17" fmla="*/ 462402 h 462402"/>
              <a:gd name="connsiteX18" fmla="*/ 0 w 462402"/>
              <a:gd name="connsiteY18" fmla="*/ 231201 h 462402"/>
              <a:gd name="connsiteX19" fmla="*/ 231201 w 462402"/>
              <a:gd name="connsiteY19" fmla="*/ 0 h 4624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462402" h="462402">
                <a:moveTo>
                  <a:pt x="120505" y="150022"/>
                </a:moveTo>
                <a:cubicBezTo>
                  <a:pt x="118150" y="150022"/>
                  <a:pt x="118150" y="152382"/>
                  <a:pt x="118150" y="154741"/>
                </a:cubicBezTo>
                <a:cubicBezTo>
                  <a:pt x="118150" y="234970"/>
                  <a:pt x="118150" y="234970"/>
                  <a:pt x="118150" y="234970"/>
                </a:cubicBezTo>
                <a:cubicBezTo>
                  <a:pt x="118150" y="237330"/>
                  <a:pt x="118150" y="237330"/>
                  <a:pt x="120505" y="239689"/>
                </a:cubicBezTo>
                <a:cubicBezTo>
                  <a:pt x="228846" y="345874"/>
                  <a:pt x="228846" y="345874"/>
                  <a:pt x="228846" y="345874"/>
                </a:cubicBezTo>
                <a:cubicBezTo>
                  <a:pt x="228846" y="348234"/>
                  <a:pt x="231201" y="348234"/>
                  <a:pt x="231201" y="348234"/>
                </a:cubicBezTo>
                <a:cubicBezTo>
                  <a:pt x="233556" y="348234"/>
                  <a:pt x="233556" y="348234"/>
                  <a:pt x="233556" y="345874"/>
                </a:cubicBezTo>
                <a:cubicBezTo>
                  <a:pt x="341896" y="239689"/>
                  <a:pt x="341896" y="239689"/>
                  <a:pt x="341896" y="239689"/>
                </a:cubicBezTo>
                <a:cubicBezTo>
                  <a:pt x="344251" y="237330"/>
                  <a:pt x="344251" y="237330"/>
                  <a:pt x="344251" y="234970"/>
                </a:cubicBezTo>
                <a:cubicBezTo>
                  <a:pt x="344251" y="154741"/>
                  <a:pt x="344251" y="154741"/>
                  <a:pt x="344251" y="154741"/>
                </a:cubicBezTo>
                <a:cubicBezTo>
                  <a:pt x="344251" y="152382"/>
                  <a:pt x="344251" y="150022"/>
                  <a:pt x="341896" y="150022"/>
                </a:cubicBezTo>
                <a:cubicBezTo>
                  <a:pt x="339541" y="150022"/>
                  <a:pt x="337186" y="150022"/>
                  <a:pt x="337186" y="152382"/>
                </a:cubicBezTo>
                <a:cubicBezTo>
                  <a:pt x="231201" y="256207"/>
                  <a:pt x="231201" y="256207"/>
                  <a:pt x="231201" y="256207"/>
                </a:cubicBezTo>
                <a:cubicBezTo>
                  <a:pt x="125216" y="152382"/>
                  <a:pt x="125216" y="152382"/>
                  <a:pt x="125216" y="152382"/>
                </a:cubicBezTo>
                <a:cubicBezTo>
                  <a:pt x="125216" y="150022"/>
                  <a:pt x="122861" y="150022"/>
                  <a:pt x="120505" y="150022"/>
                </a:cubicBezTo>
                <a:close/>
                <a:moveTo>
                  <a:pt x="231201" y="0"/>
                </a:moveTo>
                <a:cubicBezTo>
                  <a:pt x="358890" y="0"/>
                  <a:pt x="462402" y="103512"/>
                  <a:pt x="462402" y="231201"/>
                </a:cubicBezTo>
                <a:cubicBezTo>
                  <a:pt x="462402" y="358890"/>
                  <a:pt x="358890" y="462402"/>
                  <a:pt x="231201" y="462402"/>
                </a:cubicBezTo>
                <a:cubicBezTo>
                  <a:pt x="103512" y="462402"/>
                  <a:pt x="0" y="358890"/>
                  <a:pt x="0" y="231201"/>
                </a:cubicBezTo>
                <a:cubicBezTo>
                  <a:pt x="0" y="103512"/>
                  <a:pt x="103512" y="0"/>
                  <a:pt x="23120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996950" y="4051111"/>
            <a:ext cx="10234613" cy="1886139"/>
          </a:xfrm>
        </p:spPr>
        <p:txBody>
          <a:bodyPr>
            <a:normAutofit/>
          </a:bodyPr>
          <a:lstStyle>
            <a:lvl1pPr marL="0" indent="0" algn="just">
              <a:lnSpc>
                <a:spcPct val="100000"/>
              </a:lnSpc>
              <a:buNone/>
              <a:defRPr sz="1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863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0" y="-1588"/>
            <a:ext cx="3876675" cy="622141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936827-7844-4AD7-9311-946E23A10E3F}" type="datetime1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8116" y="2446336"/>
            <a:ext cx="3418559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</p:spTree>
    <p:extLst>
      <p:ext uri="{BB962C8B-B14F-4D97-AF65-F5344CB8AC3E}">
        <p14:creationId xmlns:p14="http://schemas.microsoft.com/office/powerpoint/2010/main" val="3380775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0" y="-1588"/>
            <a:ext cx="3876675" cy="6221413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4936827-7844-4AD7-9311-946E23A10E3F}" type="datetime1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164621" y="407543"/>
            <a:ext cx="7640693" cy="1325563"/>
          </a:xfrm>
        </p:spPr>
        <p:txBody>
          <a:bodyPr/>
          <a:lstStyle>
            <a:lvl1pPr>
              <a:defRPr b="1">
                <a:solidFill>
                  <a:srgbClr val="00206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5214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solidFill>
            <a:srgbClr val="0096C7"/>
          </a:solidFill>
        </p:spPr>
        <p:txBody>
          <a:bodyPr anchor="b"/>
          <a:lstStyle>
            <a:lvl1pPr>
              <a:defRPr sz="60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77B6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B24D8D4-AB90-4731-BC4C-48D52F46DF09}" type="datetime1">
              <a:rPr lang="en-US" smtClean="0"/>
              <a:t>10/3/2020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327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206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algn="just">
              <a:buClr>
                <a:srgbClr val="0096C7"/>
              </a:buCl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algn="just">
              <a:buClr>
                <a:srgbClr val="0096C7"/>
              </a:buCl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algn="just">
              <a:buClr>
                <a:srgbClr val="0096C7"/>
              </a:buCl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algn="just">
              <a:buClr>
                <a:srgbClr val="0096C7"/>
              </a:buCl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algn="just">
              <a:buClr>
                <a:srgbClr val="0096C7"/>
              </a:buClr>
              <a:defRPr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>
                <a:srgbClr val="0096C7"/>
              </a:buClr>
              <a:defRPr/>
            </a:lvl1pPr>
            <a:lvl2pPr>
              <a:buClr>
                <a:srgbClr val="0096C7"/>
              </a:buClr>
              <a:defRPr/>
            </a:lvl2pPr>
            <a:lvl3pPr>
              <a:buClr>
                <a:srgbClr val="0096C7"/>
              </a:buClr>
              <a:defRPr/>
            </a:lvl3pPr>
            <a:lvl4pPr>
              <a:buClr>
                <a:srgbClr val="0096C7"/>
              </a:buClr>
              <a:defRPr/>
            </a:lvl4pPr>
            <a:lvl5pPr>
              <a:buClr>
                <a:srgbClr val="0096C7"/>
              </a:buClr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1322DD1-A4AA-4775-A759-ADE5EBDFBC43}" type="datetime1">
              <a:rPr lang="en-US" smtClean="0"/>
              <a:t>10/3/2020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8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solidFill>
                  <a:srgbClr val="00206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solidFill>
            <a:srgbClr val="0096C7"/>
          </a:solidFill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>
            <a:normAutofit/>
          </a:bodyPr>
          <a:lstStyle>
            <a:lvl1pPr algn="l">
              <a:buClr>
                <a:srgbClr val="0096C7"/>
              </a:buClr>
              <a:defRPr sz="24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algn="l">
              <a:buClr>
                <a:srgbClr val="0096C7"/>
              </a:buClr>
              <a:defRPr sz="20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algn="l">
              <a:buClr>
                <a:srgbClr val="0096C7"/>
              </a:buClr>
              <a:defRPr sz="1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algn="l">
              <a:buClr>
                <a:srgbClr val="0096C7"/>
              </a:buClr>
              <a:defRPr sz="1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algn="l">
              <a:buClr>
                <a:srgbClr val="0096C7"/>
              </a:buClr>
              <a:defRPr sz="1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solidFill>
            <a:srgbClr val="0096C7"/>
          </a:solidFill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>
            <a:normAutofit/>
          </a:bodyPr>
          <a:lstStyle>
            <a:lvl1pPr marL="457200" indent="-457200" algn="l">
              <a:buClr>
                <a:srgbClr val="0096C7"/>
              </a:buClr>
              <a:buFont typeface="Arial" panose="020B0604020202020204" pitchFamily="34" charset="0"/>
              <a:buChar char="•"/>
              <a:defRPr sz="24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marL="800100" indent="-342900" algn="l">
              <a:buClr>
                <a:srgbClr val="0096C7"/>
              </a:buClr>
              <a:buFont typeface="Arial" panose="020B0604020202020204" pitchFamily="34" charset="0"/>
              <a:buChar char="•"/>
              <a:defRPr sz="20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2pPr>
            <a:lvl3pPr marL="1257300" indent="-342900" algn="l">
              <a:buClr>
                <a:srgbClr val="0096C7"/>
              </a:buClr>
              <a:buFont typeface="Arial" panose="020B0604020202020204" pitchFamily="34" charset="0"/>
              <a:buChar char="•"/>
              <a:defRPr sz="18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3pPr>
            <a:lvl4pPr marL="1657350" indent="-285750" algn="l">
              <a:buClr>
                <a:srgbClr val="0096C7"/>
              </a:buClr>
              <a:buFont typeface="Arial" panose="020B0604020202020204" pitchFamily="34" charset="0"/>
              <a:buChar char="•"/>
              <a:defRPr sz="1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4pPr>
            <a:lvl5pPr marL="2114550" indent="-285750" algn="l">
              <a:buClr>
                <a:srgbClr val="0096C7"/>
              </a:buClr>
              <a:buFont typeface="Arial" panose="020B0604020202020204" pitchFamily="34" charset="0"/>
              <a:buChar char="•"/>
              <a:defRPr sz="1600"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996F9B2-AC8B-4235-AD6E-BFF8FA7FC80E}" type="datetime1">
              <a:rPr lang="en-US" smtClean="0"/>
              <a:t>10/3/2020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953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2060"/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078E5C1-6208-4FEF-8A90-25F7AABDA6DA}" type="datetime1">
              <a:rPr lang="en-US" smtClean="0"/>
              <a:t>10/3/2020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BF159058-0D0F-4046-8846-AE8F5E937D86}"/>
              </a:ext>
            </a:extLst>
          </p:cNvPr>
          <p:cNvSpPr/>
          <p:nvPr userDrawn="1"/>
        </p:nvSpPr>
        <p:spPr>
          <a:xfrm>
            <a:off x="533400" y="3588055"/>
            <a:ext cx="11125200" cy="2660345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>
            <a:outerShdw blurRad="5080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D1A76A-BF88-A64A-86EC-1811DE09E750}"/>
              </a:ext>
            </a:extLst>
          </p:cNvPr>
          <p:cNvSpPr/>
          <p:nvPr userDrawn="1"/>
        </p:nvSpPr>
        <p:spPr>
          <a:xfrm>
            <a:off x="0" y="1523999"/>
            <a:ext cx="12192000" cy="2069433"/>
          </a:xfrm>
          <a:prstGeom prst="rect">
            <a:avLst/>
          </a:prstGeom>
          <a:solidFill>
            <a:srgbClr val="0096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DCFECE1-71CE-E24D-A636-DA973E9DA1DD}"/>
              </a:ext>
            </a:extLst>
          </p:cNvPr>
          <p:cNvSpPr/>
          <p:nvPr userDrawn="1"/>
        </p:nvSpPr>
        <p:spPr>
          <a:xfrm>
            <a:off x="533400" y="2839454"/>
            <a:ext cx="11125200" cy="75397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635000" dist="38100" dir="2700000" algn="t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5035047-BB0C-0542-A4D0-866342A311C5}"/>
              </a:ext>
            </a:extLst>
          </p:cNvPr>
          <p:cNvCxnSpPr>
            <a:cxnSpLocks/>
          </p:cNvCxnSpPr>
          <p:nvPr userDrawn="1"/>
        </p:nvCxnSpPr>
        <p:spPr>
          <a:xfrm>
            <a:off x="3314700" y="3144252"/>
            <a:ext cx="0" cy="3104148"/>
          </a:xfrm>
          <a:prstGeom prst="straightConnector1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29840C2-E287-B34F-9131-B55AD9061FF2}"/>
              </a:ext>
            </a:extLst>
          </p:cNvPr>
          <p:cNvCxnSpPr>
            <a:cxnSpLocks/>
          </p:cNvCxnSpPr>
          <p:nvPr userDrawn="1"/>
        </p:nvCxnSpPr>
        <p:spPr>
          <a:xfrm>
            <a:off x="6096000" y="3144252"/>
            <a:ext cx="0" cy="3104148"/>
          </a:xfrm>
          <a:prstGeom prst="straightConnector1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039C79B-8B76-B14E-B992-2BF512E6BBAE}"/>
              </a:ext>
            </a:extLst>
          </p:cNvPr>
          <p:cNvCxnSpPr>
            <a:cxnSpLocks/>
          </p:cNvCxnSpPr>
          <p:nvPr userDrawn="1"/>
        </p:nvCxnSpPr>
        <p:spPr>
          <a:xfrm>
            <a:off x="8877300" y="3144252"/>
            <a:ext cx="0" cy="3104148"/>
          </a:xfrm>
          <a:prstGeom prst="straightConnector1">
            <a:avLst/>
          </a:prstGeom>
          <a:ln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 Placeholder 12"/>
          <p:cNvSpPr>
            <a:spLocks noGrp="1"/>
          </p:cNvSpPr>
          <p:nvPr>
            <p:ph type="body" sz="quarter" idx="13"/>
          </p:nvPr>
        </p:nvSpPr>
        <p:spPr>
          <a:xfrm>
            <a:off x="892792" y="3085130"/>
            <a:ext cx="2109788" cy="354108"/>
          </a:xfrm>
        </p:spPr>
        <p:txBody>
          <a:bodyPr>
            <a:normAutofit/>
          </a:bodyPr>
          <a:lstStyle>
            <a:lvl1pPr marL="0" indent="0" algn="ctr">
              <a:buNone/>
              <a:defRPr sz="1600" b="1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3665569" y="3060105"/>
            <a:ext cx="2109788" cy="392703"/>
          </a:xfrm>
        </p:spPr>
        <p:txBody>
          <a:bodyPr>
            <a:normAutofit/>
          </a:bodyPr>
          <a:lstStyle>
            <a:lvl1pPr marL="0" indent="0" algn="ctr">
              <a:buNone/>
              <a:defRPr sz="1600" b="1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6517962" y="3060106"/>
            <a:ext cx="2109788" cy="434380"/>
          </a:xfrm>
        </p:spPr>
        <p:txBody>
          <a:bodyPr>
            <a:normAutofit/>
          </a:bodyPr>
          <a:lstStyle>
            <a:lvl1pPr marL="0" indent="0" algn="ctr">
              <a:buNone/>
              <a:defRPr sz="1600" b="1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9220224" y="3060105"/>
            <a:ext cx="2109788" cy="420075"/>
          </a:xfrm>
        </p:spPr>
        <p:txBody>
          <a:bodyPr>
            <a:normAutofit/>
          </a:bodyPr>
          <a:lstStyle>
            <a:lvl1pPr marL="0" indent="0" algn="ctr">
              <a:buNone/>
              <a:defRPr sz="1600" b="1">
                <a:solidFill>
                  <a:srgbClr val="002060"/>
                </a:solidFill>
                <a:latin typeface="Segoe UI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7"/>
          </p:nvPr>
        </p:nvSpPr>
        <p:spPr>
          <a:xfrm>
            <a:off x="3569819" y="3761275"/>
            <a:ext cx="2267988" cy="2487125"/>
          </a:xfrm>
        </p:spPr>
        <p:txBody>
          <a:bodyPr>
            <a:normAutofit/>
          </a:bodyPr>
          <a:lstStyle>
            <a:lvl1pPr marL="0" marR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Clr>
                <a:srgbClr val="0096C7"/>
              </a:buClr>
              <a:buSzTx/>
              <a:buFont typeface="Arial" panose="020B0604020202020204" pitchFamily="34" charset="0"/>
              <a:buNone/>
              <a:tabLst/>
              <a:defRPr lang="en-US" sz="1400" kern="1200" dirty="0" smtClean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180000" indent="-180000" algn="l" defTabSz="914400" rtl="0" eaLnBrk="1" latinLnBrk="0" hangingPunct="1"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80000" indent="-180000" algn="l" defTabSz="914400" rtl="0" eaLnBrk="1" latinLnBrk="0" hangingPunct="1"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80000" indent="-180000" algn="l" defTabSz="914400" rtl="0" eaLnBrk="1" latinLnBrk="0" hangingPunct="1"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180000" indent="-180000" algn="l" defTabSz="914400" rtl="0" eaLnBrk="1" latinLnBrk="0" hangingPunct="1"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5pPr>
          </a:lstStyle>
          <a:p>
            <a:pPr marL="180000" indent="-1800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ID" sz="1400" dirty="0">
              <a:solidFill>
                <a:schemeClr val="tx1"/>
              </a:solidFill>
              <a:latin typeface="Segoe UI Light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0" name="Text Placeholder 18"/>
          <p:cNvSpPr>
            <a:spLocks noGrp="1"/>
          </p:cNvSpPr>
          <p:nvPr>
            <p:ph type="body" sz="quarter" idx="18"/>
          </p:nvPr>
        </p:nvSpPr>
        <p:spPr>
          <a:xfrm>
            <a:off x="6438128" y="3763549"/>
            <a:ext cx="2267988" cy="2487125"/>
          </a:xfrm>
        </p:spPr>
        <p:txBody>
          <a:bodyPr>
            <a:normAutofit/>
          </a:bodyPr>
          <a:lstStyle>
            <a:lvl1pPr marL="0" marR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Clr>
                <a:srgbClr val="0096C7"/>
              </a:buClr>
              <a:buSzTx/>
              <a:buFont typeface="Arial" panose="020B0604020202020204" pitchFamily="34" charset="0"/>
              <a:buNone/>
              <a:tabLst/>
              <a:defRPr lang="en-US" sz="1400" kern="1200" dirty="0" smtClean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180000" indent="-180000" algn="l" defTabSz="914400" rtl="0" eaLnBrk="1" latinLnBrk="0" hangingPunct="1"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80000" indent="-180000" algn="l" defTabSz="914400" rtl="0" eaLnBrk="1" latinLnBrk="0" hangingPunct="1"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80000" indent="-180000" algn="l" defTabSz="914400" rtl="0" eaLnBrk="1" latinLnBrk="0" hangingPunct="1"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180000" indent="-180000" algn="l" defTabSz="914400" rtl="0" eaLnBrk="1" latinLnBrk="0" hangingPunct="1"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5pPr>
          </a:lstStyle>
          <a:p>
            <a:pPr marL="180000" indent="-1800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ID" sz="1400" dirty="0">
              <a:solidFill>
                <a:schemeClr val="tx1"/>
              </a:solidFill>
              <a:latin typeface="Segoe UI Light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1" name="Text Placeholder 18"/>
          <p:cNvSpPr>
            <a:spLocks noGrp="1"/>
          </p:cNvSpPr>
          <p:nvPr>
            <p:ph type="body" sz="quarter" idx="19"/>
          </p:nvPr>
        </p:nvSpPr>
        <p:spPr>
          <a:xfrm>
            <a:off x="9194986" y="3763550"/>
            <a:ext cx="2267988" cy="2487125"/>
          </a:xfrm>
        </p:spPr>
        <p:txBody>
          <a:bodyPr>
            <a:normAutofit/>
          </a:bodyPr>
          <a:lstStyle>
            <a:lvl1pPr marL="0" marR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Clr>
                <a:srgbClr val="0096C7"/>
              </a:buClr>
              <a:buSzTx/>
              <a:buFont typeface="Arial" panose="020B0604020202020204" pitchFamily="34" charset="0"/>
              <a:buNone/>
              <a:tabLst/>
              <a:defRPr lang="en-US" sz="1400" kern="1200" dirty="0" smtClean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180000" indent="-180000" algn="l" defTabSz="914400" rtl="0" eaLnBrk="1" latinLnBrk="0" hangingPunct="1"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80000" indent="-180000" algn="l" defTabSz="914400" rtl="0" eaLnBrk="1" latinLnBrk="0" hangingPunct="1"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80000" indent="-180000" algn="l" defTabSz="914400" rtl="0" eaLnBrk="1" latinLnBrk="0" hangingPunct="1"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180000" indent="-180000" algn="l" defTabSz="914400" rtl="0" eaLnBrk="1" latinLnBrk="0" hangingPunct="1"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5pPr>
          </a:lstStyle>
          <a:p>
            <a:pPr marL="180000" indent="-1800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ID" sz="1400" dirty="0">
              <a:solidFill>
                <a:schemeClr val="tx1"/>
              </a:solidFill>
              <a:latin typeface="Segoe UI Light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22" name="Text Placeholder 18"/>
          <p:cNvSpPr>
            <a:spLocks noGrp="1"/>
          </p:cNvSpPr>
          <p:nvPr>
            <p:ph type="body" sz="quarter" idx="20"/>
          </p:nvPr>
        </p:nvSpPr>
        <p:spPr>
          <a:xfrm>
            <a:off x="828890" y="3749899"/>
            <a:ext cx="2267988" cy="2487125"/>
          </a:xfrm>
        </p:spPr>
        <p:txBody>
          <a:bodyPr>
            <a:normAutofit/>
          </a:bodyPr>
          <a:lstStyle>
            <a:lvl1pPr marL="0" marR="0" indent="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  <a:buClr>
                <a:srgbClr val="0096C7"/>
              </a:buClr>
              <a:buSzTx/>
              <a:buFont typeface="Arial" panose="020B0604020202020204" pitchFamily="34" charset="0"/>
              <a:buNone/>
              <a:tabLst/>
              <a:defRPr lang="en-US" sz="1400" kern="1200" dirty="0" smtClean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180000" indent="-180000" algn="l" defTabSz="914400" rtl="0" eaLnBrk="1" latinLnBrk="0" hangingPunct="1"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2pPr>
            <a:lvl3pPr marL="180000" indent="-180000" algn="l" defTabSz="914400" rtl="0" eaLnBrk="1" latinLnBrk="0" hangingPunct="1"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3pPr>
            <a:lvl4pPr marL="180000" indent="-180000" algn="l" defTabSz="914400" rtl="0" eaLnBrk="1" latinLnBrk="0" hangingPunct="1"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dirty="0" smtClean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4pPr>
            <a:lvl5pPr marL="180000" indent="-180000" algn="l" defTabSz="914400" rtl="0" eaLnBrk="1" latinLnBrk="0" hangingPunct="1">
              <a:spcAft>
                <a:spcPts val="1200"/>
              </a:spcAft>
              <a:buFont typeface="Arial" panose="020B0604020202020204" pitchFamily="34" charset="0"/>
              <a:buChar char="•"/>
              <a:defRPr lang="en-US" sz="1400" kern="1200" dirty="0">
                <a:solidFill>
                  <a:schemeClr val="tx1"/>
                </a:solidFill>
                <a:latin typeface="Segoe UI Light" panose="020B0502040204020203" pitchFamily="34" charset="0"/>
                <a:ea typeface="+mn-ea"/>
                <a:cs typeface="Segoe UI" panose="020B0502040204020203" pitchFamily="34" charset="0"/>
              </a:defRPr>
            </a:lvl5pPr>
          </a:lstStyle>
          <a:p>
            <a:pPr marL="180000" indent="-180000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ID" sz="1400" dirty="0">
              <a:solidFill>
                <a:schemeClr val="tx1"/>
              </a:solidFill>
              <a:latin typeface="Segoe UI Light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39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A335DA-55DD-F546-91D4-966DFB97BF85}"/>
              </a:ext>
            </a:extLst>
          </p:cNvPr>
          <p:cNvSpPr/>
          <p:nvPr userDrawn="1"/>
        </p:nvSpPr>
        <p:spPr>
          <a:xfrm>
            <a:off x="11295856" y="6380308"/>
            <a:ext cx="362744" cy="477692"/>
          </a:xfrm>
          <a:prstGeom prst="rect">
            <a:avLst/>
          </a:prstGeom>
          <a:solidFill>
            <a:srgbClr val="0096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97207" y="643823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929903F9-6A53-41CE-981F-052CE5CF1D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305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66" r:id="rId5"/>
    <p:sldLayoutId id="2147483651" r:id="rId6"/>
    <p:sldLayoutId id="2147483652" r:id="rId7"/>
    <p:sldLayoutId id="2147483653" r:id="rId8"/>
    <p:sldLayoutId id="2147483654" r:id="rId9"/>
    <p:sldLayoutId id="2147483665" r:id="rId10"/>
    <p:sldLayoutId id="2147483655" r:id="rId11"/>
    <p:sldLayoutId id="2147483662" r:id="rId12"/>
    <p:sldLayoutId id="2147483664" r:id="rId13"/>
    <p:sldLayoutId id="2147483663" r:id="rId14"/>
    <p:sldLayoutId id="2147483656" r:id="rId15"/>
    <p:sldLayoutId id="2147483657" r:id="rId16"/>
    <p:sldLayoutId id="2147483658" r:id="rId17"/>
    <p:sldLayoutId id="2147483659" r:id="rId18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829" r="18829"/>
          <a:stretch>
            <a:fillRect/>
          </a:stretch>
        </p:blipFill>
        <p:spPr/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/>
              <a:t>ADD YOUR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/>
              <a:t>Lorem Ipsum Dolor Sir </a:t>
            </a:r>
            <a:r>
              <a:rPr lang="en-US" dirty="0" err="1"/>
              <a:t>Amet</a:t>
            </a:r>
            <a:endParaRPr lang="en-US" dirty="0"/>
          </a:p>
          <a:p>
            <a:pPr algn="l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85306" y="5704765"/>
            <a:ext cx="1337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757F610-38AA-DC4B-AF2B-93425D23F918}"/>
              </a:ext>
            </a:extLst>
          </p:cNvPr>
          <p:cNvCxnSpPr>
            <a:cxnSpLocks/>
          </p:cNvCxnSpPr>
          <p:nvPr/>
        </p:nvCxnSpPr>
        <p:spPr>
          <a:xfrm>
            <a:off x="3850143" y="5915752"/>
            <a:ext cx="4119125" cy="0"/>
          </a:xfrm>
          <a:prstGeom prst="line">
            <a:avLst/>
          </a:prstGeom>
          <a:ln w="9525" cap="rnd">
            <a:solidFill>
              <a:srgbClr val="FF0000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FC1E4F0-22B8-8345-AB3E-63078E274199}"/>
              </a:ext>
            </a:extLst>
          </p:cNvPr>
          <p:cNvCxnSpPr>
            <a:cxnSpLocks/>
          </p:cNvCxnSpPr>
          <p:nvPr/>
        </p:nvCxnSpPr>
        <p:spPr>
          <a:xfrm>
            <a:off x="0" y="5915752"/>
            <a:ext cx="2331720" cy="0"/>
          </a:xfrm>
          <a:prstGeom prst="line">
            <a:avLst/>
          </a:prstGeom>
          <a:ln w="9525" cap="rnd">
            <a:solidFill>
              <a:srgbClr val="FF0000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8598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title here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Add subtitle here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10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81000" y="6366660"/>
            <a:ext cx="1337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9435492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Placeholder 10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55" b="7755"/>
          <a:stretch>
            <a:fillRect/>
          </a:stretch>
        </p:blipFill>
        <p:spPr/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15B5FE0B-ACEF-204E-B6EF-5C1A347A4890}"/>
              </a:ext>
            </a:extLst>
          </p:cNvPr>
          <p:cNvSpPr/>
          <p:nvPr/>
        </p:nvSpPr>
        <p:spPr>
          <a:xfrm>
            <a:off x="0" y="0"/>
            <a:ext cx="6095999" cy="5741581"/>
          </a:xfrm>
          <a:prstGeom prst="rect">
            <a:avLst/>
          </a:prstGeom>
          <a:solidFill>
            <a:srgbClr val="0096C7">
              <a:alpha val="7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11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Thank </a:t>
            </a:r>
            <a:br>
              <a:rPr lang="en-US" dirty="0"/>
            </a:br>
            <a:r>
              <a:rPr lang="en-US" dirty="0"/>
              <a:t>You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" y="6366660"/>
            <a:ext cx="1337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05990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Add Title Here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2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/>
              <a:t>Lorem ipsum dolor sit amet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a-DK"/>
              <a:t>Lorem ipsum dolor sit amet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/>
              <a:t>Lorem ipsum dolor sit amet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6"/>
          </p:nvPr>
        </p:nvSpPr>
        <p:spPr>
          <a:xfrm>
            <a:off x="791571" y="4029628"/>
            <a:ext cx="4734844" cy="1458389"/>
          </a:xfrm>
        </p:spPr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venenatis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. </a:t>
            </a:r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purus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lobortis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quam </a:t>
            </a:r>
            <a:r>
              <a:rPr lang="en-US" dirty="0" err="1"/>
              <a:t>auctor</a:t>
            </a:r>
            <a:r>
              <a:rPr lang="en-US" dirty="0"/>
              <a:t>, vitae pharetra </a:t>
            </a:r>
            <a:r>
              <a:rPr lang="en-US" dirty="0" err="1"/>
              <a:t>risus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 libero. </a:t>
            </a:r>
            <a:r>
              <a:rPr lang="en-US" dirty="0" err="1"/>
              <a:t>Cras</a:t>
            </a:r>
            <a:r>
              <a:rPr lang="en-US" dirty="0"/>
              <a:t> non </a:t>
            </a:r>
            <a:r>
              <a:rPr lang="en-US" dirty="0" err="1"/>
              <a:t>tristique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,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In </a:t>
            </a:r>
            <a:r>
              <a:rPr lang="en-US" dirty="0" err="1"/>
              <a:t>hac</a:t>
            </a:r>
            <a:r>
              <a:rPr lang="en-US" dirty="0"/>
              <a:t> </a:t>
            </a:r>
            <a:r>
              <a:rPr lang="en-US" dirty="0" err="1"/>
              <a:t>habitasse</a:t>
            </a:r>
            <a:r>
              <a:rPr lang="en-US" dirty="0"/>
              <a:t> </a:t>
            </a:r>
            <a:r>
              <a:rPr lang="en-US" dirty="0" err="1"/>
              <a:t>platea</a:t>
            </a:r>
            <a:r>
              <a:rPr lang="en-US" dirty="0"/>
              <a:t> </a:t>
            </a:r>
            <a:r>
              <a:rPr lang="en-US" dirty="0" err="1"/>
              <a:t>dictumst</a:t>
            </a:r>
            <a:r>
              <a:rPr lang="en-US" dirty="0"/>
              <a:t>.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lobortis dui, a semper </a:t>
            </a:r>
            <a:r>
              <a:rPr lang="en-US" dirty="0" err="1"/>
              <a:t>purus</a:t>
            </a:r>
            <a:r>
              <a:rPr lang="en-US" dirty="0"/>
              <a:t>. Nam </a:t>
            </a:r>
            <a:r>
              <a:rPr lang="en-US" dirty="0" err="1"/>
              <a:t>placerat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in </a:t>
            </a:r>
            <a:r>
              <a:rPr lang="en-US" dirty="0" err="1"/>
              <a:t>purus</a:t>
            </a:r>
            <a:r>
              <a:rPr lang="en-US" dirty="0"/>
              <a:t> lobortis </a:t>
            </a:r>
            <a:r>
              <a:rPr lang="en-US" dirty="0" err="1"/>
              <a:t>ullamcorper</a:t>
            </a:r>
            <a:r>
              <a:rPr lang="en-US" dirty="0"/>
              <a:t> et id magna. </a:t>
            </a:r>
            <a:r>
              <a:rPr lang="en-US" dirty="0" err="1"/>
              <a:t>Praesent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dolor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mollis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efficitur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81000" y="6366660"/>
            <a:ext cx="1337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</a:t>
            </a:r>
          </a:p>
        </p:txBody>
      </p:sp>
      <p:pic>
        <p:nvPicPr>
          <p:cNvPr id="28" name="Picture Placeholder 27"/>
          <p:cNvPicPr>
            <a:picLocks noGrp="1" noChangeAspect="1"/>
          </p:cNvPicPr>
          <p:nvPr>
            <p:ph type="pic" sz="quarter" idx="17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87" r="17087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174188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439" b="15439"/>
          <a:stretch>
            <a:fillRect/>
          </a:stretch>
        </p:blipFill>
        <p:spPr/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3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Add your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 err="1"/>
              <a:t>Pellentesque</a:t>
            </a:r>
            <a:r>
              <a:rPr lang="en-US" dirty="0"/>
              <a:t> non </a:t>
            </a:r>
            <a:r>
              <a:rPr lang="en-US" dirty="0" err="1"/>
              <a:t>rutrum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Integer non </a:t>
            </a:r>
            <a:r>
              <a:rPr lang="en-US" dirty="0" err="1"/>
              <a:t>sollicitudin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,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vehicula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habitant </a:t>
            </a:r>
            <a:r>
              <a:rPr lang="en-US" dirty="0" err="1"/>
              <a:t>morbi</a:t>
            </a:r>
            <a:r>
              <a:rPr lang="en-US" dirty="0"/>
              <a:t> </a:t>
            </a:r>
            <a:r>
              <a:rPr lang="en-US" dirty="0" err="1"/>
              <a:t>tristique</a:t>
            </a:r>
            <a:r>
              <a:rPr lang="en-US" dirty="0"/>
              <a:t> </a:t>
            </a:r>
            <a:r>
              <a:rPr lang="en-US" dirty="0" err="1"/>
              <a:t>senectus</a:t>
            </a:r>
            <a:r>
              <a:rPr lang="en-US" dirty="0"/>
              <a:t> et </a:t>
            </a:r>
            <a:r>
              <a:rPr lang="en-US" dirty="0" err="1"/>
              <a:t>netus</a:t>
            </a:r>
            <a:r>
              <a:rPr lang="en-US" dirty="0"/>
              <a:t> et </a:t>
            </a:r>
            <a:r>
              <a:rPr lang="en-US" dirty="0" err="1"/>
              <a:t>malesuada</a:t>
            </a:r>
            <a:r>
              <a:rPr lang="en-US" dirty="0"/>
              <a:t> fames ac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egestas</a:t>
            </a:r>
            <a:r>
              <a:rPr lang="en-US" dirty="0"/>
              <a:t>.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efficitur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, a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justo</a:t>
            </a:r>
            <a:r>
              <a:rPr lang="en-US" dirty="0"/>
              <a:t>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. In </a:t>
            </a:r>
            <a:r>
              <a:rPr lang="en-US" dirty="0" err="1"/>
              <a:t>posuere</a:t>
            </a:r>
            <a:r>
              <a:rPr lang="en-US" dirty="0"/>
              <a:t> dui at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placerat</a:t>
            </a:r>
            <a:r>
              <a:rPr lang="en-US" dirty="0"/>
              <a:t>,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iaculis</a:t>
            </a:r>
            <a:r>
              <a:rPr lang="en-US" dirty="0"/>
              <a:t> </a:t>
            </a:r>
            <a:r>
              <a:rPr lang="en-US" dirty="0" err="1"/>
              <a:t>nunc</a:t>
            </a:r>
            <a:r>
              <a:rPr lang="en-US" dirty="0"/>
              <a:t> pharetra.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vestibulum</a:t>
            </a:r>
            <a:r>
              <a:rPr lang="en-US" dirty="0"/>
              <a:t>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. </a:t>
            </a:r>
            <a:r>
              <a:rPr lang="en-US" dirty="0" err="1"/>
              <a:t>Pellentesque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dui.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, </a:t>
            </a:r>
            <a:r>
              <a:rPr lang="en-US" dirty="0" err="1"/>
              <a:t>iaculis</a:t>
            </a:r>
            <a:r>
              <a:rPr lang="en-US" dirty="0"/>
              <a:t> non </a:t>
            </a:r>
            <a:r>
              <a:rPr lang="en-US" dirty="0" err="1"/>
              <a:t>volutpat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, </a:t>
            </a:r>
            <a:r>
              <a:rPr lang="en-US" dirty="0" err="1"/>
              <a:t>pretium</a:t>
            </a:r>
            <a:r>
              <a:rPr lang="en-US" dirty="0"/>
              <a:t> in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Mauris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dui </a:t>
            </a:r>
            <a:r>
              <a:rPr lang="en-US" dirty="0" err="1"/>
              <a:t>arcu</a:t>
            </a:r>
            <a:r>
              <a:rPr lang="en-US" dirty="0"/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1000" y="6366660"/>
            <a:ext cx="1337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27178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Placeholder 3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46" r="29246"/>
          <a:stretch>
            <a:fillRect/>
          </a:stretch>
        </p:blipFill>
        <p:spPr/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5D3C113D-1897-6943-812A-32F5526549F4}"/>
              </a:ext>
            </a:extLst>
          </p:cNvPr>
          <p:cNvSpPr/>
          <p:nvPr/>
        </p:nvSpPr>
        <p:spPr>
          <a:xfrm>
            <a:off x="0" y="-1588"/>
            <a:ext cx="3893989" cy="6221107"/>
          </a:xfrm>
          <a:prstGeom prst="rect">
            <a:avLst/>
          </a:prstGeom>
          <a:solidFill>
            <a:srgbClr val="0096C7">
              <a:alpha val="7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4</a:t>
            </a:fld>
            <a:endParaRPr lang="en-US"/>
          </a:p>
        </p:txBody>
      </p:sp>
      <p:sp>
        <p:nvSpPr>
          <p:cNvPr id="57" name="Title 5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your title here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4259867" y="580582"/>
            <a:ext cx="7157631" cy="5469379"/>
            <a:chOff x="4259867" y="389510"/>
            <a:chExt cx="7157631" cy="5469379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3702957-6791-B44E-AF8A-E438F1F81C9E}"/>
                </a:ext>
              </a:extLst>
            </p:cNvPr>
            <p:cNvSpPr txBox="1"/>
            <p:nvPr/>
          </p:nvSpPr>
          <p:spPr>
            <a:xfrm>
              <a:off x="4259867" y="2773502"/>
              <a:ext cx="1528319" cy="86177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Segoe UI Light" panose="020B0502040204020203" pitchFamily="34" charset="0"/>
                </a:rPr>
                <a:t>Lorem Ipsum is simply dummy text of the printing and typesetting industry. 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95276D25-61E9-CC4B-94B1-7EA5C59D3638}"/>
                </a:ext>
              </a:extLst>
            </p:cNvPr>
            <p:cNvSpPr txBox="1"/>
            <p:nvPr/>
          </p:nvSpPr>
          <p:spPr>
            <a:xfrm>
              <a:off x="4259867" y="2478690"/>
              <a:ext cx="1528319" cy="21544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Lorem Ipsum</a:t>
              </a:r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955E0392-27CD-F141-B785-43EEC1AA1495}"/>
                </a:ext>
              </a:extLst>
            </p:cNvPr>
            <p:cNvSpPr/>
            <p:nvPr/>
          </p:nvSpPr>
          <p:spPr>
            <a:xfrm rot="18900000">
              <a:off x="7188676" y="3526559"/>
              <a:ext cx="1097353" cy="1457421"/>
            </a:xfrm>
            <a:custGeom>
              <a:avLst/>
              <a:gdLst>
                <a:gd name="connsiteX0" fmla="*/ 470370 w 1219200"/>
                <a:gd name="connsiteY0" fmla="*/ 0 h 1619250"/>
                <a:gd name="connsiteX1" fmla="*/ 748830 w 1219200"/>
                <a:gd name="connsiteY1" fmla="*/ 0 h 1619250"/>
                <a:gd name="connsiteX2" fmla="*/ 748830 w 1219200"/>
                <a:gd name="connsiteY2" fmla="*/ 28495 h 1619250"/>
                <a:gd name="connsiteX3" fmla="*/ 748830 w 1219200"/>
                <a:gd name="connsiteY3" fmla="*/ 415626 h 1619250"/>
                <a:gd name="connsiteX4" fmla="*/ 1219200 w 1219200"/>
                <a:gd name="connsiteY4" fmla="*/ 1009916 h 1619250"/>
                <a:gd name="connsiteX5" fmla="*/ 609600 w 1219200"/>
                <a:gd name="connsiteY5" fmla="*/ 1619250 h 1619250"/>
                <a:gd name="connsiteX6" fmla="*/ 0 w 1219200"/>
                <a:gd name="connsiteY6" fmla="*/ 1009916 h 1619250"/>
                <a:gd name="connsiteX7" fmla="*/ 470370 w 1219200"/>
                <a:gd name="connsiteY7" fmla="*/ 415626 h 1619250"/>
                <a:gd name="connsiteX8" fmla="*/ 470370 w 1219200"/>
                <a:gd name="connsiteY8" fmla="*/ 63355 h 1619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19200" h="1619250">
                  <a:moveTo>
                    <a:pt x="470370" y="0"/>
                  </a:moveTo>
                  <a:lnTo>
                    <a:pt x="748830" y="0"/>
                  </a:lnTo>
                  <a:lnTo>
                    <a:pt x="748830" y="28495"/>
                  </a:lnTo>
                  <a:cubicBezTo>
                    <a:pt x="748830" y="131852"/>
                    <a:pt x="748830" y="259061"/>
                    <a:pt x="748830" y="415626"/>
                  </a:cubicBezTo>
                  <a:cubicBezTo>
                    <a:pt x="1016000" y="479569"/>
                    <a:pt x="1219200" y="720294"/>
                    <a:pt x="1219200" y="1009916"/>
                  </a:cubicBezTo>
                  <a:cubicBezTo>
                    <a:pt x="1219200" y="1344673"/>
                    <a:pt x="944504" y="1619250"/>
                    <a:pt x="609600" y="1619250"/>
                  </a:cubicBezTo>
                  <a:cubicBezTo>
                    <a:pt x="270933" y="1619250"/>
                    <a:pt x="0" y="1344673"/>
                    <a:pt x="0" y="1009916"/>
                  </a:cubicBezTo>
                  <a:cubicBezTo>
                    <a:pt x="0" y="720294"/>
                    <a:pt x="203200" y="475808"/>
                    <a:pt x="470370" y="415626"/>
                  </a:cubicBezTo>
                  <a:cubicBezTo>
                    <a:pt x="470370" y="415626"/>
                    <a:pt x="470370" y="415626"/>
                    <a:pt x="470370" y="63355"/>
                  </a:cubicBezTo>
                  <a:close/>
                </a:path>
              </a:pathLst>
            </a:custGeom>
            <a:solidFill>
              <a:srgbClr val="002060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Freeform 17">
              <a:extLst>
                <a:ext uri="{FF2B5EF4-FFF2-40B4-BE49-F238E27FC236}">
                  <a16:creationId xmlns:a16="http://schemas.microsoft.com/office/drawing/2014/main" id="{4B0E676F-E65D-5245-A8B6-62A4B2A17B0D}"/>
                </a:ext>
              </a:extLst>
            </p:cNvPr>
            <p:cNvSpPr>
              <a:spLocks/>
            </p:cNvSpPr>
            <p:nvPr/>
          </p:nvSpPr>
          <p:spPr bwMode="auto">
            <a:xfrm rot="18900000">
              <a:off x="7051626" y="3188791"/>
              <a:ext cx="2916273" cy="1097352"/>
            </a:xfrm>
            <a:custGeom>
              <a:avLst/>
              <a:gdLst>
                <a:gd name="T0" fmla="*/ 541 w 861"/>
                <a:gd name="T1" fmla="*/ 125 h 324"/>
                <a:gd name="T2" fmla="*/ 320 w 861"/>
                <a:gd name="T3" fmla="*/ 125 h 324"/>
                <a:gd name="T4" fmla="*/ 125 w 861"/>
                <a:gd name="T5" fmla="*/ 125 h 324"/>
                <a:gd name="T6" fmla="*/ 125 w 861"/>
                <a:gd name="T7" fmla="*/ 58 h 324"/>
                <a:gd name="T8" fmla="*/ 125 w 861"/>
                <a:gd name="T9" fmla="*/ 4 h 324"/>
                <a:gd name="T10" fmla="*/ 0 w 861"/>
                <a:gd name="T11" fmla="*/ 162 h 324"/>
                <a:gd name="T12" fmla="*/ 162 w 861"/>
                <a:gd name="T13" fmla="*/ 324 h 324"/>
                <a:gd name="T14" fmla="*/ 320 w 861"/>
                <a:gd name="T15" fmla="*/ 198 h 324"/>
                <a:gd name="T16" fmla="*/ 541 w 861"/>
                <a:gd name="T17" fmla="*/ 198 h 324"/>
                <a:gd name="T18" fmla="*/ 699 w 861"/>
                <a:gd name="T19" fmla="*/ 324 h 324"/>
                <a:gd name="T20" fmla="*/ 861 w 861"/>
                <a:gd name="T21" fmla="*/ 162 h 324"/>
                <a:gd name="T22" fmla="*/ 699 w 861"/>
                <a:gd name="T23" fmla="*/ 0 h 324"/>
                <a:gd name="T24" fmla="*/ 541 w 861"/>
                <a:gd name="T25" fmla="*/ 125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61" h="324">
                  <a:moveTo>
                    <a:pt x="541" y="125"/>
                  </a:moveTo>
                  <a:cubicBezTo>
                    <a:pt x="320" y="125"/>
                    <a:pt x="320" y="125"/>
                    <a:pt x="320" y="125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58"/>
                    <a:pt x="125" y="58"/>
                    <a:pt x="125" y="58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53" y="21"/>
                    <a:pt x="0" y="85"/>
                    <a:pt x="0" y="162"/>
                  </a:cubicBezTo>
                  <a:cubicBezTo>
                    <a:pt x="0" y="251"/>
                    <a:pt x="73" y="324"/>
                    <a:pt x="162" y="324"/>
                  </a:cubicBezTo>
                  <a:cubicBezTo>
                    <a:pt x="239" y="324"/>
                    <a:pt x="303" y="270"/>
                    <a:pt x="320" y="198"/>
                  </a:cubicBezTo>
                  <a:cubicBezTo>
                    <a:pt x="541" y="198"/>
                    <a:pt x="541" y="198"/>
                    <a:pt x="541" y="198"/>
                  </a:cubicBezTo>
                  <a:cubicBezTo>
                    <a:pt x="558" y="270"/>
                    <a:pt x="622" y="324"/>
                    <a:pt x="699" y="324"/>
                  </a:cubicBezTo>
                  <a:cubicBezTo>
                    <a:pt x="788" y="324"/>
                    <a:pt x="861" y="251"/>
                    <a:pt x="861" y="162"/>
                  </a:cubicBezTo>
                  <a:cubicBezTo>
                    <a:pt x="861" y="72"/>
                    <a:pt x="788" y="0"/>
                    <a:pt x="699" y="0"/>
                  </a:cubicBezTo>
                  <a:cubicBezTo>
                    <a:pt x="622" y="0"/>
                    <a:pt x="558" y="53"/>
                    <a:pt x="541" y="125"/>
                  </a:cubicBezTo>
                  <a:close/>
                </a:path>
              </a:pathLst>
            </a:custGeom>
            <a:solidFill>
              <a:srgbClr val="0096C7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Freeform 15">
              <a:extLst>
                <a:ext uri="{FF2B5EF4-FFF2-40B4-BE49-F238E27FC236}">
                  <a16:creationId xmlns:a16="http://schemas.microsoft.com/office/drawing/2014/main" id="{A04A4EEE-A2EC-344D-A6DA-C28365273621}"/>
                </a:ext>
              </a:extLst>
            </p:cNvPr>
            <p:cNvSpPr>
              <a:spLocks/>
            </p:cNvSpPr>
            <p:nvPr/>
          </p:nvSpPr>
          <p:spPr bwMode="auto">
            <a:xfrm rot="18900000">
              <a:off x="7960964" y="992865"/>
              <a:ext cx="1101640" cy="2914842"/>
            </a:xfrm>
            <a:custGeom>
              <a:avLst/>
              <a:gdLst>
                <a:gd name="T0" fmla="*/ 126 w 325"/>
                <a:gd name="T1" fmla="*/ 319 h 861"/>
                <a:gd name="T2" fmla="*/ 126 w 325"/>
                <a:gd name="T3" fmla="*/ 541 h 861"/>
                <a:gd name="T4" fmla="*/ 126 w 325"/>
                <a:gd name="T5" fmla="*/ 736 h 861"/>
                <a:gd name="T6" fmla="*/ 59 w 325"/>
                <a:gd name="T7" fmla="*/ 736 h 861"/>
                <a:gd name="T8" fmla="*/ 5 w 325"/>
                <a:gd name="T9" fmla="*/ 736 h 861"/>
                <a:gd name="T10" fmla="*/ 163 w 325"/>
                <a:gd name="T11" fmla="*/ 861 h 861"/>
                <a:gd name="T12" fmla="*/ 325 w 325"/>
                <a:gd name="T13" fmla="*/ 699 h 861"/>
                <a:gd name="T14" fmla="*/ 199 w 325"/>
                <a:gd name="T15" fmla="*/ 541 h 861"/>
                <a:gd name="T16" fmla="*/ 199 w 325"/>
                <a:gd name="T17" fmla="*/ 319 h 861"/>
                <a:gd name="T18" fmla="*/ 325 w 325"/>
                <a:gd name="T19" fmla="*/ 162 h 861"/>
                <a:gd name="T20" fmla="*/ 163 w 325"/>
                <a:gd name="T21" fmla="*/ 0 h 861"/>
                <a:gd name="T22" fmla="*/ 0 w 325"/>
                <a:gd name="T23" fmla="*/ 162 h 861"/>
                <a:gd name="T24" fmla="*/ 126 w 325"/>
                <a:gd name="T25" fmla="*/ 319 h 8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25" h="861">
                  <a:moveTo>
                    <a:pt x="126" y="319"/>
                  </a:moveTo>
                  <a:cubicBezTo>
                    <a:pt x="126" y="541"/>
                    <a:pt x="126" y="541"/>
                    <a:pt x="126" y="541"/>
                  </a:cubicBezTo>
                  <a:cubicBezTo>
                    <a:pt x="126" y="736"/>
                    <a:pt x="126" y="736"/>
                    <a:pt x="126" y="736"/>
                  </a:cubicBezTo>
                  <a:cubicBezTo>
                    <a:pt x="59" y="736"/>
                    <a:pt x="59" y="736"/>
                    <a:pt x="59" y="736"/>
                  </a:cubicBezTo>
                  <a:cubicBezTo>
                    <a:pt x="5" y="736"/>
                    <a:pt x="5" y="736"/>
                    <a:pt x="5" y="736"/>
                  </a:cubicBezTo>
                  <a:cubicBezTo>
                    <a:pt x="22" y="807"/>
                    <a:pt x="86" y="861"/>
                    <a:pt x="163" y="861"/>
                  </a:cubicBezTo>
                  <a:cubicBezTo>
                    <a:pt x="252" y="861"/>
                    <a:pt x="325" y="788"/>
                    <a:pt x="325" y="699"/>
                  </a:cubicBezTo>
                  <a:cubicBezTo>
                    <a:pt x="325" y="622"/>
                    <a:pt x="271" y="557"/>
                    <a:pt x="199" y="541"/>
                  </a:cubicBezTo>
                  <a:cubicBezTo>
                    <a:pt x="199" y="319"/>
                    <a:pt x="199" y="319"/>
                    <a:pt x="199" y="319"/>
                  </a:cubicBezTo>
                  <a:cubicBezTo>
                    <a:pt x="271" y="303"/>
                    <a:pt x="325" y="238"/>
                    <a:pt x="325" y="162"/>
                  </a:cubicBezTo>
                  <a:cubicBezTo>
                    <a:pt x="325" y="72"/>
                    <a:pt x="252" y="0"/>
                    <a:pt x="163" y="0"/>
                  </a:cubicBezTo>
                  <a:cubicBezTo>
                    <a:pt x="73" y="0"/>
                    <a:pt x="0" y="72"/>
                    <a:pt x="0" y="162"/>
                  </a:cubicBezTo>
                  <a:cubicBezTo>
                    <a:pt x="0" y="238"/>
                    <a:pt x="54" y="303"/>
                    <a:pt x="126" y="319"/>
                  </a:cubicBezTo>
                  <a:close/>
                </a:path>
              </a:pathLst>
            </a:custGeom>
            <a:solidFill>
              <a:srgbClr val="002060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Freeform 16">
              <a:extLst>
                <a:ext uri="{FF2B5EF4-FFF2-40B4-BE49-F238E27FC236}">
                  <a16:creationId xmlns:a16="http://schemas.microsoft.com/office/drawing/2014/main" id="{BCB0A68C-4561-AB41-B079-F865FF9DD349}"/>
                </a:ext>
              </a:extLst>
            </p:cNvPr>
            <p:cNvSpPr>
              <a:spLocks/>
            </p:cNvSpPr>
            <p:nvPr/>
          </p:nvSpPr>
          <p:spPr bwMode="auto">
            <a:xfrm rot="18900000">
              <a:off x="5766467" y="1903631"/>
              <a:ext cx="2916273" cy="1097352"/>
            </a:xfrm>
            <a:custGeom>
              <a:avLst/>
              <a:gdLst>
                <a:gd name="T0" fmla="*/ 320 w 861"/>
                <a:gd name="T1" fmla="*/ 198 h 324"/>
                <a:gd name="T2" fmla="*/ 541 w 861"/>
                <a:gd name="T3" fmla="*/ 198 h 324"/>
                <a:gd name="T4" fmla="*/ 737 w 861"/>
                <a:gd name="T5" fmla="*/ 198 h 324"/>
                <a:gd name="T6" fmla="*/ 737 w 861"/>
                <a:gd name="T7" fmla="*/ 265 h 324"/>
                <a:gd name="T8" fmla="*/ 737 w 861"/>
                <a:gd name="T9" fmla="*/ 319 h 324"/>
                <a:gd name="T10" fmla="*/ 861 w 861"/>
                <a:gd name="T11" fmla="*/ 162 h 324"/>
                <a:gd name="T12" fmla="*/ 699 w 861"/>
                <a:gd name="T13" fmla="*/ 0 h 324"/>
                <a:gd name="T14" fmla="*/ 541 w 861"/>
                <a:gd name="T15" fmla="*/ 125 h 324"/>
                <a:gd name="T16" fmla="*/ 320 w 861"/>
                <a:gd name="T17" fmla="*/ 125 h 324"/>
                <a:gd name="T18" fmla="*/ 162 w 861"/>
                <a:gd name="T19" fmla="*/ 0 h 324"/>
                <a:gd name="T20" fmla="*/ 0 w 861"/>
                <a:gd name="T21" fmla="*/ 162 h 324"/>
                <a:gd name="T22" fmla="*/ 162 w 861"/>
                <a:gd name="T23" fmla="*/ 324 h 324"/>
                <a:gd name="T24" fmla="*/ 320 w 861"/>
                <a:gd name="T25" fmla="*/ 198 h 3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61" h="324">
                  <a:moveTo>
                    <a:pt x="320" y="198"/>
                  </a:moveTo>
                  <a:cubicBezTo>
                    <a:pt x="541" y="198"/>
                    <a:pt x="541" y="198"/>
                    <a:pt x="541" y="198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7" y="265"/>
                    <a:pt x="737" y="265"/>
                    <a:pt x="737" y="265"/>
                  </a:cubicBezTo>
                  <a:cubicBezTo>
                    <a:pt x="737" y="319"/>
                    <a:pt x="737" y="319"/>
                    <a:pt x="737" y="319"/>
                  </a:cubicBezTo>
                  <a:cubicBezTo>
                    <a:pt x="808" y="302"/>
                    <a:pt x="861" y="238"/>
                    <a:pt x="861" y="162"/>
                  </a:cubicBezTo>
                  <a:cubicBezTo>
                    <a:pt x="861" y="72"/>
                    <a:pt x="788" y="0"/>
                    <a:pt x="699" y="0"/>
                  </a:cubicBezTo>
                  <a:cubicBezTo>
                    <a:pt x="622" y="0"/>
                    <a:pt x="558" y="53"/>
                    <a:pt x="541" y="125"/>
                  </a:cubicBezTo>
                  <a:cubicBezTo>
                    <a:pt x="320" y="125"/>
                    <a:pt x="320" y="125"/>
                    <a:pt x="320" y="125"/>
                  </a:cubicBezTo>
                  <a:cubicBezTo>
                    <a:pt x="303" y="53"/>
                    <a:pt x="239" y="0"/>
                    <a:pt x="162" y="0"/>
                  </a:cubicBezTo>
                  <a:cubicBezTo>
                    <a:pt x="73" y="0"/>
                    <a:pt x="0" y="72"/>
                    <a:pt x="0" y="162"/>
                  </a:cubicBezTo>
                  <a:cubicBezTo>
                    <a:pt x="0" y="251"/>
                    <a:pt x="73" y="324"/>
                    <a:pt x="162" y="324"/>
                  </a:cubicBezTo>
                  <a:cubicBezTo>
                    <a:pt x="239" y="324"/>
                    <a:pt x="303" y="270"/>
                    <a:pt x="320" y="198"/>
                  </a:cubicBezTo>
                  <a:close/>
                </a:path>
              </a:pathLst>
            </a:custGeom>
            <a:solidFill>
              <a:srgbClr val="0096C7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F90B4A2D-2295-0F4B-94C9-95AC8597B155}"/>
                </a:ext>
              </a:extLst>
            </p:cNvPr>
            <p:cNvSpPr>
              <a:spLocks/>
            </p:cNvSpPr>
            <p:nvPr/>
          </p:nvSpPr>
          <p:spPr bwMode="auto">
            <a:xfrm rot="18900000">
              <a:off x="6248339" y="2465652"/>
              <a:ext cx="1080419" cy="1705573"/>
            </a:xfrm>
            <a:custGeom>
              <a:avLst/>
              <a:gdLst>
                <a:gd name="connsiteX0" fmla="*/ 609600 w 1200385"/>
                <a:gd name="connsiteY0" fmla="*/ 0 h 1894956"/>
                <a:gd name="connsiteX1" fmla="*/ 1200385 w 1200385"/>
                <a:gd name="connsiteY1" fmla="*/ 466404 h 1894956"/>
                <a:gd name="connsiteX2" fmla="*/ 997185 w 1200385"/>
                <a:gd name="connsiteY2" fmla="*/ 466404 h 1894956"/>
                <a:gd name="connsiteX3" fmla="*/ 748830 w 1200385"/>
                <a:gd name="connsiteY3" fmla="*/ 466404 h 1894956"/>
                <a:gd name="connsiteX4" fmla="*/ 748830 w 1200385"/>
                <a:gd name="connsiteY4" fmla="*/ 1199863 h 1894956"/>
                <a:gd name="connsiteX5" fmla="*/ 748830 w 1200385"/>
                <a:gd name="connsiteY5" fmla="*/ 1887893 h 1894956"/>
                <a:gd name="connsiteX6" fmla="*/ 748830 w 1200385"/>
                <a:gd name="connsiteY6" fmla="*/ 1894956 h 1894956"/>
                <a:gd name="connsiteX7" fmla="*/ 470371 w 1200385"/>
                <a:gd name="connsiteY7" fmla="*/ 1894956 h 1894956"/>
                <a:gd name="connsiteX8" fmla="*/ 470371 w 1200385"/>
                <a:gd name="connsiteY8" fmla="*/ 1831016 h 1894956"/>
                <a:gd name="connsiteX9" fmla="*/ 470371 w 1200385"/>
                <a:gd name="connsiteY9" fmla="*/ 1199863 h 1894956"/>
                <a:gd name="connsiteX10" fmla="*/ 0 w 1200385"/>
                <a:gd name="connsiteY10" fmla="*/ 609335 h 1894956"/>
                <a:gd name="connsiteX11" fmla="*/ 609600 w 1200385"/>
                <a:gd name="connsiteY11" fmla="*/ 0 h 1894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00385" h="1894956">
                  <a:moveTo>
                    <a:pt x="609600" y="0"/>
                  </a:moveTo>
                  <a:cubicBezTo>
                    <a:pt x="895585" y="0"/>
                    <a:pt x="1136415" y="199350"/>
                    <a:pt x="1200385" y="466404"/>
                  </a:cubicBezTo>
                  <a:cubicBezTo>
                    <a:pt x="1200385" y="466404"/>
                    <a:pt x="1200385" y="466404"/>
                    <a:pt x="997185" y="466404"/>
                  </a:cubicBezTo>
                  <a:cubicBezTo>
                    <a:pt x="997185" y="466404"/>
                    <a:pt x="997185" y="466404"/>
                    <a:pt x="748830" y="466404"/>
                  </a:cubicBezTo>
                  <a:cubicBezTo>
                    <a:pt x="748830" y="466404"/>
                    <a:pt x="748830" y="466404"/>
                    <a:pt x="748830" y="1199863"/>
                  </a:cubicBezTo>
                  <a:cubicBezTo>
                    <a:pt x="748830" y="1199863"/>
                    <a:pt x="748830" y="1199863"/>
                    <a:pt x="748830" y="1887893"/>
                  </a:cubicBezTo>
                  <a:lnTo>
                    <a:pt x="748830" y="1894956"/>
                  </a:lnTo>
                  <a:lnTo>
                    <a:pt x="470371" y="1894956"/>
                  </a:lnTo>
                  <a:lnTo>
                    <a:pt x="470371" y="1831016"/>
                  </a:lnTo>
                  <a:cubicBezTo>
                    <a:pt x="470371" y="1708699"/>
                    <a:pt x="470371" y="1512993"/>
                    <a:pt x="470371" y="1199863"/>
                  </a:cubicBezTo>
                  <a:cubicBezTo>
                    <a:pt x="203200" y="1139681"/>
                    <a:pt x="0" y="895195"/>
                    <a:pt x="0" y="609335"/>
                  </a:cubicBezTo>
                  <a:cubicBezTo>
                    <a:pt x="0" y="270815"/>
                    <a:pt x="270933" y="0"/>
                    <a:pt x="609600" y="0"/>
                  </a:cubicBezTo>
                  <a:close/>
                </a:path>
              </a:pathLst>
            </a:custGeom>
            <a:solidFill>
              <a:srgbClr val="002060"/>
            </a:solidFill>
            <a:ln w="3175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4" name="Oval 10">
              <a:extLst>
                <a:ext uri="{FF2B5EF4-FFF2-40B4-BE49-F238E27FC236}">
                  <a16:creationId xmlns:a16="http://schemas.microsoft.com/office/drawing/2014/main" id="{98D9F88B-DB1C-3942-8544-51C7DE9B1D5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900000">
              <a:off x="6203711" y="2721628"/>
              <a:ext cx="751573" cy="751572"/>
            </a:xfrm>
            <a:prstGeom prst="ellipse">
              <a:avLst/>
            </a:prstGeom>
            <a:solidFill>
              <a:sysClr val="window" lastClr="FFFFFF"/>
            </a:solidFill>
            <a:ln w="31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Oval 11">
              <a:extLst>
                <a:ext uri="{FF2B5EF4-FFF2-40B4-BE49-F238E27FC236}">
                  <a16:creationId xmlns:a16="http://schemas.microsoft.com/office/drawing/2014/main" id="{0D71708C-D7FC-D243-B602-6531489B7B0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900000">
              <a:off x="7491274" y="1431921"/>
              <a:ext cx="755860" cy="751572"/>
            </a:xfrm>
            <a:prstGeom prst="ellipse">
              <a:avLst/>
            </a:prstGeom>
            <a:solidFill>
              <a:sysClr val="window" lastClr="FFFFFF"/>
            </a:solidFill>
            <a:ln w="31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Oval 12">
              <a:extLst>
                <a:ext uri="{FF2B5EF4-FFF2-40B4-BE49-F238E27FC236}">
                  <a16:creationId xmlns:a16="http://schemas.microsoft.com/office/drawing/2014/main" id="{3C084E6A-A0EF-234B-974F-0C81BE12237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900000">
              <a:off x="7488871" y="4006787"/>
              <a:ext cx="751573" cy="751572"/>
            </a:xfrm>
            <a:prstGeom prst="ellipse">
              <a:avLst/>
            </a:prstGeom>
            <a:solidFill>
              <a:sysClr val="window" lastClr="FFFFFF"/>
            </a:solidFill>
            <a:ln w="31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Oval 13">
              <a:extLst>
                <a:ext uri="{FF2B5EF4-FFF2-40B4-BE49-F238E27FC236}">
                  <a16:creationId xmlns:a16="http://schemas.microsoft.com/office/drawing/2014/main" id="{21E1F2C8-24E9-FC4B-AE4F-1D7BCD670AD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8900000">
              <a:off x="8776434" y="2717081"/>
              <a:ext cx="755860" cy="751572"/>
            </a:xfrm>
            <a:prstGeom prst="ellipse">
              <a:avLst/>
            </a:prstGeom>
            <a:solidFill>
              <a:sysClr val="window" lastClr="FFFFFF"/>
            </a:solidFill>
            <a:ln w="3175" cap="flat">
              <a:noFill/>
              <a:prstDash val="solid"/>
              <a:miter lim="800000"/>
              <a:headEnd/>
              <a:tailEnd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AF42614-40BD-0548-9142-F04D2F2DB289}"/>
                </a:ext>
              </a:extLst>
            </p:cNvPr>
            <p:cNvSpPr txBox="1"/>
            <p:nvPr/>
          </p:nvSpPr>
          <p:spPr>
            <a:xfrm>
              <a:off x="9889179" y="2773502"/>
              <a:ext cx="1528319" cy="86177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Segoe UI Light" panose="020B0502040204020203" pitchFamily="34" charset="0"/>
                </a:rPr>
                <a:t>Lorem Ipsum is simply dummy text of the printing and typesetting industry. 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3057570C-24DC-FA42-B51D-05A0EB6635B3}"/>
                </a:ext>
              </a:extLst>
            </p:cNvPr>
            <p:cNvSpPr txBox="1"/>
            <p:nvPr/>
          </p:nvSpPr>
          <p:spPr>
            <a:xfrm>
              <a:off x="9889179" y="2478690"/>
              <a:ext cx="1528319" cy="21544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2060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Lorem Ipsum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9D58744-5BB7-E743-9854-A68B2C150475}"/>
                </a:ext>
              </a:extLst>
            </p:cNvPr>
            <p:cNvSpPr txBox="1"/>
            <p:nvPr/>
          </p:nvSpPr>
          <p:spPr>
            <a:xfrm>
              <a:off x="6300476" y="642619"/>
              <a:ext cx="3182721" cy="430887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Segoe UI Light" panose="020B0502040204020203" pitchFamily="34" charset="0"/>
                </a:rPr>
                <a:t>Lorem Ipsum is simply dummy text of the printing and typesetting industry. 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D8D0CB8-CE22-1C4C-811A-80C1E94CFD03}"/>
                </a:ext>
              </a:extLst>
            </p:cNvPr>
            <p:cNvSpPr txBox="1"/>
            <p:nvPr/>
          </p:nvSpPr>
          <p:spPr>
            <a:xfrm>
              <a:off x="7127677" y="389510"/>
              <a:ext cx="1528319" cy="21544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96C7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Lorem Ipsum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6C2A97B-DF08-B74F-9F8B-4F1987AC69EA}"/>
                </a:ext>
              </a:extLst>
            </p:cNvPr>
            <p:cNvSpPr txBox="1"/>
            <p:nvPr/>
          </p:nvSpPr>
          <p:spPr>
            <a:xfrm>
              <a:off x="6300476" y="5428002"/>
              <a:ext cx="3182721" cy="430887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65000"/>
                      <a:lumOff val="35000"/>
                    </a:prstClr>
                  </a:solidFill>
                  <a:effectLst/>
                  <a:uLnTx/>
                  <a:uFillTx/>
                  <a:latin typeface="Segoe UI Light" panose="020B0502040204020203" pitchFamily="34" charset="0"/>
                </a:rPr>
                <a:t>Lorem Ipsum is simply dummy text of the printing and typesetting industry. 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A66DCD4-6585-B343-81FD-1911113251E2}"/>
                </a:ext>
              </a:extLst>
            </p:cNvPr>
            <p:cNvSpPr txBox="1"/>
            <p:nvPr/>
          </p:nvSpPr>
          <p:spPr>
            <a:xfrm>
              <a:off x="7127677" y="5147704"/>
              <a:ext cx="1528319" cy="215444"/>
            </a:xfrm>
            <a:prstGeom prst="rect">
              <a:avLst/>
            </a:prstGeom>
            <a:noFill/>
            <a:ln w="6350">
              <a:noFill/>
              <a:prstDash val="dash"/>
            </a:ln>
          </p:spPr>
          <p:txBody>
            <a:bodyPr wrap="square" lIns="0" tIns="0" rIns="0" bIns="0" rtlCol="0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0" cap="none" spc="0" normalizeH="0" baseline="0" noProof="0" dirty="0">
                  <a:ln>
                    <a:noFill/>
                  </a:ln>
                  <a:solidFill>
                    <a:srgbClr val="0096C7"/>
                  </a:solidFill>
                  <a:effectLst/>
                  <a:uLnTx/>
                  <a:uFillTx/>
                  <a:latin typeface="Segoe UI" panose="020B0502040204020203" pitchFamily="34" charset="0"/>
                  <a:cs typeface="Segoe UI" panose="020B0502040204020203" pitchFamily="34" charset="0"/>
                </a:rPr>
                <a:t>Lorem Ipsum</a:t>
              </a:r>
            </a:p>
          </p:txBody>
        </p:sp>
      </p:grpSp>
      <p:sp>
        <p:nvSpPr>
          <p:cNvPr id="27" name="Block Arc 20">
            <a:extLst>
              <a:ext uri="{FF2B5EF4-FFF2-40B4-BE49-F238E27FC236}">
                <a16:creationId xmlns:a16="http://schemas.microsoft.com/office/drawing/2014/main" id="{442BD419-0F67-4BAB-976B-E90CC1C4AECE}"/>
              </a:ext>
            </a:extLst>
          </p:cNvPr>
          <p:cNvSpPr>
            <a:spLocks noChangeAspect="1"/>
          </p:cNvSpPr>
          <p:nvPr/>
        </p:nvSpPr>
        <p:spPr>
          <a:xfrm rot="10800000">
            <a:off x="7633995" y="1768350"/>
            <a:ext cx="433138" cy="469654"/>
          </a:xfrm>
          <a:custGeom>
            <a:avLst/>
            <a:gdLst/>
            <a:ahLst/>
            <a:cxnLst/>
            <a:rect l="l" t="t" r="r" b="b"/>
            <a:pathLst>
              <a:path w="2958558" h="3207983">
                <a:moveTo>
                  <a:pt x="376920" y="2960896"/>
                </a:moveTo>
                <a:cubicBezTo>
                  <a:pt x="266613" y="2960896"/>
                  <a:pt x="177192" y="2871475"/>
                  <a:pt x="177192" y="2761168"/>
                </a:cubicBezTo>
                <a:cubicBezTo>
                  <a:pt x="177192" y="2650861"/>
                  <a:pt x="266613" y="2561440"/>
                  <a:pt x="376920" y="2561440"/>
                </a:cubicBezTo>
                <a:cubicBezTo>
                  <a:pt x="487227" y="2561440"/>
                  <a:pt x="576648" y="2650861"/>
                  <a:pt x="576648" y="2761168"/>
                </a:cubicBezTo>
                <a:cubicBezTo>
                  <a:pt x="576648" y="2871475"/>
                  <a:pt x="487227" y="2960896"/>
                  <a:pt x="376920" y="2960896"/>
                </a:cubicBezTo>
                <a:close/>
                <a:moveTo>
                  <a:pt x="376921" y="3072323"/>
                </a:moveTo>
                <a:cubicBezTo>
                  <a:pt x="539434" y="3072323"/>
                  <a:pt x="671176" y="2940581"/>
                  <a:pt x="671176" y="2778068"/>
                </a:cubicBezTo>
                <a:cubicBezTo>
                  <a:pt x="671176" y="2615555"/>
                  <a:pt x="539434" y="2483813"/>
                  <a:pt x="376921" y="2483813"/>
                </a:cubicBezTo>
                <a:cubicBezTo>
                  <a:pt x="214408" y="2483813"/>
                  <a:pt x="82666" y="2615555"/>
                  <a:pt x="82666" y="2778068"/>
                </a:cubicBezTo>
                <a:cubicBezTo>
                  <a:pt x="82666" y="2940581"/>
                  <a:pt x="214408" y="3072323"/>
                  <a:pt x="376921" y="3072323"/>
                </a:cubicBezTo>
                <a:close/>
                <a:moveTo>
                  <a:pt x="2379939" y="3207575"/>
                </a:moveTo>
                <a:cubicBezTo>
                  <a:pt x="2342159" y="3210380"/>
                  <a:pt x="2303308" y="3198772"/>
                  <a:pt x="2272342" y="3172087"/>
                </a:cubicBezTo>
                <a:cubicBezTo>
                  <a:pt x="2210411" y="3118717"/>
                  <a:pt x="2203469" y="3025247"/>
                  <a:pt x="2256839" y="2963315"/>
                </a:cubicBezTo>
                <a:cubicBezTo>
                  <a:pt x="2292137" y="2922355"/>
                  <a:pt x="2344975" y="2905450"/>
                  <a:pt x="2394194" y="2916618"/>
                </a:cubicBezTo>
                <a:lnTo>
                  <a:pt x="2482323" y="2842744"/>
                </a:lnTo>
                <a:lnTo>
                  <a:pt x="2486558" y="2847797"/>
                </a:lnTo>
                <a:cubicBezTo>
                  <a:pt x="2638916" y="2767056"/>
                  <a:pt x="2628462" y="2744879"/>
                  <a:pt x="2689889" y="2690172"/>
                </a:cubicBezTo>
                <a:cubicBezTo>
                  <a:pt x="2722819" y="2655246"/>
                  <a:pt x="2732363" y="2657367"/>
                  <a:pt x="2726376" y="2568558"/>
                </a:cubicBezTo>
                <a:lnTo>
                  <a:pt x="2730335" y="2568172"/>
                </a:lnTo>
                <a:lnTo>
                  <a:pt x="2726098" y="2568172"/>
                </a:lnTo>
                <a:lnTo>
                  <a:pt x="2726098" y="2140027"/>
                </a:lnTo>
                <a:lnTo>
                  <a:pt x="2686068" y="2140105"/>
                </a:lnTo>
                <a:cubicBezTo>
                  <a:pt x="2685662" y="1932305"/>
                  <a:pt x="2574529" y="1740506"/>
                  <a:pt x="2394530" y="1636956"/>
                </a:cubicBezTo>
                <a:cubicBezTo>
                  <a:pt x="2214320" y="1533284"/>
                  <a:pt x="1992511" y="1533845"/>
                  <a:pt x="1812826" y="1638426"/>
                </a:cubicBezTo>
                <a:cubicBezTo>
                  <a:pt x="1633353" y="1742884"/>
                  <a:pt x="1523189" y="1935240"/>
                  <a:pt x="1523830" y="2143038"/>
                </a:cubicBezTo>
                <a:lnTo>
                  <a:pt x="1483625" y="2143162"/>
                </a:lnTo>
                <a:lnTo>
                  <a:pt x="1483625" y="2568172"/>
                </a:lnTo>
                <a:lnTo>
                  <a:pt x="1479388" y="2568172"/>
                </a:lnTo>
                <a:lnTo>
                  <a:pt x="1483347" y="2568558"/>
                </a:lnTo>
                <a:cubicBezTo>
                  <a:pt x="1477359" y="2657367"/>
                  <a:pt x="1486903" y="2655246"/>
                  <a:pt x="1519833" y="2690172"/>
                </a:cubicBezTo>
                <a:cubicBezTo>
                  <a:pt x="1581261" y="2744879"/>
                  <a:pt x="1570806" y="2767057"/>
                  <a:pt x="1723166" y="2847797"/>
                </a:cubicBezTo>
                <a:lnTo>
                  <a:pt x="1727402" y="2842744"/>
                </a:lnTo>
                <a:lnTo>
                  <a:pt x="1815530" y="2916618"/>
                </a:lnTo>
                <a:cubicBezTo>
                  <a:pt x="1864749" y="2905450"/>
                  <a:pt x="1917587" y="2922356"/>
                  <a:pt x="1952884" y="2963315"/>
                </a:cubicBezTo>
                <a:cubicBezTo>
                  <a:pt x="2006254" y="3025247"/>
                  <a:pt x="1999313" y="3118717"/>
                  <a:pt x="1937381" y="3172087"/>
                </a:cubicBezTo>
                <a:cubicBezTo>
                  <a:pt x="1906416" y="3198772"/>
                  <a:pt x="1867565" y="3210380"/>
                  <a:pt x="1829785" y="3207575"/>
                </a:cubicBezTo>
                <a:cubicBezTo>
                  <a:pt x="1792004" y="3204769"/>
                  <a:pt x="1755294" y="3187551"/>
                  <a:pt x="1728609" y="3156586"/>
                </a:cubicBezTo>
                <a:cubicBezTo>
                  <a:pt x="1704170" y="3128225"/>
                  <a:pt x="1692377" y="3093251"/>
                  <a:pt x="1694258" y="3058558"/>
                </a:cubicBezTo>
                <a:lnTo>
                  <a:pt x="1607474" y="2985811"/>
                </a:lnTo>
                <a:lnTo>
                  <a:pt x="1609754" y="2983092"/>
                </a:lnTo>
                <a:cubicBezTo>
                  <a:pt x="1505378" y="2914609"/>
                  <a:pt x="1454899" y="2874388"/>
                  <a:pt x="1372959" y="2808609"/>
                </a:cubicBezTo>
                <a:cubicBezTo>
                  <a:pt x="1301402" y="2768123"/>
                  <a:pt x="1295976" y="2652344"/>
                  <a:pt x="1300245" y="2568172"/>
                </a:cubicBezTo>
                <a:lnTo>
                  <a:pt x="1296941" y="2568172"/>
                </a:lnTo>
                <a:lnTo>
                  <a:pt x="1296941" y="2143739"/>
                </a:lnTo>
                <a:lnTo>
                  <a:pt x="1251342" y="2143880"/>
                </a:lnTo>
                <a:cubicBezTo>
                  <a:pt x="1250400" y="1838694"/>
                  <a:pt x="1412261" y="1556194"/>
                  <a:pt x="1675942" y="1402813"/>
                </a:cubicBezTo>
                <a:cubicBezTo>
                  <a:pt x="1778114" y="1343381"/>
                  <a:pt x="1889554" y="1306836"/>
                  <a:pt x="2003205" y="1293823"/>
                </a:cubicBezTo>
                <a:lnTo>
                  <a:pt x="2003205" y="878785"/>
                </a:lnTo>
                <a:lnTo>
                  <a:pt x="1998176" y="878621"/>
                </a:lnTo>
                <a:cubicBezTo>
                  <a:pt x="2009560" y="630102"/>
                  <a:pt x="1847671" y="398939"/>
                  <a:pt x="1584243" y="287563"/>
                </a:cubicBezTo>
                <a:cubicBezTo>
                  <a:pt x="1373323" y="198386"/>
                  <a:pt x="1125012" y="198092"/>
                  <a:pt x="913796" y="286769"/>
                </a:cubicBezTo>
                <a:cubicBezTo>
                  <a:pt x="650203" y="397436"/>
                  <a:pt x="487575" y="627955"/>
                  <a:pt x="497878" y="876315"/>
                </a:cubicBezTo>
                <a:lnTo>
                  <a:pt x="492947" y="876461"/>
                </a:lnTo>
                <a:lnTo>
                  <a:pt x="492947" y="2424958"/>
                </a:lnTo>
                <a:cubicBezTo>
                  <a:pt x="646520" y="2471832"/>
                  <a:pt x="757382" y="2615059"/>
                  <a:pt x="757382" y="2784179"/>
                </a:cubicBezTo>
                <a:cubicBezTo>
                  <a:pt x="757382" y="2993324"/>
                  <a:pt x="587836" y="3162870"/>
                  <a:pt x="378691" y="3162870"/>
                </a:cubicBezTo>
                <a:cubicBezTo>
                  <a:pt x="169546" y="3162870"/>
                  <a:pt x="0" y="2993324"/>
                  <a:pt x="0" y="2784179"/>
                </a:cubicBezTo>
                <a:cubicBezTo>
                  <a:pt x="0" y="2610447"/>
                  <a:pt x="116991" y="2464039"/>
                  <a:pt x="276947" y="2421074"/>
                </a:cubicBezTo>
                <a:lnTo>
                  <a:pt x="276947" y="783746"/>
                </a:lnTo>
                <a:lnTo>
                  <a:pt x="281758" y="783746"/>
                </a:lnTo>
                <a:cubicBezTo>
                  <a:pt x="307533" y="493124"/>
                  <a:pt x="502412" y="231983"/>
                  <a:pt x="801266" y="95774"/>
                </a:cubicBezTo>
                <a:cubicBezTo>
                  <a:pt x="1082323" y="-32324"/>
                  <a:pt x="1416727" y="-31901"/>
                  <a:pt x="1697364" y="96907"/>
                </a:cubicBezTo>
                <a:cubicBezTo>
                  <a:pt x="1994951" y="233494"/>
                  <a:pt x="2188714" y="494056"/>
                  <a:pt x="2214549" y="783746"/>
                </a:cubicBezTo>
                <a:lnTo>
                  <a:pt x="2219205" y="783746"/>
                </a:lnTo>
                <a:lnTo>
                  <a:pt x="2219205" y="1295162"/>
                </a:lnTo>
                <a:cubicBezTo>
                  <a:pt x="2327099" y="1309357"/>
                  <a:pt x="2432799" y="1344641"/>
                  <a:pt x="2530224" y="1400656"/>
                </a:cubicBezTo>
                <a:cubicBezTo>
                  <a:pt x="2794677" y="1552703"/>
                  <a:pt x="2957961" y="1834385"/>
                  <a:pt x="2958558" y="2139573"/>
                </a:cubicBezTo>
                <a:lnTo>
                  <a:pt x="2912782" y="2139663"/>
                </a:lnTo>
                <a:lnTo>
                  <a:pt x="2912782" y="2568172"/>
                </a:lnTo>
                <a:lnTo>
                  <a:pt x="2909478" y="2568172"/>
                </a:lnTo>
                <a:cubicBezTo>
                  <a:pt x="2913747" y="2652344"/>
                  <a:pt x="2908320" y="2768123"/>
                  <a:pt x="2836763" y="2808609"/>
                </a:cubicBezTo>
                <a:cubicBezTo>
                  <a:pt x="2754824" y="2874388"/>
                  <a:pt x="2704345" y="2914609"/>
                  <a:pt x="2599970" y="2983091"/>
                </a:cubicBezTo>
                <a:lnTo>
                  <a:pt x="2602250" y="2985811"/>
                </a:lnTo>
                <a:lnTo>
                  <a:pt x="2515466" y="3058559"/>
                </a:lnTo>
                <a:cubicBezTo>
                  <a:pt x="2517346" y="3093252"/>
                  <a:pt x="2505554" y="3128225"/>
                  <a:pt x="2481114" y="3156586"/>
                </a:cubicBezTo>
                <a:cubicBezTo>
                  <a:pt x="2454429" y="3187551"/>
                  <a:pt x="2417719" y="3204769"/>
                  <a:pt x="2379939" y="3207575"/>
                </a:cubicBezTo>
                <a:close/>
              </a:path>
            </a:pathLst>
          </a:custGeom>
          <a:solidFill>
            <a:srgbClr val="0096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8" name="Heart 17">
            <a:extLst>
              <a:ext uri="{FF2B5EF4-FFF2-40B4-BE49-F238E27FC236}">
                <a16:creationId xmlns:a16="http://schemas.microsoft.com/office/drawing/2014/main" id="{FD25AA3C-FD36-4FC1-9406-60F9CCE3DC0D}"/>
              </a:ext>
            </a:extLst>
          </p:cNvPr>
          <p:cNvSpPr/>
          <p:nvPr/>
        </p:nvSpPr>
        <p:spPr>
          <a:xfrm>
            <a:off x="8938151" y="3092530"/>
            <a:ext cx="457200" cy="457200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9" name="Rounded Rectangle 7">
            <a:extLst>
              <a:ext uri="{FF2B5EF4-FFF2-40B4-BE49-F238E27FC236}">
                <a16:creationId xmlns:a16="http://schemas.microsoft.com/office/drawing/2014/main" id="{EC656316-B78D-4EC1-9C72-547CA566FED0}"/>
              </a:ext>
            </a:extLst>
          </p:cNvPr>
          <p:cNvSpPr>
            <a:spLocks noChangeAspect="1"/>
          </p:cNvSpPr>
          <p:nvPr/>
        </p:nvSpPr>
        <p:spPr>
          <a:xfrm rot="18924894" flipH="1">
            <a:off x="6481459" y="3014416"/>
            <a:ext cx="140277" cy="548640"/>
          </a:xfrm>
          <a:custGeom>
            <a:avLst/>
            <a:gdLst/>
            <a:ahLst/>
            <a:cxnLst/>
            <a:rect l="l" t="t" r="r" b="b"/>
            <a:pathLst>
              <a:path w="1081111" h="4228323">
                <a:moveTo>
                  <a:pt x="335224" y="1867922"/>
                </a:moveTo>
                <a:cubicBezTo>
                  <a:pt x="355105" y="1839562"/>
                  <a:pt x="441066" y="1818228"/>
                  <a:pt x="544096" y="1818228"/>
                </a:cubicBezTo>
                <a:cubicBezTo>
                  <a:pt x="661845" y="1818228"/>
                  <a:pt x="757300" y="1846093"/>
                  <a:pt x="757300" y="1880465"/>
                </a:cubicBezTo>
                <a:lnTo>
                  <a:pt x="754850" y="1887560"/>
                </a:lnTo>
                <a:lnTo>
                  <a:pt x="757869" y="1887560"/>
                </a:lnTo>
                <a:lnTo>
                  <a:pt x="757869" y="2839818"/>
                </a:lnTo>
                <a:cubicBezTo>
                  <a:pt x="757869" y="2972331"/>
                  <a:pt x="662287" y="3079754"/>
                  <a:pt x="544381" y="3079754"/>
                </a:cubicBezTo>
                <a:cubicBezTo>
                  <a:pt x="426475" y="3079754"/>
                  <a:pt x="330892" y="2972330"/>
                  <a:pt x="330892" y="2839818"/>
                </a:cubicBezTo>
                <a:cubicBezTo>
                  <a:pt x="330892" y="2522399"/>
                  <a:pt x="330893" y="2204979"/>
                  <a:pt x="330893" y="1887560"/>
                </a:cubicBezTo>
                <a:lnTo>
                  <a:pt x="333343" y="1887560"/>
                </a:lnTo>
                <a:cubicBezTo>
                  <a:pt x="331423" y="1885549"/>
                  <a:pt x="330893" y="1883025"/>
                  <a:pt x="330893" y="1880465"/>
                </a:cubicBezTo>
                <a:cubicBezTo>
                  <a:pt x="330893" y="1876168"/>
                  <a:pt x="332384" y="1871973"/>
                  <a:pt x="335224" y="1867922"/>
                </a:cubicBezTo>
                <a:close/>
                <a:moveTo>
                  <a:pt x="40017" y="122059"/>
                </a:moveTo>
                <a:cubicBezTo>
                  <a:pt x="33211" y="132011"/>
                  <a:pt x="29637" y="142314"/>
                  <a:pt x="29637" y="152868"/>
                </a:cubicBezTo>
                <a:cubicBezTo>
                  <a:pt x="29637" y="201406"/>
                  <a:pt x="105246" y="244661"/>
                  <a:pt x="223474" y="271871"/>
                </a:cubicBezTo>
                <a:lnTo>
                  <a:pt x="259635" y="468058"/>
                </a:lnTo>
                <a:cubicBezTo>
                  <a:pt x="103865" y="495856"/>
                  <a:pt x="0" y="547115"/>
                  <a:pt x="0" y="605632"/>
                </a:cubicBezTo>
                <a:cubicBezTo>
                  <a:pt x="0" y="658669"/>
                  <a:pt x="85325" y="705745"/>
                  <a:pt x="217400" y="734580"/>
                </a:cubicBezTo>
                <a:lnTo>
                  <a:pt x="217063" y="737117"/>
                </a:lnTo>
                <a:lnTo>
                  <a:pt x="217063" y="2943282"/>
                </a:lnTo>
                <a:cubicBezTo>
                  <a:pt x="217063" y="3039089"/>
                  <a:pt x="294931" y="3121078"/>
                  <a:pt x="405721" y="3153265"/>
                </a:cubicBezTo>
                <a:cubicBezTo>
                  <a:pt x="400324" y="3160310"/>
                  <a:pt x="397646" y="3168520"/>
                  <a:pt x="397646" y="3177204"/>
                </a:cubicBezTo>
                <a:lnTo>
                  <a:pt x="397646" y="3194256"/>
                </a:lnTo>
                <a:cubicBezTo>
                  <a:pt x="397646" y="3224314"/>
                  <a:pt x="429716" y="3248680"/>
                  <a:pt x="469276" y="3248680"/>
                </a:cubicBezTo>
                <a:lnTo>
                  <a:pt x="496274" y="3248680"/>
                </a:lnTo>
                <a:cubicBezTo>
                  <a:pt x="503831" y="3569617"/>
                  <a:pt x="518631" y="3867052"/>
                  <a:pt x="514761" y="4228323"/>
                </a:cubicBezTo>
                <a:lnTo>
                  <a:pt x="577573" y="4091802"/>
                </a:lnTo>
                <a:cubicBezTo>
                  <a:pt x="580481" y="3794896"/>
                  <a:pt x="583388" y="3537508"/>
                  <a:pt x="586278" y="3248680"/>
                </a:cubicBezTo>
                <a:lnTo>
                  <a:pt x="611834" y="3248680"/>
                </a:lnTo>
                <a:cubicBezTo>
                  <a:pt x="651395" y="3248680"/>
                  <a:pt x="683465" y="3224314"/>
                  <a:pt x="683465" y="3194256"/>
                </a:cubicBezTo>
                <a:lnTo>
                  <a:pt x="683465" y="3177205"/>
                </a:lnTo>
                <a:cubicBezTo>
                  <a:pt x="683465" y="3168518"/>
                  <a:pt x="680787" y="3160307"/>
                  <a:pt x="675388" y="3153262"/>
                </a:cubicBezTo>
                <a:cubicBezTo>
                  <a:pt x="786180" y="3121079"/>
                  <a:pt x="864048" y="3039089"/>
                  <a:pt x="864048" y="2943282"/>
                </a:cubicBezTo>
                <a:lnTo>
                  <a:pt x="864048" y="737117"/>
                </a:lnTo>
                <a:cubicBezTo>
                  <a:pt x="864048" y="736269"/>
                  <a:pt x="864042" y="735422"/>
                  <a:pt x="863712" y="734579"/>
                </a:cubicBezTo>
                <a:cubicBezTo>
                  <a:pt x="995786" y="705744"/>
                  <a:pt x="1081111" y="658669"/>
                  <a:pt x="1081111" y="605632"/>
                </a:cubicBezTo>
                <a:cubicBezTo>
                  <a:pt x="1081111" y="547115"/>
                  <a:pt x="977246" y="495856"/>
                  <a:pt x="821477" y="468058"/>
                </a:cubicBezTo>
                <a:lnTo>
                  <a:pt x="857637" y="271871"/>
                </a:lnTo>
                <a:cubicBezTo>
                  <a:pt x="975865" y="244661"/>
                  <a:pt x="1051474" y="201406"/>
                  <a:pt x="1051474" y="152868"/>
                </a:cubicBezTo>
                <a:cubicBezTo>
                  <a:pt x="1051474" y="68441"/>
                  <a:pt x="822728" y="0"/>
                  <a:pt x="540555" y="0"/>
                </a:cubicBezTo>
                <a:cubicBezTo>
                  <a:pt x="293654" y="0"/>
                  <a:pt x="87658" y="52400"/>
                  <a:pt x="40017" y="122059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30" name="Rounded Rectangle 40">
            <a:extLst>
              <a:ext uri="{FF2B5EF4-FFF2-40B4-BE49-F238E27FC236}">
                <a16:creationId xmlns:a16="http://schemas.microsoft.com/office/drawing/2014/main" id="{9EAE5B7B-9157-44FC-AC9D-E519CCFB3F84}"/>
              </a:ext>
            </a:extLst>
          </p:cNvPr>
          <p:cNvSpPr/>
          <p:nvPr/>
        </p:nvSpPr>
        <p:spPr>
          <a:xfrm rot="2942052">
            <a:off x="7669211" y="4399876"/>
            <a:ext cx="398058" cy="400643"/>
          </a:xfrm>
          <a:custGeom>
            <a:avLst/>
            <a:gdLst/>
            <a:ahLst/>
            <a:cxnLst/>
            <a:rect l="l" t="t" r="r" b="b"/>
            <a:pathLst>
              <a:path w="3011706" h="3204001">
                <a:moveTo>
                  <a:pt x="2432249" y="1011942"/>
                </a:moveTo>
                <a:cubicBezTo>
                  <a:pt x="2423608" y="1019482"/>
                  <a:pt x="2416303" y="1028841"/>
                  <a:pt x="2410966" y="1039800"/>
                </a:cubicBezTo>
                <a:lnTo>
                  <a:pt x="1969837" y="1945620"/>
                </a:lnTo>
                <a:cubicBezTo>
                  <a:pt x="1948488" y="1989457"/>
                  <a:pt x="1966719" y="2042300"/>
                  <a:pt x="2010556" y="2063648"/>
                </a:cubicBezTo>
                <a:cubicBezTo>
                  <a:pt x="2054392" y="2084996"/>
                  <a:pt x="2107235" y="2066766"/>
                  <a:pt x="2128583" y="2022929"/>
                </a:cubicBezTo>
                <a:lnTo>
                  <a:pt x="2569712" y="1117109"/>
                </a:lnTo>
                <a:cubicBezTo>
                  <a:pt x="2591061" y="1073271"/>
                  <a:pt x="2572830" y="1020430"/>
                  <a:pt x="2528993" y="999081"/>
                </a:cubicBezTo>
                <a:cubicBezTo>
                  <a:pt x="2496115" y="983070"/>
                  <a:pt x="2458172" y="989322"/>
                  <a:pt x="2432249" y="1011942"/>
                </a:cubicBezTo>
                <a:close/>
                <a:moveTo>
                  <a:pt x="1709549" y="1044955"/>
                </a:moveTo>
                <a:cubicBezTo>
                  <a:pt x="1978186" y="735551"/>
                  <a:pt x="2446780" y="702502"/>
                  <a:pt x="2756184" y="971139"/>
                </a:cubicBezTo>
                <a:cubicBezTo>
                  <a:pt x="3065588" y="1239776"/>
                  <a:pt x="3098636" y="1708370"/>
                  <a:pt x="2830000" y="2017774"/>
                </a:cubicBezTo>
                <a:cubicBezTo>
                  <a:pt x="2561363" y="2327178"/>
                  <a:pt x="2092769" y="2360227"/>
                  <a:pt x="1783365" y="2091590"/>
                </a:cubicBezTo>
                <a:cubicBezTo>
                  <a:pt x="1473960" y="1822953"/>
                  <a:pt x="1440912" y="1354359"/>
                  <a:pt x="1709549" y="1044955"/>
                </a:cubicBezTo>
                <a:close/>
                <a:moveTo>
                  <a:pt x="208197" y="1872243"/>
                </a:moveTo>
                <a:cubicBezTo>
                  <a:pt x="195168" y="1885273"/>
                  <a:pt x="187109" y="1903273"/>
                  <a:pt x="187109" y="1923155"/>
                </a:cubicBezTo>
                <a:lnTo>
                  <a:pt x="187109" y="2715155"/>
                </a:lnTo>
                <a:cubicBezTo>
                  <a:pt x="187109" y="2754920"/>
                  <a:pt x="219344" y="2787155"/>
                  <a:pt x="259109" y="2787155"/>
                </a:cubicBezTo>
                <a:cubicBezTo>
                  <a:pt x="298874" y="2787155"/>
                  <a:pt x="331109" y="2754920"/>
                  <a:pt x="331109" y="2715155"/>
                </a:cubicBezTo>
                <a:lnTo>
                  <a:pt x="331109" y="1923155"/>
                </a:lnTo>
                <a:cubicBezTo>
                  <a:pt x="331109" y="1883390"/>
                  <a:pt x="298874" y="1851155"/>
                  <a:pt x="259109" y="1851155"/>
                </a:cubicBezTo>
                <a:cubicBezTo>
                  <a:pt x="239226" y="1851156"/>
                  <a:pt x="221226" y="1859214"/>
                  <a:pt x="208197" y="1872243"/>
                </a:cubicBezTo>
                <a:close/>
                <a:moveTo>
                  <a:pt x="0" y="1625202"/>
                </a:moveTo>
                <a:cubicBezTo>
                  <a:pt x="418057" y="1737228"/>
                  <a:pt x="858998" y="1737384"/>
                  <a:pt x="1277606" y="1625336"/>
                </a:cubicBezTo>
                <a:cubicBezTo>
                  <a:pt x="1277605" y="1938624"/>
                  <a:pt x="1277605" y="2251911"/>
                  <a:pt x="1277605" y="2565198"/>
                </a:cubicBezTo>
                <a:cubicBezTo>
                  <a:pt x="1277605" y="2917999"/>
                  <a:pt x="991603" y="3204001"/>
                  <a:pt x="638802" y="3204001"/>
                </a:cubicBezTo>
                <a:lnTo>
                  <a:pt x="638803" y="3204000"/>
                </a:lnTo>
                <a:cubicBezTo>
                  <a:pt x="286002" y="3204000"/>
                  <a:pt x="0" y="2917999"/>
                  <a:pt x="0" y="2565197"/>
                </a:cubicBezTo>
                <a:close/>
                <a:moveTo>
                  <a:pt x="208197" y="459897"/>
                </a:moveTo>
                <a:cubicBezTo>
                  <a:pt x="195167" y="472926"/>
                  <a:pt x="187109" y="490926"/>
                  <a:pt x="187109" y="510808"/>
                </a:cubicBezTo>
                <a:lnTo>
                  <a:pt x="187109" y="1302808"/>
                </a:lnTo>
                <a:cubicBezTo>
                  <a:pt x="187109" y="1342573"/>
                  <a:pt x="219344" y="1374808"/>
                  <a:pt x="259109" y="1374808"/>
                </a:cubicBezTo>
                <a:cubicBezTo>
                  <a:pt x="298874" y="1374808"/>
                  <a:pt x="331109" y="1342573"/>
                  <a:pt x="331109" y="1302808"/>
                </a:cubicBezTo>
                <a:lnTo>
                  <a:pt x="331109" y="510808"/>
                </a:lnTo>
                <a:cubicBezTo>
                  <a:pt x="331109" y="471043"/>
                  <a:pt x="298874" y="438808"/>
                  <a:pt x="259109" y="438808"/>
                </a:cubicBezTo>
                <a:cubicBezTo>
                  <a:pt x="239226" y="438808"/>
                  <a:pt x="221226" y="446867"/>
                  <a:pt x="208197" y="459897"/>
                </a:cubicBezTo>
                <a:close/>
                <a:moveTo>
                  <a:pt x="187101" y="187101"/>
                </a:moveTo>
                <a:cubicBezTo>
                  <a:pt x="302701" y="71501"/>
                  <a:pt x="462402" y="0"/>
                  <a:pt x="638803" y="0"/>
                </a:cubicBezTo>
                <a:cubicBezTo>
                  <a:pt x="991604" y="0"/>
                  <a:pt x="1277606" y="286002"/>
                  <a:pt x="1277606" y="638803"/>
                </a:cubicBezTo>
                <a:lnTo>
                  <a:pt x="1277606" y="1497764"/>
                </a:lnTo>
                <a:cubicBezTo>
                  <a:pt x="859958" y="1616355"/>
                  <a:pt x="417375" y="1616210"/>
                  <a:pt x="0" y="1498771"/>
                </a:cubicBezTo>
                <a:lnTo>
                  <a:pt x="0" y="638803"/>
                </a:lnTo>
                <a:cubicBezTo>
                  <a:pt x="0" y="462403"/>
                  <a:pt x="71500" y="302702"/>
                  <a:pt x="187101" y="187101"/>
                </a:cubicBezTo>
                <a:close/>
              </a:path>
            </a:pathLst>
          </a:custGeom>
          <a:solidFill>
            <a:srgbClr val="0096C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26" name="TextBox 25"/>
          <p:cNvSpPr txBox="1"/>
          <p:nvPr/>
        </p:nvSpPr>
        <p:spPr>
          <a:xfrm>
            <a:off x="381000" y="6366660"/>
            <a:ext cx="1337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13505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your title here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5</a:t>
            </a:fld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Lorem ipsum dolor sit amet, consectetur adipiscing elit, sed do eiusmod tempor incididunt ut labore et dolore magna aliqua.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</a:t>
            </a:r>
            <a:r>
              <a:rPr lang="en-US" dirty="0" err="1"/>
              <a:t>dolore</a:t>
            </a:r>
            <a:r>
              <a:rPr lang="en-US" dirty="0"/>
              <a:t> magna </a:t>
            </a:r>
            <a:r>
              <a:rPr lang="en-US" dirty="0" err="1"/>
              <a:t>aliqua</a:t>
            </a:r>
            <a:r>
              <a:rPr lang="en-US" dirty="0"/>
              <a:t>.</a:t>
            </a:r>
          </a:p>
        </p:txBody>
      </p:sp>
      <p:sp>
        <p:nvSpPr>
          <p:cNvPr id="13" name="Rounded Rectangle 25">
            <a:extLst>
              <a:ext uri="{FF2B5EF4-FFF2-40B4-BE49-F238E27FC236}">
                <a16:creationId xmlns:a16="http://schemas.microsoft.com/office/drawing/2014/main" id="{A53FDB1A-403D-4EBD-8EB6-3E1911FAEEC5}"/>
              </a:ext>
            </a:extLst>
          </p:cNvPr>
          <p:cNvSpPr/>
          <p:nvPr/>
        </p:nvSpPr>
        <p:spPr>
          <a:xfrm>
            <a:off x="6594621" y="2408084"/>
            <a:ext cx="497670" cy="419433"/>
          </a:xfrm>
          <a:custGeom>
            <a:avLst/>
            <a:gdLst/>
            <a:ahLst/>
            <a:cxnLst/>
            <a:rect l="l" t="t" r="r" b="b"/>
            <a:pathLst>
              <a:path w="3240000" h="2730652">
                <a:moveTo>
                  <a:pt x="1452811" y="1541940"/>
                </a:moveTo>
                <a:lnTo>
                  <a:pt x="1452811" y="1831951"/>
                </a:lnTo>
                <a:lnTo>
                  <a:pt x="1162800" y="1831951"/>
                </a:lnTo>
                <a:lnTo>
                  <a:pt x="1162800" y="2166329"/>
                </a:lnTo>
                <a:lnTo>
                  <a:pt x="1452811" y="2166329"/>
                </a:lnTo>
                <a:lnTo>
                  <a:pt x="1452811" y="2456340"/>
                </a:lnTo>
                <a:lnTo>
                  <a:pt x="1787189" y="2456340"/>
                </a:lnTo>
                <a:lnTo>
                  <a:pt x="1787189" y="2166329"/>
                </a:lnTo>
                <a:lnTo>
                  <a:pt x="2077200" y="2166329"/>
                </a:lnTo>
                <a:lnTo>
                  <a:pt x="2077200" y="1831951"/>
                </a:lnTo>
                <a:lnTo>
                  <a:pt x="1787189" y="1831951"/>
                </a:lnTo>
                <a:lnTo>
                  <a:pt x="1787189" y="1541940"/>
                </a:lnTo>
                <a:close/>
                <a:moveTo>
                  <a:pt x="0" y="1278453"/>
                </a:moveTo>
                <a:lnTo>
                  <a:pt x="3240000" y="1278453"/>
                </a:lnTo>
                <a:lnTo>
                  <a:pt x="3240000" y="2376509"/>
                </a:lnTo>
                <a:cubicBezTo>
                  <a:pt x="3240000" y="2572097"/>
                  <a:pt x="3081445" y="2730652"/>
                  <a:pt x="2885857" y="2730652"/>
                </a:cubicBezTo>
                <a:lnTo>
                  <a:pt x="354143" y="2730652"/>
                </a:lnTo>
                <a:cubicBezTo>
                  <a:pt x="158555" y="2730652"/>
                  <a:pt x="0" y="2572097"/>
                  <a:pt x="0" y="2376509"/>
                </a:cubicBezTo>
                <a:close/>
                <a:moveTo>
                  <a:pt x="1001150" y="200505"/>
                </a:moveTo>
                <a:cubicBezTo>
                  <a:pt x="933045" y="200505"/>
                  <a:pt x="877834" y="255715"/>
                  <a:pt x="877834" y="323821"/>
                </a:cubicBezTo>
                <a:lnTo>
                  <a:pt x="877834" y="605836"/>
                </a:lnTo>
                <a:lnTo>
                  <a:pt x="2362163" y="605836"/>
                </a:lnTo>
                <a:lnTo>
                  <a:pt x="2362163" y="323821"/>
                </a:lnTo>
                <a:cubicBezTo>
                  <a:pt x="2362163" y="255715"/>
                  <a:pt x="2306952" y="200505"/>
                  <a:pt x="2238846" y="200505"/>
                </a:cubicBezTo>
                <a:close/>
                <a:moveTo>
                  <a:pt x="843301" y="0"/>
                </a:moveTo>
                <a:lnTo>
                  <a:pt x="2396696" y="0"/>
                </a:lnTo>
                <a:cubicBezTo>
                  <a:pt x="2488075" y="0"/>
                  <a:pt x="2562152" y="74077"/>
                  <a:pt x="2562152" y="165456"/>
                </a:cubicBezTo>
                <a:lnTo>
                  <a:pt x="2562152" y="605836"/>
                </a:lnTo>
                <a:lnTo>
                  <a:pt x="2885857" y="605836"/>
                </a:lnTo>
                <a:cubicBezTo>
                  <a:pt x="3081445" y="605836"/>
                  <a:pt x="3240000" y="764391"/>
                  <a:pt x="3240000" y="959979"/>
                </a:cubicBezTo>
                <a:lnTo>
                  <a:pt x="3240000" y="1134437"/>
                </a:lnTo>
                <a:lnTo>
                  <a:pt x="0" y="1134437"/>
                </a:lnTo>
                <a:lnTo>
                  <a:pt x="0" y="959979"/>
                </a:lnTo>
                <a:cubicBezTo>
                  <a:pt x="0" y="764391"/>
                  <a:pt x="158555" y="605836"/>
                  <a:pt x="354143" y="605836"/>
                </a:cubicBezTo>
                <a:lnTo>
                  <a:pt x="677845" y="605836"/>
                </a:lnTo>
                <a:lnTo>
                  <a:pt x="677845" y="165456"/>
                </a:lnTo>
                <a:cubicBezTo>
                  <a:pt x="677845" y="74077"/>
                  <a:pt x="751923" y="0"/>
                  <a:pt x="843301" y="0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4" name="Trapezoid 28">
            <a:extLst>
              <a:ext uri="{FF2B5EF4-FFF2-40B4-BE49-F238E27FC236}">
                <a16:creationId xmlns:a16="http://schemas.microsoft.com/office/drawing/2014/main" id="{013F6F7D-652C-40EF-B339-66A172676932}"/>
              </a:ext>
            </a:extLst>
          </p:cNvPr>
          <p:cNvSpPr>
            <a:spLocks noChangeAspect="1"/>
          </p:cNvSpPr>
          <p:nvPr/>
        </p:nvSpPr>
        <p:spPr>
          <a:xfrm>
            <a:off x="758029" y="2366542"/>
            <a:ext cx="437175" cy="529812"/>
          </a:xfrm>
          <a:custGeom>
            <a:avLst/>
            <a:gdLst/>
            <a:ahLst/>
            <a:cxnLst/>
            <a:rect l="l" t="t" r="r" b="b"/>
            <a:pathLst>
              <a:path w="2664297" h="3228846">
                <a:moveTo>
                  <a:pt x="2006233" y="1910002"/>
                </a:moveTo>
                <a:cubicBezTo>
                  <a:pt x="2195393" y="2270441"/>
                  <a:pt x="2396463" y="2592453"/>
                  <a:pt x="2218318" y="2693318"/>
                </a:cubicBezTo>
                <a:cubicBezTo>
                  <a:pt x="1760490" y="2959655"/>
                  <a:pt x="875097" y="3011972"/>
                  <a:pt x="413381" y="2693318"/>
                </a:cubicBezTo>
                <a:cubicBezTo>
                  <a:pt x="278026" y="2578660"/>
                  <a:pt x="448417" y="2270210"/>
                  <a:pt x="622358" y="1918652"/>
                </a:cubicBezTo>
                <a:close/>
                <a:moveTo>
                  <a:pt x="998355" y="318176"/>
                </a:moveTo>
                <a:lnTo>
                  <a:pt x="1054483" y="938365"/>
                </a:lnTo>
                <a:cubicBezTo>
                  <a:pt x="1073419" y="1202005"/>
                  <a:pt x="-94533" y="2544942"/>
                  <a:pt x="263185" y="2803859"/>
                </a:cubicBezTo>
                <a:cubicBezTo>
                  <a:pt x="799752" y="3120272"/>
                  <a:pt x="1828684" y="3068324"/>
                  <a:pt x="2360732" y="2803859"/>
                </a:cubicBezTo>
                <a:cubicBezTo>
                  <a:pt x="2817826" y="2582721"/>
                  <a:pt x="1567592" y="1249230"/>
                  <a:pt x="1559424" y="938364"/>
                </a:cubicBezTo>
                <a:lnTo>
                  <a:pt x="1635785" y="320808"/>
                </a:lnTo>
                <a:lnTo>
                  <a:pt x="1616510" y="323841"/>
                </a:lnTo>
                <a:cubicBezTo>
                  <a:pt x="1541035" y="362546"/>
                  <a:pt x="1432716" y="386340"/>
                  <a:pt x="1312455" y="386340"/>
                </a:cubicBezTo>
                <a:cubicBezTo>
                  <a:pt x="1186664" y="386340"/>
                  <a:pt x="1073940" y="360308"/>
                  <a:pt x="998355" y="318176"/>
                </a:cubicBezTo>
                <a:close/>
                <a:moveTo>
                  <a:pt x="1312455" y="60748"/>
                </a:moveTo>
                <a:cubicBezTo>
                  <a:pt x="1155275" y="60748"/>
                  <a:pt x="1027857" y="120035"/>
                  <a:pt x="1027857" y="193171"/>
                </a:cubicBezTo>
                <a:cubicBezTo>
                  <a:pt x="1027857" y="266307"/>
                  <a:pt x="1155275" y="325594"/>
                  <a:pt x="1312455" y="325594"/>
                </a:cubicBezTo>
                <a:cubicBezTo>
                  <a:pt x="1469634" y="325594"/>
                  <a:pt x="1597052" y="266307"/>
                  <a:pt x="1597052" y="193171"/>
                </a:cubicBezTo>
                <a:cubicBezTo>
                  <a:pt x="1597052" y="120035"/>
                  <a:pt x="1469634" y="60748"/>
                  <a:pt x="1312455" y="60748"/>
                </a:cubicBezTo>
                <a:close/>
                <a:moveTo>
                  <a:pt x="1312455" y="0"/>
                </a:moveTo>
                <a:cubicBezTo>
                  <a:pt x="1537130" y="0"/>
                  <a:pt x="1720121" y="83046"/>
                  <a:pt x="1726235" y="186847"/>
                </a:cubicBezTo>
                <a:cubicBezTo>
                  <a:pt x="1726742" y="186524"/>
                  <a:pt x="1727174" y="186120"/>
                  <a:pt x="1727606" y="185717"/>
                </a:cubicBezTo>
                <a:lnTo>
                  <a:pt x="1727102" y="190850"/>
                </a:lnTo>
                <a:cubicBezTo>
                  <a:pt x="1727595" y="191614"/>
                  <a:pt x="1727605" y="192391"/>
                  <a:pt x="1727605" y="193170"/>
                </a:cubicBezTo>
                <a:lnTo>
                  <a:pt x="1726271" y="199326"/>
                </a:lnTo>
                <a:lnTo>
                  <a:pt x="1655630" y="919826"/>
                </a:lnTo>
                <a:cubicBezTo>
                  <a:pt x="1665213" y="1268678"/>
                  <a:pt x="3079202" y="2735754"/>
                  <a:pt x="2542920" y="2983914"/>
                </a:cubicBezTo>
                <a:cubicBezTo>
                  <a:pt x="1918698" y="3280693"/>
                  <a:pt x="711513" y="3338989"/>
                  <a:pt x="81991" y="2983914"/>
                </a:cubicBezTo>
                <a:cubicBezTo>
                  <a:pt x="-337699" y="2693358"/>
                  <a:pt x="991496" y="1215684"/>
                  <a:pt x="969280" y="919828"/>
                </a:cubicBezTo>
                <a:lnTo>
                  <a:pt x="898640" y="199335"/>
                </a:lnTo>
                <a:cubicBezTo>
                  <a:pt x="897375" y="197339"/>
                  <a:pt x="897304" y="195258"/>
                  <a:pt x="897304" y="193170"/>
                </a:cubicBezTo>
                <a:lnTo>
                  <a:pt x="897808" y="190847"/>
                </a:lnTo>
                <a:lnTo>
                  <a:pt x="897305" y="185717"/>
                </a:lnTo>
                <a:lnTo>
                  <a:pt x="898687" y="186789"/>
                </a:lnTo>
                <a:cubicBezTo>
                  <a:pt x="904857" y="83015"/>
                  <a:pt x="1087821" y="0"/>
                  <a:pt x="1312455" y="0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15" name="Rounded Rectangle 31">
            <a:extLst>
              <a:ext uri="{FF2B5EF4-FFF2-40B4-BE49-F238E27FC236}">
                <a16:creationId xmlns:a16="http://schemas.microsoft.com/office/drawing/2014/main" id="{B25FCE9B-6DC5-4836-8DD9-E737D6782AA3}"/>
              </a:ext>
            </a:extLst>
          </p:cNvPr>
          <p:cNvSpPr>
            <a:spLocks noChangeAspect="1"/>
          </p:cNvSpPr>
          <p:nvPr/>
        </p:nvSpPr>
        <p:spPr>
          <a:xfrm>
            <a:off x="817595" y="4684224"/>
            <a:ext cx="372634" cy="529812"/>
          </a:xfrm>
          <a:custGeom>
            <a:avLst/>
            <a:gdLst/>
            <a:ahLst/>
            <a:cxnLst/>
            <a:rect l="l" t="t" r="r" b="b"/>
            <a:pathLst>
              <a:path w="2273269" h="3232141">
                <a:moveTo>
                  <a:pt x="1301358" y="1224998"/>
                </a:moveTo>
                <a:cubicBezTo>
                  <a:pt x="1288512" y="1224739"/>
                  <a:pt x="1275404" y="1226994"/>
                  <a:pt x="1262722" y="1232060"/>
                </a:cubicBezTo>
                <a:cubicBezTo>
                  <a:pt x="1224020" y="1247517"/>
                  <a:pt x="1200469" y="1284678"/>
                  <a:pt x="1200858" y="1323955"/>
                </a:cubicBezTo>
                <a:lnTo>
                  <a:pt x="1068969" y="1816173"/>
                </a:lnTo>
                <a:lnTo>
                  <a:pt x="975827" y="1468563"/>
                </a:lnTo>
                <a:cubicBezTo>
                  <a:pt x="965224" y="1428990"/>
                  <a:pt x="932065" y="1401484"/>
                  <a:pt x="893889" y="1396168"/>
                </a:cubicBezTo>
                <a:cubicBezTo>
                  <a:pt x="887581" y="1395290"/>
                  <a:pt x="881136" y="1395017"/>
                  <a:pt x="874749" y="1397368"/>
                </a:cubicBezTo>
                <a:lnTo>
                  <a:pt x="873048" y="1397069"/>
                </a:lnTo>
                <a:cubicBezTo>
                  <a:pt x="871822" y="1397102"/>
                  <a:pt x="870599" y="1397158"/>
                  <a:pt x="869409" y="1397702"/>
                </a:cubicBezTo>
                <a:lnTo>
                  <a:pt x="854690" y="1398625"/>
                </a:lnTo>
                <a:cubicBezTo>
                  <a:pt x="852870" y="1399112"/>
                  <a:pt x="851076" y="1399648"/>
                  <a:pt x="849610" y="1401148"/>
                </a:cubicBezTo>
                <a:cubicBezTo>
                  <a:pt x="820426" y="1408603"/>
                  <a:pt x="795399" y="1429720"/>
                  <a:pt x="783580" y="1459921"/>
                </a:cubicBezTo>
                <a:lnTo>
                  <a:pt x="576552" y="1988920"/>
                </a:lnTo>
                <a:lnTo>
                  <a:pt x="360960" y="1988920"/>
                </a:lnTo>
                <a:cubicBezTo>
                  <a:pt x="306335" y="1988920"/>
                  <a:pt x="262052" y="2033203"/>
                  <a:pt x="262052" y="2087828"/>
                </a:cubicBezTo>
                <a:cubicBezTo>
                  <a:pt x="262052" y="2142453"/>
                  <a:pt x="306335" y="2186736"/>
                  <a:pt x="360960" y="2186736"/>
                </a:cubicBezTo>
                <a:lnTo>
                  <a:pt x="624414" y="2186736"/>
                </a:lnTo>
                <a:cubicBezTo>
                  <a:pt x="655679" y="2194749"/>
                  <a:pt x="687884" y="2184847"/>
                  <a:pt x="710155" y="2162843"/>
                </a:cubicBezTo>
                <a:cubicBezTo>
                  <a:pt x="728043" y="2149675"/>
                  <a:pt x="740236" y="2129868"/>
                  <a:pt x="742804" y="2106901"/>
                </a:cubicBezTo>
                <a:lnTo>
                  <a:pt x="861090" y="1804659"/>
                </a:lnTo>
                <a:lnTo>
                  <a:pt x="967256" y="2200878"/>
                </a:lnTo>
                <a:cubicBezTo>
                  <a:pt x="956121" y="2251327"/>
                  <a:pt x="986997" y="2301788"/>
                  <a:pt x="1037612" y="2315350"/>
                </a:cubicBezTo>
                <a:cubicBezTo>
                  <a:pt x="1044252" y="2317129"/>
                  <a:pt x="1050915" y="2318189"/>
                  <a:pt x="1057633" y="2316605"/>
                </a:cubicBezTo>
                <a:cubicBezTo>
                  <a:pt x="1061264" y="2317900"/>
                  <a:pt x="1065062" y="2318350"/>
                  <a:pt x="1068971" y="2317315"/>
                </a:cubicBezTo>
                <a:cubicBezTo>
                  <a:pt x="1072878" y="2318349"/>
                  <a:pt x="1076674" y="2317900"/>
                  <a:pt x="1080303" y="2316605"/>
                </a:cubicBezTo>
                <a:lnTo>
                  <a:pt x="1100326" y="2315350"/>
                </a:lnTo>
                <a:cubicBezTo>
                  <a:pt x="1150941" y="2301788"/>
                  <a:pt x="1181817" y="2251327"/>
                  <a:pt x="1170682" y="2200878"/>
                </a:cubicBezTo>
                <a:lnTo>
                  <a:pt x="1320238" y="1642726"/>
                </a:lnTo>
                <a:lnTo>
                  <a:pt x="1513977" y="2127797"/>
                </a:lnTo>
                <a:cubicBezTo>
                  <a:pt x="1531567" y="2171838"/>
                  <a:pt x="1577262" y="2196260"/>
                  <a:pt x="1621871" y="2186737"/>
                </a:cubicBezTo>
                <a:lnTo>
                  <a:pt x="1878495" y="2186737"/>
                </a:lnTo>
                <a:cubicBezTo>
                  <a:pt x="1933120" y="2186737"/>
                  <a:pt x="1977403" y="2142454"/>
                  <a:pt x="1977403" y="2087829"/>
                </a:cubicBezTo>
                <a:cubicBezTo>
                  <a:pt x="1977403" y="2033204"/>
                  <a:pt x="1933120" y="1988921"/>
                  <a:pt x="1878495" y="1988921"/>
                </a:cubicBezTo>
                <a:lnTo>
                  <a:pt x="1671520" y="1988921"/>
                </a:lnTo>
                <a:lnTo>
                  <a:pt x="1391261" y="1287226"/>
                </a:lnTo>
                <a:cubicBezTo>
                  <a:pt x="1376065" y="1249180"/>
                  <a:pt x="1339894" y="1225775"/>
                  <a:pt x="1301358" y="1224998"/>
                </a:cubicBezTo>
                <a:close/>
                <a:moveTo>
                  <a:pt x="335892" y="524745"/>
                </a:moveTo>
                <a:lnTo>
                  <a:pt x="1937377" y="524745"/>
                </a:lnTo>
                <a:cubicBezTo>
                  <a:pt x="1996486" y="524745"/>
                  <a:pt x="2044403" y="572662"/>
                  <a:pt x="2044403" y="631771"/>
                </a:cubicBezTo>
                <a:lnTo>
                  <a:pt x="2044403" y="2898384"/>
                </a:lnTo>
                <a:cubicBezTo>
                  <a:pt x="2044403" y="2957493"/>
                  <a:pt x="1996486" y="3005410"/>
                  <a:pt x="1937377" y="3005410"/>
                </a:cubicBezTo>
                <a:lnTo>
                  <a:pt x="335892" y="3005410"/>
                </a:lnTo>
                <a:cubicBezTo>
                  <a:pt x="276783" y="3005410"/>
                  <a:pt x="228866" y="2957493"/>
                  <a:pt x="228866" y="2898384"/>
                </a:cubicBezTo>
                <a:lnTo>
                  <a:pt x="228866" y="631771"/>
                </a:lnTo>
                <a:cubicBezTo>
                  <a:pt x="228866" y="572662"/>
                  <a:pt x="276783" y="524745"/>
                  <a:pt x="335892" y="524745"/>
                </a:cubicBezTo>
                <a:close/>
                <a:moveTo>
                  <a:pt x="245659" y="437009"/>
                </a:moveTo>
                <a:cubicBezTo>
                  <a:pt x="179890" y="437009"/>
                  <a:pt x="126573" y="490326"/>
                  <a:pt x="126573" y="556095"/>
                </a:cubicBezTo>
                <a:lnTo>
                  <a:pt x="126573" y="2974061"/>
                </a:lnTo>
                <a:cubicBezTo>
                  <a:pt x="126573" y="3039830"/>
                  <a:pt x="179890" y="3093147"/>
                  <a:pt x="245659" y="3093147"/>
                </a:cubicBezTo>
                <a:lnTo>
                  <a:pt x="2027611" y="3093147"/>
                </a:lnTo>
                <a:cubicBezTo>
                  <a:pt x="2093380" y="3093147"/>
                  <a:pt x="2146697" y="3039830"/>
                  <a:pt x="2146697" y="2974061"/>
                </a:cubicBezTo>
                <a:lnTo>
                  <a:pt x="2146697" y="556095"/>
                </a:lnTo>
                <a:cubicBezTo>
                  <a:pt x="2146697" y="490326"/>
                  <a:pt x="2093380" y="437009"/>
                  <a:pt x="2027611" y="437009"/>
                </a:cubicBezTo>
                <a:close/>
                <a:moveTo>
                  <a:pt x="974181" y="0"/>
                </a:moveTo>
                <a:lnTo>
                  <a:pt x="1299087" y="0"/>
                </a:lnTo>
                <a:cubicBezTo>
                  <a:pt x="1327680" y="0"/>
                  <a:pt x="1350860" y="23180"/>
                  <a:pt x="1350860" y="51773"/>
                </a:cubicBezTo>
                <a:lnTo>
                  <a:pt x="1350860" y="155306"/>
                </a:lnTo>
                <a:lnTo>
                  <a:pt x="1381614" y="155306"/>
                </a:lnTo>
                <a:cubicBezTo>
                  <a:pt x="1410207" y="155306"/>
                  <a:pt x="1433387" y="178486"/>
                  <a:pt x="1433387" y="207079"/>
                </a:cubicBezTo>
                <a:lnTo>
                  <a:pt x="1433387" y="298015"/>
                </a:lnTo>
                <a:lnTo>
                  <a:pt x="2081269" y="298015"/>
                </a:lnTo>
                <a:cubicBezTo>
                  <a:pt x="2187308" y="298015"/>
                  <a:pt x="2273269" y="383976"/>
                  <a:pt x="2273269" y="490015"/>
                </a:cubicBezTo>
                <a:lnTo>
                  <a:pt x="2273269" y="3040141"/>
                </a:lnTo>
                <a:cubicBezTo>
                  <a:pt x="2273269" y="3146180"/>
                  <a:pt x="2187308" y="3232141"/>
                  <a:pt x="2081269" y="3232141"/>
                </a:cubicBezTo>
                <a:lnTo>
                  <a:pt x="192000" y="3232141"/>
                </a:lnTo>
                <a:cubicBezTo>
                  <a:pt x="85961" y="3232141"/>
                  <a:pt x="0" y="3146180"/>
                  <a:pt x="0" y="3040141"/>
                </a:cubicBezTo>
                <a:lnTo>
                  <a:pt x="0" y="490015"/>
                </a:lnTo>
                <a:cubicBezTo>
                  <a:pt x="0" y="383976"/>
                  <a:pt x="85961" y="298015"/>
                  <a:pt x="192000" y="298015"/>
                </a:cubicBezTo>
                <a:lnTo>
                  <a:pt x="839881" y="298015"/>
                </a:lnTo>
                <a:lnTo>
                  <a:pt x="839881" y="207079"/>
                </a:lnTo>
                <a:cubicBezTo>
                  <a:pt x="839881" y="178486"/>
                  <a:pt x="863061" y="155306"/>
                  <a:pt x="891654" y="155306"/>
                </a:cubicBezTo>
                <a:lnTo>
                  <a:pt x="922408" y="155306"/>
                </a:lnTo>
                <a:lnTo>
                  <a:pt x="922408" y="51773"/>
                </a:lnTo>
                <a:cubicBezTo>
                  <a:pt x="922408" y="23180"/>
                  <a:pt x="945588" y="0"/>
                  <a:pt x="974181" y="0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6" name="Heart 17">
            <a:extLst>
              <a:ext uri="{FF2B5EF4-FFF2-40B4-BE49-F238E27FC236}">
                <a16:creationId xmlns:a16="http://schemas.microsoft.com/office/drawing/2014/main" id="{FD25AA3C-FD36-4FC1-9406-60F9CCE3DC0D}"/>
              </a:ext>
            </a:extLst>
          </p:cNvPr>
          <p:cNvSpPr/>
          <p:nvPr/>
        </p:nvSpPr>
        <p:spPr>
          <a:xfrm>
            <a:off x="6594621" y="4722530"/>
            <a:ext cx="501299" cy="491506"/>
          </a:xfrm>
          <a:custGeom>
            <a:avLst/>
            <a:gdLst/>
            <a:ahLst/>
            <a:cxnLst/>
            <a:rect l="l" t="t" r="r" b="b"/>
            <a:pathLst>
              <a:path w="3263621" h="3199863">
                <a:moveTo>
                  <a:pt x="1896188" y="786599"/>
                </a:moveTo>
                <a:cubicBezTo>
                  <a:pt x="1878938" y="786251"/>
                  <a:pt x="1861335" y="789280"/>
                  <a:pt x="1844305" y="796082"/>
                </a:cubicBezTo>
                <a:cubicBezTo>
                  <a:pt x="1792333" y="816839"/>
                  <a:pt x="1760707" y="866742"/>
                  <a:pt x="1761231" y="919486"/>
                </a:cubicBezTo>
                <a:lnTo>
                  <a:pt x="1573886" y="1618665"/>
                </a:lnTo>
                <a:lnTo>
                  <a:pt x="1438574" y="1113672"/>
                </a:lnTo>
                <a:cubicBezTo>
                  <a:pt x="1424335" y="1060531"/>
                  <a:pt x="1379808" y="1023594"/>
                  <a:pt x="1328543" y="1016456"/>
                </a:cubicBezTo>
                <a:cubicBezTo>
                  <a:pt x="1320071" y="1015276"/>
                  <a:pt x="1311415" y="1014911"/>
                  <a:pt x="1302836" y="1018067"/>
                </a:cubicBezTo>
                <a:lnTo>
                  <a:pt x="1300556" y="1017667"/>
                </a:lnTo>
                <a:cubicBezTo>
                  <a:pt x="1298914" y="1017711"/>
                  <a:pt x="1297275" y="1017786"/>
                  <a:pt x="1295680" y="1018515"/>
                </a:cubicBezTo>
                <a:lnTo>
                  <a:pt x="1275904" y="1019755"/>
                </a:lnTo>
                <a:cubicBezTo>
                  <a:pt x="1273459" y="1020410"/>
                  <a:pt x="1271049" y="1021129"/>
                  <a:pt x="1269080" y="1023145"/>
                </a:cubicBezTo>
                <a:cubicBezTo>
                  <a:pt x="1229892" y="1033156"/>
                  <a:pt x="1196286" y="1061513"/>
                  <a:pt x="1180414" y="1102068"/>
                </a:cubicBezTo>
                <a:lnTo>
                  <a:pt x="902406" y="1812437"/>
                </a:lnTo>
                <a:lnTo>
                  <a:pt x="612897" y="1812437"/>
                </a:lnTo>
                <a:cubicBezTo>
                  <a:pt x="539543" y="1812437"/>
                  <a:pt x="480078" y="1871902"/>
                  <a:pt x="480078" y="1945256"/>
                </a:cubicBezTo>
                <a:cubicBezTo>
                  <a:pt x="480078" y="2018610"/>
                  <a:pt x="539543" y="2078075"/>
                  <a:pt x="612897" y="2078075"/>
                </a:cubicBezTo>
                <a:lnTo>
                  <a:pt x="966673" y="2078075"/>
                </a:lnTo>
                <a:cubicBezTo>
                  <a:pt x="1008666" y="2088839"/>
                  <a:pt x="1051924" y="2075535"/>
                  <a:pt x="1081835" y="2045978"/>
                </a:cubicBezTo>
                <a:cubicBezTo>
                  <a:pt x="1105846" y="2028294"/>
                  <a:pt x="1122213" y="2001701"/>
                  <a:pt x="1125659" y="1970866"/>
                </a:cubicBezTo>
                <a:lnTo>
                  <a:pt x="1284498" y="1565001"/>
                </a:lnTo>
                <a:lnTo>
                  <a:pt x="1443089" y="2156868"/>
                </a:lnTo>
                <a:cubicBezTo>
                  <a:pt x="1455914" y="2204733"/>
                  <a:pt x="1493311" y="2239452"/>
                  <a:pt x="1538593" y="2249086"/>
                </a:cubicBezTo>
                <a:lnTo>
                  <a:pt x="1542015" y="2250785"/>
                </a:lnTo>
                <a:cubicBezTo>
                  <a:pt x="1542604" y="2250943"/>
                  <a:pt x="1543193" y="2251097"/>
                  <a:pt x="1543870" y="2250902"/>
                </a:cubicBezTo>
                <a:cubicBezTo>
                  <a:pt x="1553422" y="2254514"/>
                  <a:pt x="1563610" y="2255524"/>
                  <a:pt x="1573886" y="2252783"/>
                </a:cubicBezTo>
                <a:cubicBezTo>
                  <a:pt x="1584162" y="2255524"/>
                  <a:pt x="1594351" y="2254515"/>
                  <a:pt x="1603903" y="2250901"/>
                </a:cubicBezTo>
                <a:lnTo>
                  <a:pt x="1605758" y="2250785"/>
                </a:lnTo>
                <a:cubicBezTo>
                  <a:pt x="1606974" y="2250459"/>
                  <a:pt x="1608181" y="2250118"/>
                  <a:pt x="1609178" y="2249086"/>
                </a:cubicBezTo>
                <a:cubicBezTo>
                  <a:pt x="1654461" y="2239453"/>
                  <a:pt x="1691859" y="2204734"/>
                  <a:pt x="1704684" y="2156868"/>
                </a:cubicBezTo>
                <a:lnTo>
                  <a:pt x="1921541" y="1347547"/>
                </a:lnTo>
                <a:lnTo>
                  <a:pt x="2181705" y="1998928"/>
                </a:lnTo>
                <a:cubicBezTo>
                  <a:pt x="2205326" y="2058070"/>
                  <a:pt x="2266689" y="2090865"/>
                  <a:pt x="2326593" y="2078075"/>
                </a:cubicBezTo>
                <a:lnTo>
                  <a:pt x="2671200" y="2078075"/>
                </a:lnTo>
                <a:cubicBezTo>
                  <a:pt x="2744554" y="2078075"/>
                  <a:pt x="2804019" y="2018610"/>
                  <a:pt x="2804019" y="1945256"/>
                </a:cubicBezTo>
                <a:cubicBezTo>
                  <a:pt x="2804019" y="1871902"/>
                  <a:pt x="2744554" y="1812437"/>
                  <a:pt x="2671200" y="1812437"/>
                </a:cubicBezTo>
                <a:lnTo>
                  <a:pt x="2393261" y="1812437"/>
                </a:lnTo>
                <a:lnTo>
                  <a:pt x="2016914" y="870162"/>
                </a:lnTo>
                <a:cubicBezTo>
                  <a:pt x="1996508" y="819071"/>
                  <a:pt x="1947937" y="787642"/>
                  <a:pt x="1896188" y="786599"/>
                </a:cubicBezTo>
                <a:close/>
                <a:moveTo>
                  <a:pt x="773454" y="106"/>
                </a:moveTo>
                <a:cubicBezTo>
                  <a:pt x="1097282" y="5742"/>
                  <a:pt x="1441967" y="238301"/>
                  <a:pt x="1631811" y="769863"/>
                </a:cubicBezTo>
                <a:cubicBezTo>
                  <a:pt x="2306811" y="-1120137"/>
                  <a:pt x="4939311" y="769863"/>
                  <a:pt x="1631811" y="3199863"/>
                </a:cubicBezTo>
                <a:cubicBezTo>
                  <a:pt x="-745455" y="1453301"/>
                  <a:pt x="-54107" y="-14297"/>
                  <a:pt x="773454" y="106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12" name="TextBox 11"/>
          <p:cNvSpPr txBox="1"/>
          <p:nvPr/>
        </p:nvSpPr>
        <p:spPr>
          <a:xfrm>
            <a:off x="381000" y="6366660"/>
            <a:ext cx="1337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713699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your title here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4" name="Table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5187895"/>
              </p:ext>
            </p:extLst>
          </p:nvPr>
        </p:nvGraphicFramePr>
        <p:xfrm>
          <a:off x="5539606" y="2244175"/>
          <a:ext cx="5814194" cy="3160339"/>
        </p:xfrm>
        <a:graphic>
          <a:graphicData uri="http://schemas.openxmlformats.org/drawingml/2006/table">
            <a:tbl>
              <a:tblPr firstRow="1" lastCol="1" bandRow="1" bandCol="1">
                <a:tableStyleId>{5C22544A-7EE6-4342-B048-85BDC9FD1C3A}</a:tableStyleId>
              </a:tblPr>
              <a:tblGrid>
                <a:gridCol w="15820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34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43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843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4560"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en-JM" altLang="ko-KR" sz="1400" b="1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6C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en-JM" altLang="ko-KR" sz="1600" b="1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A TITLE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6C7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</a:pPr>
                      <a:r>
                        <a:rPr lang="en-JM" altLang="ko-KR" sz="1600" b="1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B TITLE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6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600" b="1" spc="0" dirty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C TITLE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96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9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Text Here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Text</a:t>
                      </a:r>
                      <a:endParaRPr lang="en-JM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Content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5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Content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Content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Content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Text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55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Text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Content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55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Content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Content</a:t>
                      </a:r>
                      <a:endParaRPr lang="en-JM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Content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Text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556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Text Here</a:t>
                      </a:r>
                      <a:endParaRPr lang="en-JM" altLang="ko-KR" sz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Text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JM" altLang="ko-KR" sz="12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Content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Segoe UI" panose="020B0502040204020203" pitchFamily="34" charset="0"/>
                        <a:ea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  <a:alpha val="1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5562">
                <a:tc grid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+mn-lt"/>
                          <a:cs typeface="Arial" pitchFamily="34" charset="0"/>
                        </a:rPr>
                        <a:t>Replaced with your own text. </a:t>
                      </a:r>
                      <a:endParaRPr lang="en-JM" altLang="ko-KR" sz="12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2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JM" altLang="ko-KR" sz="1200" b="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9525" cap="flat" cmpd="sng" algn="ctr">
                      <a:noFill/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255495232"/>
              </p:ext>
            </p:extLst>
          </p:nvPr>
        </p:nvGraphicFramePr>
        <p:xfrm>
          <a:off x="1244245" y="2033394"/>
          <a:ext cx="3530955" cy="33711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127437" y="3875294"/>
            <a:ext cx="70714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70%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55099" y="3351453"/>
            <a:ext cx="70714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20%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33179" y="2547655"/>
            <a:ext cx="70714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b="1" dirty="0">
                <a:solidFill>
                  <a:schemeClr val="bg1"/>
                </a:solidFill>
                <a:cs typeface="Arial" pitchFamily="34" charset="0"/>
              </a:rPr>
              <a:t>10%</a:t>
            </a:r>
            <a:endParaRPr lang="ko-KR" altLang="en-US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000" y="6366660"/>
            <a:ext cx="1337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416050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46" r="29246"/>
          <a:stretch>
            <a:fillRect/>
          </a:stretch>
        </p:blipFill>
        <p:spPr/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7</a:t>
            </a:fld>
            <a:endParaRPr lang="en-US"/>
          </a:p>
        </p:txBody>
      </p:sp>
      <p:sp>
        <p:nvSpPr>
          <p:cNvPr id="57" name="Title 5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your title here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938382"/>
              </p:ext>
            </p:extLst>
          </p:nvPr>
        </p:nvGraphicFramePr>
        <p:xfrm>
          <a:off x="4267582" y="1840554"/>
          <a:ext cx="7468360" cy="34001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67090">
                  <a:extLst>
                    <a:ext uri="{9D8B030D-6E8A-4147-A177-3AD203B41FA5}">
                      <a16:colId xmlns:a16="http://schemas.microsoft.com/office/drawing/2014/main" val="2054121649"/>
                    </a:ext>
                  </a:extLst>
                </a:gridCol>
                <a:gridCol w="1867090">
                  <a:extLst>
                    <a:ext uri="{9D8B030D-6E8A-4147-A177-3AD203B41FA5}">
                      <a16:colId xmlns:a16="http://schemas.microsoft.com/office/drawing/2014/main" val="1482155427"/>
                    </a:ext>
                  </a:extLst>
                </a:gridCol>
                <a:gridCol w="1867090">
                  <a:extLst>
                    <a:ext uri="{9D8B030D-6E8A-4147-A177-3AD203B41FA5}">
                      <a16:colId xmlns:a16="http://schemas.microsoft.com/office/drawing/2014/main" val="3623349999"/>
                    </a:ext>
                  </a:extLst>
                </a:gridCol>
                <a:gridCol w="1867090">
                  <a:extLst>
                    <a:ext uri="{9D8B030D-6E8A-4147-A177-3AD203B41FA5}">
                      <a16:colId xmlns:a16="http://schemas.microsoft.com/office/drawing/2014/main" val="4282818896"/>
                    </a:ext>
                  </a:extLst>
                </a:gridCol>
              </a:tblGrid>
              <a:tr h="68003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Col1</a:t>
                      </a:r>
                    </a:p>
                  </a:txBody>
                  <a:tcPr anchor="ctr">
                    <a:solidFill>
                      <a:srgbClr val="0096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Col2</a:t>
                      </a:r>
                    </a:p>
                  </a:txBody>
                  <a:tcPr anchor="ctr">
                    <a:solidFill>
                      <a:srgbClr val="0096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Col3</a:t>
                      </a:r>
                    </a:p>
                  </a:txBody>
                  <a:tcPr anchor="ctr">
                    <a:solidFill>
                      <a:srgbClr val="0096C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latin typeface="Segoe UI" panose="020B0502040204020203" pitchFamily="34" charset="0"/>
                          <a:ea typeface="Segoe UI" panose="020B0502040204020203" pitchFamily="34" charset="0"/>
                          <a:cs typeface="Segoe UI" panose="020B0502040204020203" pitchFamily="34" charset="0"/>
                        </a:rPr>
                        <a:t>Col4</a:t>
                      </a:r>
                    </a:p>
                  </a:txBody>
                  <a:tcPr anchor="ctr">
                    <a:solidFill>
                      <a:srgbClr val="0096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4166712"/>
                  </a:ext>
                </a:extLst>
              </a:tr>
              <a:tr h="680037"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346495"/>
                  </a:ext>
                </a:extLst>
              </a:tr>
              <a:tr h="680037"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9086098"/>
                  </a:ext>
                </a:extLst>
              </a:tr>
              <a:tr h="680037"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247302"/>
                  </a:ext>
                </a:extLst>
              </a:tr>
              <a:tr h="680037"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58673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6366660"/>
            <a:ext cx="1337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D3C113D-1897-6943-812A-32F5526549F4}"/>
              </a:ext>
            </a:extLst>
          </p:cNvPr>
          <p:cNvSpPr/>
          <p:nvPr/>
        </p:nvSpPr>
        <p:spPr>
          <a:xfrm>
            <a:off x="0" y="-1588"/>
            <a:ext cx="3893989" cy="6221107"/>
          </a:xfrm>
          <a:prstGeom prst="rect">
            <a:avLst/>
          </a:prstGeom>
          <a:solidFill>
            <a:srgbClr val="0096C7">
              <a:alpha val="7411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244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 your title here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8</a:t>
            </a:fld>
            <a:endParaRPr lang="en-US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Lorem Ipsum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/>
              <a:t>Lorem Ipsum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Lorem Ipsum</a:t>
            </a:r>
          </a:p>
          <a:p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Lorem Ipsum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.</a:t>
            </a:r>
          </a:p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.</a:t>
            </a:r>
          </a:p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.</a:t>
            </a:r>
          </a:p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.</a:t>
            </a:r>
          </a:p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</a:t>
            </a:r>
            <a:r>
              <a:rPr lang="en-US" dirty="0" err="1"/>
              <a:t>sed</a:t>
            </a:r>
            <a:r>
              <a:rPr lang="en-US" dirty="0"/>
              <a:t>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24" name="Freeform 23"/>
          <p:cNvSpPr>
            <a:spLocks noChangeAspect="1"/>
          </p:cNvSpPr>
          <p:nvPr/>
        </p:nvSpPr>
        <p:spPr>
          <a:xfrm>
            <a:off x="7079025" y="2003259"/>
            <a:ext cx="548584" cy="548250"/>
          </a:xfrm>
          <a:custGeom>
            <a:avLst/>
            <a:gdLst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5619 w 1901727"/>
              <a:gd name="connsiteY10" fmla="*/ 633909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7575 w 1901727"/>
              <a:gd name="connsiteY5" fmla="*/ 403907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72451 w 1901727"/>
              <a:gd name="connsiteY4" fmla="*/ 605860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01727"/>
              <a:gd name="connsiteY0" fmla="*/ 0 h 1985875"/>
              <a:gd name="connsiteX1" fmla="*/ 790984 w 1901727"/>
              <a:gd name="connsiteY1" fmla="*/ 0 h 1985875"/>
              <a:gd name="connsiteX2" fmla="*/ 1026596 w 1901727"/>
              <a:gd name="connsiteY2" fmla="*/ 5610 h 1985875"/>
              <a:gd name="connsiteX3" fmla="*/ 1020986 w 1901727"/>
              <a:gd name="connsiteY3" fmla="*/ 493664 h 1985875"/>
              <a:gd name="connsiteX4" fmla="*/ 1155622 w 1901727"/>
              <a:gd name="connsiteY4" fmla="*/ 572201 h 1985875"/>
              <a:gd name="connsiteX5" fmla="*/ 1351965 w 1901727"/>
              <a:gd name="connsiteY5" fmla="*/ 375858 h 1985875"/>
              <a:gd name="connsiteX6" fmla="*/ 1901727 w 1901727"/>
              <a:gd name="connsiteY6" fmla="*/ 1924167 h 1985875"/>
              <a:gd name="connsiteX7" fmla="*/ 992937 w 1901727"/>
              <a:gd name="connsiteY7" fmla="*/ 1480991 h 1985875"/>
              <a:gd name="connsiteX8" fmla="*/ 1054645 w 1901727"/>
              <a:gd name="connsiteY8" fmla="*/ 1121963 h 1985875"/>
              <a:gd name="connsiteX9" fmla="*/ 1088304 w 1901727"/>
              <a:gd name="connsiteY9" fmla="*/ 757325 h 1985875"/>
              <a:gd name="connsiteX10" fmla="*/ 920009 w 1901727"/>
              <a:gd name="connsiteY10" fmla="*/ 611470 h 1985875"/>
              <a:gd name="connsiteX11" fmla="*/ 729276 w 1901727"/>
              <a:gd name="connsiteY11" fmla="*/ 751715 h 1985875"/>
              <a:gd name="connsiteX12" fmla="*/ 740495 w 1901727"/>
              <a:gd name="connsiteY12" fmla="*/ 1161232 h 1985875"/>
              <a:gd name="connsiteX13" fmla="*/ 785374 w 1901727"/>
              <a:gd name="connsiteY13" fmla="*/ 1509040 h 1985875"/>
              <a:gd name="connsiteX14" fmla="*/ 0 w 1901727"/>
              <a:gd name="connsiteY14" fmla="*/ 1985875 h 1985875"/>
              <a:gd name="connsiteX15" fmla="*/ 437565 w 1901727"/>
              <a:gd name="connsiteY15" fmla="*/ 387077 h 1985875"/>
              <a:gd name="connsiteX16" fmla="*/ 650738 w 1901727"/>
              <a:gd name="connsiteY16" fmla="*/ 611470 h 1985875"/>
              <a:gd name="connsiteX17" fmla="*/ 813423 w 1901727"/>
              <a:gd name="connsiteY17" fmla="*/ 499274 h 1985875"/>
              <a:gd name="connsiteX18" fmla="*/ 790984 w 1901727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2424"/>
              <a:gd name="connsiteY0" fmla="*/ 0 h 1985875"/>
              <a:gd name="connsiteX1" fmla="*/ 790984 w 1942424"/>
              <a:gd name="connsiteY1" fmla="*/ 0 h 1985875"/>
              <a:gd name="connsiteX2" fmla="*/ 1026596 w 1942424"/>
              <a:gd name="connsiteY2" fmla="*/ 5610 h 1985875"/>
              <a:gd name="connsiteX3" fmla="*/ 1020986 w 1942424"/>
              <a:gd name="connsiteY3" fmla="*/ 493664 h 1985875"/>
              <a:gd name="connsiteX4" fmla="*/ 1155622 w 1942424"/>
              <a:gd name="connsiteY4" fmla="*/ 572201 h 1985875"/>
              <a:gd name="connsiteX5" fmla="*/ 1351965 w 1942424"/>
              <a:gd name="connsiteY5" fmla="*/ 375858 h 1985875"/>
              <a:gd name="connsiteX6" fmla="*/ 1901727 w 1942424"/>
              <a:gd name="connsiteY6" fmla="*/ 1924167 h 1985875"/>
              <a:gd name="connsiteX7" fmla="*/ 992937 w 1942424"/>
              <a:gd name="connsiteY7" fmla="*/ 1480991 h 1985875"/>
              <a:gd name="connsiteX8" fmla="*/ 1054645 w 1942424"/>
              <a:gd name="connsiteY8" fmla="*/ 1121963 h 1985875"/>
              <a:gd name="connsiteX9" fmla="*/ 1088304 w 1942424"/>
              <a:gd name="connsiteY9" fmla="*/ 757325 h 1985875"/>
              <a:gd name="connsiteX10" fmla="*/ 920009 w 1942424"/>
              <a:gd name="connsiteY10" fmla="*/ 611470 h 1985875"/>
              <a:gd name="connsiteX11" fmla="*/ 729276 w 1942424"/>
              <a:gd name="connsiteY11" fmla="*/ 751715 h 1985875"/>
              <a:gd name="connsiteX12" fmla="*/ 740495 w 1942424"/>
              <a:gd name="connsiteY12" fmla="*/ 1161232 h 1985875"/>
              <a:gd name="connsiteX13" fmla="*/ 785374 w 1942424"/>
              <a:gd name="connsiteY13" fmla="*/ 1509040 h 1985875"/>
              <a:gd name="connsiteX14" fmla="*/ 0 w 1942424"/>
              <a:gd name="connsiteY14" fmla="*/ 1985875 h 1985875"/>
              <a:gd name="connsiteX15" fmla="*/ 437565 w 1942424"/>
              <a:gd name="connsiteY15" fmla="*/ 387077 h 1985875"/>
              <a:gd name="connsiteX16" fmla="*/ 650738 w 1942424"/>
              <a:gd name="connsiteY16" fmla="*/ 611470 h 1985875"/>
              <a:gd name="connsiteX17" fmla="*/ 813423 w 1942424"/>
              <a:gd name="connsiteY17" fmla="*/ 499274 h 1985875"/>
              <a:gd name="connsiteX18" fmla="*/ 790984 w 194242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54645 w 1946874"/>
              <a:gd name="connsiteY8" fmla="*/ 112196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992937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71474 w 1946874"/>
              <a:gd name="connsiteY7" fmla="*/ 1480991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61232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37565 w 1946874"/>
              <a:gd name="connsiteY15" fmla="*/ 387077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790984 w 1946874"/>
              <a:gd name="connsiteY0" fmla="*/ 0 h 1985875"/>
              <a:gd name="connsiteX1" fmla="*/ 790984 w 1946874"/>
              <a:gd name="connsiteY1" fmla="*/ 0 h 1985875"/>
              <a:gd name="connsiteX2" fmla="*/ 1026596 w 1946874"/>
              <a:gd name="connsiteY2" fmla="*/ 5610 h 1985875"/>
              <a:gd name="connsiteX3" fmla="*/ 1020986 w 1946874"/>
              <a:gd name="connsiteY3" fmla="*/ 493664 h 1985875"/>
              <a:gd name="connsiteX4" fmla="*/ 1155622 w 1946874"/>
              <a:gd name="connsiteY4" fmla="*/ 572201 h 1985875"/>
              <a:gd name="connsiteX5" fmla="*/ 1351965 w 1946874"/>
              <a:gd name="connsiteY5" fmla="*/ 375858 h 1985875"/>
              <a:gd name="connsiteX6" fmla="*/ 1901727 w 1946874"/>
              <a:gd name="connsiteY6" fmla="*/ 1924167 h 1985875"/>
              <a:gd name="connsiteX7" fmla="*/ 1054644 w 1946874"/>
              <a:gd name="connsiteY7" fmla="*/ 1486600 h 1985875"/>
              <a:gd name="connsiteX8" fmla="*/ 1037816 w 1946874"/>
              <a:gd name="connsiteY8" fmla="*/ 1144403 h 1985875"/>
              <a:gd name="connsiteX9" fmla="*/ 1088304 w 1946874"/>
              <a:gd name="connsiteY9" fmla="*/ 757325 h 1985875"/>
              <a:gd name="connsiteX10" fmla="*/ 920009 w 1946874"/>
              <a:gd name="connsiteY10" fmla="*/ 611470 h 1985875"/>
              <a:gd name="connsiteX11" fmla="*/ 729276 w 1946874"/>
              <a:gd name="connsiteY11" fmla="*/ 751715 h 1985875"/>
              <a:gd name="connsiteX12" fmla="*/ 740495 w 1946874"/>
              <a:gd name="connsiteY12" fmla="*/ 1161232 h 1985875"/>
              <a:gd name="connsiteX13" fmla="*/ 785374 w 1946874"/>
              <a:gd name="connsiteY13" fmla="*/ 1509040 h 1985875"/>
              <a:gd name="connsiteX14" fmla="*/ 0 w 1946874"/>
              <a:gd name="connsiteY14" fmla="*/ 1985875 h 1985875"/>
              <a:gd name="connsiteX15" fmla="*/ 420736 w 1946874"/>
              <a:gd name="connsiteY15" fmla="*/ 375858 h 1985875"/>
              <a:gd name="connsiteX16" fmla="*/ 650738 w 1946874"/>
              <a:gd name="connsiteY16" fmla="*/ 611470 h 1985875"/>
              <a:gd name="connsiteX17" fmla="*/ 813423 w 1946874"/>
              <a:gd name="connsiteY17" fmla="*/ 499274 h 1985875"/>
              <a:gd name="connsiteX18" fmla="*/ 790984 w 1946874"/>
              <a:gd name="connsiteY18" fmla="*/ 0 h 1985875"/>
              <a:gd name="connsiteX0" fmla="*/ 858302 w 2014192"/>
              <a:gd name="connsiteY0" fmla="*/ 0 h 1958316"/>
              <a:gd name="connsiteX1" fmla="*/ 858302 w 2014192"/>
              <a:gd name="connsiteY1" fmla="*/ 0 h 1958316"/>
              <a:gd name="connsiteX2" fmla="*/ 1093914 w 2014192"/>
              <a:gd name="connsiteY2" fmla="*/ 5610 h 1958316"/>
              <a:gd name="connsiteX3" fmla="*/ 1088304 w 2014192"/>
              <a:gd name="connsiteY3" fmla="*/ 493664 h 1958316"/>
              <a:gd name="connsiteX4" fmla="*/ 1222940 w 2014192"/>
              <a:gd name="connsiteY4" fmla="*/ 572201 h 1958316"/>
              <a:gd name="connsiteX5" fmla="*/ 1419283 w 2014192"/>
              <a:gd name="connsiteY5" fmla="*/ 375858 h 1958316"/>
              <a:gd name="connsiteX6" fmla="*/ 1969045 w 2014192"/>
              <a:gd name="connsiteY6" fmla="*/ 1924167 h 1958316"/>
              <a:gd name="connsiteX7" fmla="*/ 1121962 w 2014192"/>
              <a:gd name="connsiteY7" fmla="*/ 1486600 h 1958316"/>
              <a:gd name="connsiteX8" fmla="*/ 1105134 w 2014192"/>
              <a:gd name="connsiteY8" fmla="*/ 1144403 h 1958316"/>
              <a:gd name="connsiteX9" fmla="*/ 1155622 w 2014192"/>
              <a:gd name="connsiteY9" fmla="*/ 757325 h 1958316"/>
              <a:gd name="connsiteX10" fmla="*/ 987327 w 2014192"/>
              <a:gd name="connsiteY10" fmla="*/ 611470 h 1958316"/>
              <a:gd name="connsiteX11" fmla="*/ 796594 w 2014192"/>
              <a:gd name="connsiteY11" fmla="*/ 751715 h 1958316"/>
              <a:gd name="connsiteX12" fmla="*/ 807813 w 2014192"/>
              <a:gd name="connsiteY12" fmla="*/ 1161232 h 1958316"/>
              <a:gd name="connsiteX13" fmla="*/ 852692 w 2014192"/>
              <a:gd name="connsiteY13" fmla="*/ 1509040 h 1958316"/>
              <a:gd name="connsiteX14" fmla="*/ 0 w 2014192"/>
              <a:gd name="connsiteY14" fmla="*/ 1952216 h 1958316"/>
              <a:gd name="connsiteX15" fmla="*/ 488054 w 2014192"/>
              <a:gd name="connsiteY15" fmla="*/ 375858 h 1958316"/>
              <a:gd name="connsiteX16" fmla="*/ 718056 w 2014192"/>
              <a:gd name="connsiteY16" fmla="*/ 611470 h 1958316"/>
              <a:gd name="connsiteX17" fmla="*/ 880741 w 2014192"/>
              <a:gd name="connsiteY17" fmla="*/ 499274 h 1958316"/>
              <a:gd name="connsiteX18" fmla="*/ 858302 w 2014192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41893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930674 w 2103393"/>
              <a:gd name="connsiteY13" fmla="*/ 1480991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897014 w 2103393"/>
              <a:gd name="connsiteY12" fmla="*/ 1161232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194335 w 2103393"/>
              <a:gd name="connsiteY8" fmla="*/ 1144403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8316"/>
              <a:gd name="connsiteX1" fmla="*/ 947503 w 2103393"/>
              <a:gd name="connsiteY1" fmla="*/ 0 h 1958316"/>
              <a:gd name="connsiteX2" fmla="*/ 1183115 w 2103393"/>
              <a:gd name="connsiteY2" fmla="*/ 5610 h 1958316"/>
              <a:gd name="connsiteX3" fmla="*/ 1177505 w 2103393"/>
              <a:gd name="connsiteY3" fmla="*/ 493664 h 1958316"/>
              <a:gd name="connsiteX4" fmla="*/ 1312141 w 2103393"/>
              <a:gd name="connsiteY4" fmla="*/ 572201 h 1958316"/>
              <a:gd name="connsiteX5" fmla="*/ 1508484 w 2103393"/>
              <a:gd name="connsiteY5" fmla="*/ 375858 h 1958316"/>
              <a:gd name="connsiteX6" fmla="*/ 2058246 w 2103393"/>
              <a:gd name="connsiteY6" fmla="*/ 1924167 h 1958316"/>
              <a:gd name="connsiteX7" fmla="*/ 1211163 w 2103393"/>
              <a:gd name="connsiteY7" fmla="*/ 1486600 h 1958316"/>
              <a:gd name="connsiteX8" fmla="*/ 1227994 w 2103393"/>
              <a:gd name="connsiteY8" fmla="*/ 1194891 h 1958316"/>
              <a:gd name="connsiteX9" fmla="*/ 1244823 w 2103393"/>
              <a:gd name="connsiteY9" fmla="*/ 757325 h 1958316"/>
              <a:gd name="connsiteX10" fmla="*/ 1076528 w 2103393"/>
              <a:gd name="connsiteY10" fmla="*/ 611470 h 1958316"/>
              <a:gd name="connsiteX11" fmla="*/ 885795 w 2103393"/>
              <a:gd name="connsiteY11" fmla="*/ 751715 h 1958316"/>
              <a:gd name="connsiteX12" fmla="*/ 919453 w 2103393"/>
              <a:gd name="connsiteY12" fmla="*/ 1189281 h 1958316"/>
              <a:gd name="connsiteX13" fmla="*/ 891405 w 2103393"/>
              <a:gd name="connsiteY13" fmla="*/ 1509040 h 1958316"/>
              <a:gd name="connsiteX14" fmla="*/ 89201 w 2103393"/>
              <a:gd name="connsiteY14" fmla="*/ 1952216 h 1958316"/>
              <a:gd name="connsiteX15" fmla="*/ 577255 w 2103393"/>
              <a:gd name="connsiteY15" fmla="*/ 375858 h 1958316"/>
              <a:gd name="connsiteX16" fmla="*/ 807257 w 2103393"/>
              <a:gd name="connsiteY16" fmla="*/ 611470 h 1958316"/>
              <a:gd name="connsiteX17" fmla="*/ 969942 w 2103393"/>
              <a:gd name="connsiteY17" fmla="*/ 499274 h 1958316"/>
              <a:gd name="connsiteX18" fmla="*/ 947503 w 2103393"/>
              <a:gd name="connsiteY18" fmla="*/ 0 h 1958316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7994 w 2103393"/>
              <a:gd name="connsiteY8" fmla="*/ 1194891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22384 w 2103393"/>
              <a:gd name="connsiteY8" fmla="*/ 117806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59848"/>
              <a:gd name="connsiteX1" fmla="*/ 947503 w 2103393"/>
              <a:gd name="connsiteY1" fmla="*/ 0 h 1959848"/>
              <a:gd name="connsiteX2" fmla="*/ 1183115 w 2103393"/>
              <a:gd name="connsiteY2" fmla="*/ 5610 h 1959848"/>
              <a:gd name="connsiteX3" fmla="*/ 1177505 w 2103393"/>
              <a:gd name="connsiteY3" fmla="*/ 493664 h 1959848"/>
              <a:gd name="connsiteX4" fmla="*/ 1312141 w 2103393"/>
              <a:gd name="connsiteY4" fmla="*/ 572201 h 1959848"/>
              <a:gd name="connsiteX5" fmla="*/ 1508484 w 2103393"/>
              <a:gd name="connsiteY5" fmla="*/ 375858 h 1959848"/>
              <a:gd name="connsiteX6" fmla="*/ 2058246 w 2103393"/>
              <a:gd name="connsiteY6" fmla="*/ 1924167 h 1959848"/>
              <a:gd name="connsiteX7" fmla="*/ 1211163 w 2103393"/>
              <a:gd name="connsiteY7" fmla="*/ 1486600 h 1959848"/>
              <a:gd name="connsiteX8" fmla="*/ 1205554 w 2103393"/>
              <a:gd name="connsiteY8" fmla="*/ 1200502 h 1959848"/>
              <a:gd name="connsiteX9" fmla="*/ 1244823 w 2103393"/>
              <a:gd name="connsiteY9" fmla="*/ 757325 h 1959848"/>
              <a:gd name="connsiteX10" fmla="*/ 1076528 w 2103393"/>
              <a:gd name="connsiteY10" fmla="*/ 611470 h 1959848"/>
              <a:gd name="connsiteX11" fmla="*/ 885795 w 2103393"/>
              <a:gd name="connsiteY11" fmla="*/ 751715 h 1959848"/>
              <a:gd name="connsiteX12" fmla="*/ 919453 w 2103393"/>
              <a:gd name="connsiteY12" fmla="*/ 1189281 h 1959848"/>
              <a:gd name="connsiteX13" fmla="*/ 891405 w 2103393"/>
              <a:gd name="connsiteY13" fmla="*/ 1509040 h 1959848"/>
              <a:gd name="connsiteX14" fmla="*/ 89201 w 2103393"/>
              <a:gd name="connsiteY14" fmla="*/ 1952216 h 1959848"/>
              <a:gd name="connsiteX15" fmla="*/ 577255 w 2103393"/>
              <a:gd name="connsiteY15" fmla="*/ 375858 h 1959848"/>
              <a:gd name="connsiteX16" fmla="*/ 807257 w 2103393"/>
              <a:gd name="connsiteY16" fmla="*/ 611470 h 1959848"/>
              <a:gd name="connsiteX17" fmla="*/ 969942 w 2103393"/>
              <a:gd name="connsiteY17" fmla="*/ 499274 h 1959848"/>
              <a:gd name="connsiteX18" fmla="*/ 947503 w 2103393"/>
              <a:gd name="connsiteY18" fmla="*/ 0 h 1959848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1617"/>
              <a:gd name="connsiteX1" fmla="*/ 947503 w 2103393"/>
              <a:gd name="connsiteY1" fmla="*/ 0 h 1961617"/>
              <a:gd name="connsiteX2" fmla="*/ 1183115 w 2103393"/>
              <a:gd name="connsiteY2" fmla="*/ 5610 h 1961617"/>
              <a:gd name="connsiteX3" fmla="*/ 1177505 w 2103393"/>
              <a:gd name="connsiteY3" fmla="*/ 493664 h 1961617"/>
              <a:gd name="connsiteX4" fmla="*/ 1312141 w 2103393"/>
              <a:gd name="connsiteY4" fmla="*/ 572201 h 1961617"/>
              <a:gd name="connsiteX5" fmla="*/ 1508484 w 2103393"/>
              <a:gd name="connsiteY5" fmla="*/ 375858 h 1961617"/>
              <a:gd name="connsiteX6" fmla="*/ 2058246 w 2103393"/>
              <a:gd name="connsiteY6" fmla="*/ 1924167 h 1961617"/>
              <a:gd name="connsiteX7" fmla="*/ 1244822 w 2103393"/>
              <a:gd name="connsiteY7" fmla="*/ 1514649 h 1961617"/>
              <a:gd name="connsiteX8" fmla="*/ 1205554 w 2103393"/>
              <a:gd name="connsiteY8" fmla="*/ 1200502 h 1961617"/>
              <a:gd name="connsiteX9" fmla="*/ 1244823 w 2103393"/>
              <a:gd name="connsiteY9" fmla="*/ 757325 h 1961617"/>
              <a:gd name="connsiteX10" fmla="*/ 1076528 w 2103393"/>
              <a:gd name="connsiteY10" fmla="*/ 611470 h 1961617"/>
              <a:gd name="connsiteX11" fmla="*/ 885795 w 2103393"/>
              <a:gd name="connsiteY11" fmla="*/ 751715 h 1961617"/>
              <a:gd name="connsiteX12" fmla="*/ 919453 w 2103393"/>
              <a:gd name="connsiteY12" fmla="*/ 1189281 h 1961617"/>
              <a:gd name="connsiteX13" fmla="*/ 891405 w 2103393"/>
              <a:gd name="connsiteY13" fmla="*/ 1509040 h 1961617"/>
              <a:gd name="connsiteX14" fmla="*/ 89201 w 2103393"/>
              <a:gd name="connsiteY14" fmla="*/ 1952216 h 1961617"/>
              <a:gd name="connsiteX15" fmla="*/ 577255 w 2103393"/>
              <a:gd name="connsiteY15" fmla="*/ 375858 h 1961617"/>
              <a:gd name="connsiteX16" fmla="*/ 807257 w 2103393"/>
              <a:gd name="connsiteY16" fmla="*/ 611470 h 1961617"/>
              <a:gd name="connsiteX17" fmla="*/ 969942 w 2103393"/>
              <a:gd name="connsiteY17" fmla="*/ 499274 h 1961617"/>
              <a:gd name="connsiteX18" fmla="*/ 947503 w 2103393"/>
              <a:gd name="connsiteY18" fmla="*/ 0 h 1961617"/>
              <a:gd name="connsiteX0" fmla="*/ 947503 w 2103393"/>
              <a:gd name="connsiteY0" fmla="*/ 0 h 1963064"/>
              <a:gd name="connsiteX1" fmla="*/ 947503 w 2103393"/>
              <a:gd name="connsiteY1" fmla="*/ 0 h 1963064"/>
              <a:gd name="connsiteX2" fmla="*/ 1183115 w 2103393"/>
              <a:gd name="connsiteY2" fmla="*/ 5610 h 1963064"/>
              <a:gd name="connsiteX3" fmla="*/ 1177505 w 2103393"/>
              <a:gd name="connsiteY3" fmla="*/ 493664 h 1963064"/>
              <a:gd name="connsiteX4" fmla="*/ 1312141 w 2103393"/>
              <a:gd name="connsiteY4" fmla="*/ 572201 h 1963064"/>
              <a:gd name="connsiteX5" fmla="*/ 1508484 w 2103393"/>
              <a:gd name="connsiteY5" fmla="*/ 375858 h 1963064"/>
              <a:gd name="connsiteX6" fmla="*/ 2058246 w 2103393"/>
              <a:gd name="connsiteY6" fmla="*/ 1924167 h 1963064"/>
              <a:gd name="connsiteX7" fmla="*/ 1244822 w 2103393"/>
              <a:gd name="connsiteY7" fmla="*/ 1514649 h 1963064"/>
              <a:gd name="connsiteX8" fmla="*/ 1205554 w 2103393"/>
              <a:gd name="connsiteY8" fmla="*/ 1200502 h 1963064"/>
              <a:gd name="connsiteX9" fmla="*/ 1244823 w 2103393"/>
              <a:gd name="connsiteY9" fmla="*/ 757325 h 1963064"/>
              <a:gd name="connsiteX10" fmla="*/ 1076528 w 2103393"/>
              <a:gd name="connsiteY10" fmla="*/ 611470 h 1963064"/>
              <a:gd name="connsiteX11" fmla="*/ 885795 w 2103393"/>
              <a:gd name="connsiteY11" fmla="*/ 751715 h 1963064"/>
              <a:gd name="connsiteX12" fmla="*/ 919453 w 2103393"/>
              <a:gd name="connsiteY12" fmla="*/ 1189281 h 1963064"/>
              <a:gd name="connsiteX13" fmla="*/ 891405 w 2103393"/>
              <a:gd name="connsiteY13" fmla="*/ 1509040 h 1963064"/>
              <a:gd name="connsiteX14" fmla="*/ 89201 w 2103393"/>
              <a:gd name="connsiteY14" fmla="*/ 1952216 h 1963064"/>
              <a:gd name="connsiteX15" fmla="*/ 577255 w 2103393"/>
              <a:gd name="connsiteY15" fmla="*/ 375858 h 1963064"/>
              <a:gd name="connsiteX16" fmla="*/ 807257 w 2103393"/>
              <a:gd name="connsiteY16" fmla="*/ 611470 h 1963064"/>
              <a:gd name="connsiteX17" fmla="*/ 969942 w 2103393"/>
              <a:gd name="connsiteY17" fmla="*/ 499274 h 1963064"/>
              <a:gd name="connsiteX18" fmla="*/ 947503 w 2103393"/>
              <a:gd name="connsiteY18" fmla="*/ 0 h 1963064"/>
              <a:gd name="connsiteX0" fmla="*/ 947503 w 2103393"/>
              <a:gd name="connsiteY0" fmla="*/ 0 h 1964995"/>
              <a:gd name="connsiteX1" fmla="*/ 947503 w 2103393"/>
              <a:gd name="connsiteY1" fmla="*/ 0 h 1964995"/>
              <a:gd name="connsiteX2" fmla="*/ 1183115 w 2103393"/>
              <a:gd name="connsiteY2" fmla="*/ 5610 h 1964995"/>
              <a:gd name="connsiteX3" fmla="*/ 1177505 w 2103393"/>
              <a:gd name="connsiteY3" fmla="*/ 493664 h 1964995"/>
              <a:gd name="connsiteX4" fmla="*/ 1312141 w 2103393"/>
              <a:gd name="connsiteY4" fmla="*/ 572201 h 1964995"/>
              <a:gd name="connsiteX5" fmla="*/ 1508484 w 2103393"/>
              <a:gd name="connsiteY5" fmla="*/ 375858 h 1964995"/>
              <a:gd name="connsiteX6" fmla="*/ 2058246 w 2103393"/>
              <a:gd name="connsiteY6" fmla="*/ 1924167 h 1964995"/>
              <a:gd name="connsiteX7" fmla="*/ 1244822 w 2103393"/>
              <a:gd name="connsiteY7" fmla="*/ 1514649 h 1964995"/>
              <a:gd name="connsiteX8" fmla="*/ 1205554 w 2103393"/>
              <a:gd name="connsiteY8" fmla="*/ 1200502 h 1964995"/>
              <a:gd name="connsiteX9" fmla="*/ 1244823 w 2103393"/>
              <a:gd name="connsiteY9" fmla="*/ 757325 h 1964995"/>
              <a:gd name="connsiteX10" fmla="*/ 1076528 w 2103393"/>
              <a:gd name="connsiteY10" fmla="*/ 611470 h 1964995"/>
              <a:gd name="connsiteX11" fmla="*/ 885795 w 2103393"/>
              <a:gd name="connsiteY11" fmla="*/ 751715 h 1964995"/>
              <a:gd name="connsiteX12" fmla="*/ 919453 w 2103393"/>
              <a:gd name="connsiteY12" fmla="*/ 1189281 h 1964995"/>
              <a:gd name="connsiteX13" fmla="*/ 891405 w 2103393"/>
              <a:gd name="connsiteY13" fmla="*/ 1509040 h 1964995"/>
              <a:gd name="connsiteX14" fmla="*/ 89201 w 2103393"/>
              <a:gd name="connsiteY14" fmla="*/ 1952216 h 1964995"/>
              <a:gd name="connsiteX15" fmla="*/ 577255 w 2103393"/>
              <a:gd name="connsiteY15" fmla="*/ 375858 h 1964995"/>
              <a:gd name="connsiteX16" fmla="*/ 807257 w 2103393"/>
              <a:gd name="connsiteY16" fmla="*/ 611470 h 1964995"/>
              <a:gd name="connsiteX17" fmla="*/ 969942 w 2103393"/>
              <a:gd name="connsiteY17" fmla="*/ 499274 h 1964995"/>
              <a:gd name="connsiteX18" fmla="*/ 947503 w 2103393"/>
              <a:gd name="connsiteY18" fmla="*/ 0 h 1964995"/>
              <a:gd name="connsiteX0" fmla="*/ 947503 w 2103393"/>
              <a:gd name="connsiteY0" fmla="*/ 13781 h 1978776"/>
              <a:gd name="connsiteX1" fmla="*/ 947503 w 2103393"/>
              <a:gd name="connsiteY1" fmla="*/ 13781 h 1978776"/>
              <a:gd name="connsiteX2" fmla="*/ 1183115 w 2103393"/>
              <a:gd name="connsiteY2" fmla="*/ 19391 h 1978776"/>
              <a:gd name="connsiteX3" fmla="*/ 1177505 w 2103393"/>
              <a:gd name="connsiteY3" fmla="*/ 507445 h 1978776"/>
              <a:gd name="connsiteX4" fmla="*/ 1312141 w 2103393"/>
              <a:gd name="connsiteY4" fmla="*/ 585982 h 1978776"/>
              <a:gd name="connsiteX5" fmla="*/ 1508484 w 2103393"/>
              <a:gd name="connsiteY5" fmla="*/ 389639 h 1978776"/>
              <a:gd name="connsiteX6" fmla="*/ 2058246 w 2103393"/>
              <a:gd name="connsiteY6" fmla="*/ 1937948 h 1978776"/>
              <a:gd name="connsiteX7" fmla="*/ 1244822 w 2103393"/>
              <a:gd name="connsiteY7" fmla="*/ 1528430 h 1978776"/>
              <a:gd name="connsiteX8" fmla="*/ 1205554 w 2103393"/>
              <a:gd name="connsiteY8" fmla="*/ 1214283 h 1978776"/>
              <a:gd name="connsiteX9" fmla="*/ 1244823 w 2103393"/>
              <a:gd name="connsiteY9" fmla="*/ 771106 h 1978776"/>
              <a:gd name="connsiteX10" fmla="*/ 1076528 w 2103393"/>
              <a:gd name="connsiteY10" fmla="*/ 625251 h 1978776"/>
              <a:gd name="connsiteX11" fmla="*/ 885795 w 2103393"/>
              <a:gd name="connsiteY11" fmla="*/ 765496 h 1978776"/>
              <a:gd name="connsiteX12" fmla="*/ 919453 w 2103393"/>
              <a:gd name="connsiteY12" fmla="*/ 1203062 h 1978776"/>
              <a:gd name="connsiteX13" fmla="*/ 891405 w 2103393"/>
              <a:gd name="connsiteY13" fmla="*/ 1522821 h 1978776"/>
              <a:gd name="connsiteX14" fmla="*/ 89201 w 2103393"/>
              <a:gd name="connsiteY14" fmla="*/ 1965997 h 1978776"/>
              <a:gd name="connsiteX15" fmla="*/ 577255 w 2103393"/>
              <a:gd name="connsiteY15" fmla="*/ 389639 h 1978776"/>
              <a:gd name="connsiteX16" fmla="*/ 807257 w 2103393"/>
              <a:gd name="connsiteY16" fmla="*/ 625251 h 1978776"/>
              <a:gd name="connsiteX17" fmla="*/ 969942 w 2103393"/>
              <a:gd name="connsiteY17" fmla="*/ 513055 h 1978776"/>
              <a:gd name="connsiteX18" fmla="*/ 947503 w 2103393"/>
              <a:gd name="connsiteY18" fmla="*/ 13781 h 1978776"/>
              <a:gd name="connsiteX0" fmla="*/ 964333 w 2103393"/>
              <a:gd name="connsiteY0" fmla="*/ 55026 h 1980752"/>
              <a:gd name="connsiteX1" fmla="*/ 947503 w 2103393"/>
              <a:gd name="connsiteY1" fmla="*/ 15757 h 1980752"/>
              <a:gd name="connsiteX2" fmla="*/ 1183115 w 2103393"/>
              <a:gd name="connsiteY2" fmla="*/ 21367 h 1980752"/>
              <a:gd name="connsiteX3" fmla="*/ 1177505 w 2103393"/>
              <a:gd name="connsiteY3" fmla="*/ 509421 h 1980752"/>
              <a:gd name="connsiteX4" fmla="*/ 1312141 w 2103393"/>
              <a:gd name="connsiteY4" fmla="*/ 587958 h 1980752"/>
              <a:gd name="connsiteX5" fmla="*/ 1508484 w 2103393"/>
              <a:gd name="connsiteY5" fmla="*/ 391615 h 1980752"/>
              <a:gd name="connsiteX6" fmla="*/ 2058246 w 2103393"/>
              <a:gd name="connsiteY6" fmla="*/ 1939924 h 1980752"/>
              <a:gd name="connsiteX7" fmla="*/ 1244822 w 2103393"/>
              <a:gd name="connsiteY7" fmla="*/ 1530406 h 1980752"/>
              <a:gd name="connsiteX8" fmla="*/ 1205554 w 2103393"/>
              <a:gd name="connsiteY8" fmla="*/ 1216259 h 1980752"/>
              <a:gd name="connsiteX9" fmla="*/ 1244823 w 2103393"/>
              <a:gd name="connsiteY9" fmla="*/ 773082 h 1980752"/>
              <a:gd name="connsiteX10" fmla="*/ 1076528 w 2103393"/>
              <a:gd name="connsiteY10" fmla="*/ 627227 h 1980752"/>
              <a:gd name="connsiteX11" fmla="*/ 885795 w 2103393"/>
              <a:gd name="connsiteY11" fmla="*/ 767472 h 1980752"/>
              <a:gd name="connsiteX12" fmla="*/ 919453 w 2103393"/>
              <a:gd name="connsiteY12" fmla="*/ 1205038 h 1980752"/>
              <a:gd name="connsiteX13" fmla="*/ 891405 w 2103393"/>
              <a:gd name="connsiteY13" fmla="*/ 1524797 h 1980752"/>
              <a:gd name="connsiteX14" fmla="*/ 89201 w 2103393"/>
              <a:gd name="connsiteY14" fmla="*/ 1967973 h 1980752"/>
              <a:gd name="connsiteX15" fmla="*/ 577255 w 2103393"/>
              <a:gd name="connsiteY15" fmla="*/ 391615 h 1980752"/>
              <a:gd name="connsiteX16" fmla="*/ 807257 w 2103393"/>
              <a:gd name="connsiteY16" fmla="*/ 627227 h 1980752"/>
              <a:gd name="connsiteX17" fmla="*/ 969942 w 2103393"/>
              <a:gd name="connsiteY17" fmla="*/ 515031 h 1980752"/>
              <a:gd name="connsiteX18" fmla="*/ 964333 w 2103393"/>
              <a:gd name="connsiteY18" fmla="*/ 55026 h 1980752"/>
              <a:gd name="connsiteX0" fmla="*/ 913845 w 2103393"/>
              <a:gd name="connsiteY0" fmla="*/ 72662 h 1981559"/>
              <a:gd name="connsiteX1" fmla="*/ 947503 w 2103393"/>
              <a:gd name="connsiteY1" fmla="*/ 16564 h 1981559"/>
              <a:gd name="connsiteX2" fmla="*/ 1183115 w 2103393"/>
              <a:gd name="connsiteY2" fmla="*/ 22174 h 1981559"/>
              <a:gd name="connsiteX3" fmla="*/ 1177505 w 2103393"/>
              <a:gd name="connsiteY3" fmla="*/ 510228 h 1981559"/>
              <a:gd name="connsiteX4" fmla="*/ 1312141 w 2103393"/>
              <a:gd name="connsiteY4" fmla="*/ 588765 h 1981559"/>
              <a:gd name="connsiteX5" fmla="*/ 1508484 w 2103393"/>
              <a:gd name="connsiteY5" fmla="*/ 392422 h 1981559"/>
              <a:gd name="connsiteX6" fmla="*/ 2058246 w 2103393"/>
              <a:gd name="connsiteY6" fmla="*/ 1940731 h 1981559"/>
              <a:gd name="connsiteX7" fmla="*/ 1244822 w 2103393"/>
              <a:gd name="connsiteY7" fmla="*/ 1531213 h 1981559"/>
              <a:gd name="connsiteX8" fmla="*/ 1205554 w 2103393"/>
              <a:gd name="connsiteY8" fmla="*/ 1217066 h 1981559"/>
              <a:gd name="connsiteX9" fmla="*/ 1244823 w 2103393"/>
              <a:gd name="connsiteY9" fmla="*/ 773889 h 1981559"/>
              <a:gd name="connsiteX10" fmla="*/ 1076528 w 2103393"/>
              <a:gd name="connsiteY10" fmla="*/ 628034 h 1981559"/>
              <a:gd name="connsiteX11" fmla="*/ 885795 w 2103393"/>
              <a:gd name="connsiteY11" fmla="*/ 768279 h 1981559"/>
              <a:gd name="connsiteX12" fmla="*/ 919453 w 2103393"/>
              <a:gd name="connsiteY12" fmla="*/ 1205845 h 1981559"/>
              <a:gd name="connsiteX13" fmla="*/ 891405 w 2103393"/>
              <a:gd name="connsiteY13" fmla="*/ 1525604 h 1981559"/>
              <a:gd name="connsiteX14" fmla="*/ 89201 w 2103393"/>
              <a:gd name="connsiteY14" fmla="*/ 1968780 h 1981559"/>
              <a:gd name="connsiteX15" fmla="*/ 577255 w 2103393"/>
              <a:gd name="connsiteY15" fmla="*/ 392422 h 1981559"/>
              <a:gd name="connsiteX16" fmla="*/ 807257 w 2103393"/>
              <a:gd name="connsiteY16" fmla="*/ 628034 h 1981559"/>
              <a:gd name="connsiteX17" fmla="*/ 969942 w 2103393"/>
              <a:gd name="connsiteY17" fmla="*/ 515838 h 1981559"/>
              <a:gd name="connsiteX18" fmla="*/ 913845 w 2103393"/>
              <a:gd name="connsiteY18" fmla="*/ 72662 h 1981559"/>
              <a:gd name="connsiteX0" fmla="*/ 913845 w 2103393"/>
              <a:gd name="connsiteY0" fmla="*/ 103017 h 2011914"/>
              <a:gd name="connsiteX1" fmla="*/ 1003601 w 2103393"/>
              <a:gd name="connsiteY1" fmla="*/ 2040 h 2011914"/>
              <a:gd name="connsiteX2" fmla="*/ 1183115 w 2103393"/>
              <a:gd name="connsiteY2" fmla="*/ 52529 h 2011914"/>
              <a:gd name="connsiteX3" fmla="*/ 1177505 w 2103393"/>
              <a:gd name="connsiteY3" fmla="*/ 540583 h 2011914"/>
              <a:gd name="connsiteX4" fmla="*/ 1312141 w 2103393"/>
              <a:gd name="connsiteY4" fmla="*/ 619120 h 2011914"/>
              <a:gd name="connsiteX5" fmla="*/ 1508484 w 2103393"/>
              <a:gd name="connsiteY5" fmla="*/ 422777 h 2011914"/>
              <a:gd name="connsiteX6" fmla="*/ 2058246 w 2103393"/>
              <a:gd name="connsiteY6" fmla="*/ 1971086 h 2011914"/>
              <a:gd name="connsiteX7" fmla="*/ 1244822 w 2103393"/>
              <a:gd name="connsiteY7" fmla="*/ 1561568 h 2011914"/>
              <a:gd name="connsiteX8" fmla="*/ 1205554 w 2103393"/>
              <a:gd name="connsiteY8" fmla="*/ 1247421 h 2011914"/>
              <a:gd name="connsiteX9" fmla="*/ 1244823 w 2103393"/>
              <a:gd name="connsiteY9" fmla="*/ 804244 h 2011914"/>
              <a:gd name="connsiteX10" fmla="*/ 1076528 w 2103393"/>
              <a:gd name="connsiteY10" fmla="*/ 658389 h 2011914"/>
              <a:gd name="connsiteX11" fmla="*/ 885795 w 2103393"/>
              <a:gd name="connsiteY11" fmla="*/ 798634 h 2011914"/>
              <a:gd name="connsiteX12" fmla="*/ 919453 w 2103393"/>
              <a:gd name="connsiteY12" fmla="*/ 1236200 h 2011914"/>
              <a:gd name="connsiteX13" fmla="*/ 891405 w 2103393"/>
              <a:gd name="connsiteY13" fmla="*/ 1555959 h 2011914"/>
              <a:gd name="connsiteX14" fmla="*/ 89201 w 2103393"/>
              <a:gd name="connsiteY14" fmla="*/ 1999135 h 2011914"/>
              <a:gd name="connsiteX15" fmla="*/ 577255 w 2103393"/>
              <a:gd name="connsiteY15" fmla="*/ 422777 h 2011914"/>
              <a:gd name="connsiteX16" fmla="*/ 807257 w 2103393"/>
              <a:gd name="connsiteY16" fmla="*/ 658389 h 2011914"/>
              <a:gd name="connsiteX17" fmla="*/ 969942 w 2103393"/>
              <a:gd name="connsiteY17" fmla="*/ 546193 h 2011914"/>
              <a:gd name="connsiteX18" fmla="*/ 913845 w 2103393"/>
              <a:gd name="connsiteY18" fmla="*/ 103017 h 2011914"/>
              <a:gd name="connsiteX0" fmla="*/ 930675 w 2103393"/>
              <a:gd name="connsiteY0" fmla="*/ 67702 h 2010258"/>
              <a:gd name="connsiteX1" fmla="*/ 1003601 w 2103393"/>
              <a:gd name="connsiteY1" fmla="*/ 384 h 2010258"/>
              <a:gd name="connsiteX2" fmla="*/ 1183115 w 2103393"/>
              <a:gd name="connsiteY2" fmla="*/ 50873 h 2010258"/>
              <a:gd name="connsiteX3" fmla="*/ 1177505 w 2103393"/>
              <a:gd name="connsiteY3" fmla="*/ 538927 h 2010258"/>
              <a:gd name="connsiteX4" fmla="*/ 1312141 w 2103393"/>
              <a:gd name="connsiteY4" fmla="*/ 617464 h 2010258"/>
              <a:gd name="connsiteX5" fmla="*/ 1508484 w 2103393"/>
              <a:gd name="connsiteY5" fmla="*/ 421121 h 2010258"/>
              <a:gd name="connsiteX6" fmla="*/ 2058246 w 2103393"/>
              <a:gd name="connsiteY6" fmla="*/ 1969430 h 2010258"/>
              <a:gd name="connsiteX7" fmla="*/ 1244822 w 2103393"/>
              <a:gd name="connsiteY7" fmla="*/ 1559912 h 2010258"/>
              <a:gd name="connsiteX8" fmla="*/ 1205554 w 2103393"/>
              <a:gd name="connsiteY8" fmla="*/ 1245765 h 2010258"/>
              <a:gd name="connsiteX9" fmla="*/ 1244823 w 2103393"/>
              <a:gd name="connsiteY9" fmla="*/ 802588 h 2010258"/>
              <a:gd name="connsiteX10" fmla="*/ 1076528 w 2103393"/>
              <a:gd name="connsiteY10" fmla="*/ 656733 h 2010258"/>
              <a:gd name="connsiteX11" fmla="*/ 885795 w 2103393"/>
              <a:gd name="connsiteY11" fmla="*/ 796978 h 2010258"/>
              <a:gd name="connsiteX12" fmla="*/ 919453 w 2103393"/>
              <a:gd name="connsiteY12" fmla="*/ 1234544 h 2010258"/>
              <a:gd name="connsiteX13" fmla="*/ 891405 w 2103393"/>
              <a:gd name="connsiteY13" fmla="*/ 1554303 h 2010258"/>
              <a:gd name="connsiteX14" fmla="*/ 89201 w 2103393"/>
              <a:gd name="connsiteY14" fmla="*/ 1997479 h 2010258"/>
              <a:gd name="connsiteX15" fmla="*/ 577255 w 2103393"/>
              <a:gd name="connsiteY15" fmla="*/ 421121 h 2010258"/>
              <a:gd name="connsiteX16" fmla="*/ 807257 w 2103393"/>
              <a:gd name="connsiteY16" fmla="*/ 656733 h 2010258"/>
              <a:gd name="connsiteX17" fmla="*/ 969942 w 2103393"/>
              <a:gd name="connsiteY17" fmla="*/ 544537 h 2010258"/>
              <a:gd name="connsiteX18" fmla="*/ 930675 w 2103393"/>
              <a:gd name="connsiteY18" fmla="*/ 67702 h 2010258"/>
              <a:gd name="connsiteX0" fmla="*/ 930675 w 2103393"/>
              <a:gd name="connsiteY0" fmla="*/ 69239 h 2011795"/>
              <a:gd name="connsiteX1" fmla="*/ 1183115 w 2103393"/>
              <a:gd name="connsiteY1" fmla="*/ 52410 h 2011795"/>
              <a:gd name="connsiteX2" fmla="*/ 1177505 w 2103393"/>
              <a:gd name="connsiteY2" fmla="*/ 540464 h 2011795"/>
              <a:gd name="connsiteX3" fmla="*/ 1312141 w 2103393"/>
              <a:gd name="connsiteY3" fmla="*/ 619001 h 2011795"/>
              <a:gd name="connsiteX4" fmla="*/ 1508484 w 2103393"/>
              <a:gd name="connsiteY4" fmla="*/ 422658 h 2011795"/>
              <a:gd name="connsiteX5" fmla="*/ 2058246 w 2103393"/>
              <a:gd name="connsiteY5" fmla="*/ 1970967 h 2011795"/>
              <a:gd name="connsiteX6" fmla="*/ 1244822 w 2103393"/>
              <a:gd name="connsiteY6" fmla="*/ 1561449 h 2011795"/>
              <a:gd name="connsiteX7" fmla="*/ 1205554 w 2103393"/>
              <a:gd name="connsiteY7" fmla="*/ 1247302 h 2011795"/>
              <a:gd name="connsiteX8" fmla="*/ 1244823 w 2103393"/>
              <a:gd name="connsiteY8" fmla="*/ 804125 h 2011795"/>
              <a:gd name="connsiteX9" fmla="*/ 1076528 w 2103393"/>
              <a:gd name="connsiteY9" fmla="*/ 658270 h 2011795"/>
              <a:gd name="connsiteX10" fmla="*/ 885795 w 2103393"/>
              <a:gd name="connsiteY10" fmla="*/ 798515 h 2011795"/>
              <a:gd name="connsiteX11" fmla="*/ 919453 w 2103393"/>
              <a:gd name="connsiteY11" fmla="*/ 1236081 h 2011795"/>
              <a:gd name="connsiteX12" fmla="*/ 891405 w 2103393"/>
              <a:gd name="connsiteY12" fmla="*/ 1555840 h 2011795"/>
              <a:gd name="connsiteX13" fmla="*/ 89201 w 2103393"/>
              <a:gd name="connsiteY13" fmla="*/ 1999016 h 2011795"/>
              <a:gd name="connsiteX14" fmla="*/ 577255 w 2103393"/>
              <a:gd name="connsiteY14" fmla="*/ 422658 h 2011795"/>
              <a:gd name="connsiteX15" fmla="*/ 807257 w 2103393"/>
              <a:gd name="connsiteY15" fmla="*/ 658270 h 2011795"/>
              <a:gd name="connsiteX16" fmla="*/ 969942 w 2103393"/>
              <a:gd name="connsiteY16" fmla="*/ 546074 h 2011795"/>
              <a:gd name="connsiteX17" fmla="*/ 930675 w 2103393"/>
              <a:gd name="connsiteY17" fmla="*/ 69239 h 2011795"/>
              <a:gd name="connsiteX0" fmla="*/ 930675 w 2103393"/>
              <a:gd name="connsiteY0" fmla="*/ 63795 h 2006351"/>
              <a:gd name="connsiteX1" fmla="*/ 1183115 w 2103393"/>
              <a:gd name="connsiteY1" fmla="*/ 46966 h 2006351"/>
              <a:gd name="connsiteX2" fmla="*/ 1177505 w 2103393"/>
              <a:gd name="connsiteY2" fmla="*/ 535020 h 2006351"/>
              <a:gd name="connsiteX3" fmla="*/ 1312141 w 2103393"/>
              <a:gd name="connsiteY3" fmla="*/ 613557 h 2006351"/>
              <a:gd name="connsiteX4" fmla="*/ 1508484 w 2103393"/>
              <a:gd name="connsiteY4" fmla="*/ 417214 h 2006351"/>
              <a:gd name="connsiteX5" fmla="*/ 2058246 w 2103393"/>
              <a:gd name="connsiteY5" fmla="*/ 1965523 h 2006351"/>
              <a:gd name="connsiteX6" fmla="*/ 1244822 w 2103393"/>
              <a:gd name="connsiteY6" fmla="*/ 1556005 h 2006351"/>
              <a:gd name="connsiteX7" fmla="*/ 1205554 w 2103393"/>
              <a:gd name="connsiteY7" fmla="*/ 1241858 h 2006351"/>
              <a:gd name="connsiteX8" fmla="*/ 1244823 w 2103393"/>
              <a:gd name="connsiteY8" fmla="*/ 798681 h 2006351"/>
              <a:gd name="connsiteX9" fmla="*/ 1076528 w 2103393"/>
              <a:gd name="connsiteY9" fmla="*/ 652826 h 2006351"/>
              <a:gd name="connsiteX10" fmla="*/ 885795 w 2103393"/>
              <a:gd name="connsiteY10" fmla="*/ 793071 h 2006351"/>
              <a:gd name="connsiteX11" fmla="*/ 919453 w 2103393"/>
              <a:gd name="connsiteY11" fmla="*/ 1230637 h 2006351"/>
              <a:gd name="connsiteX12" fmla="*/ 891405 w 2103393"/>
              <a:gd name="connsiteY12" fmla="*/ 1550396 h 2006351"/>
              <a:gd name="connsiteX13" fmla="*/ 89201 w 2103393"/>
              <a:gd name="connsiteY13" fmla="*/ 1993572 h 2006351"/>
              <a:gd name="connsiteX14" fmla="*/ 577255 w 2103393"/>
              <a:gd name="connsiteY14" fmla="*/ 417214 h 2006351"/>
              <a:gd name="connsiteX15" fmla="*/ 807257 w 2103393"/>
              <a:gd name="connsiteY15" fmla="*/ 652826 h 2006351"/>
              <a:gd name="connsiteX16" fmla="*/ 969942 w 2103393"/>
              <a:gd name="connsiteY16" fmla="*/ 540630 h 2006351"/>
              <a:gd name="connsiteX17" fmla="*/ 930675 w 2103393"/>
              <a:gd name="connsiteY17" fmla="*/ 63795 h 2006351"/>
              <a:gd name="connsiteX0" fmla="*/ 930675 w 2103393"/>
              <a:gd name="connsiteY0" fmla="*/ 51191 h 2016186"/>
              <a:gd name="connsiteX1" fmla="*/ 1183115 w 2103393"/>
              <a:gd name="connsiteY1" fmla="*/ 56801 h 2016186"/>
              <a:gd name="connsiteX2" fmla="*/ 1177505 w 2103393"/>
              <a:gd name="connsiteY2" fmla="*/ 544855 h 2016186"/>
              <a:gd name="connsiteX3" fmla="*/ 1312141 w 2103393"/>
              <a:gd name="connsiteY3" fmla="*/ 623392 h 2016186"/>
              <a:gd name="connsiteX4" fmla="*/ 1508484 w 2103393"/>
              <a:gd name="connsiteY4" fmla="*/ 427049 h 2016186"/>
              <a:gd name="connsiteX5" fmla="*/ 2058246 w 2103393"/>
              <a:gd name="connsiteY5" fmla="*/ 1975358 h 2016186"/>
              <a:gd name="connsiteX6" fmla="*/ 1244822 w 2103393"/>
              <a:gd name="connsiteY6" fmla="*/ 1565840 h 2016186"/>
              <a:gd name="connsiteX7" fmla="*/ 1205554 w 2103393"/>
              <a:gd name="connsiteY7" fmla="*/ 1251693 h 2016186"/>
              <a:gd name="connsiteX8" fmla="*/ 1244823 w 2103393"/>
              <a:gd name="connsiteY8" fmla="*/ 808516 h 2016186"/>
              <a:gd name="connsiteX9" fmla="*/ 1076528 w 2103393"/>
              <a:gd name="connsiteY9" fmla="*/ 662661 h 2016186"/>
              <a:gd name="connsiteX10" fmla="*/ 885795 w 2103393"/>
              <a:gd name="connsiteY10" fmla="*/ 802906 h 2016186"/>
              <a:gd name="connsiteX11" fmla="*/ 919453 w 2103393"/>
              <a:gd name="connsiteY11" fmla="*/ 1240472 h 2016186"/>
              <a:gd name="connsiteX12" fmla="*/ 891405 w 2103393"/>
              <a:gd name="connsiteY12" fmla="*/ 1560231 h 2016186"/>
              <a:gd name="connsiteX13" fmla="*/ 89201 w 2103393"/>
              <a:gd name="connsiteY13" fmla="*/ 2003407 h 2016186"/>
              <a:gd name="connsiteX14" fmla="*/ 577255 w 2103393"/>
              <a:gd name="connsiteY14" fmla="*/ 427049 h 2016186"/>
              <a:gd name="connsiteX15" fmla="*/ 807257 w 2103393"/>
              <a:gd name="connsiteY15" fmla="*/ 662661 h 2016186"/>
              <a:gd name="connsiteX16" fmla="*/ 969942 w 2103393"/>
              <a:gd name="connsiteY16" fmla="*/ 550465 h 2016186"/>
              <a:gd name="connsiteX17" fmla="*/ 930675 w 2103393"/>
              <a:gd name="connsiteY17" fmla="*/ 51191 h 2016186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47103 h 2012098"/>
              <a:gd name="connsiteX1" fmla="*/ 1183115 w 2103393"/>
              <a:gd name="connsiteY1" fmla="*/ 52713 h 2012098"/>
              <a:gd name="connsiteX2" fmla="*/ 1177505 w 2103393"/>
              <a:gd name="connsiteY2" fmla="*/ 540767 h 2012098"/>
              <a:gd name="connsiteX3" fmla="*/ 1312141 w 2103393"/>
              <a:gd name="connsiteY3" fmla="*/ 619304 h 2012098"/>
              <a:gd name="connsiteX4" fmla="*/ 1508484 w 2103393"/>
              <a:gd name="connsiteY4" fmla="*/ 422961 h 2012098"/>
              <a:gd name="connsiteX5" fmla="*/ 2058246 w 2103393"/>
              <a:gd name="connsiteY5" fmla="*/ 1971270 h 2012098"/>
              <a:gd name="connsiteX6" fmla="*/ 1244822 w 2103393"/>
              <a:gd name="connsiteY6" fmla="*/ 1561752 h 2012098"/>
              <a:gd name="connsiteX7" fmla="*/ 1205554 w 2103393"/>
              <a:gd name="connsiteY7" fmla="*/ 1247605 h 2012098"/>
              <a:gd name="connsiteX8" fmla="*/ 1244823 w 2103393"/>
              <a:gd name="connsiteY8" fmla="*/ 804428 h 2012098"/>
              <a:gd name="connsiteX9" fmla="*/ 1076528 w 2103393"/>
              <a:gd name="connsiteY9" fmla="*/ 658573 h 2012098"/>
              <a:gd name="connsiteX10" fmla="*/ 885795 w 2103393"/>
              <a:gd name="connsiteY10" fmla="*/ 798818 h 2012098"/>
              <a:gd name="connsiteX11" fmla="*/ 919453 w 2103393"/>
              <a:gd name="connsiteY11" fmla="*/ 1236384 h 2012098"/>
              <a:gd name="connsiteX12" fmla="*/ 891405 w 2103393"/>
              <a:gd name="connsiteY12" fmla="*/ 1556143 h 2012098"/>
              <a:gd name="connsiteX13" fmla="*/ 89201 w 2103393"/>
              <a:gd name="connsiteY13" fmla="*/ 1999319 h 2012098"/>
              <a:gd name="connsiteX14" fmla="*/ 577255 w 2103393"/>
              <a:gd name="connsiteY14" fmla="*/ 422961 h 2012098"/>
              <a:gd name="connsiteX15" fmla="*/ 807257 w 2103393"/>
              <a:gd name="connsiteY15" fmla="*/ 658573 h 2012098"/>
              <a:gd name="connsiteX16" fmla="*/ 969942 w 2103393"/>
              <a:gd name="connsiteY16" fmla="*/ 546377 h 2012098"/>
              <a:gd name="connsiteX17" fmla="*/ 930675 w 2103393"/>
              <a:gd name="connsiteY17" fmla="*/ 47103 h 2012098"/>
              <a:gd name="connsiteX0" fmla="*/ 930675 w 2103393"/>
              <a:gd name="connsiteY0" fmla="*/ 24191 h 2051098"/>
              <a:gd name="connsiteX1" fmla="*/ 1183115 w 2103393"/>
              <a:gd name="connsiteY1" fmla="*/ 91713 h 2051098"/>
              <a:gd name="connsiteX2" fmla="*/ 1177505 w 2103393"/>
              <a:gd name="connsiteY2" fmla="*/ 579767 h 2051098"/>
              <a:gd name="connsiteX3" fmla="*/ 1312141 w 2103393"/>
              <a:gd name="connsiteY3" fmla="*/ 658304 h 2051098"/>
              <a:gd name="connsiteX4" fmla="*/ 1508484 w 2103393"/>
              <a:gd name="connsiteY4" fmla="*/ 461961 h 2051098"/>
              <a:gd name="connsiteX5" fmla="*/ 2058246 w 2103393"/>
              <a:gd name="connsiteY5" fmla="*/ 2010270 h 2051098"/>
              <a:gd name="connsiteX6" fmla="*/ 1244822 w 2103393"/>
              <a:gd name="connsiteY6" fmla="*/ 1600752 h 2051098"/>
              <a:gd name="connsiteX7" fmla="*/ 1205554 w 2103393"/>
              <a:gd name="connsiteY7" fmla="*/ 1286605 h 2051098"/>
              <a:gd name="connsiteX8" fmla="*/ 1244823 w 2103393"/>
              <a:gd name="connsiteY8" fmla="*/ 843428 h 2051098"/>
              <a:gd name="connsiteX9" fmla="*/ 1076528 w 2103393"/>
              <a:gd name="connsiteY9" fmla="*/ 697573 h 2051098"/>
              <a:gd name="connsiteX10" fmla="*/ 885795 w 2103393"/>
              <a:gd name="connsiteY10" fmla="*/ 837818 h 2051098"/>
              <a:gd name="connsiteX11" fmla="*/ 919453 w 2103393"/>
              <a:gd name="connsiteY11" fmla="*/ 1275384 h 2051098"/>
              <a:gd name="connsiteX12" fmla="*/ 891405 w 2103393"/>
              <a:gd name="connsiteY12" fmla="*/ 1595143 h 2051098"/>
              <a:gd name="connsiteX13" fmla="*/ 89201 w 2103393"/>
              <a:gd name="connsiteY13" fmla="*/ 2038319 h 2051098"/>
              <a:gd name="connsiteX14" fmla="*/ 577255 w 2103393"/>
              <a:gd name="connsiteY14" fmla="*/ 461961 h 2051098"/>
              <a:gd name="connsiteX15" fmla="*/ 807257 w 2103393"/>
              <a:gd name="connsiteY15" fmla="*/ 697573 h 2051098"/>
              <a:gd name="connsiteX16" fmla="*/ 969942 w 2103393"/>
              <a:gd name="connsiteY16" fmla="*/ 585377 h 2051098"/>
              <a:gd name="connsiteX17" fmla="*/ 930675 w 2103393"/>
              <a:gd name="connsiteY17" fmla="*/ 24191 h 2051098"/>
              <a:gd name="connsiteX0" fmla="*/ 930675 w 2103393"/>
              <a:gd name="connsiteY0" fmla="*/ 51153 h 2078060"/>
              <a:gd name="connsiteX1" fmla="*/ 1190398 w 2103393"/>
              <a:gd name="connsiteY1" fmla="*/ 49480 h 2078060"/>
              <a:gd name="connsiteX2" fmla="*/ 1177505 w 2103393"/>
              <a:gd name="connsiteY2" fmla="*/ 606729 h 2078060"/>
              <a:gd name="connsiteX3" fmla="*/ 1312141 w 2103393"/>
              <a:gd name="connsiteY3" fmla="*/ 685266 h 2078060"/>
              <a:gd name="connsiteX4" fmla="*/ 1508484 w 2103393"/>
              <a:gd name="connsiteY4" fmla="*/ 488923 h 2078060"/>
              <a:gd name="connsiteX5" fmla="*/ 2058246 w 2103393"/>
              <a:gd name="connsiteY5" fmla="*/ 2037232 h 2078060"/>
              <a:gd name="connsiteX6" fmla="*/ 1244822 w 2103393"/>
              <a:gd name="connsiteY6" fmla="*/ 1627714 h 2078060"/>
              <a:gd name="connsiteX7" fmla="*/ 1205554 w 2103393"/>
              <a:gd name="connsiteY7" fmla="*/ 1313567 h 2078060"/>
              <a:gd name="connsiteX8" fmla="*/ 1244823 w 2103393"/>
              <a:gd name="connsiteY8" fmla="*/ 870390 h 2078060"/>
              <a:gd name="connsiteX9" fmla="*/ 1076528 w 2103393"/>
              <a:gd name="connsiteY9" fmla="*/ 724535 h 2078060"/>
              <a:gd name="connsiteX10" fmla="*/ 885795 w 2103393"/>
              <a:gd name="connsiteY10" fmla="*/ 864780 h 2078060"/>
              <a:gd name="connsiteX11" fmla="*/ 919453 w 2103393"/>
              <a:gd name="connsiteY11" fmla="*/ 1302346 h 2078060"/>
              <a:gd name="connsiteX12" fmla="*/ 891405 w 2103393"/>
              <a:gd name="connsiteY12" fmla="*/ 1622105 h 2078060"/>
              <a:gd name="connsiteX13" fmla="*/ 89201 w 2103393"/>
              <a:gd name="connsiteY13" fmla="*/ 2065281 h 2078060"/>
              <a:gd name="connsiteX14" fmla="*/ 577255 w 2103393"/>
              <a:gd name="connsiteY14" fmla="*/ 488923 h 2078060"/>
              <a:gd name="connsiteX15" fmla="*/ 807257 w 2103393"/>
              <a:gd name="connsiteY15" fmla="*/ 724535 h 2078060"/>
              <a:gd name="connsiteX16" fmla="*/ 969942 w 2103393"/>
              <a:gd name="connsiteY16" fmla="*/ 612339 h 2078060"/>
              <a:gd name="connsiteX17" fmla="*/ 930675 w 2103393"/>
              <a:gd name="connsiteY17" fmla="*/ 51153 h 2078060"/>
              <a:gd name="connsiteX0" fmla="*/ 930675 w 2103393"/>
              <a:gd name="connsiteY0" fmla="*/ 57180 h 2084087"/>
              <a:gd name="connsiteX1" fmla="*/ 1190398 w 2103393"/>
              <a:gd name="connsiteY1" fmla="*/ 55507 h 2084087"/>
              <a:gd name="connsiteX2" fmla="*/ 1177505 w 2103393"/>
              <a:gd name="connsiteY2" fmla="*/ 612756 h 2084087"/>
              <a:gd name="connsiteX3" fmla="*/ 1312141 w 2103393"/>
              <a:gd name="connsiteY3" fmla="*/ 691293 h 2084087"/>
              <a:gd name="connsiteX4" fmla="*/ 1508484 w 2103393"/>
              <a:gd name="connsiteY4" fmla="*/ 494950 h 2084087"/>
              <a:gd name="connsiteX5" fmla="*/ 2058246 w 2103393"/>
              <a:gd name="connsiteY5" fmla="*/ 2043259 h 2084087"/>
              <a:gd name="connsiteX6" fmla="*/ 1244822 w 2103393"/>
              <a:gd name="connsiteY6" fmla="*/ 1633741 h 2084087"/>
              <a:gd name="connsiteX7" fmla="*/ 1205554 w 2103393"/>
              <a:gd name="connsiteY7" fmla="*/ 1319594 h 2084087"/>
              <a:gd name="connsiteX8" fmla="*/ 1244823 w 2103393"/>
              <a:gd name="connsiteY8" fmla="*/ 876417 h 2084087"/>
              <a:gd name="connsiteX9" fmla="*/ 1076528 w 2103393"/>
              <a:gd name="connsiteY9" fmla="*/ 730562 h 2084087"/>
              <a:gd name="connsiteX10" fmla="*/ 885795 w 2103393"/>
              <a:gd name="connsiteY10" fmla="*/ 870807 h 2084087"/>
              <a:gd name="connsiteX11" fmla="*/ 919453 w 2103393"/>
              <a:gd name="connsiteY11" fmla="*/ 1308373 h 2084087"/>
              <a:gd name="connsiteX12" fmla="*/ 891405 w 2103393"/>
              <a:gd name="connsiteY12" fmla="*/ 1628132 h 2084087"/>
              <a:gd name="connsiteX13" fmla="*/ 89201 w 2103393"/>
              <a:gd name="connsiteY13" fmla="*/ 2071308 h 2084087"/>
              <a:gd name="connsiteX14" fmla="*/ 577255 w 2103393"/>
              <a:gd name="connsiteY14" fmla="*/ 494950 h 2084087"/>
              <a:gd name="connsiteX15" fmla="*/ 807257 w 2103393"/>
              <a:gd name="connsiteY15" fmla="*/ 730562 h 2084087"/>
              <a:gd name="connsiteX16" fmla="*/ 969942 w 2103393"/>
              <a:gd name="connsiteY16" fmla="*/ 618366 h 2084087"/>
              <a:gd name="connsiteX17" fmla="*/ 930675 w 2103393"/>
              <a:gd name="connsiteY17" fmla="*/ 57180 h 2084087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65797 h 2092704"/>
              <a:gd name="connsiteX1" fmla="*/ 1190398 w 2103393"/>
              <a:gd name="connsiteY1" fmla="*/ 64124 h 2092704"/>
              <a:gd name="connsiteX2" fmla="*/ 1177505 w 2103393"/>
              <a:gd name="connsiteY2" fmla="*/ 621373 h 2092704"/>
              <a:gd name="connsiteX3" fmla="*/ 1312141 w 2103393"/>
              <a:gd name="connsiteY3" fmla="*/ 699910 h 2092704"/>
              <a:gd name="connsiteX4" fmla="*/ 1508484 w 2103393"/>
              <a:gd name="connsiteY4" fmla="*/ 503567 h 2092704"/>
              <a:gd name="connsiteX5" fmla="*/ 2058246 w 2103393"/>
              <a:gd name="connsiteY5" fmla="*/ 2051876 h 2092704"/>
              <a:gd name="connsiteX6" fmla="*/ 1244822 w 2103393"/>
              <a:gd name="connsiteY6" fmla="*/ 1642358 h 2092704"/>
              <a:gd name="connsiteX7" fmla="*/ 1205554 w 2103393"/>
              <a:gd name="connsiteY7" fmla="*/ 1328211 h 2092704"/>
              <a:gd name="connsiteX8" fmla="*/ 1244823 w 2103393"/>
              <a:gd name="connsiteY8" fmla="*/ 885034 h 2092704"/>
              <a:gd name="connsiteX9" fmla="*/ 1076528 w 2103393"/>
              <a:gd name="connsiteY9" fmla="*/ 739179 h 2092704"/>
              <a:gd name="connsiteX10" fmla="*/ 885795 w 2103393"/>
              <a:gd name="connsiteY10" fmla="*/ 879424 h 2092704"/>
              <a:gd name="connsiteX11" fmla="*/ 919453 w 2103393"/>
              <a:gd name="connsiteY11" fmla="*/ 1316990 h 2092704"/>
              <a:gd name="connsiteX12" fmla="*/ 891405 w 2103393"/>
              <a:gd name="connsiteY12" fmla="*/ 1636749 h 2092704"/>
              <a:gd name="connsiteX13" fmla="*/ 89201 w 2103393"/>
              <a:gd name="connsiteY13" fmla="*/ 2079925 h 2092704"/>
              <a:gd name="connsiteX14" fmla="*/ 577255 w 2103393"/>
              <a:gd name="connsiteY14" fmla="*/ 503567 h 2092704"/>
              <a:gd name="connsiteX15" fmla="*/ 807257 w 2103393"/>
              <a:gd name="connsiteY15" fmla="*/ 739179 h 2092704"/>
              <a:gd name="connsiteX16" fmla="*/ 969942 w 2103393"/>
              <a:gd name="connsiteY16" fmla="*/ 626983 h 2092704"/>
              <a:gd name="connsiteX17" fmla="*/ 930675 w 2103393"/>
              <a:gd name="connsiteY17" fmla="*/ 65797 h 2092704"/>
              <a:gd name="connsiteX0" fmla="*/ 930675 w 2103393"/>
              <a:gd name="connsiteY0" fmla="*/ 73853 h 2100760"/>
              <a:gd name="connsiteX1" fmla="*/ 1190398 w 2103393"/>
              <a:gd name="connsiteY1" fmla="*/ 72180 h 2100760"/>
              <a:gd name="connsiteX2" fmla="*/ 1177505 w 2103393"/>
              <a:gd name="connsiteY2" fmla="*/ 629429 h 2100760"/>
              <a:gd name="connsiteX3" fmla="*/ 1312141 w 2103393"/>
              <a:gd name="connsiteY3" fmla="*/ 707966 h 2100760"/>
              <a:gd name="connsiteX4" fmla="*/ 1508484 w 2103393"/>
              <a:gd name="connsiteY4" fmla="*/ 511623 h 2100760"/>
              <a:gd name="connsiteX5" fmla="*/ 2058246 w 2103393"/>
              <a:gd name="connsiteY5" fmla="*/ 2059932 h 2100760"/>
              <a:gd name="connsiteX6" fmla="*/ 1244822 w 2103393"/>
              <a:gd name="connsiteY6" fmla="*/ 1650414 h 2100760"/>
              <a:gd name="connsiteX7" fmla="*/ 1205554 w 2103393"/>
              <a:gd name="connsiteY7" fmla="*/ 1336267 h 2100760"/>
              <a:gd name="connsiteX8" fmla="*/ 1244823 w 2103393"/>
              <a:gd name="connsiteY8" fmla="*/ 893090 h 2100760"/>
              <a:gd name="connsiteX9" fmla="*/ 1076528 w 2103393"/>
              <a:gd name="connsiteY9" fmla="*/ 747235 h 2100760"/>
              <a:gd name="connsiteX10" fmla="*/ 885795 w 2103393"/>
              <a:gd name="connsiteY10" fmla="*/ 887480 h 2100760"/>
              <a:gd name="connsiteX11" fmla="*/ 919453 w 2103393"/>
              <a:gd name="connsiteY11" fmla="*/ 1325046 h 2100760"/>
              <a:gd name="connsiteX12" fmla="*/ 891405 w 2103393"/>
              <a:gd name="connsiteY12" fmla="*/ 1644805 h 2100760"/>
              <a:gd name="connsiteX13" fmla="*/ 89201 w 2103393"/>
              <a:gd name="connsiteY13" fmla="*/ 2087981 h 2100760"/>
              <a:gd name="connsiteX14" fmla="*/ 577255 w 2103393"/>
              <a:gd name="connsiteY14" fmla="*/ 511623 h 2100760"/>
              <a:gd name="connsiteX15" fmla="*/ 807257 w 2103393"/>
              <a:gd name="connsiteY15" fmla="*/ 747235 h 2100760"/>
              <a:gd name="connsiteX16" fmla="*/ 969942 w 2103393"/>
              <a:gd name="connsiteY16" fmla="*/ 635039 h 2100760"/>
              <a:gd name="connsiteX17" fmla="*/ 930675 w 2103393"/>
              <a:gd name="connsiteY17" fmla="*/ 73853 h 2100760"/>
              <a:gd name="connsiteX0" fmla="*/ 930675 w 2103393"/>
              <a:gd name="connsiteY0" fmla="*/ 77953 h 2104860"/>
              <a:gd name="connsiteX1" fmla="*/ 1190398 w 2103393"/>
              <a:gd name="connsiteY1" fmla="*/ 76280 h 2104860"/>
              <a:gd name="connsiteX2" fmla="*/ 1177505 w 2103393"/>
              <a:gd name="connsiteY2" fmla="*/ 633529 h 2104860"/>
              <a:gd name="connsiteX3" fmla="*/ 1312141 w 2103393"/>
              <a:gd name="connsiteY3" fmla="*/ 712066 h 2104860"/>
              <a:gd name="connsiteX4" fmla="*/ 1508484 w 2103393"/>
              <a:gd name="connsiteY4" fmla="*/ 515723 h 2104860"/>
              <a:gd name="connsiteX5" fmla="*/ 2058246 w 2103393"/>
              <a:gd name="connsiteY5" fmla="*/ 2064032 h 2104860"/>
              <a:gd name="connsiteX6" fmla="*/ 1244822 w 2103393"/>
              <a:gd name="connsiteY6" fmla="*/ 1654514 h 2104860"/>
              <a:gd name="connsiteX7" fmla="*/ 1205554 w 2103393"/>
              <a:gd name="connsiteY7" fmla="*/ 1340367 h 2104860"/>
              <a:gd name="connsiteX8" fmla="*/ 1244823 w 2103393"/>
              <a:gd name="connsiteY8" fmla="*/ 897190 h 2104860"/>
              <a:gd name="connsiteX9" fmla="*/ 1076528 w 2103393"/>
              <a:gd name="connsiteY9" fmla="*/ 751335 h 2104860"/>
              <a:gd name="connsiteX10" fmla="*/ 885795 w 2103393"/>
              <a:gd name="connsiteY10" fmla="*/ 891580 h 2104860"/>
              <a:gd name="connsiteX11" fmla="*/ 919453 w 2103393"/>
              <a:gd name="connsiteY11" fmla="*/ 1329146 h 2104860"/>
              <a:gd name="connsiteX12" fmla="*/ 891405 w 2103393"/>
              <a:gd name="connsiteY12" fmla="*/ 1648905 h 2104860"/>
              <a:gd name="connsiteX13" fmla="*/ 89201 w 2103393"/>
              <a:gd name="connsiteY13" fmla="*/ 2092081 h 2104860"/>
              <a:gd name="connsiteX14" fmla="*/ 577255 w 2103393"/>
              <a:gd name="connsiteY14" fmla="*/ 515723 h 2104860"/>
              <a:gd name="connsiteX15" fmla="*/ 807257 w 2103393"/>
              <a:gd name="connsiteY15" fmla="*/ 751335 h 2104860"/>
              <a:gd name="connsiteX16" fmla="*/ 969942 w 2103393"/>
              <a:gd name="connsiteY16" fmla="*/ 639139 h 2104860"/>
              <a:gd name="connsiteX17" fmla="*/ 930675 w 2103393"/>
              <a:gd name="connsiteY17" fmla="*/ 77953 h 2104860"/>
              <a:gd name="connsiteX0" fmla="*/ 930675 w 2103393"/>
              <a:gd name="connsiteY0" fmla="*/ 71187 h 2098094"/>
              <a:gd name="connsiteX1" fmla="*/ 1190398 w 2103393"/>
              <a:gd name="connsiteY1" fmla="*/ 69514 h 2098094"/>
              <a:gd name="connsiteX2" fmla="*/ 1177505 w 2103393"/>
              <a:gd name="connsiteY2" fmla="*/ 626763 h 2098094"/>
              <a:gd name="connsiteX3" fmla="*/ 1312141 w 2103393"/>
              <a:gd name="connsiteY3" fmla="*/ 705300 h 2098094"/>
              <a:gd name="connsiteX4" fmla="*/ 1508484 w 2103393"/>
              <a:gd name="connsiteY4" fmla="*/ 508957 h 2098094"/>
              <a:gd name="connsiteX5" fmla="*/ 2058246 w 2103393"/>
              <a:gd name="connsiteY5" fmla="*/ 2057266 h 2098094"/>
              <a:gd name="connsiteX6" fmla="*/ 1244822 w 2103393"/>
              <a:gd name="connsiteY6" fmla="*/ 1647748 h 2098094"/>
              <a:gd name="connsiteX7" fmla="*/ 1205554 w 2103393"/>
              <a:gd name="connsiteY7" fmla="*/ 1333601 h 2098094"/>
              <a:gd name="connsiteX8" fmla="*/ 1244823 w 2103393"/>
              <a:gd name="connsiteY8" fmla="*/ 890424 h 2098094"/>
              <a:gd name="connsiteX9" fmla="*/ 1076528 w 2103393"/>
              <a:gd name="connsiteY9" fmla="*/ 744569 h 2098094"/>
              <a:gd name="connsiteX10" fmla="*/ 885795 w 2103393"/>
              <a:gd name="connsiteY10" fmla="*/ 884814 h 2098094"/>
              <a:gd name="connsiteX11" fmla="*/ 919453 w 2103393"/>
              <a:gd name="connsiteY11" fmla="*/ 1322380 h 2098094"/>
              <a:gd name="connsiteX12" fmla="*/ 891405 w 2103393"/>
              <a:gd name="connsiteY12" fmla="*/ 1642139 h 2098094"/>
              <a:gd name="connsiteX13" fmla="*/ 89201 w 2103393"/>
              <a:gd name="connsiteY13" fmla="*/ 2085315 h 2098094"/>
              <a:gd name="connsiteX14" fmla="*/ 577255 w 2103393"/>
              <a:gd name="connsiteY14" fmla="*/ 508957 h 2098094"/>
              <a:gd name="connsiteX15" fmla="*/ 807257 w 2103393"/>
              <a:gd name="connsiteY15" fmla="*/ 744569 h 2098094"/>
              <a:gd name="connsiteX16" fmla="*/ 969942 w 2103393"/>
              <a:gd name="connsiteY16" fmla="*/ 632373 h 2098094"/>
              <a:gd name="connsiteX17" fmla="*/ 930675 w 2103393"/>
              <a:gd name="connsiteY17" fmla="*/ 71187 h 2098094"/>
              <a:gd name="connsiteX0" fmla="*/ 930675 w 2103393"/>
              <a:gd name="connsiteY0" fmla="*/ 75207 h 2102114"/>
              <a:gd name="connsiteX1" fmla="*/ 1190398 w 2103393"/>
              <a:gd name="connsiteY1" fmla="*/ 73534 h 2102114"/>
              <a:gd name="connsiteX2" fmla="*/ 1177505 w 2103393"/>
              <a:gd name="connsiteY2" fmla="*/ 630783 h 2102114"/>
              <a:gd name="connsiteX3" fmla="*/ 1312141 w 2103393"/>
              <a:gd name="connsiteY3" fmla="*/ 709320 h 2102114"/>
              <a:gd name="connsiteX4" fmla="*/ 1508484 w 2103393"/>
              <a:gd name="connsiteY4" fmla="*/ 512977 h 2102114"/>
              <a:gd name="connsiteX5" fmla="*/ 2058246 w 2103393"/>
              <a:gd name="connsiteY5" fmla="*/ 2061286 h 2102114"/>
              <a:gd name="connsiteX6" fmla="*/ 1244822 w 2103393"/>
              <a:gd name="connsiteY6" fmla="*/ 1651768 h 2102114"/>
              <a:gd name="connsiteX7" fmla="*/ 1205554 w 2103393"/>
              <a:gd name="connsiteY7" fmla="*/ 1337621 h 2102114"/>
              <a:gd name="connsiteX8" fmla="*/ 1244823 w 2103393"/>
              <a:gd name="connsiteY8" fmla="*/ 894444 h 2102114"/>
              <a:gd name="connsiteX9" fmla="*/ 1076528 w 2103393"/>
              <a:gd name="connsiteY9" fmla="*/ 748589 h 2102114"/>
              <a:gd name="connsiteX10" fmla="*/ 885795 w 2103393"/>
              <a:gd name="connsiteY10" fmla="*/ 888834 h 2102114"/>
              <a:gd name="connsiteX11" fmla="*/ 919453 w 2103393"/>
              <a:gd name="connsiteY11" fmla="*/ 1326400 h 2102114"/>
              <a:gd name="connsiteX12" fmla="*/ 891405 w 2103393"/>
              <a:gd name="connsiteY12" fmla="*/ 1646159 h 2102114"/>
              <a:gd name="connsiteX13" fmla="*/ 89201 w 2103393"/>
              <a:gd name="connsiteY13" fmla="*/ 2089335 h 2102114"/>
              <a:gd name="connsiteX14" fmla="*/ 577255 w 2103393"/>
              <a:gd name="connsiteY14" fmla="*/ 512977 h 2102114"/>
              <a:gd name="connsiteX15" fmla="*/ 807257 w 2103393"/>
              <a:gd name="connsiteY15" fmla="*/ 748589 h 2102114"/>
              <a:gd name="connsiteX16" fmla="*/ 969942 w 2103393"/>
              <a:gd name="connsiteY16" fmla="*/ 636393 h 2102114"/>
              <a:gd name="connsiteX17" fmla="*/ 930675 w 2103393"/>
              <a:gd name="connsiteY17" fmla="*/ 75207 h 2102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2103393" h="2102114">
                <a:moveTo>
                  <a:pt x="930675" y="75207"/>
                </a:moveTo>
                <a:cubicBezTo>
                  <a:pt x="914336" y="-26367"/>
                  <a:pt x="1202803" y="-23213"/>
                  <a:pt x="1190398" y="73534"/>
                </a:cubicBezTo>
                <a:lnTo>
                  <a:pt x="1177505" y="630783"/>
                </a:lnTo>
                <a:lnTo>
                  <a:pt x="1312141" y="709320"/>
                </a:lnTo>
                <a:cubicBezTo>
                  <a:pt x="1349539" y="621433"/>
                  <a:pt x="1403768" y="466228"/>
                  <a:pt x="1508484" y="512977"/>
                </a:cubicBezTo>
                <a:cubicBezTo>
                  <a:pt x="1961009" y="692492"/>
                  <a:pt x="2211581" y="1696648"/>
                  <a:pt x="2058246" y="2061286"/>
                </a:cubicBezTo>
                <a:cubicBezTo>
                  <a:pt x="1912391" y="2233320"/>
                  <a:pt x="1542142" y="1816322"/>
                  <a:pt x="1244822" y="1651768"/>
                </a:cubicBezTo>
                <a:cubicBezTo>
                  <a:pt x="1113927" y="1590061"/>
                  <a:pt x="1184984" y="1466646"/>
                  <a:pt x="1205554" y="1337621"/>
                </a:cubicBezTo>
                <a:cubicBezTo>
                  <a:pt x="1233603" y="1238514"/>
                  <a:pt x="1127017" y="1161846"/>
                  <a:pt x="1244823" y="894444"/>
                </a:cubicBezTo>
                <a:cubicBezTo>
                  <a:pt x="1188725" y="845826"/>
                  <a:pt x="1155065" y="802817"/>
                  <a:pt x="1076528" y="748589"/>
                </a:cubicBezTo>
                <a:cubicBezTo>
                  <a:pt x="973682" y="789728"/>
                  <a:pt x="949373" y="842086"/>
                  <a:pt x="885795" y="888834"/>
                </a:cubicBezTo>
                <a:cubicBezTo>
                  <a:pt x="951243" y="1053389"/>
                  <a:pt x="898883" y="1240382"/>
                  <a:pt x="919453" y="1326400"/>
                </a:cubicBezTo>
                <a:cubicBezTo>
                  <a:pt x="930673" y="1432986"/>
                  <a:pt x="1003602" y="1595671"/>
                  <a:pt x="891405" y="1646159"/>
                </a:cubicBezTo>
                <a:cubicBezTo>
                  <a:pt x="685711" y="1737785"/>
                  <a:pt x="311722" y="2121123"/>
                  <a:pt x="89201" y="2089335"/>
                </a:cubicBezTo>
                <a:cubicBezTo>
                  <a:pt x="-118362" y="2035107"/>
                  <a:pt x="33103" y="774768"/>
                  <a:pt x="577255" y="512977"/>
                </a:cubicBezTo>
                <a:cubicBezTo>
                  <a:pt x="704411" y="464359"/>
                  <a:pt x="736199" y="673791"/>
                  <a:pt x="807257" y="748589"/>
                </a:cubicBezTo>
                <a:lnTo>
                  <a:pt x="969942" y="636393"/>
                </a:lnTo>
                <a:cubicBezTo>
                  <a:pt x="968072" y="483058"/>
                  <a:pt x="947112" y="235825"/>
                  <a:pt x="930675" y="7520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Freeform 24"/>
          <p:cNvSpPr>
            <a:spLocks noChangeAspect="1"/>
          </p:cNvSpPr>
          <p:nvPr/>
        </p:nvSpPr>
        <p:spPr>
          <a:xfrm>
            <a:off x="9976878" y="2011296"/>
            <a:ext cx="487296" cy="487296"/>
          </a:xfrm>
          <a:custGeom>
            <a:avLst/>
            <a:gdLst>
              <a:gd name="connsiteX0" fmla="*/ 1054645 w 3259303"/>
              <a:gd name="connsiteY0" fmla="*/ 0 h 3248084"/>
              <a:gd name="connsiteX1" fmla="*/ 1469772 w 3259303"/>
              <a:gd name="connsiteY1" fmla="*/ 28049 h 3248084"/>
              <a:gd name="connsiteX2" fmla="*/ 1682945 w 3259303"/>
              <a:gd name="connsiteY2" fmla="*/ 740496 h 3248084"/>
              <a:gd name="connsiteX3" fmla="*/ 2417830 w 3259303"/>
              <a:gd name="connsiteY3" fmla="*/ 566592 h 3248084"/>
              <a:gd name="connsiteX4" fmla="*/ 3259303 w 3259303"/>
              <a:gd name="connsiteY4" fmla="*/ 1834410 h 3248084"/>
              <a:gd name="connsiteX5" fmla="*/ 2311244 w 3259303"/>
              <a:gd name="connsiteY5" fmla="*/ 3113448 h 3248084"/>
              <a:gd name="connsiteX6" fmla="*/ 622689 w 3259303"/>
              <a:gd name="connsiteY6" fmla="*/ 2670273 h 3248084"/>
              <a:gd name="connsiteX7" fmla="*/ 398297 w 3259303"/>
              <a:gd name="connsiteY7" fmla="*/ 3248084 h 3248084"/>
              <a:gd name="connsiteX8" fmla="*/ 0 w 3259303"/>
              <a:gd name="connsiteY8" fmla="*/ 3242474 h 3248084"/>
              <a:gd name="connsiteX9" fmla="*/ 218783 w 3259303"/>
              <a:gd name="connsiteY9" fmla="*/ 2333684 h 3248084"/>
              <a:gd name="connsiteX10" fmla="*/ 1593187 w 3259303"/>
              <a:gd name="connsiteY10" fmla="*/ 1997095 h 3248084"/>
              <a:gd name="connsiteX11" fmla="*/ 1250989 w 3259303"/>
              <a:gd name="connsiteY11" fmla="*/ 964889 h 3248084"/>
              <a:gd name="connsiteX12" fmla="*/ 1054645 w 3259303"/>
              <a:gd name="connsiteY12" fmla="*/ 0 h 3248084"/>
              <a:gd name="connsiteX0" fmla="*/ 1054645 w 3259303"/>
              <a:gd name="connsiteY0" fmla="*/ 0 h 3225645"/>
              <a:gd name="connsiteX1" fmla="*/ 1469772 w 3259303"/>
              <a:gd name="connsiteY1" fmla="*/ 5610 h 3225645"/>
              <a:gd name="connsiteX2" fmla="*/ 1682945 w 3259303"/>
              <a:gd name="connsiteY2" fmla="*/ 718057 h 3225645"/>
              <a:gd name="connsiteX3" fmla="*/ 2417830 w 3259303"/>
              <a:gd name="connsiteY3" fmla="*/ 544153 h 3225645"/>
              <a:gd name="connsiteX4" fmla="*/ 3259303 w 3259303"/>
              <a:gd name="connsiteY4" fmla="*/ 1811971 h 3225645"/>
              <a:gd name="connsiteX5" fmla="*/ 2311244 w 3259303"/>
              <a:gd name="connsiteY5" fmla="*/ 3091009 h 3225645"/>
              <a:gd name="connsiteX6" fmla="*/ 622689 w 3259303"/>
              <a:gd name="connsiteY6" fmla="*/ 2647834 h 3225645"/>
              <a:gd name="connsiteX7" fmla="*/ 398297 w 3259303"/>
              <a:gd name="connsiteY7" fmla="*/ 3225645 h 3225645"/>
              <a:gd name="connsiteX8" fmla="*/ 0 w 3259303"/>
              <a:gd name="connsiteY8" fmla="*/ 3220035 h 3225645"/>
              <a:gd name="connsiteX9" fmla="*/ 218783 w 3259303"/>
              <a:gd name="connsiteY9" fmla="*/ 2311245 h 3225645"/>
              <a:gd name="connsiteX10" fmla="*/ 1593187 w 3259303"/>
              <a:gd name="connsiteY10" fmla="*/ 1974656 h 3225645"/>
              <a:gd name="connsiteX11" fmla="*/ 1250989 w 3259303"/>
              <a:gd name="connsiteY11" fmla="*/ 942450 h 3225645"/>
              <a:gd name="connsiteX12" fmla="*/ 1054645 w 3259303"/>
              <a:gd name="connsiteY12" fmla="*/ 0 h 3225645"/>
              <a:gd name="connsiteX0" fmla="*/ 1054645 w 3259303"/>
              <a:gd name="connsiteY0" fmla="*/ 0 h 3242475"/>
              <a:gd name="connsiteX1" fmla="*/ 1469772 w 3259303"/>
              <a:gd name="connsiteY1" fmla="*/ 22440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54645 w 3259303"/>
              <a:gd name="connsiteY0" fmla="*/ 0 h 3242475"/>
              <a:gd name="connsiteX1" fmla="*/ 1464162 w 3259303"/>
              <a:gd name="connsiteY1" fmla="*/ 1 h 3242475"/>
              <a:gd name="connsiteX2" fmla="*/ 1682945 w 3259303"/>
              <a:gd name="connsiteY2" fmla="*/ 734887 h 3242475"/>
              <a:gd name="connsiteX3" fmla="*/ 2417830 w 3259303"/>
              <a:gd name="connsiteY3" fmla="*/ 560983 h 3242475"/>
              <a:gd name="connsiteX4" fmla="*/ 3259303 w 3259303"/>
              <a:gd name="connsiteY4" fmla="*/ 1828801 h 3242475"/>
              <a:gd name="connsiteX5" fmla="*/ 2311244 w 3259303"/>
              <a:gd name="connsiteY5" fmla="*/ 3107839 h 3242475"/>
              <a:gd name="connsiteX6" fmla="*/ 622689 w 3259303"/>
              <a:gd name="connsiteY6" fmla="*/ 2664664 h 3242475"/>
              <a:gd name="connsiteX7" fmla="*/ 398297 w 3259303"/>
              <a:gd name="connsiteY7" fmla="*/ 3242475 h 3242475"/>
              <a:gd name="connsiteX8" fmla="*/ 0 w 3259303"/>
              <a:gd name="connsiteY8" fmla="*/ 3236865 h 3242475"/>
              <a:gd name="connsiteX9" fmla="*/ 218783 w 3259303"/>
              <a:gd name="connsiteY9" fmla="*/ 2328075 h 3242475"/>
              <a:gd name="connsiteX10" fmla="*/ 1593187 w 3259303"/>
              <a:gd name="connsiteY10" fmla="*/ 1991486 h 3242475"/>
              <a:gd name="connsiteX11" fmla="*/ 1250989 w 3259303"/>
              <a:gd name="connsiteY11" fmla="*/ 959280 h 3242475"/>
              <a:gd name="connsiteX12" fmla="*/ 1054645 w 3259303"/>
              <a:gd name="connsiteY12" fmla="*/ 0 h 3242475"/>
              <a:gd name="connsiteX0" fmla="*/ 1065864 w 3259303"/>
              <a:gd name="connsiteY0" fmla="*/ 5609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5609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218783 w 3259303"/>
              <a:gd name="connsiteY9" fmla="*/ 2328074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37566 w 3259303"/>
              <a:gd name="connsiteY9" fmla="*/ 2260757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93187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65864 w 3259303"/>
              <a:gd name="connsiteY0" fmla="*/ 16828 h 3242474"/>
              <a:gd name="connsiteX1" fmla="*/ 1464162 w 3259303"/>
              <a:gd name="connsiteY1" fmla="*/ 0 h 3242474"/>
              <a:gd name="connsiteX2" fmla="*/ 1682945 w 3259303"/>
              <a:gd name="connsiteY2" fmla="*/ 734886 h 3242474"/>
              <a:gd name="connsiteX3" fmla="*/ 2417830 w 3259303"/>
              <a:gd name="connsiteY3" fmla="*/ 560982 h 3242474"/>
              <a:gd name="connsiteX4" fmla="*/ 3259303 w 3259303"/>
              <a:gd name="connsiteY4" fmla="*/ 1828800 h 3242474"/>
              <a:gd name="connsiteX5" fmla="*/ 2311244 w 3259303"/>
              <a:gd name="connsiteY5" fmla="*/ 3107838 h 3242474"/>
              <a:gd name="connsiteX6" fmla="*/ 622689 w 3259303"/>
              <a:gd name="connsiteY6" fmla="*/ 2664663 h 3242474"/>
              <a:gd name="connsiteX7" fmla="*/ 398297 w 3259303"/>
              <a:gd name="connsiteY7" fmla="*/ 3242474 h 3242474"/>
              <a:gd name="connsiteX8" fmla="*/ 0 w 3259303"/>
              <a:gd name="connsiteY8" fmla="*/ 3236864 h 3242474"/>
              <a:gd name="connsiteX9" fmla="*/ 448785 w 3259303"/>
              <a:gd name="connsiteY9" fmla="*/ 2232708 h 3242474"/>
              <a:gd name="connsiteX10" fmla="*/ 1576358 w 3259303"/>
              <a:gd name="connsiteY10" fmla="*/ 1991485 h 3242474"/>
              <a:gd name="connsiteX11" fmla="*/ 1250989 w 3259303"/>
              <a:gd name="connsiteY11" fmla="*/ 959279 h 3242474"/>
              <a:gd name="connsiteX12" fmla="*/ 1065864 w 3259303"/>
              <a:gd name="connsiteY12" fmla="*/ 16828 h 3242474"/>
              <a:gd name="connsiteX0" fmla="*/ 1004156 w 3197595"/>
              <a:gd name="connsiteY0" fmla="*/ 16828 h 3242474"/>
              <a:gd name="connsiteX1" fmla="*/ 1402454 w 3197595"/>
              <a:gd name="connsiteY1" fmla="*/ 0 h 3242474"/>
              <a:gd name="connsiteX2" fmla="*/ 1621237 w 3197595"/>
              <a:gd name="connsiteY2" fmla="*/ 734886 h 3242474"/>
              <a:gd name="connsiteX3" fmla="*/ 2356122 w 3197595"/>
              <a:gd name="connsiteY3" fmla="*/ 560982 h 3242474"/>
              <a:gd name="connsiteX4" fmla="*/ 3197595 w 3197595"/>
              <a:gd name="connsiteY4" fmla="*/ 1828800 h 3242474"/>
              <a:gd name="connsiteX5" fmla="*/ 2249536 w 3197595"/>
              <a:gd name="connsiteY5" fmla="*/ 3107838 h 3242474"/>
              <a:gd name="connsiteX6" fmla="*/ 560981 w 3197595"/>
              <a:gd name="connsiteY6" fmla="*/ 2664663 h 3242474"/>
              <a:gd name="connsiteX7" fmla="*/ 336589 w 3197595"/>
              <a:gd name="connsiteY7" fmla="*/ 3242474 h 3242474"/>
              <a:gd name="connsiteX8" fmla="*/ 0 w 3197595"/>
              <a:gd name="connsiteY8" fmla="*/ 3236864 h 3242474"/>
              <a:gd name="connsiteX9" fmla="*/ 387077 w 3197595"/>
              <a:gd name="connsiteY9" fmla="*/ 2232708 h 3242474"/>
              <a:gd name="connsiteX10" fmla="*/ 1514650 w 3197595"/>
              <a:gd name="connsiteY10" fmla="*/ 1991485 h 3242474"/>
              <a:gd name="connsiteX11" fmla="*/ 1189281 w 3197595"/>
              <a:gd name="connsiteY11" fmla="*/ 959279 h 3242474"/>
              <a:gd name="connsiteX12" fmla="*/ 1004156 w 3197595"/>
              <a:gd name="connsiteY12" fmla="*/ 16828 h 3242474"/>
              <a:gd name="connsiteX0" fmla="*/ 1011476 w 3204915"/>
              <a:gd name="connsiteY0" fmla="*/ 16828 h 3242474"/>
              <a:gd name="connsiteX1" fmla="*/ 1409774 w 3204915"/>
              <a:gd name="connsiteY1" fmla="*/ 0 h 3242474"/>
              <a:gd name="connsiteX2" fmla="*/ 1628557 w 3204915"/>
              <a:gd name="connsiteY2" fmla="*/ 734886 h 3242474"/>
              <a:gd name="connsiteX3" fmla="*/ 2363442 w 3204915"/>
              <a:gd name="connsiteY3" fmla="*/ 560982 h 3242474"/>
              <a:gd name="connsiteX4" fmla="*/ 3204915 w 3204915"/>
              <a:gd name="connsiteY4" fmla="*/ 1828800 h 3242474"/>
              <a:gd name="connsiteX5" fmla="*/ 2256856 w 3204915"/>
              <a:gd name="connsiteY5" fmla="*/ 3107838 h 3242474"/>
              <a:gd name="connsiteX6" fmla="*/ 568301 w 3204915"/>
              <a:gd name="connsiteY6" fmla="*/ 2664663 h 3242474"/>
              <a:gd name="connsiteX7" fmla="*/ 343909 w 3204915"/>
              <a:gd name="connsiteY7" fmla="*/ 3242474 h 3242474"/>
              <a:gd name="connsiteX8" fmla="*/ 7320 w 3204915"/>
              <a:gd name="connsiteY8" fmla="*/ 3236864 h 3242474"/>
              <a:gd name="connsiteX9" fmla="*/ 394397 w 3204915"/>
              <a:gd name="connsiteY9" fmla="*/ 2232708 h 3242474"/>
              <a:gd name="connsiteX10" fmla="*/ 1521970 w 3204915"/>
              <a:gd name="connsiteY10" fmla="*/ 1991485 h 3242474"/>
              <a:gd name="connsiteX11" fmla="*/ 1196601 w 3204915"/>
              <a:gd name="connsiteY11" fmla="*/ 959279 h 3242474"/>
              <a:gd name="connsiteX12" fmla="*/ 1011476 w 3204915"/>
              <a:gd name="connsiteY12" fmla="*/ 16828 h 3242474"/>
              <a:gd name="connsiteX0" fmla="*/ 1007292 w 3200731"/>
              <a:gd name="connsiteY0" fmla="*/ 16828 h 3242474"/>
              <a:gd name="connsiteX1" fmla="*/ 1405590 w 3200731"/>
              <a:gd name="connsiteY1" fmla="*/ 0 h 3242474"/>
              <a:gd name="connsiteX2" fmla="*/ 1624373 w 3200731"/>
              <a:gd name="connsiteY2" fmla="*/ 734886 h 3242474"/>
              <a:gd name="connsiteX3" fmla="*/ 2359258 w 3200731"/>
              <a:gd name="connsiteY3" fmla="*/ 560982 h 3242474"/>
              <a:gd name="connsiteX4" fmla="*/ 3200731 w 3200731"/>
              <a:gd name="connsiteY4" fmla="*/ 1828800 h 3242474"/>
              <a:gd name="connsiteX5" fmla="*/ 2252672 w 3200731"/>
              <a:gd name="connsiteY5" fmla="*/ 3107838 h 3242474"/>
              <a:gd name="connsiteX6" fmla="*/ 564117 w 3200731"/>
              <a:gd name="connsiteY6" fmla="*/ 2664663 h 3242474"/>
              <a:gd name="connsiteX7" fmla="*/ 339725 w 3200731"/>
              <a:gd name="connsiteY7" fmla="*/ 3242474 h 3242474"/>
              <a:gd name="connsiteX8" fmla="*/ 3136 w 3200731"/>
              <a:gd name="connsiteY8" fmla="*/ 3236864 h 3242474"/>
              <a:gd name="connsiteX9" fmla="*/ 390213 w 3200731"/>
              <a:gd name="connsiteY9" fmla="*/ 2232708 h 3242474"/>
              <a:gd name="connsiteX10" fmla="*/ 1517786 w 3200731"/>
              <a:gd name="connsiteY10" fmla="*/ 1991485 h 3242474"/>
              <a:gd name="connsiteX11" fmla="*/ 1192417 w 3200731"/>
              <a:gd name="connsiteY11" fmla="*/ 959279 h 3242474"/>
              <a:gd name="connsiteX12" fmla="*/ 1007292 w 3200731"/>
              <a:gd name="connsiteY12" fmla="*/ 16828 h 3242474"/>
              <a:gd name="connsiteX0" fmla="*/ 1051443 w 3244882"/>
              <a:gd name="connsiteY0" fmla="*/ 16828 h 3242474"/>
              <a:gd name="connsiteX1" fmla="*/ 1449741 w 3244882"/>
              <a:gd name="connsiteY1" fmla="*/ 0 h 3242474"/>
              <a:gd name="connsiteX2" fmla="*/ 1668524 w 3244882"/>
              <a:gd name="connsiteY2" fmla="*/ 734886 h 3242474"/>
              <a:gd name="connsiteX3" fmla="*/ 2403409 w 3244882"/>
              <a:gd name="connsiteY3" fmla="*/ 560982 h 3242474"/>
              <a:gd name="connsiteX4" fmla="*/ 3244882 w 3244882"/>
              <a:gd name="connsiteY4" fmla="*/ 1828800 h 3242474"/>
              <a:gd name="connsiteX5" fmla="*/ 2296823 w 3244882"/>
              <a:gd name="connsiteY5" fmla="*/ 3107838 h 3242474"/>
              <a:gd name="connsiteX6" fmla="*/ 608268 w 3244882"/>
              <a:gd name="connsiteY6" fmla="*/ 2664663 h 3242474"/>
              <a:gd name="connsiteX7" fmla="*/ 383876 w 3244882"/>
              <a:gd name="connsiteY7" fmla="*/ 3242474 h 3242474"/>
              <a:gd name="connsiteX8" fmla="*/ 2408 w 3244882"/>
              <a:gd name="connsiteY8" fmla="*/ 3236864 h 3242474"/>
              <a:gd name="connsiteX9" fmla="*/ 434364 w 3244882"/>
              <a:gd name="connsiteY9" fmla="*/ 2232708 h 3242474"/>
              <a:gd name="connsiteX10" fmla="*/ 1561937 w 3244882"/>
              <a:gd name="connsiteY10" fmla="*/ 1991485 h 3242474"/>
              <a:gd name="connsiteX11" fmla="*/ 1236568 w 3244882"/>
              <a:gd name="connsiteY11" fmla="*/ 959279 h 3242474"/>
              <a:gd name="connsiteX12" fmla="*/ 1051443 w 3244882"/>
              <a:gd name="connsiteY12" fmla="*/ 16828 h 3242474"/>
              <a:gd name="connsiteX0" fmla="*/ 1049313 w 3242752"/>
              <a:gd name="connsiteY0" fmla="*/ 16828 h 3242474"/>
              <a:gd name="connsiteX1" fmla="*/ 1447611 w 3242752"/>
              <a:gd name="connsiteY1" fmla="*/ 0 h 3242474"/>
              <a:gd name="connsiteX2" fmla="*/ 1666394 w 3242752"/>
              <a:gd name="connsiteY2" fmla="*/ 734886 h 3242474"/>
              <a:gd name="connsiteX3" fmla="*/ 2401279 w 3242752"/>
              <a:gd name="connsiteY3" fmla="*/ 560982 h 3242474"/>
              <a:gd name="connsiteX4" fmla="*/ 3242752 w 3242752"/>
              <a:gd name="connsiteY4" fmla="*/ 1828800 h 3242474"/>
              <a:gd name="connsiteX5" fmla="*/ 2294693 w 3242752"/>
              <a:gd name="connsiteY5" fmla="*/ 3107838 h 3242474"/>
              <a:gd name="connsiteX6" fmla="*/ 606138 w 3242752"/>
              <a:gd name="connsiteY6" fmla="*/ 2664663 h 3242474"/>
              <a:gd name="connsiteX7" fmla="*/ 381746 w 3242752"/>
              <a:gd name="connsiteY7" fmla="*/ 3242474 h 3242474"/>
              <a:gd name="connsiteX8" fmla="*/ 278 w 3242752"/>
              <a:gd name="connsiteY8" fmla="*/ 3236864 h 3242474"/>
              <a:gd name="connsiteX9" fmla="*/ 432234 w 3242752"/>
              <a:gd name="connsiteY9" fmla="*/ 2232708 h 3242474"/>
              <a:gd name="connsiteX10" fmla="*/ 1559807 w 3242752"/>
              <a:gd name="connsiteY10" fmla="*/ 1991485 h 3242474"/>
              <a:gd name="connsiteX11" fmla="*/ 1234438 w 3242752"/>
              <a:gd name="connsiteY11" fmla="*/ 959279 h 3242474"/>
              <a:gd name="connsiteX12" fmla="*/ 1049313 w 3242752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294415 w 3242474"/>
              <a:gd name="connsiteY5" fmla="*/ 3107838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242474"/>
              <a:gd name="connsiteY0" fmla="*/ 16828 h 3242474"/>
              <a:gd name="connsiteX1" fmla="*/ 1447333 w 3242474"/>
              <a:gd name="connsiteY1" fmla="*/ 0 h 3242474"/>
              <a:gd name="connsiteX2" fmla="*/ 1666116 w 3242474"/>
              <a:gd name="connsiteY2" fmla="*/ 734886 h 3242474"/>
              <a:gd name="connsiteX3" fmla="*/ 2401001 w 3242474"/>
              <a:gd name="connsiteY3" fmla="*/ 560982 h 3242474"/>
              <a:gd name="connsiteX4" fmla="*/ 3242474 w 3242474"/>
              <a:gd name="connsiteY4" fmla="*/ 1828800 h 3242474"/>
              <a:gd name="connsiteX5" fmla="*/ 2300025 w 3242474"/>
              <a:gd name="connsiteY5" fmla="*/ 3046130 h 3242474"/>
              <a:gd name="connsiteX6" fmla="*/ 605860 w 3242474"/>
              <a:gd name="connsiteY6" fmla="*/ 2664663 h 3242474"/>
              <a:gd name="connsiteX7" fmla="*/ 381468 w 3242474"/>
              <a:gd name="connsiteY7" fmla="*/ 3242474 h 3242474"/>
              <a:gd name="connsiteX8" fmla="*/ 0 w 3242474"/>
              <a:gd name="connsiteY8" fmla="*/ 3236864 h 3242474"/>
              <a:gd name="connsiteX9" fmla="*/ 431956 w 3242474"/>
              <a:gd name="connsiteY9" fmla="*/ 2232708 h 3242474"/>
              <a:gd name="connsiteX10" fmla="*/ 1559529 w 3242474"/>
              <a:gd name="connsiteY10" fmla="*/ 1991485 h 3242474"/>
              <a:gd name="connsiteX11" fmla="*/ 1234160 w 3242474"/>
              <a:gd name="connsiteY11" fmla="*/ 959279 h 3242474"/>
              <a:gd name="connsiteX12" fmla="*/ 1049035 w 3242474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186376"/>
              <a:gd name="connsiteY0" fmla="*/ 16828 h 3242474"/>
              <a:gd name="connsiteX1" fmla="*/ 1447333 w 3186376"/>
              <a:gd name="connsiteY1" fmla="*/ 0 h 3242474"/>
              <a:gd name="connsiteX2" fmla="*/ 1666116 w 3186376"/>
              <a:gd name="connsiteY2" fmla="*/ 734886 h 3242474"/>
              <a:gd name="connsiteX3" fmla="*/ 2401001 w 3186376"/>
              <a:gd name="connsiteY3" fmla="*/ 560982 h 3242474"/>
              <a:gd name="connsiteX4" fmla="*/ 3186376 w 3186376"/>
              <a:gd name="connsiteY4" fmla="*/ 1828800 h 3242474"/>
              <a:gd name="connsiteX5" fmla="*/ 2300025 w 3186376"/>
              <a:gd name="connsiteY5" fmla="*/ 3046130 h 3242474"/>
              <a:gd name="connsiteX6" fmla="*/ 605860 w 3186376"/>
              <a:gd name="connsiteY6" fmla="*/ 2664663 h 3242474"/>
              <a:gd name="connsiteX7" fmla="*/ 381468 w 3186376"/>
              <a:gd name="connsiteY7" fmla="*/ 3242474 h 3242474"/>
              <a:gd name="connsiteX8" fmla="*/ 0 w 3186376"/>
              <a:gd name="connsiteY8" fmla="*/ 3236864 h 3242474"/>
              <a:gd name="connsiteX9" fmla="*/ 431956 w 3186376"/>
              <a:gd name="connsiteY9" fmla="*/ 2232708 h 3242474"/>
              <a:gd name="connsiteX10" fmla="*/ 1559529 w 3186376"/>
              <a:gd name="connsiteY10" fmla="*/ 1991485 h 3242474"/>
              <a:gd name="connsiteX11" fmla="*/ 1234160 w 3186376"/>
              <a:gd name="connsiteY11" fmla="*/ 959279 h 3242474"/>
              <a:gd name="connsiteX12" fmla="*/ 1049035 w 318637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23190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431956 w 3203206"/>
              <a:gd name="connsiteY9" fmla="*/ 223270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431956 w 3175157"/>
              <a:gd name="connsiteY9" fmla="*/ 223270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175157"/>
              <a:gd name="connsiteY0" fmla="*/ 16828 h 3242474"/>
              <a:gd name="connsiteX1" fmla="*/ 1447333 w 3175157"/>
              <a:gd name="connsiteY1" fmla="*/ 0 h 3242474"/>
              <a:gd name="connsiteX2" fmla="*/ 1666116 w 3175157"/>
              <a:gd name="connsiteY2" fmla="*/ 734886 h 3242474"/>
              <a:gd name="connsiteX3" fmla="*/ 2401001 w 3175157"/>
              <a:gd name="connsiteY3" fmla="*/ 560982 h 3242474"/>
              <a:gd name="connsiteX4" fmla="*/ 3175157 w 3175157"/>
              <a:gd name="connsiteY4" fmla="*/ 1834409 h 3242474"/>
              <a:gd name="connsiteX5" fmla="*/ 2300025 w 3175157"/>
              <a:gd name="connsiteY5" fmla="*/ 3046130 h 3242474"/>
              <a:gd name="connsiteX6" fmla="*/ 605860 w 3175157"/>
              <a:gd name="connsiteY6" fmla="*/ 2664663 h 3242474"/>
              <a:gd name="connsiteX7" fmla="*/ 381468 w 3175157"/>
              <a:gd name="connsiteY7" fmla="*/ 3242474 h 3242474"/>
              <a:gd name="connsiteX8" fmla="*/ 0 w 3175157"/>
              <a:gd name="connsiteY8" fmla="*/ 3236864 h 3242474"/>
              <a:gd name="connsiteX9" fmla="*/ 516103 w 3175157"/>
              <a:gd name="connsiteY9" fmla="*/ 2249538 h 3242474"/>
              <a:gd name="connsiteX10" fmla="*/ 1559529 w 3175157"/>
              <a:gd name="connsiteY10" fmla="*/ 1991485 h 3242474"/>
              <a:gd name="connsiteX11" fmla="*/ 1234160 w 3175157"/>
              <a:gd name="connsiteY11" fmla="*/ 959279 h 3242474"/>
              <a:gd name="connsiteX12" fmla="*/ 1049035 w 3175157"/>
              <a:gd name="connsiteY12" fmla="*/ 16828 h 3242474"/>
              <a:gd name="connsiteX0" fmla="*/ 1049035 w 3203206"/>
              <a:gd name="connsiteY0" fmla="*/ 16828 h 3242474"/>
              <a:gd name="connsiteX1" fmla="*/ 1447333 w 3203206"/>
              <a:gd name="connsiteY1" fmla="*/ 0 h 3242474"/>
              <a:gd name="connsiteX2" fmla="*/ 1666116 w 3203206"/>
              <a:gd name="connsiteY2" fmla="*/ 734886 h 3242474"/>
              <a:gd name="connsiteX3" fmla="*/ 2401001 w 3203206"/>
              <a:gd name="connsiteY3" fmla="*/ 560982 h 3242474"/>
              <a:gd name="connsiteX4" fmla="*/ 3203206 w 3203206"/>
              <a:gd name="connsiteY4" fmla="*/ 1834409 h 3242474"/>
              <a:gd name="connsiteX5" fmla="*/ 2300025 w 3203206"/>
              <a:gd name="connsiteY5" fmla="*/ 3046130 h 3242474"/>
              <a:gd name="connsiteX6" fmla="*/ 605860 w 3203206"/>
              <a:gd name="connsiteY6" fmla="*/ 2664663 h 3242474"/>
              <a:gd name="connsiteX7" fmla="*/ 381468 w 3203206"/>
              <a:gd name="connsiteY7" fmla="*/ 3242474 h 3242474"/>
              <a:gd name="connsiteX8" fmla="*/ 0 w 3203206"/>
              <a:gd name="connsiteY8" fmla="*/ 3236864 h 3242474"/>
              <a:gd name="connsiteX9" fmla="*/ 516103 w 3203206"/>
              <a:gd name="connsiteY9" fmla="*/ 2249538 h 3242474"/>
              <a:gd name="connsiteX10" fmla="*/ 1559529 w 3203206"/>
              <a:gd name="connsiteY10" fmla="*/ 1991485 h 3242474"/>
              <a:gd name="connsiteX11" fmla="*/ 1234160 w 3203206"/>
              <a:gd name="connsiteY11" fmla="*/ 959279 h 3242474"/>
              <a:gd name="connsiteX12" fmla="*/ 1049035 w 3203206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  <a:gd name="connsiteX0" fmla="*/ 1049035 w 3203570"/>
              <a:gd name="connsiteY0" fmla="*/ 16828 h 3242474"/>
              <a:gd name="connsiteX1" fmla="*/ 1447333 w 3203570"/>
              <a:gd name="connsiteY1" fmla="*/ 0 h 3242474"/>
              <a:gd name="connsiteX2" fmla="*/ 1666116 w 3203570"/>
              <a:gd name="connsiteY2" fmla="*/ 734886 h 3242474"/>
              <a:gd name="connsiteX3" fmla="*/ 2401001 w 3203570"/>
              <a:gd name="connsiteY3" fmla="*/ 560982 h 3242474"/>
              <a:gd name="connsiteX4" fmla="*/ 3203206 w 3203570"/>
              <a:gd name="connsiteY4" fmla="*/ 1834409 h 3242474"/>
              <a:gd name="connsiteX5" fmla="*/ 2300025 w 3203570"/>
              <a:gd name="connsiteY5" fmla="*/ 3046130 h 3242474"/>
              <a:gd name="connsiteX6" fmla="*/ 605860 w 3203570"/>
              <a:gd name="connsiteY6" fmla="*/ 2664663 h 3242474"/>
              <a:gd name="connsiteX7" fmla="*/ 381468 w 3203570"/>
              <a:gd name="connsiteY7" fmla="*/ 3242474 h 3242474"/>
              <a:gd name="connsiteX8" fmla="*/ 0 w 3203570"/>
              <a:gd name="connsiteY8" fmla="*/ 3236864 h 3242474"/>
              <a:gd name="connsiteX9" fmla="*/ 516103 w 3203570"/>
              <a:gd name="connsiteY9" fmla="*/ 2249538 h 3242474"/>
              <a:gd name="connsiteX10" fmla="*/ 1559529 w 3203570"/>
              <a:gd name="connsiteY10" fmla="*/ 1991485 h 3242474"/>
              <a:gd name="connsiteX11" fmla="*/ 1234160 w 3203570"/>
              <a:gd name="connsiteY11" fmla="*/ 959279 h 3242474"/>
              <a:gd name="connsiteX12" fmla="*/ 1049035 w 3203570"/>
              <a:gd name="connsiteY12" fmla="*/ 16828 h 3242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203570" h="3242474">
                <a:moveTo>
                  <a:pt x="1049035" y="16828"/>
                </a:moveTo>
                <a:lnTo>
                  <a:pt x="1447333" y="0"/>
                </a:lnTo>
                <a:cubicBezTo>
                  <a:pt x="1441724" y="284231"/>
                  <a:pt x="1413674" y="613340"/>
                  <a:pt x="1666116" y="734886"/>
                </a:cubicBezTo>
                <a:cubicBezTo>
                  <a:pt x="1888639" y="783504"/>
                  <a:pt x="1937256" y="473095"/>
                  <a:pt x="2401001" y="560982"/>
                </a:cubicBezTo>
                <a:cubicBezTo>
                  <a:pt x="2875965" y="635779"/>
                  <a:pt x="3216295" y="1035945"/>
                  <a:pt x="3203206" y="1834409"/>
                </a:cubicBezTo>
                <a:cubicBezTo>
                  <a:pt x="3175156" y="2587994"/>
                  <a:pt x="2844177" y="2814257"/>
                  <a:pt x="2300025" y="3046130"/>
                </a:cubicBezTo>
                <a:cubicBezTo>
                  <a:pt x="1406194" y="3347190"/>
                  <a:pt x="820903" y="2705801"/>
                  <a:pt x="605860" y="2664663"/>
                </a:cubicBezTo>
                <a:cubicBezTo>
                  <a:pt x="379598" y="2621655"/>
                  <a:pt x="355288" y="2954503"/>
                  <a:pt x="381468" y="3242474"/>
                </a:cubicBezTo>
                <a:lnTo>
                  <a:pt x="0" y="3236864"/>
                </a:lnTo>
                <a:cubicBezTo>
                  <a:pt x="9350" y="2823607"/>
                  <a:pt x="-31788" y="2191567"/>
                  <a:pt x="516103" y="2249538"/>
                </a:cubicBezTo>
                <a:cubicBezTo>
                  <a:pt x="918138" y="2305637"/>
                  <a:pt x="1303347" y="2423441"/>
                  <a:pt x="1559529" y="1991485"/>
                </a:cubicBezTo>
                <a:cubicBezTo>
                  <a:pt x="1720344" y="1686686"/>
                  <a:pt x="1701645" y="1337006"/>
                  <a:pt x="1234160" y="959279"/>
                </a:cubicBezTo>
                <a:cubicBezTo>
                  <a:pt x="1155622" y="891961"/>
                  <a:pt x="981717" y="516102"/>
                  <a:pt x="1049035" y="16828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6" name="Freeform 25"/>
          <p:cNvSpPr>
            <a:spLocks noChangeAspect="1"/>
          </p:cNvSpPr>
          <p:nvPr/>
        </p:nvSpPr>
        <p:spPr>
          <a:xfrm>
            <a:off x="4456478" y="2034064"/>
            <a:ext cx="548251" cy="462968"/>
          </a:xfrm>
          <a:custGeom>
            <a:avLst/>
            <a:gdLst/>
            <a:ahLst/>
            <a:cxnLst/>
            <a:rect l="l" t="t" r="r" b="b"/>
            <a:pathLst>
              <a:path w="3213653" h="2719059">
                <a:moveTo>
                  <a:pt x="1378151" y="1333546"/>
                </a:moveTo>
                <a:cubicBezTo>
                  <a:pt x="1319627" y="1375402"/>
                  <a:pt x="1250513" y="1400241"/>
                  <a:pt x="1177640" y="1404742"/>
                </a:cubicBezTo>
                <a:cubicBezTo>
                  <a:pt x="1183273" y="1421668"/>
                  <a:pt x="1185388" y="1439329"/>
                  <a:pt x="1185029" y="1457608"/>
                </a:cubicBezTo>
                <a:lnTo>
                  <a:pt x="1182201" y="1517198"/>
                </a:lnTo>
                <a:cubicBezTo>
                  <a:pt x="1256472" y="1514781"/>
                  <a:pt x="1326341" y="1484168"/>
                  <a:pt x="1378151" y="1432005"/>
                </a:cubicBezTo>
                <a:close/>
                <a:moveTo>
                  <a:pt x="1765736" y="0"/>
                </a:moveTo>
                <a:cubicBezTo>
                  <a:pt x="1820598" y="0"/>
                  <a:pt x="1865072" y="44474"/>
                  <a:pt x="1865072" y="99336"/>
                </a:cubicBezTo>
                <a:lnTo>
                  <a:pt x="1865072" y="1145199"/>
                </a:lnTo>
                <a:cubicBezTo>
                  <a:pt x="1927584" y="1198906"/>
                  <a:pt x="2002197" y="1234373"/>
                  <a:pt x="2081262" y="1252128"/>
                </a:cubicBezTo>
                <a:cubicBezTo>
                  <a:pt x="2096727" y="1219747"/>
                  <a:pt x="2112543" y="1186289"/>
                  <a:pt x="2123992" y="1149920"/>
                </a:cubicBezTo>
                <a:cubicBezTo>
                  <a:pt x="1899600" y="1041464"/>
                  <a:pt x="1832282" y="585198"/>
                  <a:pt x="1933258" y="437473"/>
                </a:cubicBezTo>
                <a:cubicBezTo>
                  <a:pt x="2028156" y="327848"/>
                  <a:pt x="2131647" y="265468"/>
                  <a:pt x="2345195" y="261608"/>
                </a:cubicBezTo>
                <a:cubicBezTo>
                  <a:pt x="2375702" y="261056"/>
                  <a:pt x="2408455" y="261699"/>
                  <a:pt x="2443750" y="263569"/>
                </a:cubicBezTo>
                <a:cubicBezTo>
                  <a:pt x="2954244" y="291618"/>
                  <a:pt x="3189856" y="886259"/>
                  <a:pt x="3206686" y="1323824"/>
                </a:cubicBezTo>
                <a:cubicBezTo>
                  <a:pt x="3247823" y="2015701"/>
                  <a:pt x="3103839" y="2270013"/>
                  <a:pt x="2853267" y="2462617"/>
                </a:cubicBezTo>
                <a:cubicBezTo>
                  <a:pt x="2511068" y="2735627"/>
                  <a:pt x="2157650" y="2470097"/>
                  <a:pt x="2084722" y="2170906"/>
                </a:cubicBezTo>
                <a:cubicBezTo>
                  <a:pt x="2058544" y="2038140"/>
                  <a:pt x="2127730" y="1922204"/>
                  <a:pt x="2202528" y="1800658"/>
                </a:cubicBezTo>
                <a:lnTo>
                  <a:pt x="2143866" y="1730900"/>
                </a:lnTo>
                <a:cubicBezTo>
                  <a:pt x="2096151" y="1741682"/>
                  <a:pt x="2046910" y="1746675"/>
                  <a:pt x="1997032" y="1746402"/>
                </a:cubicBezTo>
                <a:lnTo>
                  <a:pt x="1887189" y="1736891"/>
                </a:lnTo>
                <a:lnTo>
                  <a:pt x="1887189" y="2619722"/>
                </a:lnTo>
                <a:cubicBezTo>
                  <a:pt x="1887189" y="2674584"/>
                  <a:pt x="1842715" y="2719058"/>
                  <a:pt x="1787853" y="2719058"/>
                </a:cubicBezTo>
                <a:cubicBezTo>
                  <a:pt x="1732991" y="2719058"/>
                  <a:pt x="1688517" y="2674584"/>
                  <a:pt x="1688517" y="2619722"/>
                </a:cubicBezTo>
                <a:lnTo>
                  <a:pt x="1688517" y="1730093"/>
                </a:lnTo>
                <a:cubicBezTo>
                  <a:pt x="1688517" y="1710960"/>
                  <a:pt x="1693926" y="1693091"/>
                  <a:pt x="1704798" y="1678857"/>
                </a:cubicBezTo>
                <a:cubicBezTo>
                  <a:pt x="1659024" y="1659660"/>
                  <a:pt x="1616387" y="1633873"/>
                  <a:pt x="1576823" y="1603655"/>
                </a:cubicBezTo>
                <a:lnTo>
                  <a:pt x="1576823" y="2619723"/>
                </a:lnTo>
                <a:cubicBezTo>
                  <a:pt x="1576823" y="2674585"/>
                  <a:pt x="1532349" y="2719059"/>
                  <a:pt x="1477487" y="2719059"/>
                </a:cubicBezTo>
                <a:cubicBezTo>
                  <a:pt x="1422625" y="2719059"/>
                  <a:pt x="1378151" y="2674585"/>
                  <a:pt x="1378151" y="2619723"/>
                </a:cubicBezTo>
                <a:lnTo>
                  <a:pt x="1378151" y="1615564"/>
                </a:lnTo>
                <a:cubicBezTo>
                  <a:pt x="1313743" y="1650180"/>
                  <a:pt x="1240907" y="1668612"/>
                  <a:pt x="1165758" y="1668570"/>
                </a:cubicBezTo>
                <a:lnTo>
                  <a:pt x="1143358" y="1665899"/>
                </a:lnTo>
                <a:cubicBezTo>
                  <a:pt x="1108602" y="1733381"/>
                  <a:pt x="1056017" y="1769960"/>
                  <a:pt x="1011125" y="1833465"/>
                </a:cubicBezTo>
                <a:cubicBezTo>
                  <a:pt x="1085923" y="1955011"/>
                  <a:pt x="1155109" y="2070947"/>
                  <a:pt x="1128931" y="2203713"/>
                </a:cubicBezTo>
                <a:cubicBezTo>
                  <a:pt x="1056003" y="2502904"/>
                  <a:pt x="702585" y="2768434"/>
                  <a:pt x="360386" y="2495424"/>
                </a:cubicBezTo>
                <a:cubicBezTo>
                  <a:pt x="109814" y="2302820"/>
                  <a:pt x="-34170" y="2048508"/>
                  <a:pt x="6967" y="1356631"/>
                </a:cubicBezTo>
                <a:cubicBezTo>
                  <a:pt x="23797" y="919066"/>
                  <a:pt x="259409" y="324425"/>
                  <a:pt x="769903" y="296376"/>
                </a:cubicBezTo>
                <a:cubicBezTo>
                  <a:pt x="805198" y="294506"/>
                  <a:pt x="837951" y="293863"/>
                  <a:pt x="868458" y="294415"/>
                </a:cubicBezTo>
                <a:cubicBezTo>
                  <a:pt x="1082006" y="298276"/>
                  <a:pt x="1185497" y="360655"/>
                  <a:pt x="1280395" y="470280"/>
                </a:cubicBezTo>
                <a:cubicBezTo>
                  <a:pt x="1381371" y="618005"/>
                  <a:pt x="1314053" y="1074271"/>
                  <a:pt x="1089661" y="1182727"/>
                </a:cubicBezTo>
                <a:cubicBezTo>
                  <a:pt x="1098183" y="1209798"/>
                  <a:pt x="1109125" y="1235256"/>
                  <a:pt x="1120578" y="1259840"/>
                </a:cubicBezTo>
                <a:cubicBezTo>
                  <a:pt x="1123656" y="1260899"/>
                  <a:pt x="1126770" y="1260948"/>
                  <a:pt x="1129891" y="1260950"/>
                </a:cubicBezTo>
                <a:cubicBezTo>
                  <a:pt x="1227949" y="1261006"/>
                  <a:pt x="1320161" y="1214330"/>
                  <a:pt x="1378151" y="1135267"/>
                </a:cubicBezTo>
                <a:lnTo>
                  <a:pt x="1378151" y="118395"/>
                </a:lnTo>
                <a:cubicBezTo>
                  <a:pt x="1378151" y="63533"/>
                  <a:pt x="1422625" y="19059"/>
                  <a:pt x="1477487" y="19059"/>
                </a:cubicBezTo>
                <a:cubicBezTo>
                  <a:pt x="1532349" y="19059"/>
                  <a:pt x="1576823" y="63533"/>
                  <a:pt x="1576823" y="118395"/>
                </a:cubicBezTo>
                <a:lnTo>
                  <a:pt x="1576823" y="1413063"/>
                </a:lnTo>
                <a:cubicBezTo>
                  <a:pt x="1680597" y="1536757"/>
                  <a:pt x="1834575" y="1607590"/>
                  <a:pt x="1997786" y="1608484"/>
                </a:cubicBezTo>
                <a:lnTo>
                  <a:pt x="2057480" y="1605248"/>
                </a:lnTo>
                <a:cubicBezTo>
                  <a:pt x="2038910" y="1561698"/>
                  <a:pt x="2027992" y="1505121"/>
                  <a:pt x="2028624" y="1424801"/>
                </a:cubicBezTo>
                <a:lnTo>
                  <a:pt x="2034537" y="1382501"/>
                </a:lnTo>
                <a:cubicBezTo>
                  <a:pt x="1972012" y="1367348"/>
                  <a:pt x="1912047" y="1342676"/>
                  <a:pt x="1856155" y="1310037"/>
                </a:cubicBezTo>
                <a:cubicBezTo>
                  <a:pt x="1840993" y="1344880"/>
                  <a:pt x="1806188" y="1369059"/>
                  <a:pt x="1765736" y="1369059"/>
                </a:cubicBezTo>
                <a:cubicBezTo>
                  <a:pt x="1710874" y="1369059"/>
                  <a:pt x="1666400" y="1324585"/>
                  <a:pt x="1666400" y="1269723"/>
                </a:cubicBezTo>
                <a:lnTo>
                  <a:pt x="1666400" y="99336"/>
                </a:lnTo>
                <a:cubicBezTo>
                  <a:pt x="1666400" y="44474"/>
                  <a:pt x="1710874" y="0"/>
                  <a:pt x="176573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27" name="Freeform 26"/>
          <p:cNvSpPr>
            <a:spLocks noChangeAspect="1"/>
          </p:cNvSpPr>
          <p:nvPr/>
        </p:nvSpPr>
        <p:spPr>
          <a:xfrm>
            <a:off x="1705593" y="2003259"/>
            <a:ext cx="402297" cy="503370"/>
          </a:xfrm>
          <a:custGeom>
            <a:avLst/>
            <a:gdLst/>
            <a:ahLst/>
            <a:cxnLst/>
            <a:rect l="l" t="t" r="r" b="b"/>
            <a:pathLst>
              <a:path w="2427821" h="3249943">
                <a:moveTo>
                  <a:pt x="1783445" y="477276"/>
                </a:moveTo>
                <a:cubicBezTo>
                  <a:pt x="1867295" y="479049"/>
                  <a:pt x="1940306" y="495815"/>
                  <a:pt x="1995323" y="528655"/>
                </a:cubicBezTo>
                <a:cubicBezTo>
                  <a:pt x="2375187" y="892595"/>
                  <a:pt x="1478983" y="963108"/>
                  <a:pt x="1620010" y="1047270"/>
                </a:cubicBezTo>
                <a:cubicBezTo>
                  <a:pt x="1920260" y="1267909"/>
                  <a:pt x="2179568" y="1563610"/>
                  <a:pt x="2275102" y="1879783"/>
                </a:cubicBezTo>
                <a:cubicBezTo>
                  <a:pt x="2386559" y="2264195"/>
                  <a:pt x="2620845" y="2969329"/>
                  <a:pt x="2118153" y="3196792"/>
                </a:cubicBezTo>
                <a:cubicBezTo>
                  <a:pt x="862559" y="3474297"/>
                  <a:pt x="146052" y="2612212"/>
                  <a:pt x="9574" y="1838839"/>
                </a:cubicBezTo>
                <a:cubicBezTo>
                  <a:pt x="-38192" y="1613652"/>
                  <a:pt x="98284" y="1313401"/>
                  <a:pt x="296177" y="1170100"/>
                </a:cubicBezTo>
                <a:cubicBezTo>
                  <a:pt x="391711" y="1081390"/>
                  <a:pt x="330296" y="876673"/>
                  <a:pt x="323472" y="671956"/>
                </a:cubicBezTo>
                <a:cubicBezTo>
                  <a:pt x="296177" y="474063"/>
                  <a:pt x="760199" y="351234"/>
                  <a:pt x="664666" y="1211043"/>
                </a:cubicBezTo>
                <a:cubicBezTo>
                  <a:pt x="853176" y="743465"/>
                  <a:pt x="1420091" y="469595"/>
                  <a:pt x="1783445" y="477276"/>
                </a:cubicBezTo>
                <a:close/>
                <a:moveTo>
                  <a:pt x="1024970" y="33"/>
                </a:moveTo>
                <a:cubicBezTo>
                  <a:pt x="1115949" y="3590"/>
                  <a:pt x="1140206" y="286408"/>
                  <a:pt x="1176458" y="269348"/>
                </a:cubicBezTo>
                <a:cubicBezTo>
                  <a:pt x="1251521" y="278446"/>
                  <a:pt x="1265168" y="21414"/>
                  <a:pt x="1401646" y="44160"/>
                </a:cubicBezTo>
                <a:cubicBezTo>
                  <a:pt x="1469884" y="71456"/>
                  <a:pt x="1374351" y="221581"/>
                  <a:pt x="1360703" y="310292"/>
                </a:cubicBezTo>
                <a:lnTo>
                  <a:pt x="1517652" y="453593"/>
                </a:lnTo>
                <a:cubicBezTo>
                  <a:pt x="974016" y="540030"/>
                  <a:pt x="901229" y="790238"/>
                  <a:pt x="753379" y="951737"/>
                </a:cubicBezTo>
                <a:lnTo>
                  <a:pt x="705610" y="644662"/>
                </a:lnTo>
                <a:lnTo>
                  <a:pt x="787497" y="521832"/>
                </a:lnTo>
                <a:cubicBezTo>
                  <a:pt x="712435" y="433122"/>
                  <a:pt x="446303" y="364883"/>
                  <a:pt x="562310" y="255701"/>
                </a:cubicBezTo>
                <a:cubicBezTo>
                  <a:pt x="739730" y="98751"/>
                  <a:pt x="862560" y="337587"/>
                  <a:pt x="1012685" y="378530"/>
                </a:cubicBezTo>
                <a:cubicBezTo>
                  <a:pt x="1010410" y="253426"/>
                  <a:pt x="796596" y="101025"/>
                  <a:pt x="1005861" y="3217"/>
                </a:cubicBezTo>
                <a:cubicBezTo>
                  <a:pt x="1012543" y="800"/>
                  <a:pt x="1018905" y="-204"/>
                  <a:pt x="1024970" y="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381000" y="6366660"/>
            <a:ext cx="1337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4254836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/>
          <p:cNvPicPr>
            <a:picLocks noGrp="1" noChangeAspect="1"/>
          </p:cNvPicPr>
          <p:nvPr>
            <p:ph type="pic"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759" r="24759"/>
          <a:stretch>
            <a:fillRect/>
          </a:stretch>
        </p:blipFill>
        <p:spPr/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903F9-6A53-41CE-981F-052CE5CF1DDE}" type="slidenum">
              <a:rPr lang="en-US" smtClean="0"/>
              <a:t>9</a:t>
            </a:fld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hendrerit</a:t>
            </a:r>
            <a:r>
              <a:rPr lang="en-US" dirty="0"/>
              <a:t> </a:t>
            </a:r>
            <a:r>
              <a:rPr lang="en-US" dirty="0" err="1"/>
              <a:t>venenatis</a:t>
            </a:r>
            <a:r>
              <a:rPr lang="en-US" dirty="0"/>
              <a:t> </a:t>
            </a:r>
            <a:r>
              <a:rPr lang="en-US" dirty="0" err="1"/>
              <a:t>sodales</a:t>
            </a:r>
            <a:r>
              <a:rPr lang="en-US" dirty="0"/>
              <a:t>. </a:t>
            </a:r>
            <a:r>
              <a:rPr lang="en-US" dirty="0" err="1"/>
              <a:t>Duis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blandit</a:t>
            </a:r>
            <a:r>
              <a:rPr lang="en-US" dirty="0"/>
              <a:t> </a:t>
            </a:r>
            <a:r>
              <a:rPr lang="en-US" dirty="0" err="1"/>
              <a:t>purus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lobortis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quam </a:t>
            </a:r>
            <a:r>
              <a:rPr lang="en-US" dirty="0" err="1"/>
              <a:t>auctor</a:t>
            </a:r>
            <a:r>
              <a:rPr lang="en-US" dirty="0"/>
              <a:t>, vitae pharetra </a:t>
            </a:r>
            <a:r>
              <a:rPr lang="en-US" dirty="0" err="1"/>
              <a:t>risus</a:t>
            </a:r>
            <a:r>
              <a:rPr lang="en-US" dirty="0"/>
              <a:t> </a:t>
            </a:r>
            <a:r>
              <a:rPr lang="en-US" dirty="0" err="1"/>
              <a:t>vulputate</a:t>
            </a:r>
            <a:r>
              <a:rPr lang="en-US" dirty="0"/>
              <a:t>. </a:t>
            </a:r>
            <a:r>
              <a:rPr lang="en-US" dirty="0" err="1"/>
              <a:t>Suspendisse</a:t>
            </a:r>
            <a:r>
              <a:rPr lang="en-US" dirty="0"/>
              <a:t> vitae </a:t>
            </a:r>
            <a:r>
              <a:rPr lang="en-US" dirty="0" err="1"/>
              <a:t>commodo</a:t>
            </a:r>
            <a:r>
              <a:rPr lang="en-US" dirty="0"/>
              <a:t> libero. </a:t>
            </a:r>
            <a:r>
              <a:rPr lang="en-US" dirty="0" err="1"/>
              <a:t>Cras</a:t>
            </a:r>
            <a:r>
              <a:rPr lang="en-US" dirty="0"/>
              <a:t> non </a:t>
            </a:r>
            <a:r>
              <a:rPr lang="en-US" dirty="0" err="1"/>
              <a:t>tristique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,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ultrices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. In </a:t>
            </a:r>
            <a:r>
              <a:rPr lang="en-US" dirty="0" err="1"/>
              <a:t>hac</a:t>
            </a:r>
            <a:r>
              <a:rPr lang="en-US" dirty="0"/>
              <a:t> </a:t>
            </a:r>
            <a:r>
              <a:rPr lang="en-US" dirty="0" err="1"/>
              <a:t>habitasse</a:t>
            </a:r>
            <a:r>
              <a:rPr lang="en-US" dirty="0"/>
              <a:t> </a:t>
            </a:r>
            <a:r>
              <a:rPr lang="en-US" dirty="0" err="1"/>
              <a:t>platea</a:t>
            </a:r>
            <a:r>
              <a:rPr lang="en-US" dirty="0"/>
              <a:t> </a:t>
            </a:r>
            <a:r>
              <a:rPr lang="en-US" dirty="0" err="1"/>
              <a:t>dictumst</a:t>
            </a:r>
            <a:r>
              <a:rPr lang="en-US" dirty="0"/>
              <a:t>. </a:t>
            </a:r>
            <a:r>
              <a:rPr lang="en-US" dirty="0" err="1"/>
              <a:t>Curabitur</a:t>
            </a:r>
            <a:r>
              <a:rPr lang="en-US" dirty="0"/>
              <a:t> </a:t>
            </a:r>
            <a:r>
              <a:rPr lang="en-US" dirty="0" err="1"/>
              <a:t>sed</a:t>
            </a:r>
            <a:r>
              <a:rPr lang="en-US" dirty="0"/>
              <a:t> lobortis dui, a semper </a:t>
            </a:r>
            <a:r>
              <a:rPr lang="en-US" dirty="0" err="1"/>
              <a:t>purus</a:t>
            </a:r>
            <a:r>
              <a:rPr lang="en-US" dirty="0"/>
              <a:t>. Nam </a:t>
            </a:r>
            <a:r>
              <a:rPr lang="en-US" dirty="0" err="1"/>
              <a:t>placerat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in </a:t>
            </a:r>
            <a:r>
              <a:rPr lang="en-US" dirty="0" err="1"/>
              <a:t>purus</a:t>
            </a:r>
            <a:r>
              <a:rPr lang="en-US" dirty="0"/>
              <a:t> lobortis </a:t>
            </a:r>
            <a:r>
              <a:rPr lang="en-US" dirty="0" err="1"/>
              <a:t>ullamcorper</a:t>
            </a:r>
            <a:r>
              <a:rPr lang="en-US" dirty="0"/>
              <a:t> et id magna. </a:t>
            </a:r>
            <a:r>
              <a:rPr lang="en-US" dirty="0" err="1"/>
              <a:t>Praesent</a:t>
            </a:r>
            <a:r>
              <a:rPr lang="en-US" dirty="0"/>
              <a:t>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turpis</a:t>
            </a:r>
            <a:r>
              <a:rPr lang="en-US" dirty="0"/>
              <a:t> </a:t>
            </a:r>
            <a:r>
              <a:rPr lang="en-US" dirty="0" err="1"/>
              <a:t>eu</a:t>
            </a:r>
            <a:r>
              <a:rPr lang="en-US" dirty="0"/>
              <a:t> dolor </a:t>
            </a:r>
            <a:r>
              <a:rPr lang="en-US" dirty="0" err="1"/>
              <a:t>molestie</a:t>
            </a:r>
            <a:r>
              <a:rPr lang="en-US" dirty="0"/>
              <a:t> </a:t>
            </a:r>
            <a:r>
              <a:rPr lang="en-US" dirty="0" err="1"/>
              <a:t>mollis</a:t>
            </a:r>
            <a:r>
              <a:rPr lang="en-US" dirty="0"/>
              <a:t>. </a:t>
            </a:r>
            <a:r>
              <a:rPr lang="en-US" dirty="0" err="1"/>
              <a:t>Donec</a:t>
            </a:r>
            <a:r>
              <a:rPr lang="en-US" dirty="0"/>
              <a:t> </a:t>
            </a:r>
            <a:r>
              <a:rPr lang="en-US" dirty="0" err="1"/>
              <a:t>ornare</a:t>
            </a:r>
            <a:r>
              <a:rPr lang="en-US" dirty="0"/>
              <a:t> </a:t>
            </a:r>
            <a:r>
              <a:rPr lang="en-US" dirty="0" err="1"/>
              <a:t>aliquet</a:t>
            </a:r>
            <a:r>
              <a:rPr lang="en-US" dirty="0"/>
              <a:t> </a:t>
            </a:r>
            <a:r>
              <a:rPr lang="en-US" dirty="0" err="1"/>
              <a:t>tortor</a:t>
            </a:r>
            <a:r>
              <a:rPr lang="en-US" dirty="0"/>
              <a:t> </a:t>
            </a:r>
            <a:r>
              <a:rPr lang="en-US" dirty="0" err="1"/>
              <a:t>nec</a:t>
            </a:r>
            <a:r>
              <a:rPr lang="en-US" dirty="0"/>
              <a:t> </a:t>
            </a:r>
            <a:r>
              <a:rPr lang="en-US" dirty="0" err="1"/>
              <a:t>efficitur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81000" y="6366660"/>
            <a:ext cx="1337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Logo</a:t>
            </a:r>
          </a:p>
        </p:txBody>
      </p:sp>
      <p:sp>
        <p:nvSpPr>
          <p:cNvPr id="7" name="Rounded Rectangle 6">
            <a:extLst>
              <a:ext uri="{FF2B5EF4-FFF2-40B4-BE49-F238E27FC236}">
                <a16:creationId xmlns:a16="http://schemas.microsoft.com/office/drawing/2014/main" id="{B8B0AB12-01A6-4948-B29A-5D9E29D6C6F0}"/>
              </a:ext>
            </a:extLst>
          </p:cNvPr>
          <p:cNvSpPr/>
          <p:nvPr/>
        </p:nvSpPr>
        <p:spPr>
          <a:xfrm>
            <a:off x="543392" y="0"/>
            <a:ext cx="4306903" cy="5683526"/>
          </a:xfrm>
          <a:prstGeom prst="roundRect">
            <a:avLst>
              <a:gd name="adj" fmla="val 0"/>
            </a:avLst>
          </a:prstGeom>
          <a:gradFill flip="none" rotWithShape="1">
            <a:gsLst>
              <a:gs pos="0">
                <a:schemeClr val="tx1">
                  <a:lumMod val="75000"/>
                  <a:lumOff val="25000"/>
                  <a:alpha val="55000"/>
                </a:schemeClr>
              </a:gs>
              <a:gs pos="100000">
                <a:schemeClr val="tx1">
                  <a:lumMod val="75000"/>
                  <a:lumOff val="2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D8292B5C-EDDF-E643-B473-412F98D2AFE2}"/>
              </a:ext>
            </a:extLst>
          </p:cNvPr>
          <p:cNvGrpSpPr/>
          <p:nvPr/>
        </p:nvGrpSpPr>
        <p:grpSpPr>
          <a:xfrm>
            <a:off x="1923321" y="2794437"/>
            <a:ext cx="1537056" cy="1269126"/>
            <a:chOff x="1168401" y="1482726"/>
            <a:chExt cx="346075" cy="285750"/>
          </a:xfrm>
        </p:grpSpPr>
        <p:sp>
          <p:nvSpPr>
            <p:cNvPr id="9" name="Freeform 136">
              <a:extLst>
                <a:ext uri="{FF2B5EF4-FFF2-40B4-BE49-F238E27FC236}">
                  <a16:creationId xmlns:a16="http://schemas.microsoft.com/office/drawing/2014/main" id="{E99E7322-C653-1F4D-9B35-03CB9B674173}"/>
                </a:ext>
              </a:extLst>
            </p:cNvPr>
            <p:cNvSpPr>
              <a:spLocks/>
            </p:cNvSpPr>
            <p:nvPr/>
          </p:nvSpPr>
          <p:spPr bwMode="auto">
            <a:xfrm>
              <a:off x="1168401" y="1482726"/>
              <a:ext cx="346075" cy="285750"/>
            </a:xfrm>
            <a:custGeom>
              <a:avLst/>
              <a:gdLst>
                <a:gd name="T0" fmla="*/ 218 w 218"/>
                <a:gd name="T1" fmla="*/ 142 h 180"/>
                <a:gd name="T2" fmla="*/ 104 w 218"/>
                <a:gd name="T3" fmla="*/ 142 h 180"/>
                <a:gd name="T4" fmla="*/ 66 w 218"/>
                <a:gd name="T5" fmla="*/ 180 h 180"/>
                <a:gd name="T6" fmla="*/ 66 w 218"/>
                <a:gd name="T7" fmla="*/ 142 h 180"/>
                <a:gd name="T8" fmla="*/ 0 w 218"/>
                <a:gd name="T9" fmla="*/ 142 h 180"/>
                <a:gd name="T10" fmla="*/ 0 w 218"/>
                <a:gd name="T11" fmla="*/ 0 h 180"/>
                <a:gd name="T12" fmla="*/ 218 w 218"/>
                <a:gd name="T13" fmla="*/ 0 h 180"/>
                <a:gd name="T14" fmla="*/ 218 w 218"/>
                <a:gd name="T15" fmla="*/ 142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8" h="180">
                  <a:moveTo>
                    <a:pt x="218" y="142"/>
                  </a:moveTo>
                  <a:lnTo>
                    <a:pt x="104" y="142"/>
                  </a:lnTo>
                  <a:lnTo>
                    <a:pt x="66" y="180"/>
                  </a:lnTo>
                  <a:lnTo>
                    <a:pt x="66" y="142"/>
                  </a:lnTo>
                  <a:lnTo>
                    <a:pt x="0" y="142"/>
                  </a:lnTo>
                  <a:lnTo>
                    <a:pt x="0" y="0"/>
                  </a:lnTo>
                  <a:lnTo>
                    <a:pt x="218" y="0"/>
                  </a:lnTo>
                  <a:lnTo>
                    <a:pt x="218" y="142"/>
                  </a:lnTo>
                  <a:close/>
                </a:path>
              </a:pathLst>
            </a:custGeom>
            <a:noFill/>
            <a:ln w="3175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0" name="Rectangle 137">
              <a:extLst>
                <a:ext uri="{FF2B5EF4-FFF2-40B4-BE49-F238E27FC236}">
                  <a16:creationId xmlns:a16="http://schemas.microsoft.com/office/drawing/2014/main" id="{D2F44B01-99DD-5047-A98F-5245CF417E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8889" y="1543051"/>
              <a:ext cx="58738" cy="60325"/>
            </a:xfrm>
            <a:prstGeom prst="rect">
              <a:avLst/>
            </a:prstGeom>
            <a:noFill/>
            <a:ln w="31750" cap="flat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1" name="Freeform 138">
              <a:extLst>
                <a:ext uri="{FF2B5EF4-FFF2-40B4-BE49-F238E27FC236}">
                  <a16:creationId xmlns:a16="http://schemas.microsoft.com/office/drawing/2014/main" id="{F273619D-67BA-0842-8F75-3EACCD5EC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89051" y="1603376"/>
              <a:ext cx="28575" cy="52388"/>
            </a:xfrm>
            <a:custGeom>
              <a:avLst/>
              <a:gdLst>
                <a:gd name="T0" fmla="*/ 8 w 8"/>
                <a:gd name="T1" fmla="*/ 0 h 14"/>
                <a:gd name="T2" fmla="*/ 8 w 8"/>
                <a:gd name="T3" fmla="*/ 6 h 14"/>
                <a:gd name="T4" fmla="*/ 0 w 8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14">
                  <a:moveTo>
                    <a:pt x="8" y="0"/>
                  </a:moveTo>
                  <a:cubicBezTo>
                    <a:pt x="8" y="6"/>
                    <a:pt x="8" y="6"/>
                    <a:pt x="8" y="6"/>
                  </a:cubicBezTo>
                  <a:cubicBezTo>
                    <a:pt x="8" y="10"/>
                    <a:pt x="4" y="14"/>
                    <a:pt x="0" y="14"/>
                  </a:cubicBezTo>
                </a:path>
              </a:pathLst>
            </a:custGeom>
            <a:noFill/>
            <a:ln w="3175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3" name="Rectangle 139">
              <a:extLst>
                <a:ext uri="{FF2B5EF4-FFF2-40B4-BE49-F238E27FC236}">
                  <a16:creationId xmlns:a16="http://schemas.microsoft.com/office/drawing/2014/main" id="{A46DAE28-5BA0-F44F-846F-9241344AAE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63664" y="1543051"/>
              <a:ext cx="60325" cy="60325"/>
            </a:xfrm>
            <a:prstGeom prst="rect">
              <a:avLst/>
            </a:prstGeom>
            <a:noFill/>
            <a:ln w="31750" cap="flat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  <p:sp>
          <p:nvSpPr>
            <p:cNvPr id="14" name="Freeform 140">
              <a:extLst>
                <a:ext uri="{FF2B5EF4-FFF2-40B4-BE49-F238E27FC236}">
                  <a16:creationId xmlns:a16="http://schemas.microsoft.com/office/drawing/2014/main" id="{CC7F196E-997A-6A47-8A7E-30E1C1093BAC}"/>
                </a:ext>
              </a:extLst>
            </p:cNvPr>
            <p:cNvSpPr>
              <a:spLocks/>
            </p:cNvSpPr>
            <p:nvPr/>
          </p:nvSpPr>
          <p:spPr bwMode="auto">
            <a:xfrm>
              <a:off x="1393826" y="1603376"/>
              <a:ext cx="30163" cy="52388"/>
            </a:xfrm>
            <a:custGeom>
              <a:avLst/>
              <a:gdLst>
                <a:gd name="T0" fmla="*/ 8 w 8"/>
                <a:gd name="T1" fmla="*/ 0 h 14"/>
                <a:gd name="T2" fmla="*/ 8 w 8"/>
                <a:gd name="T3" fmla="*/ 6 h 14"/>
                <a:gd name="T4" fmla="*/ 0 w 8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" h="14">
                  <a:moveTo>
                    <a:pt x="8" y="0"/>
                  </a:moveTo>
                  <a:cubicBezTo>
                    <a:pt x="8" y="6"/>
                    <a:pt x="8" y="6"/>
                    <a:pt x="8" y="6"/>
                  </a:cubicBezTo>
                  <a:cubicBezTo>
                    <a:pt x="8" y="10"/>
                    <a:pt x="4" y="14"/>
                    <a:pt x="0" y="14"/>
                  </a:cubicBezTo>
                </a:path>
              </a:pathLst>
            </a:custGeom>
            <a:noFill/>
            <a:ln w="31750" cap="rnd">
              <a:solidFill>
                <a:schemeClr val="bg1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4108783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592D8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1823</TotalTime>
  <Words>668</Words>
  <Application>Microsoft Office PowerPoint</Application>
  <PresentationFormat>Widescreen</PresentationFormat>
  <Paragraphs>110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Century Gothic</vt:lpstr>
      <vt:lpstr>Segoe UI</vt:lpstr>
      <vt:lpstr>Segoe UI Light</vt:lpstr>
      <vt:lpstr>Office Theme</vt:lpstr>
      <vt:lpstr>ADD YOUR TITLE HERE</vt:lpstr>
      <vt:lpstr>Add Title Here</vt:lpstr>
      <vt:lpstr>Add your title</vt:lpstr>
      <vt:lpstr>Add your title here</vt:lpstr>
      <vt:lpstr>Add your title here</vt:lpstr>
      <vt:lpstr>Add your title here</vt:lpstr>
      <vt:lpstr>Add your title here</vt:lpstr>
      <vt:lpstr>Add your title here </vt:lpstr>
      <vt:lpstr>PowerPoint Presentation</vt:lpstr>
      <vt:lpstr>Add title here </vt:lpstr>
      <vt:lpstr>Thank 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eman</dc:creator>
  <cp:lastModifiedBy>Michal Zavacky</cp:lastModifiedBy>
  <cp:revision>91</cp:revision>
  <dcterms:created xsi:type="dcterms:W3CDTF">2020-09-25T21:17:23Z</dcterms:created>
  <dcterms:modified xsi:type="dcterms:W3CDTF">2020-10-03T12:06:15Z</dcterms:modified>
</cp:coreProperties>
</file>