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57" r:id="rId4"/>
    <p:sldId id="259" r:id="rId5"/>
    <p:sldId id="271" r:id="rId6"/>
    <p:sldId id="260" r:id="rId7"/>
    <p:sldId id="262" r:id="rId8"/>
    <p:sldId id="265" r:id="rId9"/>
    <p:sldId id="270" r:id="rId10"/>
    <p:sldId id="276" r:id="rId11"/>
    <p:sldId id="268" r:id="rId12"/>
    <p:sldId id="264" r:id="rId13"/>
    <p:sldId id="283" r:id="rId14"/>
    <p:sldId id="284" r:id="rId15"/>
  </p:sldIdLst>
  <p:sldSz cx="12192000" cy="6858000"/>
  <p:notesSz cx="6858000" cy="9144000"/>
  <p:defaultTextStyle>
    <a:defPPr>
      <a:defRPr lang="ko-KR"/>
    </a:defPPr>
    <a:lvl1pPr marL="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AAE4"/>
    <a:srgbClr val="2A81C6"/>
    <a:srgbClr val="2ECAD7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108" y="120"/>
      </p:cViewPr>
      <p:guideLst>
        <p:guide orient="horz" pos="24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8650D-2A1A-4B2C-B959-20661077183E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554F8-E850-4E03-9C23-5B865B318D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14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310D-4A3C-4D77-B033-5B6B2884639D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37324-3276-4269-A08A-7EE752CC5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74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37324-3276-4269-A08A-7EE752CC5FA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415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2404D70E-24EA-41AF-ABEE-5B2140D06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1945" y="4101224"/>
            <a:ext cx="5280000" cy="13440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Cardiology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C4D560-A90B-43F2-812D-A32FD22FC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1944" y="5445224"/>
            <a:ext cx="5280001" cy="576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380739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3996" y="3621021"/>
            <a:ext cx="5279989" cy="2520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92011" y="3621021"/>
            <a:ext cx="5279989" cy="2520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20001" y="1575758"/>
            <a:ext cx="5283985" cy="1955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1" name="Rectangle 10"/>
          <p:cNvSpPr/>
          <p:nvPr userDrawn="1"/>
        </p:nvSpPr>
        <p:spPr>
          <a:xfrm>
            <a:off x="6188016" y="1575758"/>
            <a:ext cx="5283985" cy="1955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2E2CB55-DB02-4B94-9AA0-6EFBB8682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en-US" dirty="0"/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7DDB83E5-458E-46B2-9A0C-FA643319B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4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73512"/>
            <a:ext cx="6096000" cy="4428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EAC56-5A2E-46B2-B8D9-375A807E3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14844AF7-CCEE-4899-AEED-9D922F1735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6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28019"/>
            <a:ext cx="3984000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208000" y="1628019"/>
            <a:ext cx="3984000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079776" y="3332989"/>
            <a:ext cx="4032448" cy="266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98C7C00-8428-4703-A32D-B42FC3CEC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B8B8BF13-A895-4860-BF57-D420F5A519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1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0" y="1670920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409051" y="1675944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098101" y="1680968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28DB036-0B4F-4FC0-8B21-0350E5FF0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5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3691" y="274340"/>
            <a:ext cx="11664619" cy="6309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0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543605" y="2372883"/>
            <a:ext cx="2112235" cy="2112235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6688" y="2535966"/>
            <a:ext cx="1786069" cy="178606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27915" y="2939194"/>
            <a:ext cx="686408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7915" y="3707279"/>
            <a:ext cx="6864085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419309" y="2603939"/>
            <a:ext cx="1023244" cy="192000"/>
            <a:chOff x="7934433" y="3003797"/>
            <a:chExt cx="767433" cy="144000"/>
          </a:xfrm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rgbClr val="A0C45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67806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381096"/>
            <a:ext cx="12192001" cy="4503819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  <a:gd name="connsiteX0" fmla="*/ 0 w 9144001"/>
              <a:gd name="connsiteY0" fmla="*/ 1547983 h 3221219"/>
              <a:gd name="connsiteX1" fmla="*/ 9144001 w 9144001"/>
              <a:gd name="connsiteY1" fmla="*/ 1597297 h 3221219"/>
              <a:gd name="connsiteX2" fmla="*/ 9144001 w 9144001"/>
              <a:gd name="connsiteY2" fmla="*/ 3221219 h 3221219"/>
              <a:gd name="connsiteX3" fmla="*/ 0 w 9144001"/>
              <a:gd name="connsiteY3" fmla="*/ 3221219 h 3221219"/>
              <a:gd name="connsiteX4" fmla="*/ 0 w 9144001"/>
              <a:gd name="connsiteY4" fmla="*/ 1547983 h 3221219"/>
              <a:gd name="connsiteX0" fmla="*/ 0 w 9144001"/>
              <a:gd name="connsiteY0" fmla="*/ 1513373 h 3186609"/>
              <a:gd name="connsiteX1" fmla="*/ 9144001 w 9144001"/>
              <a:gd name="connsiteY1" fmla="*/ 1562687 h 3186609"/>
              <a:gd name="connsiteX2" fmla="*/ 9144001 w 9144001"/>
              <a:gd name="connsiteY2" fmla="*/ 3186609 h 3186609"/>
              <a:gd name="connsiteX3" fmla="*/ 0 w 9144001"/>
              <a:gd name="connsiteY3" fmla="*/ 3186609 h 3186609"/>
              <a:gd name="connsiteX4" fmla="*/ 0 w 9144001"/>
              <a:gd name="connsiteY4" fmla="*/ 1513373 h 3186609"/>
              <a:gd name="connsiteX0" fmla="*/ 0 w 9144001"/>
              <a:gd name="connsiteY0" fmla="*/ 1558284 h 3231520"/>
              <a:gd name="connsiteX1" fmla="*/ 9144001 w 9144001"/>
              <a:gd name="connsiteY1" fmla="*/ 1508969 h 3231520"/>
              <a:gd name="connsiteX2" fmla="*/ 9144001 w 9144001"/>
              <a:gd name="connsiteY2" fmla="*/ 3231520 h 3231520"/>
              <a:gd name="connsiteX3" fmla="*/ 0 w 9144001"/>
              <a:gd name="connsiteY3" fmla="*/ 3231520 h 3231520"/>
              <a:gd name="connsiteX4" fmla="*/ 0 w 9144001"/>
              <a:gd name="connsiteY4" fmla="*/ 1558284 h 3231520"/>
              <a:gd name="connsiteX0" fmla="*/ 0 w 9144001"/>
              <a:gd name="connsiteY0" fmla="*/ 1514779 h 3188015"/>
              <a:gd name="connsiteX1" fmla="*/ 9144001 w 9144001"/>
              <a:gd name="connsiteY1" fmla="*/ 1465464 h 3188015"/>
              <a:gd name="connsiteX2" fmla="*/ 9144001 w 9144001"/>
              <a:gd name="connsiteY2" fmla="*/ 3188015 h 3188015"/>
              <a:gd name="connsiteX3" fmla="*/ 0 w 9144001"/>
              <a:gd name="connsiteY3" fmla="*/ 3188015 h 3188015"/>
              <a:gd name="connsiteX4" fmla="*/ 0 w 9144001"/>
              <a:gd name="connsiteY4" fmla="*/ 1514779 h 318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88015">
                <a:moveTo>
                  <a:pt x="0" y="1514779"/>
                </a:moveTo>
                <a:cubicBezTo>
                  <a:pt x="3346967" y="-771184"/>
                  <a:pt x="6343088" y="-205543"/>
                  <a:pt x="9144001" y="1465464"/>
                </a:cubicBezTo>
                <a:lnTo>
                  <a:pt x="9144001" y="3188015"/>
                </a:lnTo>
                <a:lnTo>
                  <a:pt x="0" y="3188015"/>
                </a:lnTo>
                <a:lnTo>
                  <a:pt x="0" y="15147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6" name="Freeform 5"/>
          <p:cNvSpPr/>
          <p:nvPr userDrawn="1"/>
        </p:nvSpPr>
        <p:spPr>
          <a:xfrm>
            <a:off x="-43214" y="2415319"/>
            <a:ext cx="12275188" cy="2068191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E9CB1C7-B20E-45E9-99BF-5168D6E904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3958" y="1412776"/>
            <a:ext cx="6864085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marL="0" indent="0" algn="ctr">
              <a:buNone/>
            </a:pPr>
            <a:r>
              <a:rPr lang="en-US" altLang="ko-KR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Welcome!!</a:t>
            </a:r>
            <a:endParaRPr lang="ko-KR" alt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CD46BF13-6E05-4054-B2FE-E9511EDC03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2417186"/>
            <a:ext cx="12192000" cy="4467729"/>
          </a:xfrm>
          <a:custGeom>
            <a:avLst/>
            <a:gdLst>
              <a:gd name="connsiteX0" fmla="*/ 4490714 w 9144000"/>
              <a:gd name="connsiteY0" fmla="*/ 8 h 3350797"/>
              <a:gd name="connsiteX1" fmla="*/ 8897497 w 9144000"/>
              <a:gd name="connsiteY1" fmla="*/ 1631288 h 3350797"/>
              <a:gd name="connsiteX2" fmla="*/ 9144000 w 9144000"/>
              <a:gd name="connsiteY2" fmla="*/ 1825035 h 3350797"/>
              <a:gd name="connsiteX3" fmla="*/ 9144000 w 9144000"/>
              <a:gd name="connsiteY3" fmla="*/ 2662245 h 3350797"/>
              <a:gd name="connsiteX4" fmla="*/ 9141332 w 9144000"/>
              <a:gd name="connsiteY4" fmla="*/ 2958113 h 3350797"/>
              <a:gd name="connsiteX5" fmla="*/ 9140604 w 9144000"/>
              <a:gd name="connsiteY5" fmla="*/ 3149921 h 3350797"/>
              <a:gd name="connsiteX6" fmla="*/ 9140998 w 9144000"/>
              <a:gd name="connsiteY6" fmla="*/ 3350797 h 3350797"/>
              <a:gd name="connsiteX7" fmla="*/ 0 w 9144000"/>
              <a:gd name="connsiteY7" fmla="*/ 3350797 h 3350797"/>
              <a:gd name="connsiteX8" fmla="*/ 0 w 9144000"/>
              <a:gd name="connsiteY8" fmla="*/ 1766508 h 3350797"/>
              <a:gd name="connsiteX9" fmla="*/ 290022 w 9144000"/>
              <a:gd name="connsiteY9" fmla="*/ 1538857 h 3350797"/>
              <a:gd name="connsiteX10" fmla="*/ 4490714 w 9144000"/>
              <a:gd name="connsiteY10" fmla="*/ 8 h 33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3350797">
                <a:moveTo>
                  <a:pt x="4490714" y="8"/>
                </a:moveTo>
                <a:cubicBezTo>
                  <a:pt x="6053839" y="-2490"/>
                  <a:pt x="7550369" y="605730"/>
                  <a:pt x="8897497" y="1631288"/>
                </a:cubicBezTo>
                <a:lnTo>
                  <a:pt x="9144000" y="1825035"/>
                </a:lnTo>
                <a:lnTo>
                  <a:pt x="9144000" y="2662245"/>
                </a:lnTo>
                <a:lnTo>
                  <a:pt x="9141332" y="2958113"/>
                </a:lnTo>
                <a:cubicBezTo>
                  <a:pt x="9140944" y="3020873"/>
                  <a:pt x="9140681" y="3084641"/>
                  <a:pt x="9140604" y="3149921"/>
                </a:cubicBezTo>
                <a:lnTo>
                  <a:pt x="9140998" y="3350797"/>
                </a:lnTo>
                <a:lnTo>
                  <a:pt x="0" y="3350797"/>
                </a:lnTo>
                <a:lnTo>
                  <a:pt x="0" y="1766508"/>
                </a:lnTo>
                <a:lnTo>
                  <a:pt x="290022" y="1538857"/>
                </a:lnTo>
                <a:cubicBezTo>
                  <a:pt x="1704257" y="471960"/>
                  <a:pt x="3122979" y="2194"/>
                  <a:pt x="449071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2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 rot="10800000">
            <a:off x="1" y="260650"/>
            <a:ext cx="12192001" cy="4258437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93828">
                <a:moveTo>
                  <a:pt x="0" y="1569906"/>
                </a:moveTo>
                <a:cubicBezTo>
                  <a:pt x="3203276" y="-802358"/>
                  <a:pt x="6441059" y="-224389"/>
                  <a:pt x="9144001" y="1569906"/>
                </a:cubicBezTo>
                <a:lnTo>
                  <a:pt x="9144001" y="3193828"/>
                </a:lnTo>
                <a:lnTo>
                  <a:pt x="0" y="3193828"/>
                </a:lnTo>
                <a:lnTo>
                  <a:pt x="0" y="15699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-34507" y="2420347"/>
            <a:ext cx="12226507" cy="2068191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668876" y="4543638"/>
            <a:ext cx="6864085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68876" y="5311723"/>
            <a:ext cx="6864085" cy="28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4FF424B-BE2F-4986-AD58-138B7315C3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2"/>
            <a:ext cx="12212995" cy="4497836"/>
          </a:xfrm>
          <a:custGeom>
            <a:avLst/>
            <a:gdLst>
              <a:gd name="connsiteX0" fmla="*/ 0 w 9159746"/>
              <a:gd name="connsiteY0" fmla="*/ 0 h 3373377"/>
              <a:gd name="connsiteX1" fmla="*/ 9151194 w 9159746"/>
              <a:gd name="connsiteY1" fmla="*/ 0 h 3373377"/>
              <a:gd name="connsiteX2" fmla="*/ 9152198 w 9159746"/>
              <a:gd name="connsiteY2" fmla="*/ 169697 h 3373377"/>
              <a:gd name="connsiteX3" fmla="*/ 9159746 w 9159746"/>
              <a:gd name="connsiteY3" fmla="*/ 1559602 h 3373377"/>
              <a:gd name="connsiteX4" fmla="*/ 302415 w 9159746"/>
              <a:gd name="connsiteY4" fmla="*/ 1784341 h 3373377"/>
              <a:gd name="connsiteX5" fmla="*/ 0 w 9159746"/>
              <a:gd name="connsiteY5" fmla="*/ 1560400 h 33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46" h="3373377">
                <a:moveTo>
                  <a:pt x="0" y="0"/>
                </a:moveTo>
                <a:lnTo>
                  <a:pt x="9151194" y="0"/>
                </a:lnTo>
                <a:lnTo>
                  <a:pt x="9152198" y="169697"/>
                </a:lnTo>
                <a:cubicBezTo>
                  <a:pt x="9154714" y="610983"/>
                  <a:pt x="9157230" y="1151339"/>
                  <a:pt x="9159746" y="1559602"/>
                </a:cubicBezTo>
                <a:cubicBezTo>
                  <a:pt x="6302680" y="3659955"/>
                  <a:pt x="3656101" y="4189744"/>
                  <a:pt x="302415" y="1784341"/>
                </a:cubicBezTo>
                <a:lnTo>
                  <a:pt x="0" y="1560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95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85C17-E35A-4B2E-9F24-D02073CE5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7595" y="1988841"/>
            <a:ext cx="8545148" cy="211243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is simply dummy text of the printing and typesetting industry.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7505" y="1680019"/>
            <a:ext cx="3971001" cy="4457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04460" y="3909483"/>
            <a:ext cx="3311753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016213" y="3909483"/>
            <a:ext cx="3303699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704460" y="1680019"/>
            <a:ext cx="2208245" cy="222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Rectangle 12"/>
          <p:cNvSpPr/>
          <p:nvPr userDrawn="1"/>
        </p:nvSpPr>
        <p:spPr>
          <a:xfrm>
            <a:off x="6911476" y="1680019"/>
            <a:ext cx="2208245" cy="222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Rectangle 13"/>
          <p:cNvSpPr/>
          <p:nvPr userDrawn="1"/>
        </p:nvSpPr>
        <p:spPr>
          <a:xfrm>
            <a:off x="9111666" y="1680019"/>
            <a:ext cx="2208245" cy="222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04DB8D5C-C91A-4755-AF2D-72EE2C637A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area</a:t>
            </a:r>
            <a:endParaRPr lang="ko-KR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8BFDB8-C04E-41B7-B995-906C2531F4C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39785" y="1892301"/>
            <a:ext cx="6049433" cy="1716617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unchanged</a:t>
            </a:r>
            <a:r>
              <a:rPr lang="en-US" dirty="0" err="1"/>
              <a:t>Fourth</a:t>
            </a:r>
            <a:r>
              <a:rPr lang="en-US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0718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icture layou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6912" y="1929225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-10824" y="-18063"/>
            <a:ext cx="12048661" cy="1179288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66912" y="4110344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6912" y="3463130"/>
            <a:ext cx="2208000" cy="480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6912" y="5646344"/>
            <a:ext cx="2208000" cy="480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37267" y="1934249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7267" y="4115368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237267" y="3468154"/>
            <a:ext cx="2208000" cy="480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237267" y="5651368"/>
            <a:ext cx="2208000" cy="4800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7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01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292895B-CBD9-4745-8D30-91F49E9E1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05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47120" y="1"/>
            <a:ext cx="509776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784299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71DBE6-11FF-423D-B545-25AA2ECCCCB1}"/>
              </a:ext>
            </a:extLst>
          </p:cNvPr>
          <p:cNvSpPr/>
          <p:nvPr userDrawn="1"/>
        </p:nvSpPr>
        <p:spPr>
          <a:xfrm>
            <a:off x="3119669" y="3586920"/>
            <a:ext cx="5184576" cy="3016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D5CA4B-9527-4FF2-BBC5-0F17251882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1727" y="4101075"/>
            <a:ext cx="3480461" cy="12467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17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7" r:id="rId2"/>
    <p:sldLayoutId id="2147483675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0" r:id="rId12"/>
    <p:sldLayoutId id="2147483672" r:id="rId13"/>
    <p:sldLayoutId id="2147483676" r:id="rId14"/>
    <p:sldLayoutId id="2147483689" r:id="rId1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27015DFC-F12C-4DBC-83B5-0BF4C6E0403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r">
              <a:defRPr/>
            </a:pPr>
            <a:r>
              <a:rPr lang="en-US" altLang="ko-KR" sz="7200" dirty="0">
                <a:ea typeface="맑은 고딕" pitchFamily="50" charset="-127"/>
              </a:rPr>
              <a:t>Cardiology</a:t>
            </a:r>
            <a:endParaRPr lang="ko-KR" altLang="en-US" sz="7200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4054FCF-4CA7-4E3A-A4C0-7683AE608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057" y="5157224"/>
            <a:ext cx="5280001" cy="57600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en-US" altLang="ko-KR" dirty="0"/>
              <a:t>INSERT THE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8643033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Details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433235" y="1941888"/>
            <a:ext cx="2502813" cy="2502813"/>
            <a:chOff x="6201135" y="2192311"/>
            <a:chExt cx="1800000" cy="1800000"/>
          </a:xfrm>
        </p:grpSpPr>
        <p:sp>
          <p:nvSpPr>
            <p:cNvPr id="33" name="Teardrop 32"/>
            <p:cNvSpPr/>
            <p:nvPr/>
          </p:nvSpPr>
          <p:spPr>
            <a:xfrm rot="2700000">
              <a:off x="6201135" y="2192311"/>
              <a:ext cx="1800000" cy="1800000"/>
            </a:xfrm>
            <a:prstGeom prst="teardrop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34" name="Oval 33"/>
            <p:cNvSpPr/>
            <p:nvPr/>
          </p:nvSpPr>
          <p:spPr>
            <a:xfrm>
              <a:off x="6291135" y="2282311"/>
              <a:ext cx="1620000" cy="162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97211" y="1941888"/>
            <a:ext cx="2502813" cy="2502813"/>
            <a:chOff x="6201135" y="2192311"/>
            <a:chExt cx="1800000" cy="1800000"/>
          </a:xfrm>
        </p:grpSpPr>
        <p:sp>
          <p:nvSpPr>
            <p:cNvPr id="8" name="Teardrop 7"/>
            <p:cNvSpPr/>
            <p:nvPr/>
          </p:nvSpPr>
          <p:spPr>
            <a:xfrm rot="2700000">
              <a:off x="6201135" y="2192311"/>
              <a:ext cx="1800000" cy="1800000"/>
            </a:xfrm>
            <a:prstGeom prst="teardrop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9" name="Oval 8"/>
            <p:cNvSpPr/>
            <p:nvPr/>
          </p:nvSpPr>
          <p:spPr>
            <a:xfrm>
              <a:off x="6291135" y="2282311"/>
              <a:ext cx="1620000" cy="162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61190" y="1941888"/>
            <a:ext cx="2502813" cy="2502813"/>
            <a:chOff x="6201135" y="2192311"/>
            <a:chExt cx="1800000" cy="1800000"/>
          </a:xfrm>
        </p:grpSpPr>
        <p:sp>
          <p:nvSpPr>
            <p:cNvPr id="11" name="Teardrop 10"/>
            <p:cNvSpPr/>
            <p:nvPr/>
          </p:nvSpPr>
          <p:spPr>
            <a:xfrm rot="2700000">
              <a:off x="6201135" y="2192311"/>
              <a:ext cx="1800000" cy="1800000"/>
            </a:xfrm>
            <a:prstGeom prst="teardrop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2" name="Oval 11"/>
            <p:cNvSpPr/>
            <p:nvPr/>
          </p:nvSpPr>
          <p:spPr>
            <a:xfrm>
              <a:off x="6291135" y="2282311"/>
              <a:ext cx="1620000" cy="162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5167" y="1941888"/>
            <a:ext cx="2502813" cy="2502813"/>
            <a:chOff x="6201135" y="2192311"/>
            <a:chExt cx="1800000" cy="1800000"/>
          </a:xfrm>
        </p:grpSpPr>
        <p:sp>
          <p:nvSpPr>
            <p:cNvPr id="14" name="Teardrop 13"/>
            <p:cNvSpPr/>
            <p:nvPr/>
          </p:nvSpPr>
          <p:spPr>
            <a:xfrm rot="2700000">
              <a:off x="6201135" y="2192311"/>
              <a:ext cx="1800000" cy="1800000"/>
            </a:xfrm>
            <a:prstGeom prst="teardrop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5" name="Oval 14"/>
            <p:cNvSpPr/>
            <p:nvPr/>
          </p:nvSpPr>
          <p:spPr>
            <a:xfrm>
              <a:off x="6291135" y="2282311"/>
              <a:ext cx="1620000" cy="162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71196" y="3429001"/>
            <a:ext cx="144323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867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980" y="3429002"/>
            <a:ext cx="144323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867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7001" y="3429002"/>
            <a:ext cx="144323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867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0684" y="4742971"/>
            <a:ext cx="2304256" cy="1411823"/>
            <a:chOff x="1062658" y="3986014"/>
            <a:chExt cx="1728192" cy="1058867"/>
          </a:xfrm>
        </p:grpSpPr>
        <p:sp>
          <p:nvSpPr>
            <p:cNvPr id="23" name="TextBox 22"/>
            <p:cNvSpPr txBox="1"/>
            <p:nvPr/>
          </p:nvSpPr>
          <p:spPr>
            <a:xfrm>
              <a:off x="1062658" y="3986014"/>
              <a:ext cx="172819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2658" y="4236968"/>
              <a:ext cx="1728192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68965" y="4742971"/>
            <a:ext cx="2304256" cy="1411823"/>
            <a:chOff x="1062658" y="3986014"/>
            <a:chExt cx="1728192" cy="1058867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36968"/>
              <a:ext cx="1728192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97247" y="4742971"/>
            <a:ext cx="2304256" cy="1411823"/>
            <a:chOff x="1062658" y="3986014"/>
            <a:chExt cx="1728192" cy="1058867"/>
          </a:xfrm>
        </p:grpSpPr>
        <p:sp>
          <p:nvSpPr>
            <p:cNvPr id="29" name="TextBox 28"/>
            <p:cNvSpPr txBox="1"/>
            <p:nvPr/>
          </p:nvSpPr>
          <p:spPr>
            <a:xfrm>
              <a:off x="1062658" y="3986014"/>
              <a:ext cx="172819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62658" y="4236968"/>
              <a:ext cx="1728192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956039" y="3429002"/>
            <a:ext cx="144323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867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525527" y="4742971"/>
            <a:ext cx="2304256" cy="1411823"/>
            <a:chOff x="1062658" y="3986014"/>
            <a:chExt cx="1728192" cy="1058867"/>
          </a:xfrm>
        </p:grpSpPr>
        <p:sp>
          <p:nvSpPr>
            <p:cNvPr id="37" name="TextBox 36"/>
            <p:cNvSpPr txBox="1"/>
            <p:nvPr/>
          </p:nvSpPr>
          <p:spPr>
            <a:xfrm>
              <a:off x="1062658" y="3986014"/>
              <a:ext cx="172819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62658" y="4236968"/>
              <a:ext cx="1728192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39" name="Freeform 38"/>
          <p:cNvSpPr>
            <a:spLocks noChangeAspect="1"/>
          </p:cNvSpPr>
          <p:nvPr/>
        </p:nvSpPr>
        <p:spPr>
          <a:xfrm>
            <a:off x="1657293" y="2372883"/>
            <a:ext cx="871039" cy="8705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4" name="Freeform 43"/>
          <p:cNvSpPr/>
          <p:nvPr/>
        </p:nvSpPr>
        <p:spPr>
          <a:xfrm>
            <a:off x="4271797" y="2615814"/>
            <a:ext cx="871040" cy="72541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5" name="Freeform 44"/>
          <p:cNvSpPr/>
          <p:nvPr/>
        </p:nvSpPr>
        <p:spPr>
          <a:xfrm>
            <a:off x="9281984" y="2431997"/>
            <a:ext cx="805315" cy="80531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6" name="Freeform 45"/>
          <p:cNvSpPr/>
          <p:nvPr/>
        </p:nvSpPr>
        <p:spPr>
          <a:xfrm>
            <a:off x="6768075" y="2507848"/>
            <a:ext cx="871039" cy="735544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21536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0888760-0594-4140-95C4-04AA15206E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455" y="3621021"/>
            <a:ext cx="3781072" cy="2520715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AB5FE83-B9F6-4043-9FDD-A3FD9520807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301" y="3625600"/>
            <a:ext cx="3479004" cy="25161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Cardiology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dirty="0"/>
              <a:t>Presentation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785FF3-34AF-44B3-BC52-FC937694018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algn="ctr"/>
            <a:r>
              <a:rPr lang="en-US" altLang="ko-KR" dirty="0">
                <a:cs typeface="Arial" pitchFamily="34" charset="0"/>
              </a:rPr>
              <a:t>This text can be replaced with your own text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3912" y="1693257"/>
            <a:ext cx="5088565" cy="954107"/>
            <a:chOff x="611560" y="1218186"/>
            <a:chExt cx="3816424" cy="715580"/>
          </a:xfrm>
        </p:grpSpPr>
        <p:sp>
          <p:nvSpPr>
            <p:cNvPr id="9" name="TextBox 8"/>
            <p:cNvSpPr txBox="1"/>
            <p:nvPr/>
          </p:nvSpPr>
          <p:spPr>
            <a:xfrm>
              <a:off x="611560" y="1495185"/>
              <a:ext cx="381642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560" y="1218186"/>
              <a:ext cx="3816424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76520" y="1693257"/>
            <a:ext cx="5088565" cy="954107"/>
            <a:chOff x="611560" y="1218186"/>
            <a:chExt cx="3816424" cy="715580"/>
          </a:xfrm>
        </p:grpSpPr>
        <p:sp>
          <p:nvSpPr>
            <p:cNvPr id="13" name="TextBox 12"/>
            <p:cNvSpPr txBox="1"/>
            <p:nvPr/>
          </p:nvSpPr>
          <p:spPr>
            <a:xfrm>
              <a:off x="611560" y="1495185"/>
              <a:ext cx="381642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1560" y="1218186"/>
              <a:ext cx="3816424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2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A03B9DE-2CA2-40A8-916C-0F8792CF09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9" b="2578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Cardiology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dirty="0"/>
              <a:t>Presentation</a:t>
            </a:r>
            <a:endParaRPr lang="ko-KR" altLang="en-US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1681C8B-C59E-4633-A9D4-C13A82FF618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algn="ctr"/>
            <a:r>
              <a:rPr lang="en-US" altLang="ko-KR" dirty="0">
                <a:cs typeface="Arial" pitchFamily="34" charset="0"/>
              </a:rPr>
              <a:t>This text can be replaced with your own text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9936" y="1796819"/>
            <a:ext cx="3744416" cy="768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Oval 7"/>
          <p:cNvSpPr/>
          <p:nvPr/>
        </p:nvSpPr>
        <p:spPr>
          <a:xfrm>
            <a:off x="5792320" y="1870478"/>
            <a:ext cx="581753" cy="5817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15" name="Group 14"/>
          <p:cNvGrpSpPr/>
          <p:nvPr/>
        </p:nvGrpSpPr>
        <p:grpSpPr>
          <a:xfrm>
            <a:off x="7592954" y="2667704"/>
            <a:ext cx="3975655" cy="867240"/>
            <a:chOff x="2113657" y="4283314"/>
            <a:chExt cx="3647460" cy="650430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495163"/>
              <a:ext cx="364745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36474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92954" y="3811944"/>
            <a:ext cx="3975655" cy="867240"/>
            <a:chOff x="2113657" y="4283314"/>
            <a:chExt cx="3647460" cy="650430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495163"/>
              <a:ext cx="364745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36474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592954" y="4956184"/>
            <a:ext cx="3975655" cy="867240"/>
            <a:chOff x="2113657" y="4283314"/>
            <a:chExt cx="3647460" cy="650430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495163"/>
              <a:ext cx="364745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283314"/>
              <a:ext cx="36474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03114" y="1851100"/>
            <a:ext cx="209518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801054" y="2936940"/>
            <a:ext cx="484135" cy="605769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6727834" y="5213207"/>
            <a:ext cx="630575" cy="63019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1" name="Freeform 30"/>
          <p:cNvSpPr/>
          <p:nvPr/>
        </p:nvSpPr>
        <p:spPr>
          <a:xfrm>
            <a:off x="6727832" y="4121485"/>
            <a:ext cx="630576" cy="525155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80347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757907" y="1892832"/>
            <a:ext cx="5892581" cy="2000857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" name="Rectangle 7"/>
          <p:cNvSpPr/>
          <p:nvPr/>
        </p:nvSpPr>
        <p:spPr>
          <a:xfrm>
            <a:off x="5579419" y="4137145"/>
            <a:ext cx="5892581" cy="2000857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" name="Rectangle 8"/>
          <p:cNvSpPr/>
          <p:nvPr/>
        </p:nvSpPr>
        <p:spPr>
          <a:xfrm>
            <a:off x="757907" y="1892832"/>
            <a:ext cx="5892581" cy="600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" name="Rectangle 9"/>
          <p:cNvSpPr/>
          <p:nvPr/>
        </p:nvSpPr>
        <p:spPr>
          <a:xfrm>
            <a:off x="5579419" y="4137145"/>
            <a:ext cx="5892581" cy="600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" name="Bent-Up Arrow 10"/>
          <p:cNvSpPr/>
          <p:nvPr/>
        </p:nvSpPr>
        <p:spPr>
          <a:xfrm flipH="1">
            <a:off x="3487552" y="3912866"/>
            <a:ext cx="2091867" cy="1086377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" name="Bent-Up Arrow 11"/>
          <p:cNvSpPr/>
          <p:nvPr/>
        </p:nvSpPr>
        <p:spPr>
          <a:xfrm rot="10800000" flipH="1">
            <a:off x="6650488" y="3051196"/>
            <a:ext cx="2091867" cy="1086377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" name="TextBox 12"/>
          <p:cNvSpPr txBox="1"/>
          <p:nvPr/>
        </p:nvSpPr>
        <p:spPr>
          <a:xfrm>
            <a:off x="975597" y="264541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Open Sans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Suspendisse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sit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2000" y="488629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Open Sans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Suspendisse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sit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597" y="202215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2000" y="425859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738709" y="2184069"/>
            <a:ext cx="2826545" cy="1067426"/>
            <a:chOff x="2079598" y="4324401"/>
            <a:chExt cx="3303211" cy="800569"/>
          </a:xfrm>
        </p:grpSpPr>
        <p:sp>
          <p:nvSpPr>
            <p:cNvPr id="18" name="TextBox 17"/>
            <p:cNvSpPr txBox="1"/>
            <p:nvPr/>
          </p:nvSpPr>
          <p:spPr>
            <a:xfrm>
              <a:off x="2098435" y="4501722"/>
              <a:ext cx="325572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79598" y="4324401"/>
              <a:ext cx="3303211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5646" y="4803159"/>
            <a:ext cx="2826545" cy="1067426"/>
            <a:chOff x="2079598" y="4324401"/>
            <a:chExt cx="3303211" cy="800569"/>
          </a:xfrm>
        </p:grpSpPr>
        <p:sp>
          <p:nvSpPr>
            <p:cNvPr id="21" name="TextBox 20"/>
            <p:cNvSpPr txBox="1"/>
            <p:nvPr/>
          </p:nvSpPr>
          <p:spPr>
            <a:xfrm>
              <a:off x="2098435" y="4501722"/>
              <a:ext cx="325572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79598" y="4324401"/>
              <a:ext cx="3303211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24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86787" y="4497838"/>
            <a:ext cx="6864085" cy="768085"/>
          </a:xfrm>
        </p:spPr>
        <p:txBody>
          <a:bodyPr/>
          <a:lstStyle/>
          <a:p>
            <a:r>
              <a:rPr lang="en-US" altLang="ko-KR" sz="5333" dirty="0"/>
              <a:t>Thank you</a:t>
            </a:r>
            <a:endParaRPr lang="ko-KR" altLang="en-US" sz="5333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AC2D9BA-0EC5-4B5B-A6AA-5FEFAE3814A7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9" b="22379"/>
          <a:stretch>
            <a:fillRect/>
          </a:stretch>
        </p:blipFill>
        <p:spPr/>
      </p:pic>
      <p:grpSp>
        <p:nvGrpSpPr>
          <p:cNvPr id="6" name="Group 5"/>
          <p:cNvGrpSpPr/>
          <p:nvPr/>
        </p:nvGrpSpPr>
        <p:grpSpPr>
          <a:xfrm>
            <a:off x="4079776" y="5637245"/>
            <a:ext cx="4011672" cy="1220755"/>
            <a:chOff x="7934433" y="3003797"/>
            <a:chExt cx="767433" cy="144000"/>
          </a:xfrm>
        </p:grpSpPr>
        <p:sp>
          <p:nvSpPr>
            <p:cNvPr id="7" name="Rectangle 6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0070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Content</a:t>
            </a:r>
            <a:r>
              <a:rPr lang="en-US" altLang="ko-KR" dirty="0">
                <a:solidFill>
                  <a:srgbClr val="22AAE4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0690" y="1209493"/>
            <a:ext cx="60123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1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9670" y="1499097"/>
            <a:ext cx="8323301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66364" y="1499097"/>
            <a:ext cx="144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3" name="Rectangle 22"/>
          <p:cNvSpPr/>
          <p:nvPr/>
        </p:nvSpPr>
        <p:spPr>
          <a:xfrm>
            <a:off x="10916071" y="1499097"/>
            <a:ext cx="144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" name="Isosceles Triangle 1"/>
          <p:cNvSpPr/>
          <p:nvPr/>
        </p:nvSpPr>
        <p:spPr>
          <a:xfrm>
            <a:off x="2831638" y="2492092"/>
            <a:ext cx="8611333" cy="648000"/>
          </a:xfrm>
          <a:custGeom>
            <a:avLst/>
            <a:gdLst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1851" h="648000">
                <a:moveTo>
                  <a:pt x="208160" y="0"/>
                </a:moveTo>
                <a:lnTo>
                  <a:pt x="8101851" y="0"/>
                </a:lnTo>
                <a:lnTo>
                  <a:pt x="8101851" y="648000"/>
                </a:lnTo>
                <a:lnTo>
                  <a:pt x="416319" y="648000"/>
                </a:lnTo>
                <a:lnTo>
                  <a:pt x="208160" y="648000"/>
                </a:lnTo>
                <a:lnTo>
                  <a:pt x="0" y="648000"/>
                </a:lnTo>
                <a:cubicBezTo>
                  <a:pt x="94637" y="536995"/>
                  <a:pt x="81060" y="391484"/>
                  <a:pt x="283910" y="314984"/>
                </a:cubicBezTo>
                <a:cubicBezTo>
                  <a:pt x="478696" y="115099"/>
                  <a:pt x="208160" y="96368"/>
                  <a:pt x="2081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9" name="Rectangle 18"/>
          <p:cNvSpPr/>
          <p:nvPr/>
        </p:nvSpPr>
        <p:spPr>
          <a:xfrm>
            <a:off x="11166364" y="2492092"/>
            <a:ext cx="144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4" name="Rectangle 23"/>
          <p:cNvSpPr/>
          <p:nvPr/>
        </p:nvSpPr>
        <p:spPr>
          <a:xfrm>
            <a:off x="10916071" y="2492092"/>
            <a:ext cx="144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" name="Rectangle 4"/>
          <p:cNvSpPr/>
          <p:nvPr/>
        </p:nvSpPr>
        <p:spPr>
          <a:xfrm>
            <a:off x="3107267" y="3476620"/>
            <a:ext cx="8335704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66364" y="3476620"/>
            <a:ext cx="144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5" name="Rectangle 24"/>
          <p:cNvSpPr/>
          <p:nvPr/>
        </p:nvSpPr>
        <p:spPr>
          <a:xfrm>
            <a:off x="10916071" y="3476620"/>
            <a:ext cx="144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/>
          <p:cNvSpPr/>
          <p:nvPr/>
        </p:nvSpPr>
        <p:spPr>
          <a:xfrm>
            <a:off x="3135464" y="4478081"/>
            <a:ext cx="8307507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66364" y="4478081"/>
            <a:ext cx="144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6" name="Rectangle 25"/>
          <p:cNvSpPr/>
          <p:nvPr/>
        </p:nvSpPr>
        <p:spPr>
          <a:xfrm>
            <a:off x="10916071" y="4478081"/>
            <a:ext cx="144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" name="Rectangle 19"/>
          <p:cNvSpPr/>
          <p:nvPr/>
        </p:nvSpPr>
        <p:spPr>
          <a:xfrm>
            <a:off x="2912534" y="5471075"/>
            <a:ext cx="8530437" cy="648000"/>
          </a:xfrm>
          <a:custGeom>
            <a:avLst/>
            <a:gdLst>
              <a:gd name="connsiteX0" fmla="*/ 0 w 8073774"/>
              <a:gd name="connsiteY0" fmla="*/ 0 h 648001"/>
              <a:gd name="connsiteX1" fmla="*/ 324000 w 8073774"/>
              <a:gd name="connsiteY1" fmla="*/ 0 h 648001"/>
              <a:gd name="connsiteX2" fmla="*/ 324000 w 8073774"/>
              <a:gd name="connsiteY2" fmla="*/ 1 h 648001"/>
              <a:gd name="connsiteX3" fmla="*/ 8073774 w 8073774"/>
              <a:gd name="connsiteY3" fmla="*/ 1 h 648001"/>
              <a:gd name="connsiteX4" fmla="*/ 8073774 w 8073774"/>
              <a:gd name="connsiteY4" fmla="*/ 648001 h 648001"/>
              <a:gd name="connsiteX5" fmla="*/ 180083 w 8073774"/>
              <a:gd name="connsiteY5" fmla="*/ 648001 h 648001"/>
              <a:gd name="connsiteX6" fmla="*/ 180083 w 8073774"/>
              <a:gd name="connsiteY6" fmla="*/ 288000 h 648001"/>
              <a:gd name="connsiteX7" fmla="*/ 0 w 8073774"/>
              <a:gd name="connsiteY7" fmla="*/ 288000 h 648001"/>
              <a:gd name="connsiteX8" fmla="*/ 0 w 8073774"/>
              <a:gd name="connsiteY8" fmla="*/ 0 h 648001"/>
              <a:gd name="connsiteX0" fmla="*/ 0 w 8073774"/>
              <a:gd name="connsiteY0" fmla="*/ 0 h 648001"/>
              <a:gd name="connsiteX1" fmla="*/ 324000 w 8073774"/>
              <a:gd name="connsiteY1" fmla="*/ 0 h 648001"/>
              <a:gd name="connsiteX2" fmla="*/ 324000 w 8073774"/>
              <a:gd name="connsiteY2" fmla="*/ 1 h 648001"/>
              <a:gd name="connsiteX3" fmla="*/ 8073774 w 8073774"/>
              <a:gd name="connsiteY3" fmla="*/ 1 h 648001"/>
              <a:gd name="connsiteX4" fmla="*/ 8073774 w 8073774"/>
              <a:gd name="connsiteY4" fmla="*/ 648001 h 648001"/>
              <a:gd name="connsiteX5" fmla="*/ 180083 w 8073774"/>
              <a:gd name="connsiteY5" fmla="*/ 648001 h 648001"/>
              <a:gd name="connsiteX6" fmla="*/ 180083 w 8073774"/>
              <a:gd name="connsiteY6" fmla="*/ 288000 h 648001"/>
              <a:gd name="connsiteX7" fmla="*/ 0 w 8073774"/>
              <a:gd name="connsiteY7" fmla="*/ 288000 h 648001"/>
              <a:gd name="connsiteX8" fmla="*/ 0 w 8073774"/>
              <a:gd name="connsiteY8" fmla="*/ 0 h 6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3774" h="648001">
                <a:moveTo>
                  <a:pt x="0" y="0"/>
                </a:moveTo>
                <a:lnTo>
                  <a:pt x="324000" y="0"/>
                </a:lnTo>
                <a:lnTo>
                  <a:pt x="324000" y="1"/>
                </a:lnTo>
                <a:lnTo>
                  <a:pt x="8073774" y="1"/>
                </a:lnTo>
                <a:lnTo>
                  <a:pt x="8073774" y="648001"/>
                </a:lnTo>
                <a:lnTo>
                  <a:pt x="180083" y="648001"/>
                </a:lnTo>
                <a:cubicBezTo>
                  <a:pt x="253455" y="535049"/>
                  <a:pt x="266795" y="422095"/>
                  <a:pt x="180083" y="288000"/>
                </a:cubicBezTo>
                <a:lnTo>
                  <a:pt x="0" y="28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66364" y="5471075"/>
            <a:ext cx="144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7" name="Rectangle 26"/>
          <p:cNvSpPr/>
          <p:nvPr/>
        </p:nvSpPr>
        <p:spPr>
          <a:xfrm>
            <a:off x="10916071" y="5471075"/>
            <a:ext cx="144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2720690" y="2201662"/>
            <a:ext cx="60123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0690" y="3193832"/>
            <a:ext cx="60123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0690" y="4186001"/>
            <a:ext cx="60123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0690" y="5178172"/>
            <a:ext cx="60123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5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503713" y="1633392"/>
            <a:ext cx="6666449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Write the content here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2"/>
          <p:cNvSpPr txBox="1"/>
          <p:nvPr/>
        </p:nvSpPr>
        <p:spPr bwMode="auto">
          <a:xfrm>
            <a:off x="3503713" y="2626387"/>
            <a:ext cx="6666449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Write the content here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2"/>
          <p:cNvSpPr txBox="1"/>
          <p:nvPr/>
        </p:nvSpPr>
        <p:spPr bwMode="auto">
          <a:xfrm>
            <a:off x="3503713" y="3619382"/>
            <a:ext cx="6666449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Write the content here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2"/>
          <p:cNvSpPr txBox="1"/>
          <p:nvPr/>
        </p:nvSpPr>
        <p:spPr bwMode="auto">
          <a:xfrm>
            <a:off x="3520316" y="5605370"/>
            <a:ext cx="6666449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Write the content here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2"/>
          <p:cNvSpPr txBox="1"/>
          <p:nvPr/>
        </p:nvSpPr>
        <p:spPr bwMode="auto">
          <a:xfrm>
            <a:off x="3503713" y="4612376"/>
            <a:ext cx="6666449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Write the content here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" grpId="0" animBg="1"/>
      <p:bldP spid="5" grpId="0" animBg="1"/>
      <p:bldP spid="6" grpId="0" animBg="1"/>
      <p:bldP spid="11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A2858B11-4D33-4862-9D19-776062F90E35}"/>
              </a:ext>
            </a:extLst>
          </p:cNvPr>
          <p:cNvSpPr/>
          <p:nvPr/>
        </p:nvSpPr>
        <p:spPr>
          <a:xfrm>
            <a:off x="5327915" y="2535966"/>
            <a:ext cx="4416491" cy="1555356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8CDF9CEC-8D72-412A-9CA9-CBCDCAD1E4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40" r="169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27915" y="2660915"/>
            <a:ext cx="6864085" cy="768085"/>
          </a:xfrm>
        </p:spPr>
        <p:txBody>
          <a:bodyPr/>
          <a:lstStyle/>
          <a:p>
            <a:r>
              <a:rPr lang="en-US" altLang="ko-KR" b="1" dirty="0"/>
              <a:t>Section</a:t>
            </a:r>
            <a:r>
              <a:rPr lang="en-US" altLang="ko-KR" b="1" dirty="0">
                <a:solidFill>
                  <a:schemeClr val="tx1"/>
                </a:solidFill>
              </a:rPr>
              <a:t> Break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1958" y="3313643"/>
            <a:ext cx="6864085" cy="384043"/>
          </a:xfrm>
        </p:spPr>
        <p:txBody>
          <a:bodyPr/>
          <a:lstStyle/>
          <a:p>
            <a:pPr lvl="0"/>
            <a:r>
              <a:rPr lang="en-US" altLang="ko-KR" b="1" dirty="0"/>
              <a:t>Insert the title </a:t>
            </a:r>
            <a:r>
              <a:rPr lang="en-US" altLang="ko-KR" b="1" dirty="0">
                <a:solidFill>
                  <a:schemeClr val="tx1"/>
                </a:solidFill>
              </a:rPr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3364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79776" y="0"/>
            <a:ext cx="4011672" cy="1220755"/>
            <a:chOff x="7934433" y="3003797"/>
            <a:chExt cx="767433" cy="144000"/>
          </a:xfrm>
          <a:solidFill>
            <a:schemeClr val="accent3"/>
          </a:solidFill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rgbClr val="A0C45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B4B63C-3E11-4410-AA92-B24BF14EE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504AFE6-0F32-4B3D-B7CA-1964421A71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4" b="37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11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F12F836-DACB-4208-813B-006E13E31A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8" b="1252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</a:t>
            </a:r>
            <a:r>
              <a:rPr lang="en-US" altLang="ko-KR" dirty="0">
                <a:solidFill>
                  <a:srgbClr val="F3C04A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Services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EE324C1-C7C0-41F7-85A5-1E68644AB26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6" b="16336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98E50C9-01A3-4F01-A28D-FB86716A120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 b="16384"/>
          <a:stretch>
            <a:fillRect/>
          </a:stretch>
        </p:blipFill>
        <p:spPr/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37F72B-7799-4F90-90CD-34E5A0A17A5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algn="ctr"/>
            <a:r>
              <a:rPr lang="en-US" altLang="ko-KR">
                <a:cs typeface="Arial" pitchFamily="34" charset="0"/>
              </a:rPr>
              <a:t>This text can be replaced with your own text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28355" y="2099971"/>
            <a:ext cx="1956436" cy="1446551"/>
            <a:chOff x="2113657" y="4283314"/>
            <a:chExt cx="2120136" cy="108491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2113657" y="4560313"/>
              <a:ext cx="2120135" cy="8079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 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.     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2120135" cy="2539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2483" y="2099971"/>
            <a:ext cx="1956436" cy="1446551"/>
            <a:chOff x="2113657" y="4283314"/>
            <a:chExt cx="2120136" cy="108491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1" name="TextBox 20"/>
            <p:cNvSpPr txBox="1"/>
            <p:nvPr/>
          </p:nvSpPr>
          <p:spPr>
            <a:xfrm>
              <a:off x="2113657" y="4560313"/>
              <a:ext cx="2120135" cy="8079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.     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2120135" cy="2539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236610" y="2099971"/>
            <a:ext cx="1956436" cy="1446551"/>
            <a:chOff x="2113657" y="4283314"/>
            <a:chExt cx="2120136" cy="108491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4" name="TextBox 23"/>
            <p:cNvSpPr txBox="1"/>
            <p:nvPr/>
          </p:nvSpPr>
          <p:spPr>
            <a:xfrm>
              <a:off x="2113657" y="4560313"/>
              <a:ext cx="2120135" cy="8079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.     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2120135" cy="2539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6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A3F6874-D7E6-4469-807A-B8C25688DD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8" b="26798"/>
          <a:stretch>
            <a:fillRect/>
          </a:stretch>
        </p:blipFill>
        <p:spPr>
          <a:xfrm>
            <a:off x="886243" y="1812056"/>
            <a:ext cx="2208000" cy="1536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2"/>
                </a:solidFill>
              </a:rPr>
              <a:t>Team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DEAC3D92-9C70-4F5B-986C-4D9247169274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" b="1226"/>
          <a:stretch>
            <a:fillRect/>
          </a:stretch>
        </p:blipFill>
        <p:spPr/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CB924990-D036-419A-8E6E-7A5133F926E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r="1988"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B1F4EF1E-03C7-445D-B8D9-554396525BAF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8" b="26798"/>
          <a:stretch>
            <a:fillRect/>
          </a:stretch>
        </p:blipFill>
        <p:spPr/>
      </p:pic>
      <p:sp>
        <p:nvSpPr>
          <p:cNvPr id="11" name="Text Placeholder 17"/>
          <p:cNvSpPr txBox="1">
            <a:spLocks/>
          </p:cNvSpPr>
          <p:nvPr/>
        </p:nvSpPr>
        <p:spPr>
          <a:xfrm>
            <a:off x="904967" y="3561406"/>
            <a:ext cx="2105992" cy="3281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2" name="Text Placeholder 17"/>
          <p:cNvSpPr txBox="1">
            <a:spLocks/>
          </p:cNvSpPr>
          <p:nvPr/>
        </p:nvSpPr>
        <p:spPr>
          <a:xfrm>
            <a:off x="904967" y="5733257"/>
            <a:ext cx="2105992" cy="3281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6275715" y="3561406"/>
            <a:ext cx="2105992" cy="3281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6275715" y="5733257"/>
            <a:ext cx="2105992" cy="3281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15595" y="2213834"/>
            <a:ext cx="2662724" cy="1184782"/>
            <a:chOff x="2358932" y="1443452"/>
            <a:chExt cx="1997043" cy="888586"/>
          </a:xfrm>
        </p:grpSpPr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2358932" y="1443452"/>
              <a:ext cx="1997043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accent2"/>
                  </a:solidFill>
                  <a:cs typeface="Arial" pitchFamily="34" charset="0"/>
                </a:rPr>
                <a:t>Medical subject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58932" y="1708790"/>
              <a:ext cx="199704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666619" y="2213834"/>
            <a:ext cx="2662724" cy="1184782"/>
            <a:chOff x="2358932" y="1443452"/>
            <a:chExt cx="1997043" cy="888586"/>
          </a:xfrm>
        </p:grpSpPr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2358932" y="1443452"/>
              <a:ext cx="1997043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accent3"/>
                  </a:solidFill>
                  <a:cs typeface="Arial" pitchFamily="34" charset="0"/>
                </a:rPr>
                <a:t>Medical subject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8932" y="1708790"/>
              <a:ext cx="199704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15595" y="4304282"/>
            <a:ext cx="2662724" cy="1184782"/>
            <a:chOff x="2358932" y="1443452"/>
            <a:chExt cx="1997043" cy="888586"/>
          </a:xfrm>
        </p:grpSpPr>
        <p:sp>
          <p:nvSpPr>
            <p:cNvPr id="25" name="Text Placeholder 18"/>
            <p:cNvSpPr txBox="1">
              <a:spLocks/>
            </p:cNvSpPr>
            <p:nvPr/>
          </p:nvSpPr>
          <p:spPr>
            <a:xfrm>
              <a:off x="2358932" y="1443452"/>
              <a:ext cx="1997043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accent1"/>
                  </a:solidFill>
                  <a:cs typeface="Arial" pitchFamily="34" charset="0"/>
                </a:rPr>
                <a:t>Medical subject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58932" y="1708790"/>
              <a:ext cx="199704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66619" y="4304282"/>
            <a:ext cx="2662724" cy="1184782"/>
            <a:chOff x="2358932" y="1443452"/>
            <a:chExt cx="1997043" cy="888586"/>
          </a:xfrm>
        </p:grpSpPr>
        <p:sp>
          <p:nvSpPr>
            <p:cNvPr id="28" name="Text Placeholder 18"/>
            <p:cNvSpPr txBox="1">
              <a:spLocks/>
            </p:cNvSpPr>
            <p:nvPr/>
          </p:nvSpPr>
          <p:spPr>
            <a:xfrm>
              <a:off x="2358932" y="1443452"/>
              <a:ext cx="1997043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accent4"/>
                  </a:solidFill>
                  <a:cs typeface="Arial" pitchFamily="34" charset="0"/>
                </a:rPr>
                <a:t>Medical subject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58932" y="1708790"/>
              <a:ext cx="199704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9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70636" y="1844063"/>
            <a:ext cx="1934357" cy="1394511"/>
            <a:chOff x="6210998" y="1433695"/>
            <a:chExt cx="1457346" cy="1045883"/>
          </a:xfrm>
        </p:grpSpPr>
        <p:sp>
          <p:nvSpPr>
            <p:cNvPr id="21" name="TextBox 20"/>
            <p:cNvSpPr txBox="1"/>
            <p:nvPr/>
          </p:nvSpPr>
          <p:spPr>
            <a:xfrm>
              <a:off x="6210998" y="1433695"/>
              <a:ext cx="14573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0998" y="1671664"/>
              <a:ext cx="1457346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0" y="3232345"/>
            <a:ext cx="12192000" cy="1540448"/>
          </a:xfrm>
          <a:prstGeom prst="rightArrow">
            <a:avLst>
              <a:gd name="adj1" fmla="val 45285"/>
              <a:gd name="adj2" fmla="val 66228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4" name="Oval 23"/>
          <p:cNvSpPr/>
          <p:nvPr/>
        </p:nvSpPr>
        <p:spPr>
          <a:xfrm>
            <a:off x="987545" y="3352296"/>
            <a:ext cx="1300539" cy="130053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220597" y="3216858"/>
            <a:ext cx="1579927" cy="1579927"/>
            <a:chOff x="6915447" y="2412643"/>
            <a:chExt cx="1184945" cy="1184945"/>
          </a:xfrm>
        </p:grpSpPr>
        <p:sp>
          <p:nvSpPr>
            <p:cNvPr id="44" name="Oval 43"/>
            <p:cNvSpPr/>
            <p:nvPr/>
          </p:nvSpPr>
          <p:spPr>
            <a:xfrm>
              <a:off x="6915447" y="2412643"/>
              <a:ext cx="1184945" cy="118494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45" name="Oval 44"/>
            <p:cNvSpPr/>
            <p:nvPr/>
          </p:nvSpPr>
          <p:spPr>
            <a:xfrm>
              <a:off x="7020217" y="2517413"/>
              <a:ext cx="975404" cy="975404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420670" y="3740081"/>
            <a:ext cx="11797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045808" y="3347105"/>
            <a:ext cx="1300539" cy="130053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104071" y="3341915"/>
            <a:ext cx="1300539" cy="130053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162333" y="3336724"/>
            <a:ext cx="1300539" cy="130053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직사각형 113"/>
          <p:cNvSpPr>
            <a:spLocks noChangeArrowheads="1"/>
          </p:cNvSpPr>
          <p:nvPr/>
        </p:nvSpPr>
        <p:spPr bwMode="auto">
          <a:xfrm>
            <a:off x="1200648" y="3776864"/>
            <a:ext cx="874333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2016</a:t>
            </a:r>
            <a:endParaRPr lang="ko-KR" altLang="en-US" sz="213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52369" y="3771673"/>
            <a:ext cx="88741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1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10632" y="3771673"/>
            <a:ext cx="88741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1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68895" y="3771673"/>
            <a:ext cx="88741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133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45424" y="4792070"/>
            <a:ext cx="1934357" cy="1394511"/>
            <a:chOff x="6210998" y="1433695"/>
            <a:chExt cx="1457346" cy="1045883"/>
          </a:xfrm>
        </p:grpSpPr>
        <p:sp>
          <p:nvSpPr>
            <p:cNvPr id="53" name="TextBox 52"/>
            <p:cNvSpPr txBox="1"/>
            <p:nvPr/>
          </p:nvSpPr>
          <p:spPr>
            <a:xfrm>
              <a:off x="6210998" y="1433695"/>
              <a:ext cx="14573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10998" y="1671664"/>
              <a:ext cx="1457346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774108" y="1844064"/>
            <a:ext cx="2472901" cy="1148290"/>
            <a:chOff x="6210998" y="1433695"/>
            <a:chExt cx="1457346" cy="861217"/>
          </a:xfrm>
        </p:grpSpPr>
        <p:sp>
          <p:nvSpPr>
            <p:cNvPr id="56" name="TextBox 55"/>
            <p:cNvSpPr txBox="1"/>
            <p:nvPr/>
          </p:nvSpPr>
          <p:spPr>
            <a:xfrm>
              <a:off x="6210998" y="1433695"/>
              <a:ext cx="1457346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10998" y="1671664"/>
              <a:ext cx="1457346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28899" y="4792070"/>
            <a:ext cx="1934357" cy="1394511"/>
            <a:chOff x="6210998" y="1433695"/>
            <a:chExt cx="1457346" cy="1045883"/>
          </a:xfrm>
        </p:grpSpPr>
        <p:sp>
          <p:nvSpPr>
            <p:cNvPr id="59" name="TextBox 58"/>
            <p:cNvSpPr txBox="1"/>
            <p:nvPr/>
          </p:nvSpPr>
          <p:spPr>
            <a:xfrm>
              <a:off x="6210998" y="1433695"/>
              <a:ext cx="14573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10998" y="1671664"/>
              <a:ext cx="1457346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787162" y="1844063"/>
            <a:ext cx="1934357" cy="1394511"/>
            <a:chOff x="6210998" y="1433695"/>
            <a:chExt cx="1457346" cy="1045883"/>
          </a:xfrm>
        </p:grpSpPr>
        <p:sp>
          <p:nvSpPr>
            <p:cNvPr id="62" name="TextBox 61"/>
            <p:cNvSpPr txBox="1"/>
            <p:nvPr/>
          </p:nvSpPr>
          <p:spPr>
            <a:xfrm>
              <a:off x="6210998" y="1433695"/>
              <a:ext cx="14573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10998" y="1671664"/>
              <a:ext cx="1457346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Lorem ipsum dolor sit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amet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consectetur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adipiscing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elit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ns"/>
                </a:rPr>
                <a:t>Suspendisse</a:t>
              </a:r>
              <a:r>
                <a:rPr lang="en-US" sz="1600" dirty="0">
                  <a:solidFill>
                    <a:srgbClr val="000000"/>
                  </a:solidFill>
                  <a:latin typeface="Open Sans"/>
                </a:rPr>
                <a:t> sit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5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60CF52D9-FEF4-4E90-9F4E-1A96989F22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4" b="17194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81C71DA-E613-4A36-82A4-067F6DF9A48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4" b="1719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Cardiology </a:t>
            </a:r>
            <a:r>
              <a:rPr lang="en-US" altLang="ko-KR" dirty="0"/>
              <a:t>Presentation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10BB5B-D078-4792-BBCC-04FF792D495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algn="ctr"/>
            <a:r>
              <a:rPr lang="en-US" altLang="ko-KR" dirty="0">
                <a:cs typeface="Arial" pitchFamily="34" charset="0"/>
              </a:rPr>
              <a:t>This text can be replaced with your own text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29261" y="1769036"/>
            <a:ext cx="2736304" cy="27363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" name="Oval 6"/>
          <p:cNvSpPr/>
          <p:nvPr/>
        </p:nvSpPr>
        <p:spPr>
          <a:xfrm>
            <a:off x="4868675" y="1908450"/>
            <a:ext cx="2457479" cy="24574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1" name="Block Arc 14"/>
          <p:cNvSpPr/>
          <p:nvPr/>
        </p:nvSpPr>
        <p:spPr>
          <a:xfrm rot="16200000">
            <a:off x="5711956" y="2269106"/>
            <a:ext cx="768085" cy="7685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49823" y="3224970"/>
            <a:ext cx="2095180" cy="627867"/>
            <a:chOff x="4932039" y="1388325"/>
            <a:chExt cx="1931425" cy="470900"/>
          </a:xfrm>
        </p:grpSpPr>
        <p:sp>
          <p:nvSpPr>
            <p:cNvPr id="17" name="TextBox 16"/>
            <p:cNvSpPr txBox="1"/>
            <p:nvPr/>
          </p:nvSpPr>
          <p:spPr>
            <a:xfrm>
              <a:off x="4932039" y="1388325"/>
              <a:ext cx="193142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2039" y="1605309"/>
              <a:ext cx="1931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18963" y="4859092"/>
            <a:ext cx="975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Open Sans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Suspendisse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sit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3159663" y="3829021"/>
            <a:ext cx="5376597" cy="123513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7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Cardiology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9703" y="4773150"/>
            <a:ext cx="4656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Open Sans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consectetur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Suspendisse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sit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8834A1C-ADD8-4A9B-8CDC-E15E043F55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" b="2897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7EC4A3F-C32C-4A73-A355-88BCE226782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1" b="16441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B4A84DB-0090-4DA4-88B5-97A3B198633C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4299" y="0"/>
            <a:ext cx="3407701" cy="3429000"/>
          </a:xfrm>
        </p:spPr>
      </p:pic>
    </p:spTree>
    <p:extLst>
      <p:ext uri="{BB962C8B-B14F-4D97-AF65-F5344CB8AC3E}">
        <p14:creationId xmlns:p14="http://schemas.microsoft.com/office/powerpoint/2010/main" val="30326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MAX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532</Words>
  <Application>Microsoft Office PowerPoint</Application>
  <PresentationFormat>Widescreen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Calibri</vt:lpstr>
      <vt:lpstr>Open Sans</vt:lpstr>
      <vt:lpstr>Cover and End Slide Master</vt:lpstr>
      <vt:lpstr>Cardiology</vt:lpstr>
      <vt:lpstr>Content Layout</vt:lpstr>
      <vt:lpstr>PowerPoint Presentation</vt:lpstr>
      <vt:lpstr>PowerPoint Presentation</vt:lpstr>
      <vt:lpstr>Our Services</vt:lpstr>
      <vt:lpstr>Our Team Layout</vt:lpstr>
      <vt:lpstr> Layout</vt:lpstr>
      <vt:lpstr>Cardiology Presentation</vt:lpstr>
      <vt:lpstr>PowerPoint Presentation</vt:lpstr>
      <vt:lpstr>Infographic Details</vt:lpstr>
      <vt:lpstr>Cardiology Presentation</vt:lpstr>
      <vt:lpstr>Cardiology Presentation</vt:lpstr>
      <vt:lpstr>Infographic Layout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 J</cp:lastModifiedBy>
  <cp:revision>112</cp:revision>
  <dcterms:created xsi:type="dcterms:W3CDTF">2016-11-17T01:16:25Z</dcterms:created>
  <dcterms:modified xsi:type="dcterms:W3CDTF">2020-10-14T12:14:20Z</dcterms:modified>
</cp:coreProperties>
</file>