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4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84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27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769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21184" algn="l" defTabSz="1088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65420" algn="l" defTabSz="1088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09657" algn="l" defTabSz="1088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53894" algn="l" defTabSz="10884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20" d="100"/>
          <a:sy n="120" d="100"/>
        </p:scale>
        <p:origin x="27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96977-74D3-4057-8493-B9B081331B38}" type="doc">
      <dgm:prSet loTypeId="urn:microsoft.com/office/officeart/2005/8/layout/cycle4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5072C1-B9DE-4CFA-99D4-81A7AE43D2E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b="0" i="0" dirty="0"/>
        </a:p>
        <a:p>
          <a:endParaRPr lang="en-US" dirty="0"/>
        </a:p>
      </dgm:t>
    </dgm:pt>
    <dgm:pt modelId="{A9BF30BA-F314-4B84-A270-4808CE8DCF0B}" type="parTrans" cxnId="{B4499E88-5146-474F-9CD8-7B0667C541D0}">
      <dgm:prSet/>
      <dgm:spPr/>
      <dgm:t>
        <a:bodyPr/>
        <a:lstStyle/>
        <a:p>
          <a:endParaRPr lang="en-US"/>
        </a:p>
      </dgm:t>
    </dgm:pt>
    <dgm:pt modelId="{E96C5BCC-5CD9-4078-AE38-27FFA03F8EBE}" type="sibTrans" cxnId="{B4499E88-5146-474F-9CD8-7B0667C541D0}">
      <dgm:prSet/>
      <dgm:spPr/>
      <dgm:t>
        <a:bodyPr/>
        <a:lstStyle/>
        <a:p>
          <a:endParaRPr lang="en-US"/>
        </a:p>
      </dgm:t>
    </dgm:pt>
    <dgm:pt modelId="{9C03EA43-F56A-4C6C-B148-0AE15F9B53E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/>
            <a:t>Lorem Ipsum</a:t>
          </a:r>
          <a:endParaRPr lang="en-US" dirty="0"/>
        </a:p>
      </dgm:t>
    </dgm:pt>
    <dgm:pt modelId="{2E05DF92-543D-4AC0-8DB4-C35F081D9CB1}" type="parTrans" cxnId="{FFF5B2B9-4C47-411E-89EF-CCA83BB0B09B}">
      <dgm:prSet/>
      <dgm:spPr/>
      <dgm:t>
        <a:bodyPr/>
        <a:lstStyle/>
        <a:p>
          <a:endParaRPr lang="en-US"/>
        </a:p>
      </dgm:t>
    </dgm:pt>
    <dgm:pt modelId="{06303E37-3C66-4199-8D21-50037CEB6A9A}" type="sibTrans" cxnId="{FFF5B2B9-4C47-411E-89EF-CCA83BB0B09B}">
      <dgm:prSet/>
      <dgm:spPr/>
      <dgm:t>
        <a:bodyPr/>
        <a:lstStyle/>
        <a:p>
          <a:endParaRPr lang="en-US"/>
        </a:p>
      </dgm:t>
    </dgm:pt>
    <dgm:pt modelId="{EA8C3EC3-AC21-4962-A568-A8CFB613D83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b="0" i="0" dirty="0"/>
        </a:p>
        <a:p>
          <a:endParaRPr lang="en-US" dirty="0"/>
        </a:p>
      </dgm:t>
    </dgm:pt>
    <dgm:pt modelId="{447A4264-2BB9-4F5E-94C0-0749D08BA4A0}" type="parTrans" cxnId="{FC0759D4-154F-4125-859C-4ABE69AC3EC1}">
      <dgm:prSet/>
      <dgm:spPr/>
      <dgm:t>
        <a:bodyPr/>
        <a:lstStyle/>
        <a:p>
          <a:endParaRPr lang="en-US"/>
        </a:p>
      </dgm:t>
    </dgm:pt>
    <dgm:pt modelId="{3E2263BD-7C4B-4D8B-8D7C-13F1F3B0DAE9}" type="sibTrans" cxnId="{FC0759D4-154F-4125-859C-4ABE69AC3EC1}">
      <dgm:prSet/>
      <dgm:spPr/>
      <dgm:t>
        <a:bodyPr/>
        <a:lstStyle/>
        <a:p>
          <a:endParaRPr lang="en-US"/>
        </a:p>
      </dgm:t>
    </dgm:pt>
    <dgm:pt modelId="{FDFAB5E6-A49B-46BE-94F0-52A8A9EBAC2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dirty="0"/>
        </a:p>
      </dgm:t>
    </dgm:pt>
    <dgm:pt modelId="{2DCAF057-FD18-4967-824B-FD49CCE7D9BA}" type="parTrans" cxnId="{809E9B89-A0B6-43CE-B2C3-5EA512718D57}">
      <dgm:prSet/>
      <dgm:spPr/>
      <dgm:t>
        <a:bodyPr/>
        <a:lstStyle/>
        <a:p>
          <a:endParaRPr lang="en-US"/>
        </a:p>
      </dgm:t>
    </dgm:pt>
    <dgm:pt modelId="{939F00AD-2BD2-4B45-B643-2A8A9EFD4F83}" type="sibTrans" cxnId="{809E9B89-A0B6-43CE-B2C3-5EA512718D57}">
      <dgm:prSet/>
      <dgm:spPr/>
      <dgm:t>
        <a:bodyPr/>
        <a:lstStyle/>
        <a:p>
          <a:endParaRPr lang="en-US"/>
        </a:p>
      </dgm:t>
    </dgm:pt>
    <dgm:pt modelId="{16A9C25C-7F4D-4719-9F5D-C78C78E701B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b="0" i="0" dirty="0"/>
        </a:p>
        <a:p>
          <a:endParaRPr lang="en-US" dirty="0"/>
        </a:p>
      </dgm:t>
    </dgm:pt>
    <dgm:pt modelId="{1AF01AB6-6A82-4873-B228-23373B461710}" type="parTrans" cxnId="{C377AA3D-3C8B-48DC-B67F-B602FFB567A5}">
      <dgm:prSet/>
      <dgm:spPr/>
      <dgm:t>
        <a:bodyPr/>
        <a:lstStyle/>
        <a:p>
          <a:endParaRPr lang="en-US"/>
        </a:p>
      </dgm:t>
    </dgm:pt>
    <dgm:pt modelId="{AA565220-B9FC-4F37-9C57-0FAC9B45C57D}" type="sibTrans" cxnId="{C377AA3D-3C8B-48DC-B67F-B602FFB567A5}">
      <dgm:prSet/>
      <dgm:spPr/>
      <dgm:t>
        <a:bodyPr/>
        <a:lstStyle/>
        <a:p>
          <a:endParaRPr lang="en-US"/>
        </a:p>
      </dgm:t>
    </dgm:pt>
    <dgm:pt modelId="{83822FE9-A5D8-44E4-8307-B0E4F076A83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dirty="0"/>
        </a:p>
      </dgm:t>
    </dgm:pt>
    <dgm:pt modelId="{59D12F93-743B-49F7-9C75-21A40E752495}" type="parTrans" cxnId="{435E9A82-84AD-4E9F-998D-BA7BDDD34263}">
      <dgm:prSet/>
      <dgm:spPr/>
      <dgm:t>
        <a:bodyPr/>
        <a:lstStyle/>
        <a:p>
          <a:endParaRPr lang="en-US"/>
        </a:p>
      </dgm:t>
    </dgm:pt>
    <dgm:pt modelId="{47CE791C-2697-4F90-ABDD-ACBEA19B104E}" type="sibTrans" cxnId="{435E9A82-84AD-4E9F-998D-BA7BDDD34263}">
      <dgm:prSet/>
      <dgm:spPr/>
      <dgm:t>
        <a:bodyPr/>
        <a:lstStyle/>
        <a:p>
          <a:endParaRPr lang="en-US"/>
        </a:p>
      </dgm:t>
    </dgm:pt>
    <dgm:pt modelId="{1AD8AE3D-CCE0-42B1-ADD4-71F059DD834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b="0" i="0" dirty="0"/>
        </a:p>
        <a:p>
          <a:endParaRPr lang="en-US" dirty="0"/>
        </a:p>
      </dgm:t>
    </dgm:pt>
    <dgm:pt modelId="{AEA765C0-46F9-46F1-8927-7FF9DC302200}" type="parTrans" cxnId="{ECFB3CC2-6C3C-45D7-9B4D-FAC18CD6443D}">
      <dgm:prSet/>
      <dgm:spPr/>
      <dgm:t>
        <a:bodyPr/>
        <a:lstStyle/>
        <a:p>
          <a:endParaRPr lang="en-US"/>
        </a:p>
      </dgm:t>
    </dgm:pt>
    <dgm:pt modelId="{3C778A60-8D18-4A88-AAA0-6DCBB80BFEAC}" type="sibTrans" cxnId="{ECFB3CC2-6C3C-45D7-9B4D-FAC18CD6443D}">
      <dgm:prSet/>
      <dgm:spPr/>
      <dgm:t>
        <a:bodyPr/>
        <a:lstStyle/>
        <a:p>
          <a:endParaRPr lang="en-US"/>
        </a:p>
      </dgm:t>
    </dgm:pt>
    <dgm:pt modelId="{594B779C-3C64-4403-BB59-EB19BE591F4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Lorem </a:t>
          </a:r>
          <a:r>
            <a:rPr lang="en-US" b="0" i="0" dirty="0" err="1"/>
            <a:t>Ipsum</a:t>
          </a:r>
          <a:endParaRPr lang="en-US" dirty="0"/>
        </a:p>
      </dgm:t>
    </dgm:pt>
    <dgm:pt modelId="{4278C9E1-6CFF-4AF5-9F51-FF8E7D0CE402}" type="parTrans" cxnId="{D3482994-D1F9-4B04-8F4A-69CEAC52FE55}">
      <dgm:prSet/>
      <dgm:spPr/>
      <dgm:t>
        <a:bodyPr/>
        <a:lstStyle/>
        <a:p>
          <a:endParaRPr lang="en-US"/>
        </a:p>
      </dgm:t>
    </dgm:pt>
    <dgm:pt modelId="{788073AB-1A70-4801-B4A8-2D301921AD5C}" type="sibTrans" cxnId="{D3482994-D1F9-4B04-8F4A-69CEAC52FE55}">
      <dgm:prSet/>
      <dgm:spPr/>
      <dgm:t>
        <a:bodyPr/>
        <a:lstStyle/>
        <a:p>
          <a:endParaRPr lang="en-US"/>
        </a:p>
      </dgm:t>
    </dgm:pt>
    <dgm:pt modelId="{F9AD0EBB-6085-475D-9883-60FF361D8AD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4BE7598-BAF0-4FC0-8DF5-8F0258B8D7AB}" type="parTrans" cxnId="{52AA80E7-7551-40D1-A535-E68A686E5063}">
      <dgm:prSet/>
      <dgm:spPr/>
      <dgm:t>
        <a:bodyPr/>
        <a:lstStyle/>
        <a:p>
          <a:endParaRPr lang="en-US"/>
        </a:p>
      </dgm:t>
    </dgm:pt>
    <dgm:pt modelId="{F9C3A457-F79A-458D-B877-26210C9079E7}" type="sibTrans" cxnId="{52AA80E7-7551-40D1-A535-E68A686E5063}">
      <dgm:prSet/>
      <dgm:spPr/>
      <dgm:t>
        <a:bodyPr/>
        <a:lstStyle/>
        <a:p>
          <a:endParaRPr lang="en-US"/>
        </a:p>
      </dgm:t>
    </dgm:pt>
    <dgm:pt modelId="{8D651E19-7321-4794-B3CE-3AA7CCBA4B3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F8783C4F-285A-4592-8193-9911CD975242}" type="parTrans" cxnId="{E520D5C8-ABCD-48DC-9C96-8D10A5EC4818}">
      <dgm:prSet/>
      <dgm:spPr/>
      <dgm:t>
        <a:bodyPr/>
        <a:lstStyle/>
        <a:p>
          <a:endParaRPr lang="en-US"/>
        </a:p>
      </dgm:t>
    </dgm:pt>
    <dgm:pt modelId="{7E81705D-6139-45B3-AD26-082694DE6642}" type="sibTrans" cxnId="{E520D5C8-ABCD-48DC-9C96-8D10A5EC4818}">
      <dgm:prSet/>
      <dgm:spPr/>
      <dgm:t>
        <a:bodyPr/>
        <a:lstStyle/>
        <a:p>
          <a:endParaRPr lang="en-US"/>
        </a:p>
      </dgm:t>
    </dgm:pt>
    <dgm:pt modelId="{75C28F04-4565-4D37-AA03-07824392A2D0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E991AE9-7C68-43F1-BB61-D78581994994}" type="parTrans" cxnId="{E25E2CCC-D10D-4F06-AFC3-85CADC297B9F}">
      <dgm:prSet/>
      <dgm:spPr/>
      <dgm:t>
        <a:bodyPr/>
        <a:lstStyle/>
        <a:p>
          <a:endParaRPr lang="en-US"/>
        </a:p>
      </dgm:t>
    </dgm:pt>
    <dgm:pt modelId="{12CD50F9-EEE0-47CB-82E5-3768D43A8DCF}" type="sibTrans" cxnId="{E25E2CCC-D10D-4F06-AFC3-85CADC297B9F}">
      <dgm:prSet/>
      <dgm:spPr/>
      <dgm:t>
        <a:bodyPr/>
        <a:lstStyle/>
        <a:p>
          <a:endParaRPr lang="en-US"/>
        </a:p>
      </dgm:t>
    </dgm:pt>
    <dgm:pt modelId="{20961ED2-A74C-4F25-B8A0-21343DE220D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noFill/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C2D18BF6-D488-4651-80D5-79F52FA3B847}" type="parTrans" cxnId="{539F77D7-9714-4E47-9282-254E102304AF}">
      <dgm:prSet/>
      <dgm:spPr/>
      <dgm:t>
        <a:bodyPr/>
        <a:lstStyle/>
        <a:p>
          <a:endParaRPr lang="en-US"/>
        </a:p>
      </dgm:t>
    </dgm:pt>
    <dgm:pt modelId="{A0067F13-54E7-4F12-9C9C-5E4ADBC4386A}" type="sibTrans" cxnId="{539F77D7-9714-4E47-9282-254E102304AF}">
      <dgm:prSet/>
      <dgm:spPr/>
      <dgm:t>
        <a:bodyPr/>
        <a:lstStyle/>
        <a:p>
          <a:endParaRPr lang="en-US"/>
        </a:p>
      </dgm:t>
    </dgm:pt>
    <dgm:pt modelId="{8E17140D-C400-41C9-8764-99C9AFE837FA}" type="pres">
      <dgm:prSet presAssocID="{7AF96977-74D3-4057-8493-B9B081331B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F9BC438-7542-4573-AD2C-F6DAB0E13832}" type="pres">
      <dgm:prSet presAssocID="{7AF96977-74D3-4057-8493-B9B081331B38}" presName="children" presStyleCnt="0"/>
      <dgm:spPr/>
    </dgm:pt>
    <dgm:pt modelId="{584912CF-8B80-476C-BBD7-005745A7CAF5}" type="pres">
      <dgm:prSet presAssocID="{7AF96977-74D3-4057-8493-B9B081331B38}" presName="child1group" presStyleCnt="0"/>
      <dgm:spPr/>
    </dgm:pt>
    <dgm:pt modelId="{4D03F2BA-EB1A-40AA-AFF7-C72456AB55B9}" type="pres">
      <dgm:prSet presAssocID="{7AF96977-74D3-4057-8493-B9B081331B38}" presName="child1" presStyleLbl="bgAcc1" presStyleIdx="0" presStyleCnt="4"/>
      <dgm:spPr/>
    </dgm:pt>
    <dgm:pt modelId="{6A245A40-EE01-43FE-843E-81CA4783A07B}" type="pres">
      <dgm:prSet presAssocID="{7AF96977-74D3-4057-8493-B9B081331B38}" presName="child1Text" presStyleLbl="bgAcc1" presStyleIdx="0" presStyleCnt="4">
        <dgm:presLayoutVars>
          <dgm:bulletEnabled val="1"/>
        </dgm:presLayoutVars>
      </dgm:prSet>
      <dgm:spPr/>
    </dgm:pt>
    <dgm:pt modelId="{456E7E62-5630-4DF1-9FBA-96838AB29BB1}" type="pres">
      <dgm:prSet presAssocID="{7AF96977-74D3-4057-8493-B9B081331B38}" presName="child2group" presStyleCnt="0"/>
      <dgm:spPr/>
    </dgm:pt>
    <dgm:pt modelId="{F3A0D118-36F7-46C2-BB1D-5A7B1C81DB66}" type="pres">
      <dgm:prSet presAssocID="{7AF96977-74D3-4057-8493-B9B081331B38}" presName="child2" presStyleLbl="bgAcc1" presStyleIdx="1" presStyleCnt="4"/>
      <dgm:spPr/>
    </dgm:pt>
    <dgm:pt modelId="{73449804-433E-4AE8-8A8C-B7F154C21D85}" type="pres">
      <dgm:prSet presAssocID="{7AF96977-74D3-4057-8493-B9B081331B38}" presName="child2Text" presStyleLbl="bgAcc1" presStyleIdx="1" presStyleCnt="4">
        <dgm:presLayoutVars>
          <dgm:bulletEnabled val="1"/>
        </dgm:presLayoutVars>
      </dgm:prSet>
      <dgm:spPr/>
    </dgm:pt>
    <dgm:pt modelId="{5DF53CD9-AA56-4D3B-8B0E-849FA7F3C972}" type="pres">
      <dgm:prSet presAssocID="{7AF96977-74D3-4057-8493-B9B081331B38}" presName="child3group" presStyleCnt="0"/>
      <dgm:spPr/>
    </dgm:pt>
    <dgm:pt modelId="{E0F7F35D-5BA3-41E9-AD90-FEEB459994A6}" type="pres">
      <dgm:prSet presAssocID="{7AF96977-74D3-4057-8493-B9B081331B38}" presName="child3" presStyleLbl="bgAcc1" presStyleIdx="2" presStyleCnt="4"/>
      <dgm:spPr/>
    </dgm:pt>
    <dgm:pt modelId="{624A5664-10B0-4BAD-A43D-AE943A31966D}" type="pres">
      <dgm:prSet presAssocID="{7AF96977-74D3-4057-8493-B9B081331B38}" presName="child3Text" presStyleLbl="bgAcc1" presStyleIdx="2" presStyleCnt="4">
        <dgm:presLayoutVars>
          <dgm:bulletEnabled val="1"/>
        </dgm:presLayoutVars>
      </dgm:prSet>
      <dgm:spPr/>
    </dgm:pt>
    <dgm:pt modelId="{EA9B6DD6-28F6-4E09-B1BC-BD2FA370118A}" type="pres">
      <dgm:prSet presAssocID="{7AF96977-74D3-4057-8493-B9B081331B38}" presName="child4group" presStyleCnt="0"/>
      <dgm:spPr/>
    </dgm:pt>
    <dgm:pt modelId="{6232B2B4-BC28-4F6E-A2B2-71AECBC1896F}" type="pres">
      <dgm:prSet presAssocID="{7AF96977-74D3-4057-8493-B9B081331B38}" presName="child4" presStyleLbl="bgAcc1" presStyleIdx="3" presStyleCnt="4"/>
      <dgm:spPr/>
    </dgm:pt>
    <dgm:pt modelId="{00CE0CF6-32EB-4B9E-A074-92B0F3FDE340}" type="pres">
      <dgm:prSet presAssocID="{7AF96977-74D3-4057-8493-B9B081331B38}" presName="child4Text" presStyleLbl="bgAcc1" presStyleIdx="3" presStyleCnt="4">
        <dgm:presLayoutVars>
          <dgm:bulletEnabled val="1"/>
        </dgm:presLayoutVars>
      </dgm:prSet>
      <dgm:spPr/>
    </dgm:pt>
    <dgm:pt modelId="{9F8D1ACD-2D2E-421F-AC81-C0BE615D120A}" type="pres">
      <dgm:prSet presAssocID="{7AF96977-74D3-4057-8493-B9B081331B38}" presName="childPlaceholder" presStyleCnt="0"/>
      <dgm:spPr/>
    </dgm:pt>
    <dgm:pt modelId="{BC0524DF-C1C1-4E2D-9A8E-3488D6253362}" type="pres">
      <dgm:prSet presAssocID="{7AF96977-74D3-4057-8493-B9B081331B38}" presName="circle" presStyleCnt="0"/>
      <dgm:spPr/>
    </dgm:pt>
    <dgm:pt modelId="{3307DCC2-F94B-48D6-9729-740EF30F8DB3}" type="pres">
      <dgm:prSet presAssocID="{7AF96977-74D3-4057-8493-B9B081331B3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1C542D-C0DB-4A0C-985E-AE87EBF13F7C}" type="pres">
      <dgm:prSet presAssocID="{7AF96977-74D3-4057-8493-B9B081331B3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0803D5C-8203-417B-8987-BDD10DAC4483}" type="pres">
      <dgm:prSet presAssocID="{7AF96977-74D3-4057-8493-B9B081331B3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0612E62-3ABF-465D-847E-261EB07F1119}" type="pres">
      <dgm:prSet presAssocID="{7AF96977-74D3-4057-8493-B9B081331B3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A3FFA89-EFCB-4E3D-8D36-8AF21930FF7B}" type="pres">
      <dgm:prSet presAssocID="{7AF96977-74D3-4057-8493-B9B081331B38}" presName="quadrantPlaceholder" presStyleCnt="0"/>
      <dgm:spPr/>
    </dgm:pt>
    <dgm:pt modelId="{20753A50-1444-4CB4-B7D8-0539D8AE2EFC}" type="pres">
      <dgm:prSet presAssocID="{7AF96977-74D3-4057-8493-B9B081331B38}" presName="center1" presStyleLbl="fgShp" presStyleIdx="0" presStyleCnt="2"/>
      <dgm:spPr/>
    </dgm:pt>
    <dgm:pt modelId="{4AE2CAE3-9BC1-4C66-8754-89C4F03CFF67}" type="pres">
      <dgm:prSet presAssocID="{7AF96977-74D3-4057-8493-B9B081331B38}" presName="center2" presStyleLbl="fgShp" presStyleIdx="1" presStyleCnt="2"/>
      <dgm:spPr/>
    </dgm:pt>
  </dgm:ptLst>
  <dgm:cxnLst>
    <dgm:cxn modelId="{40951902-B80F-436C-8786-2EAA5A6EFEDB}" type="presOf" srcId="{9C03EA43-F56A-4C6C-B148-0AE15F9B53EC}" destId="{4D03F2BA-EB1A-40AA-AFF7-C72456AB55B9}" srcOrd="0" destOrd="0" presId="urn:microsoft.com/office/officeart/2005/8/layout/cycle4"/>
    <dgm:cxn modelId="{77444604-5C1A-42B4-A5A6-1226E4BE906A}" type="presOf" srcId="{83822FE9-A5D8-44E4-8307-B0E4F076A83C}" destId="{624A5664-10B0-4BAD-A43D-AE943A31966D}" srcOrd="1" destOrd="0" presId="urn:microsoft.com/office/officeart/2005/8/layout/cycle4"/>
    <dgm:cxn modelId="{B09C5010-5E83-4302-9B85-650F6A2CC609}" type="presOf" srcId="{83822FE9-A5D8-44E4-8307-B0E4F076A83C}" destId="{E0F7F35D-5BA3-41E9-AD90-FEEB459994A6}" srcOrd="0" destOrd="0" presId="urn:microsoft.com/office/officeart/2005/8/layout/cycle4"/>
    <dgm:cxn modelId="{8B602B16-4255-44A1-99AE-AE353B210E53}" type="presOf" srcId="{FDFAB5E6-A49B-46BE-94F0-52A8A9EBAC2B}" destId="{73449804-433E-4AE8-8A8C-B7F154C21D85}" srcOrd="1" destOrd="0" presId="urn:microsoft.com/office/officeart/2005/8/layout/cycle4"/>
    <dgm:cxn modelId="{F6913227-9036-4E6E-A2CA-EB1A7C36AB09}" type="presOf" srcId="{7D5072C1-B9DE-4CFA-99D4-81A7AE43D2E5}" destId="{3307DCC2-F94B-48D6-9729-740EF30F8DB3}" srcOrd="0" destOrd="0" presId="urn:microsoft.com/office/officeart/2005/8/layout/cycle4"/>
    <dgm:cxn modelId="{3277EA35-717D-4B5E-A317-17F997BE2634}" type="presOf" srcId="{F9AD0EBB-6085-475D-9883-60FF361D8AD9}" destId="{4D03F2BA-EB1A-40AA-AFF7-C72456AB55B9}" srcOrd="0" destOrd="1" presId="urn:microsoft.com/office/officeart/2005/8/layout/cycle4"/>
    <dgm:cxn modelId="{3AED903A-250D-45EC-B2C5-95F61FA7C067}" type="presOf" srcId="{9C03EA43-F56A-4C6C-B148-0AE15F9B53EC}" destId="{6A245A40-EE01-43FE-843E-81CA4783A07B}" srcOrd="1" destOrd="0" presId="urn:microsoft.com/office/officeart/2005/8/layout/cycle4"/>
    <dgm:cxn modelId="{C377AA3D-3C8B-48DC-B67F-B602FFB567A5}" srcId="{7AF96977-74D3-4057-8493-B9B081331B38}" destId="{16A9C25C-7F4D-4719-9F5D-C78C78E701BE}" srcOrd="2" destOrd="0" parTransId="{1AF01AB6-6A82-4873-B228-23373B461710}" sibTransId="{AA565220-B9FC-4F37-9C57-0FAC9B45C57D}"/>
    <dgm:cxn modelId="{F857AD62-783F-4D64-9C11-71F09736EB60}" type="presOf" srcId="{16A9C25C-7F4D-4719-9F5D-C78C78E701BE}" destId="{20803D5C-8203-417B-8987-BDD10DAC4483}" srcOrd="0" destOrd="0" presId="urn:microsoft.com/office/officeart/2005/8/layout/cycle4"/>
    <dgm:cxn modelId="{8D1AE94D-F837-42E5-B624-5C9CD8074797}" type="presOf" srcId="{20961ED2-A74C-4F25-B8A0-21343DE220D1}" destId="{00CE0CF6-32EB-4B9E-A074-92B0F3FDE340}" srcOrd="1" destOrd="1" presId="urn:microsoft.com/office/officeart/2005/8/layout/cycle4"/>
    <dgm:cxn modelId="{A55E7D6E-738C-43A2-88B7-7C70921A27DD}" type="presOf" srcId="{1AD8AE3D-CCE0-42B1-ADD4-71F059DD8345}" destId="{80612E62-3ABF-465D-847E-261EB07F1119}" srcOrd="0" destOrd="0" presId="urn:microsoft.com/office/officeart/2005/8/layout/cycle4"/>
    <dgm:cxn modelId="{9AA5FA59-EFB0-4EE6-AC27-AD689AADCD33}" type="presOf" srcId="{594B779C-3C64-4403-BB59-EB19BE591F40}" destId="{00CE0CF6-32EB-4B9E-A074-92B0F3FDE340}" srcOrd="1" destOrd="0" presId="urn:microsoft.com/office/officeart/2005/8/layout/cycle4"/>
    <dgm:cxn modelId="{435E9A82-84AD-4E9F-998D-BA7BDDD34263}" srcId="{16A9C25C-7F4D-4719-9F5D-C78C78E701BE}" destId="{83822FE9-A5D8-44E4-8307-B0E4F076A83C}" srcOrd="0" destOrd="0" parTransId="{59D12F93-743B-49F7-9C75-21A40E752495}" sibTransId="{47CE791C-2697-4F90-ABDD-ACBEA19B104E}"/>
    <dgm:cxn modelId="{B4499E88-5146-474F-9CD8-7B0667C541D0}" srcId="{7AF96977-74D3-4057-8493-B9B081331B38}" destId="{7D5072C1-B9DE-4CFA-99D4-81A7AE43D2E5}" srcOrd="0" destOrd="0" parTransId="{A9BF30BA-F314-4B84-A270-4808CE8DCF0B}" sibTransId="{E96C5BCC-5CD9-4078-AE38-27FFA03F8EBE}"/>
    <dgm:cxn modelId="{809E9B89-A0B6-43CE-B2C3-5EA512718D57}" srcId="{EA8C3EC3-AC21-4962-A568-A8CFB613D833}" destId="{FDFAB5E6-A49B-46BE-94F0-52A8A9EBAC2B}" srcOrd="0" destOrd="0" parTransId="{2DCAF057-FD18-4967-824B-FD49CCE7D9BA}" sibTransId="{939F00AD-2BD2-4B45-B643-2A8A9EFD4F83}"/>
    <dgm:cxn modelId="{98225A8C-556F-4470-8426-3DAE5FCABAF4}" type="presOf" srcId="{FDFAB5E6-A49B-46BE-94F0-52A8A9EBAC2B}" destId="{F3A0D118-36F7-46C2-BB1D-5A7B1C81DB66}" srcOrd="0" destOrd="0" presId="urn:microsoft.com/office/officeart/2005/8/layout/cycle4"/>
    <dgm:cxn modelId="{1C73C292-1779-4B2C-9D0F-23C714A655B7}" type="presOf" srcId="{75C28F04-4565-4D37-AA03-07824392A2D0}" destId="{624A5664-10B0-4BAD-A43D-AE943A31966D}" srcOrd="1" destOrd="1" presId="urn:microsoft.com/office/officeart/2005/8/layout/cycle4"/>
    <dgm:cxn modelId="{D3482994-D1F9-4B04-8F4A-69CEAC52FE55}" srcId="{1AD8AE3D-CCE0-42B1-ADD4-71F059DD8345}" destId="{594B779C-3C64-4403-BB59-EB19BE591F40}" srcOrd="0" destOrd="0" parTransId="{4278C9E1-6CFF-4AF5-9F51-FF8E7D0CE402}" sibTransId="{788073AB-1A70-4801-B4A8-2D301921AD5C}"/>
    <dgm:cxn modelId="{BA7DD7B2-D874-4F25-8DDF-BD5B42B4FB95}" type="presOf" srcId="{8D651E19-7321-4794-B3CE-3AA7CCBA4B39}" destId="{73449804-433E-4AE8-8A8C-B7F154C21D85}" srcOrd="1" destOrd="1" presId="urn:microsoft.com/office/officeart/2005/8/layout/cycle4"/>
    <dgm:cxn modelId="{612531B3-CF0B-4AE3-B592-A80E33C240E7}" type="presOf" srcId="{8D651E19-7321-4794-B3CE-3AA7CCBA4B39}" destId="{F3A0D118-36F7-46C2-BB1D-5A7B1C81DB66}" srcOrd="0" destOrd="1" presId="urn:microsoft.com/office/officeart/2005/8/layout/cycle4"/>
    <dgm:cxn modelId="{D3F1A4B4-ADCA-4588-86CD-D6E84B30CA32}" type="presOf" srcId="{EA8C3EC3-AC21-4962-A568-A8CFB613D833}" destId="{6E1C542D-C0DB-4A0C-985E-AE87EBF13F7C}" srcOrd="0" destOrd="0" presId="urn:microsoft.com/office/officeart/2005/8/layout/cycle4"/>
    <dgm:cxn modelId="{FFF5B2B9-4C47-411E-89EF-CCA83BB0B09B}" srcId="{7D5072C1-B9DE-4CFA-99D4-81A7AE43D2E5}" destId="{9C03EA43-F56A-4C6C-B148-0AE15F9B53EC}" srcOrd="0" destOrd="0" parTransId="{2E05DF92-543D-4AC0-8DB4-C35F081D9CB1}" sibTransId="{06303E37-3C66-4199-8D21-50037CEB6A9A}"/>
    <dgm:cxn modelId="{708985BB-3AFB-4500-8013-CC22E6D50E30}" type="presOf" srcId="{7AF96977-74D3-4057-8493-B9B081331B38}" destId="{8E17140D-C400-41C9-8764-99C9AFE837FA}" srcOrd="0" destOrd="0" presId="urn:microsoft.com/office/officeart/2005/8/layout/cycle4"/>
    <dgm:cxn modelId="{10D4D5BB-5FCA-487D-B30A-2F84BFF40130}" type="presOf" srcId="{594B779C-3C64-4403-BB59-EB19BE591F40}" destId="{6232B2B4-BC28-4F6E-A2B2-71AECBC1896F}" srcOrd="0" destOrd="0" presId="urn:microsoft.com/office/officeart/2005/8/layout/cycle4"/>
    <dgm:cxn modelId="{C2831BBC-69F0-4287-9D90-3FE4A0A437CD}" type="presOf" srcId="{20961ED2-A74C-4F25-B8A0-21343DE220D1}" destId="{6232B2B4-BC28-4F6E-A2B2-71AECBC1896F}" srcOrd="0" destOrd="1" presId="urn:microsoft.com/office/officeart/2005/8/layout/cycle4"/>
    <dgm:cxn modelId="{ECFB3CC2-6C3C-45D7-9B4D-FAC18CD6443D}" srcId="{7AF96977-74D3-4057-8493-B9B081331B38}" destId="{1AD8AE3D-CCE0-42B1-ADD4-71F059DD8345}" srcOrd="3" destOrd="0" parTransId="{AEA765C0-46F9-46F1-8927-7FF9DC302200}" sibTransId="{3C778A60-8D18-4A88-AAA0-6DCBB80BFEAC}"/>
    <dgm:cxn modelId="{C7FE47C3-D780-41C3-9B26-2EBF3B5B1C7F}" type="presOf" srcId="{75C28F04-4565-4D37-AA03-07824392A2D0}" destId="{E0F7F35D-5BA3-41E9-AD90-FEEB459994A6}" srcOrd="0" destOrd="1" presId="urn:microsoft.com/office/officeart/2005/8/layout/cycle4"/>
    <dgm:cxn modelId="{C2781EC5-07EA-4461-8BBB-14CBB10675F9}" type="presOf" srcId="{F9AD0EBB-6085-475D-9883-60FF361D8AD9}" destId="{6A245A40-EE01-43FE-843E-81CA4783A07B}" srcOrd="1" destOrd="1" presId="urn:microsoft.com/office/officeart/2005/8/layout/cycle4"/>
    <dgm:cxn modelId="{E520D5C8-ABCD-48DC-9C96-8D10A5EC4818}" srcId="{EA8C3EC3-AC21-4962-A568-A8CFB613D833}" destId="{8D651E19-7321-4794-B3CE-3AA7CCBA4B39}" srcOrd="1" destOrd="0" parTransId="{F8783C4F-285A-4592-8193-9911CD975242}" sibTransId="{7E81705D-6139-45B3-AD26-082694DE6642}"/>
    <dgm:cxn modelId="{E25E2CCC-D10D-4F06-AFC3-85CADC297B9F}" srcId="{16A9C25C-7F4D-4719-9F5D-C78C78E701BE}" destId="{75C28F04-4565-4D37-AA03-07824392A2D0}" srcOrd="1" destOrd="0" parTransId="{4E991AE9-7C68-43F1-BB61-D78581994994}" sibTransId="{12CD50F9-EEE0-47CB-82E5-3768D43A8DCF}"/>
    <dgm:cxn modelId="{FC0759D4-154F-4125-859C-4ABE69AC3EC1}" srcId="{7AF96977-74D3-4057-8493-B9B081331B38}" destId="{EA8C3EC3-AC21-4962-A568-A8CFB613D833}" srcOrd="1" destOrd="0" parTransId="{447A4264-2BB9-4F5E-94C0-0749D08BA4A0}" sibTransId="{3E2263BD-7C4B-4D8B-8D7C-13F1F3B0DAE9}"/>
    <dgm:cxn modelId="{539F77D7-9714-4E47-9282-254E102304AF}" srcId="{1AD8AE3D-CCE0-42B1-ADD4-71F059DD8345}" destId="{20961ED2-A74C-4F25-B8A0-21343DE220D1}" srcOrd="1" destOrd="0" parTransId="{C2D18BF6-D488-4651-80D5-79F52FA3B847}" sibTransId="{A0067F13-54E7-4F12-9C9C-5E4ADBC4386A}"/>
    <dgm:cxn modelId="{52AA80E7-7551-40D1-A535-E68A686E5063}" srcId="{7D5072C1-B9DE-4CFA-99D4-81A7AE43D2E5}" destId="{F9AD0EBB-6085-475D-9883-60FF361D8AD9}" srcOrd="1" destOrd="0" parTransId="{E4BE7598-BAF0-4FC0-8DF5-8F0258B8D7AB}" sibTransId="{F9C3A457-F79A-458D-B877-26210C9079E7}"/>
    <dgm:cxn modelId="{575ABC59-1157-4A3D-98C7-50ED28B9D686}" type="presParOf" srcId="{8E17140D-C400-41C9-8764-99C9AFE837FA}" destId="{2F9BC438-7542-4573-AD2C-F6DAB0E13832}" srcOrd="0" destOrd="0" presId="urn:microsoft.com/office/officeart/2005/8/layout/cycle4"/>
    <dgm:cxn modelId="{E2A0E509-9E32-4AA0-8BD3-64F6B8715400}" type="presParOf" srcId="{2F9BC438-7542-4573-AD2C-F6DAB0E13832}" destId="{584912CF-8B80-476C-BBD7-005745A7CAF5}" srcOrd="0" destOrd="0" presId="urn:microsoft.com/office/officeart/2005/8/layout/cycle4"/>
    <dgm:cxn modelId="{C856FBED-1310-4D8E-8538-E55742DE3E9E}" type="presParOf" srcId="{584912CF-8B80-476C-BBD7-005745A7CAF5}" destId="{4D03F2BA-EB1A-40AA-AFF7-C72456AB55B9}" srcOrd="0" destOrd="0" presId="urn:microsoft.com/office/officeart/2005/8/layout/cycle4"/>
    <dgm:cxn modelId="{706EA6C0-2993-46CA-A5C5-0BA3CA730254}" type="presParOf" srcId="{584912CF-8B80-476C-BBD7-005745A7CAF5}" destId="{6A245A40-EE01-43FE-843E-81CA4783A07B}" srcOrd="1" destOrd="0" presId="urn:microsoft.com/office/officeart/2005/8/layout/cycle4"/>
    <dgm:cxn modelId="{E47F6790-EE9A-432C-AADB-2AD9BB551B2D}" type="presParOf" srcId="{2F9BC438-7542-4573-AD2C-F6DAB0E13832}" destId="{456E7E62-5630-4DF1-9FBA-96838AB29BB1}" srcOrd="1" destOrd="0" presId="urn:microsoft.com/office/officeart/2005/8/layout/cycle4"/>
    <dgm:cxn modelId="{4C245A24-12C0-45CD-A3C7-BD42984349A7}" type="presParOf" srcId="{456E7E62-5630-4DF1-9FBA-96838AB29BB1}" destId="{F3A0D118-36F7-46C2-BB1D-5A7B1C81DB66}" srcOrd="0" destOrd="0" presId="urn:microsoft.com/office/officeart/2005/8/layout/cycle4"/>
    <dgm:cxn modelId="{EE9DB898-ACD2-4C2B-9A6F-16D93C04522D}" type="presParOf" srcId="{456E7E62-5630-4DF1-9FBA-96838AB29BB1}" destId="{73449804-433E-4AE8-8A8C-B7F154C21D85}" srcOrd="1" destOrd="0" presId="urn:microsoft.com/office/officeart/2005/8/layout/cycle4"/>
    <dgm:cxn modelId="{3C214B6F-E4EC-481B-85EC-0651CF4E4934}" type="presParOf" srcId="{2F9BC438-7542-4573-AD2C-F6DAB0E13832}" destId="{5DF53CD9-AA56-4D3B-8B0E-849FA7F3C972}" srcOrd="2" destOrd="0" presId="urn:microsoft.com/office/officeart/2005/8/layout/cycle4"/>
    <dgm:cxn modelId="{EF383999-319A-4CE0-9DC5-7F4EAB1AE560}" type="presParOf" srcId="{5DF53CD9-AA56-4D3B-8B0E-849FA7F3C972}" destId="{E0F7F35D-5BA3-41E9-AD90-FEEB459994A6}" srcOrd="0" destOrd="0" presId="urn:microsoft.com/office/officeart/2005/8/layout/cycle4"/>
    <dgm:cxn modelId="{6E959689-5D92-4BDA-9623-0DA235B7E33C}" type="presParOf" srcId="{5DF53CD9-AA56-4D3B-8B0E-849FA7F3C972}" destId="{624A5664-10B0-4BAD-A43D-AE943A31966D}" srcOrd="1" destOrd="0" presId="urn:microsoft.com/office/officeart/2005/8/layout/cycle4"/>
    <dgm:cxn modelId="{CBE44738-733D-487A-9FFC-D1802B3944E0}" type="presParOf" srcId="{2F9BC438-7542-4573-AD2C-F6DAB0E13832}" destId="{EA9B6DD6-28F6-4E09-B1BC-BD2FA370118A}" srcOrd="3" destOrd="0" presId="urn:microsoft.com/office/officeart/2005/8/layout/cycle4"/>
    <dgm:cxn modelId="{F4DCB9E4-2C07-45AF-903F-364CCA92459B}" type="presParOf" srcId="{EA9B6DD6-28F6-4E09-B1BC-BD2FA370118A}" destId="{6232B2B4-BC28-4F6E-A2B2-71AECBC1896F}" srcOrd="0" destOrd="0" presId="urn:microsoft.com/office/officeart/2005/8/layout/cycle4"/>
    <dgm:cxn modelId="{BFC5F9CB-BD7C-4F1E-9FCF-F5C9CBCF777E}" type="presParOf" srcId="{EA9B6DD6-28F6-4E09-B1BC-BD2FA370118A}" destId="{00CE0CF6-32EB-4B9E-A074-92B0F3FDE340}" srcOrd="1" destOrd="0" presId="urn:microsoft.com/office/officeart/2005/8/layout/cycle4"/>
    <dgm:cxn modelId="{782231CD-65B0-4EC8-AD4D-C2897ADC608A}" type="presParOf" srcId="{2F9BC438-7542-4573-AD2C-F6DAB0E13832}" destId="{9F8D1ACD-2D2E-421F-AC81-C0BE615D120A}" srcOrd="4" destOrd="0" presId="urn:microsoft.com/office/officeart/2005/8/layout/cycle4"/>
    <dgm:cxn modelId="{6157294F-D0F5-4D05-BD09-8E1219DAFC5D}" type="presParOf" srcId="{8E17140D-C400-41C9-8764-99C9AFE837FA}" destId="{BC0524DF-C1C1-4E2D-9A8E-3488D6253362}" srcOrd="1" destOrd="0" presId="urn:microsoft.com/office/officeart/2005/8/layout/cycle4"/>
    <dgm:cxn modelId="{102C7A53-0AA1-449B-9116-6FEFC20E81FC}" type="presParOf" srcId="{BC0524DF-C1C1-4E2D-9A8E-3488D6253362}" destId="{3307DCC2-F94B-48D6-9729-740EF30F8DB3}" srcOrd="0" destOrd="0" presId="urn:microsoft.com/office/officeart/2005/8/layout/cycle4"/>
    <dgm:cxn modelId="{0D5C8343-00C5-4255-960F-B71B4124061F}" type="presParOf" srcId="{BC0524DF-C1C1-4E2D-9A8E-3488D6253362}" destId="{6E1C542D-C0DB-4A0C-985E-AE87EBF13F7C}" srcOrd="1" destOrd="0" presId="urn:microsoft.com/office/officeart/2005/8/layout/cycle4"/>
    <dgm:cxn modelId="{35409CC5-DCE0-4A13-AA38-0FCF76F3A651}" type="presParOf" srcId="{BC0524DF-C1C1-4E2D-9A8E-3488D6253362}" destId="{20803D5C-8203-417B-8987-BDD10DAC4483}" srcOrd="2" destOrd="0" presId="urn:microsoft.com/office/officeart/2005/8/layout/cycle4"/>
    <dgm:cxn modelId="{C9071250-B901-4304-BEF9-4661D13AA037}" type="presParOf" srcId="{BC0524DF-C1C1-4E2D-9A8E-3488D6253362}" destId="{80612E62-3ABF-465D-847E-261EB07F1119}" srcOrd="3" destOrd="0" presId="urn:microsoft.com/office/officeart/2005/8/layout/cycle4"/>
    <dgm:cxn modelId="{D896EFC3-4913-42BD-B18E-8D6E831E2D05}" type="presParOf" srcId="{BC0524DF-C1C1-4E2D-9A8E-3488D6253362}" destId="{BA3FFA89-EFCB-4E3D-8D36-8AF21930FF7B}" srcOrd="4" destOrd="0" presId="urn:microsoft.com/office/officeart/2005/8/layout/cycle4"/>
    <dgm:cxn modelId="{AFB7ACA5-3B4D-441C-92B8-5E17459449D5}" type="presParOf" srcId="{8E17140D-C400-41C9-8764-99C9AFE837FA}" destId="{20753A50-1444-4CB4-B7D8-0539D8AE2EFC}" srcOrd="2" destOrd="0" presId="urn:microsoft.com/office/officeart/2005/8/layout/cycle4"/>
    <dgm:cxn modelId="{7A5E8C7A-B18F-465A-B28C-466F84CE10BC}" type="presParOf" srcId="{8E17140D-C400-41C9-8764-99C9AFE837FA}" destId="{4AE2CAE3-9BC1-4C66-8754-89C4F03CFF6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7F35D-5BA3-41E9-AD90-FEEB459994A6}">
      <dsp:nvSpPr>
        <dsp:cNvPr id="0" name=""/>
        <dsp:cNvSpPr/>
      </dsp:nvSpPr>
      <dsp:spPr>
        <a:xfrm>
          <a:off x="3293390" y="2615088"/>
          <a:ext cx="1899784" cy="1230629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Lorem </a:t>
          </a:r>
          <a:r>
            <a:rPr lang="en-US" sz="1600" b="0" i="0" kern="1200" dirty="0" err="1"/>
            <a:t>Ipsum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890358" y="2949778"/>
        <a:ext cx="1275783" cy="868906"/>
      </dsp:txXfrm>
    </dsp:sp>
    <dsp:sp modelId="{6232B2B4-BC28-4F6E-A2B2-71AECBC1896F}">
      <dsp:nvSpPr>
        <dsp:cNvPr id="0" name=""/>
        <dsp:cNvSpPr/>
      </dsp:nvSpPr>
      <dsp:spPr>
        <a:xfrm>
          <a:off x="193741" y="2615088"/>
          <a:ext cx="1899784" cy="1230629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Lorem </a:t>
          </a:r>
          <a:r>
            <a:rPr lang="en-US" sz="1600" b="0" i="0" kern="1200" dirty="0" err="1"/>
            <a:t>Ipsum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20774" y="2949778"/>
        <a:ext cx="1275783" cy="868906"/>
      </dsp:txXfrm>
    </dsp:sp>
    <dsp:sp modelId="{F3A0D118-36F7-46C2-BB1D-5A7B1C81DB66}">
      <dsp:nvSpPr>
        <dsp:cNvPr id="0" name=""/>
        <dsp:cNvSpPr/>
      </dsp:nvSpPr>
      <dsp:spPr>
        <a:xfrm>
          <a:off x="3293390" y="0"/>
          <a:ext cx="1899784" cy="1230629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Lorem </a:t>
          </a:r>
          <a:r>
            <a:rPr lang="en-US" sz="1600" b="0" i="0" kern="1200" dirty="0" err="1"/>
            <a:t>Ipsum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890358" y="27033"/>
        <a:ext cx="1275783" cy="868906"/>
      </dsp:txXfrm>
    </dsp:sp>
    <dsp:sp modelId="{4D03F2BA-EB1A-40AA-AFF7-C72456AB55B9}">
      <dsp:nvSpPr>
        <dsp:cNvPr id="0" name=""/>
        <dsp:cNvSpPr/>
      </dsp:nvSpPr>
      <dsp:spPr>
        <a:xfrm>
          <a:off x="193741" y="0"/>
          <a:ext cx="1899784" cy="1230629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Lorem Ipsum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20774" y="27033"/>
        <a:ext cx="1275783" cy="868906"/>
      </dsp:txXfrm>
    </dsp:sp>
    <dsp:sp modelId="{3307DCC2-F94B-48D6-9729-740EF30F8DB3}">
      <dsp:nvSpPr>
        <dsp:cNvPr id="0" name=""/>
        <dsp:cNvSpPr/>
      </dsp:nvSpPr>
      <dsp:spPr>
        <a:xfrm>
          <a:off x="989805" y="219205"/>
          <a:ext cx="1665195" cy="1665195"/>
        </a:xfrm>
        <a:prstGeom prst="pieWedge">
          <a:avLst/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Lorem </a:t>
          </a:r>
          <a:r>
            <a:rPr lang="en-US" sz="1900" b="0" i="0" kern="1200" dirty="0" err="1"/>
            <a:t>Ipsum</a:t>
          </a:r>
          <a:endParaRPr lang="en-US" sz="1900" b="0" i="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477529" y="706929"/>
        <a:ext cx="1177471" cy="1177471"/>
      </dsp:txXfrm>
    </dsp:sp>
    <dsp:sp modelId="{6E1C542D-C0DB-4A0C-985E-AE87EBF13F7C}">
      <dsp:nvSpPr>
        <dsp:cNvPr id="0" name=""/>
        <dsp:cNvSpPr/>
      </dsp:nvSpPr>
      <dsp:spPr>
        <a:xfrm rot="5400000">
          <a:off x="2731915" y="219205"/>
          <a:ext cx="1665195" cy="1665195"/>
        </a:xfrm>
        <a:prstGeom prst="pieWedge">
          <a:avLst/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Lorem </a:t>
          </a:r>
          <a:r>
            <a:rPr lang="en-US" sz="1900" b="0" i="0" kern="1200" dirty="0" err="1"/>
            <a:t>Ipsum</a:t>
          </a:r>
          <a:endParaRPr lang="en-US" sz="1900" b="0" i="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-5400000">
        <a:off x="2731915" y="706929"/>
        <a:ext cx="1177471" cy="1177471"/>
      </dsp:txXfrm>
    </dsp:sp>
    <dsp:sp modelId="{20803D5C-8203-417B-8987-BDD10DAC4483}">
      <dsp:nvSpPr>
        <dsp:cNvPr id="0" name=""/>
        <dsp:cNvSpPr/>
      </dsp:nvSpPr>
      <dsp:spPr>
        <a:xfrm rot="10800000">
          <a:off x="2731915" y="1961316"/>
          <a:ext cx="1665195" cy="1665195"/>
        </a:xfrm>
        <a:prstGeom prst="pieWedge">
          <a:avLst/>
        </a:prstGeom>
        <a:noFill/>
        <a:ln w="57150" cap="flat" cmpd="sng" algn="ctr">
          <a:solidFill>
            <a:srgbClr val="002060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Lorem </a:t>
          </a:r>
          <a:r>
            <a:rPr lang="en-US" sz="1900" b="0" i="0" kern="1200" dirty="0" err="1"/>
            <a:t>Ipsum</a:t>
          </a:r>
          <a:endParaRPr lang="en-US" sz="1900" b="0" i="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731915" y="1961316"/>
        <a:ext cx="1177471" cy="1177471"/>
      </dsp:txXfrm>
    </dsp:sp>
    <dsp:sp modelId="{80612E62-3ABF-465D-847E-261EB07F1119}">
      <dsp:nvSpPr>
        <dsp:cNvPr id="0" name=""/>
        <dsp:cNvSpPr/>
      </dsp:nvSpPr>
      <dsp:spPr>
        <a:xfrm rot="16200000">
          <a:off x="989805" y="1961316"/>
          <a:ext cx="1665195" cy="1665195"/>
        </a:xfrm>
        <a:prstGeom prst="pieWedge">
          <a:avLst/>
        </a:pr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Lorem </a:t>
          </a:r>
          <a:r>
            <a:rPr lang="en-US" sz="1900" b="0" i="0" kern="1200" dirty="0" err="1"/>
            <a:t>Ipsum</a:t>
          </a:r>
          <a:endParaRPr lang="en-US" sz="1900" b="0" i="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5400000">
        <a:off x="1477529" y="1961316"/>
        <a:ext cx="1177471" cy="1177471"/>
      </dsp:txXfrm>
    </dsp:sp>
    <dsp:sp modelId="{20753A50-1444-4CB4-B7D8-0539D8AE2EFC}">
      <dsp:nvSpPr>
        <dsp:cNvPr id="0" name=""/>
        <dsp:cNvSpPr/>
      </dsp:nvSpPr>
      <dsp:spPr>
        <a:xfrm>
          <a:off x="2405991" y="1576744"/>
          <a:ext cx="574934" cy="499943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AE2CAE3-9BC1-4C66-8754-89C4F03CFF67}">
      <dsp:nvSpPr>
        <dsp:cNvPr id="0" name=""/>
        <dsp:cNvSpPr/>
      </dsp:nvSpPr>
      <dsp:spPr>
        <a:xfrm rot="10800000">
          <a:off x="2405991" y="1769030"/>
          <a:ext cx="574934" cy="499943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FFD00D-56A7-43A6-93A7-EB4114E924A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17" kern="1200">
        <a:solidFill>
          <a:schemeClr val="tx1"/>
        </a:solidFill>
        <a:latin typeface="Arial" charset="0"/>
        <a:ea typeface="+mn-ea"/>
        <a:cs typeface="+mn-cs"/>
      </a:defRPr>
    </a:lvl1pPr>
    <a:lvl2pPr marL="544237" algn="l" rtl="0" fontAlgn="base">
      <a:spcBef>
        <a:spcPct val="30000"/>
      </a:spcBef>
      <a:spcAft>
        <a:spcPct val="0"/>
      </a:spcAft>
      <a:defRPr sz="1417" kern="1200">
        <a:solidFill>
          <a:schemeClr val="tx1"/>
        </a:solidFill>
        <a:latin typeface="Arial" charset="0"/>
        <a:ea typeface="+mn-ea"/>
        <a:cs typeface="+mn-cs"/>
      </a:defRPr>
    </a:lvl2pPr>
    <a:lvl3pPr marL="1088473" algn="l" rtl="0" fontAlgn="base">
      <a:spcBef>
        <a:spcPct val="30000"/>
      </a:spcBef>
      <a:spcAft>
        <a:spcPct val="0"/>
      </a:spcAft>
      <a:defRPr sz="1417" kern="1200">
        <a:solidFill>
          <a:schemeClr val="tx1"/>
        </a:solidFill>
        <a:latin typeface="Arial" charset="0"/>
        <a:ea typeface="+mn-ea"/>
        <a:cs typeface="+mn-cs"/>
      </a:defRPr>
    </a:lvl3pPr>
    <a:lvl4pPr marL="1632711" algn="l" rtl="0" fontAlgn="base">
      <a:spcBef>
        <a:spcPct val="30000"/>
      </a:spcBef>
      <a:spcAft>
        <a:spcPct val="0"/>
      </a:spcAft>
      <a:defRPr sz="1417" kern="1200">
        <a:solidFill>
          <a:schemeClr val="tx1"/>
        </a:solidFill>
        <a:latin typeface="Arial" charset="0"/>
        <a:ea typeface="+mn-ea"/>
        <a:cs typeface="+mn-cs"/>
      </a:defRPr>
    </a:lvl4pPr>
    <a:lvl5pPr marL="2176947" algn="l" rtl="0" fontAlgn="base">
      <a:spcBef>
        <a:spcPct val="30000"/>
      </a:spcBef>
      <a:spcAft>
        <a:spcPct val="0"/>
      </a:spcAft>
      <a:defRPr sz="1417" kern="1200">
        <a:solidFill>
          <a:schemeClr val="tx1"/>
        </a:solidFill>
        <a:latin typeface="Arial" charset="0"/>
        <a:ea typeface="+mn-ea"/>
        <a:cs typeface="+mn-cs"/>
      </a:defRPr>
    </a:lvl5pPr>
    <a:lvl6pPr marL="2721184" algn="l" defTabSz="1088473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6pPr>
    <a:lvl7pPr marL="3265420" algn="l" defTabSz="1088473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7pPr>
    <a:lvl8pPr marL="3809657" algn="l" defTabSz="1088473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8pPr>
    <a:lvl9pPr marL="4353894" algn="l" defTabSz="1088473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1" y="1371600"/>
            <a:ext cx="10468864" cy="1828800"/>
          </a:xfrm>
          <a:ln>
            <a:noFill/>
          </a:ln>
        </p:spPr>
        <p:txBody>
          <a:bodyPr vert="horz" tIns="0" rIns="2612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66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26124"/>
          <a:lstStyle>
            <a:lvl1pPr marL="0" marR="54424" indent="0" algn="r">
              <a:buNone/>
              <a:defRPr>
                <a:solidFill>
                  <a:schemeClr val="tx1"/>
                </a:solidFill>
              </a:defRPr>
            </a:lvl1pPr>
            <a:lvl2pPr marL="544237" indent="0" algn="ctr">
              <a:buNone/>
            </a:lvl2pPr>
            <a:lvl3pPr marL="1088473" indent="0" algn="ctr">
              <a:buNone/>
            </a:lvl3pPr>
            <a:lvl4pPr marL="1632711" indent="0" algn="ctr">
              <a:buNone/>
            </a:lvl4pPr>
            <a:lvl5pPr marL="2176947" indent="0" algn="ctr">
              <a:buNone/>
            </a:lvl5pPr>
            <a:lvl6pPr marL="2721184" indent="0" algn="ctr">
              <a:buNone/>
            </a:lvl6pPr>
            <a:lvl7pPr marL="3265420" indent="0" algn="ctr">
              <a:buNone/>
            </a:lvl7pPr>
            <a:lvl8pPr marL="3809657" indent="0" algn="ctr">
              <a:buNone/>
            </a:lvl8pPr>
            <a:lvl9pPr marL="43538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0467" y="4941888"/>
            <a:ext cx="9550400" cy="1109662"/>
          </a:xfrm>
        </p:spPr>
        <p:txBody>
          <a:bodyPr/>
          <a:lstStyle>
            <a:lvl1pPr algn="l">
              <a:defRPr sz="383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0467" y="5876925"/>
            <a:ext cx="9550400" cy="696913"/>
          </a:xfrm>
        </p:spPr>
        <p:txBody>
          <a:bodyPr/>
          <a:lstStyle>
            <a:lvl1pPr marL="0" indent="0">
              <a:buFontTx/>
              <a:buNone/>
              <a:defRPr sz="2833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5105400" cy="438912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842000" y="1968500"/>
            <a:ext cx="5778500" cy="4381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666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65311" rIns="65311" anchor="t"/>
          <a:lstStyle>
            <a:lvl1pPr marL="0" indent="0">
              <a:buNone/>
              <a:defRPr sz="2583">
                <a:solidFill>
                  <a:schemeClr val="tx1"/>
                </a:solidFill>
              </a:defRPr>
            </a:lvl1pPr>
            <a:lvl2pPr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308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308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65311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8" cy="659352"/>
          </a:xfrm>
        </p:spPr>
        <p:txBody>
          <a:bodyPr lIns="65311" tIns="0" rIns="65311" bIns="0" anchor="ctr">
            <a:noAutofit/>
          </a:bodyPr>
          <a:lstStyle>
            <a:lvl1pPr marL="0" indent="0">
              <a:buNone/>
              <a:defRPr sz="2833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17" b="1"/>
            </a:lvl2pPr>
            <a:lvl3pPr>
              <a:buNone/>
              <a:defRPr sz="2167" b="1"/>
            </a:lvl3pPr>
            <a:lvl4pPr>
              <a:buNone/>
              <a:defRPr sz="1917" b="1"/>
            </a:lvl4pPr>
            <a:lvl5pPr>
              <a:buNone/>
              <a:defRPr sz="19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65311" tIns="0" rIns="65311" bIns="0" anchor="ctr"/>
          <a:lstStyle>
            <a:lvl1pPr marL="0" indent="0">
              <a:buNone/>
              <a:defRPr sz="2833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17" b="1"/>
            </a:lvl2pPr>
            <a:lvl3pPr>
              <a:buNone/>
              <a:defRPr sz="2167" b="1"/>
            </a:lvl3pPr>
            <a:lvl4pPr>
              <a:buNone/>
              <a:defRPr sz="1917" b="1"/>
            </a:lvl4pPr>
            <a:lvl5pPr>
              <a:buNone/>
              <a:defRPr sz="19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8" cy="3845720"/>
          </a:xfrm>
        </p:spPr>
        <p:txBody>
          <a:bodyPr tIns="0"/>
          <a:lstStyle>
            <a:lvl1pPr>
              <a:defRPr sz="258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58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653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1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8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26124" rIns="26124"/>
          <a:lstStyle>
            <a:lvl1pPr marL="0" indent="0" algn="l">
              <a:buNone/>
              <a:defRPr sz="1667"/>
            </a:lvl1pPr>
            <a:lvl2pPr indent="0" algn="l">
              <a:buNone/>
              <a:defRPr sz="1417"/>
            </a:lvl2pPr>
            <a:lvl3pPr indent="0" algn="l">
              <a:buNone/>
              <a:defRPr sz="1167"/>
            </a:lvl3pPr>
            <a:lvl4pPr indent="0" algn="l">
              <a:buNone/>
              <a:defRPr sz="1083"/>
            </a:lvl4pPr>
            <a:lvl5pPr indent="0" algn="l">
              <a:buNone/>
              <a:defRPr sz="108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3333"/>
            </a:lvl1pPr>
            <a:lvl2pPr>
              <a:defRPr sz="3083"/>
            </a:lvl2pPr>
            <a:lvl3pPr>
              <a:defRPr sz="2833"/>
            </a:lvl3pPr>
            <a:lvl4pPr>
              <a:defRPr sz="2417"/>
            </a:lvl4pPr>
            <a:lvl5pPr>
              <a:defRPr sz="21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176997"/>
            <a:ext cx="2950464" cy="1582621"/>
          </a:xfrm>
        </p:spPr>
        <p:txBody>
          <a:bodyPr vert="horz" lIns="65311" tIns="65311" rIns="65311" bIns="65311" anchor="b"/>
          <a:lstStyle>
            <a:lvl1pPr algn="l">
              <a:buNone/>
              <a:defRPr sz="2417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91435" rIns="65311" bIns="65311" anchor="t"/>
          <a:lstStyle>
            <a:lvl1pPr marL="0" indent="0" algn="l">
              <a:spcBef>
                <a:spcPts val="297"/>
              </a:spcBef>
              <a:buFontTx/>
              <a:buNone/>
              <a:defRPr sz="1583"/>
            </a:lvl1pPr>
            <a:lvl2pPr>
              <a:defRPr sz="1417"/>
            </a:lvl2pPr>
            <a:lvl3pPr>
              <a:defRPr sz="1167"/>
            </a:lvl3pPr>
            <a:lvl4pPr>
              <a:defRPr sz="1083"/>
            </a:lvl4pPr>
            <a:lvl5pPr>
              <a:defRPr sz="108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33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2" tIns="54426" rIns="108852" bIns="5442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2" tIns="54426" rIns="108852" bIns="5442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2" tIns="54426" rIns="108852" bIns="5442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2" tIns="54426" rIns="108852" bIns="54426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65311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17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10/14/2020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17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17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9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5916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6542" indent="-32654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61931" indent="-293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indent="-293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16" indent="-25034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1741558" indent="-25034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068100" indent="-25034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2285794" indent="-2176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336" indent="-217695" algn="l" rtl="0" eaLnBrk="1" latinLnBrk="0" hangingPunct="1">
        <a:spcBef>
          <a:spcPct val="20000"/>
        </a:spcBef>
        <a:buClr>
          <a:schemeClr val="tx2"/>
        </a:buClr>
        <a:buChar char="•"/>
        <a:defRPr kumimoji="0"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2938878" indent="-2176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Users\yousr\Desktop\New folder\3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4822" name="Picture 6" descr="C:\Users\yousr\Desktop\2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038"/>
            <a:ext cx="12192000" cy="6430962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842000"/>
            <a:ext cx="3820583" cy="433387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Lorem </a:t>
            </a:r>
            <a:r>
              <a:rPr lang="en-US" b="0" dirty="0" err="1"/>
              <a:t>Ipsum</a:t>
            </a:r>
            <a:endParaRPr lang="en-US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1" y="3581400"/>
            <a:ext cx="7721598" cy="1600200"/>
          </a:xfrm>
          <a:noFill/>
        </p:spPr>
        <p:txBody>
          <a:bodyPr>
            <a:noAutofit/>
          </a:bodyPr>
          <a:lstStyle/>
          <a:p>
            <a:r>
              <a:rPr lang="en-US" sz="7166" b="1" dirty="0">
                <a:solidFill>
                  <a:schemeClr val="bg1"/>
                </a:solidFill>
              </a:rPr>
              <a:t>Lorem </a:t>
            </a:r>
            <a:r>
              <a:rPr lang="en-US" sz="7166" b="1" dirty="0" err="1">
                <a:solidFill>
                  <a:schemeClr val="bg1"/>
                </a:solidFill>
              </a:rPr>
              <a:t>Ipsum</a:t>
            </a:r>
            <a:br>
              <a:rPr lang="en-US" sz="7166" b="1" dirty="0">
                <a:solidFill>
                  <a:schemeClr val="bg1"/>
                </a:solidFill>
              </a:rPr>
            </a:br>
            <a:endParaRPr lang="uk-UA" sz="7166" b="1" dirty="0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yousr\Desktop\New folder\3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488767" cy="649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33" b="1" dirty="0">
                <a:solidFill>
                  <a:schemeClr val="bg1"/>
                </a:solidFill>
              </a:rPr>
              <a:t>Second Page</a:t>
            </a:r>
            <a:endParaRPr lang="uk-UA" sz="3833" b="1" dirty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68451" y="1628776"/>
            <a:ext cx="9040283" cy="41052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333" b="1" dirty="0">
                <a:solidFill>
                  <a:schemeClr val="bg1"/>
                </a:solidFill>
              </a:rPr>
              <a:t>Lorem </a:t>
            </a:r>
            <a:r>
              <a:rPr lang="en-US" sz="2333" b="1" dirty="0" err="1">
                <a:solidFill>
                  <a:schemeClr val="bg1"/>
                </a:solidFill>
              </a:rPr>
              <a:t>ipsum</a:t>
            </a:r>
            <a:r>
              <a:rPr lang="en-US" sz="2333" b="1" dirty="0">
                <a:solidFill>
                  <a:schemeClr val="bg1"/>
                </a:solidFill>
              </a:rPr>
              <a:t> dolor sit </a:t>
            </a:r>
            <a:r>
              <a:rPr lang="en-US" sz="2333" b="1" dirty="0" err="1">
                <a:solidFill>
                  <a:schemeClr val="bg1"/>
                </a:solidFill>
              </a:rPr>
              <a:t>amet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consectetur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adipiscing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elit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Vestibulum</a:t>
            </a:r>
            <a:r>
              <a:rPr lang="en-US" sz="2333" b="1" dirty="0">
                <a:solidFill>
                  <a:schemeClr val="bg1"/>
                </a:solidFill>
              </a:rPr>
              <a:t> ex </a:t>
            </a:r>
            <a:r>
              <a:rPr lang="en-US" sz="2333" b="1" dirty="0" err="1">
                <a:solidFill>
                  <a:schemeClr val="bg1"/>
                </a:solidFill>
              </a:rPr>
              <a:t>lectus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commodo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consectetur</a:t>
            </a:r>
            <a:r>
              <a:rPr lang="en-US" sz="2333" b="1" dirty="0">
                <a:solidFill>
                  <a:schemeClr val="bg1"/>
                </a:solidFill>
              </a:rPr>
              <a:t> turpis </a:t>
            </a:r>
            <a:r>
              <a:rPr lang="en-US" sz="2333" b="1" dirty="0" err="1">
                <a:solidFill>
                  <a:schemeClr val="bg1"/>
                </a:solidFill>
              </a:rPr>
              <a:t>pulvinar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maximus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rutrum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enim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Donec</a:t>
            </a:r>
            <a:r>
              <a:rPr lang="en-US" sz="2333" b="1" dirty="0">
                <a:solidFill>
                  <a:schemeClr val="bg1"/>
                </a:solidFill>
              </a:rPr>
              <a:t> et turpis </a:t>
            </a:r>
            <a:r>
              <a:rPr lang="en-US" sz="2333" b="1" dirty="0" err="1">
                <a:solidFill>
                  <a:schemeClr val="bg1"/>
                </a:solidFill>
              </a:rPr>
              <a:t>suscipit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ultricies</a:t>
            </a:r>
            <a:r>
              <a:rPr lang="en-US" sz="2333" b="1" dirty="0">
                <a:solidFill>
                  <a:schemeClr val="bg1"/>
                </a:solidFill>
              </a:rPr>
              <a:t> ex in, ultrices </a:t>
            </a:r>
            <a:r>
              <a:rPr lang="en-US" sz="2333" b="1" dirty="0" err="1">
                <a:solidFill>
                  <a:schemeClr val="bg1"/>
                </a:solidFill>
              </a:rPr>
              <a:t>sapien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Curabitur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efficitur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eros</a:t>
            </a:r>
            <a:r>
              <a:rPr lang="en-US" sz="2333" b="1" dirty="0">
                <a:solidFill>
                  <a:schemeClr val="bg1"/>
                </a:solidFill>
              </a:rPr>
              <a:t> ac </a:t>
            </a:r>
            <a:r>
              <a:rPr lang="en-US" sz="2333" b="1" dirty="0" err="1">
                <a:solidFill>
                  <a:schemeClr val="bg1"/>
                </a:solidFill>
              </a:rPr>
              <a:t>ornare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cursus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Pellentesque</a:t>
            </a:r>
            <a:r>
              <a:rPr lang="en-US" sz="2333" b="1" dirty="0">
                <a:solidFill>
                  <a:schemeClr val="bg1"/>
                </a:solidFill>
              </a:rPr>
              <a:t> habitant </a:t>
            </a:r>
            <a:r>
              <a:rPr lang="en-US" sz="2333" b="1" dirty="0" err="1">
                <a:solidFill>
                  <a:schemeClr val="bg1"/>
                </a:solidFill>
              </a:rPr>
              <a:t>morbi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tristique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senectus</a:t>
            </a:r>
            <a:r>
              <a:rPr lang="en-US" sz="2333" b="1" dirty="0">
                <a:solidFill>
                  <a:schemeClr val="bg1"/>
                </a:solidFill>
              </a:rPr>
              <a:t> et </a:t>
            </a:r>
            <a:r>
              <a:rPr lang="en-US" sz="2333" b="1" dirty="0" err="1">
                <a:solidFill>
                  <a:schemeClr val="bg1"/>
                </a:solidFill>
              </a:rPr>
              <a:t>netus</a:t>
            </a:r>
            <a:r>
              <a:rPr lang="en-US" sz="2333" b="1" dirty="0">
                <a:solidFill>
                  <a:schemeClr val="bg1"/>
                </a:solidFill>
              </a:rPr>
              <a:t> et </a:t>
            </a:r>
            <a:r>
              <a:rPr lang="en-US" sz="2333" b="1" dirty="0" err="1">
                <a:solidFill>
                  <a:schemeClr val="bg1"/>
                </a:solidFill>
              </a:rPr>
              <a:t>malesuada</a:t>
            </a:r>
            <a:r>
              <a:rPr lang="en-US" sz="2333" b="1" dirty="0">
                <a:solidFill>
                  <a:schemeClr val="bg1"/>
                </a:solidFill>
              </a:rPr>
              <a:t> fames ac turpis </a:t>
            </a:r>
            <a:r>
              <a:rPr lang="en-US" sz="2333" b="1" dirty="0" err="1">
                <a:solidFill>
                  <a:schemeClr val="bg1"/>
                </a:solidFill>
              </a:rPr>
              <a:t>egestas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Duis</a:t>
            </a:r>
            <a:r>
              <a:rPr lang="en-US" sz="2333" b="1" dirty="0">
                <a:solidFill>
                  <a:schemeClr val="bg1"/>
                </a:solidFill>
              </a:rPr>
              <a:t> ultrices </a:t>
            </a:r>
            <a:r>
              <a:rPr lang="en-US" sz="2333" b="1" dirty="0" err="1">
                <a:solidFill>
                  <a:schemeClr val="bg1"/>
                </a:solidFill>
              </a:rPr>
              <a:t>lacinia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placerat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Vestibulum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nec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luctus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est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quis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placerat</a:t>
            </a:r>
            <a:r>
              <a:rPr lang="en-US" sz="2333" b="1" dirty="0">
                <a:solidFill>
                  <a:schemeClr val="bg1"/>
                </a:solidFill>
              </a:rPr>
              <a:t> mi. </a:t>
            </a:r>
            <a:r>
              <a:rPr lang="en-US" sz="2333" b="1" dirty="0" err="1">
                <a:solidFill>
                  <a:schemeClr val="bg1"/>
                </a:solidFill>
              </a:rPr>
              <a:t>Morbi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molestie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tristique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mauris</a:t>
            </a:r>
            <a:r>
              <a:rPr lang="en-US" sz="2333" b="1" dirty="0">
                <a:solidFill>
                  <a:schemeClr val="bg1"/>
                </a:solidFill>
              </a:rPr>
              <a:t>, sit </a:t>
            </a:r>
            <a:r>
              <a:rPr lang="en-US" sz="2333" b="1" dirty="0" err="1">
                <a:solidFill>
                  <a:schemeClr val="bg1"/>
                </a:solidFill>
              </a:rPr>
              <a:t>amet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tincidunt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nisl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malesuada</a:t>
            </a:r>
            <a:r>
              <a:rPr lang="en-US" sz="2333" b="1" dirty="0">
                <a:solidFill>
                  <a:schemeClr val="bg1"/>
                </a:solidFill>
              </a:rPr>
              <a:t> dictum. Nam </a:t>
            </a:r>
            <a:r>
              <a:rPr lang="en-US" sz="2333" b="1" dirty="0" err="1">
                <a:solidFill>
                  <a:schemeClr val="bg1"/>
                </a:solidFill>
              </a:rPr>
              <a:t>lobortis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vehicula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augue</a:t>
            </a:r>
            <a:r>
              <a:rPr lang="en-US" sz="2333" b="1" dirty="0">
                <a:solidFill>
                  <a:schemeClr val="bg1"/>
                </a:solidFill>
              </a:rPr>
              <a:t> id </a:t>
            </a:r>
            <a:r>
              <a:rPr lang="en-US" sz="2333" b="1" dirty="0" err="1">
                <a:solidFill>
                  <a:schemeClr val="bg1"/>
                </a:solidFill>
              </a:rPr>
              <a:t>laoreet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Suspendisse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interdum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viverra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venenatis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Proin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cursus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leo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eget</a:t>
            </a:r>
            <a:r>
              <a:rPr lang="en-US" sz="2333" b="1" dirty="0">
                <a:solidFill>
                  <a:schemeClr val="bg1"/>
                </a:solidFill>
              </a:rPr>
              <a:t> turpis </a:t>
            </a:r>
            <a:r>
              <a:rPr lang="en-US" sz="2333" b="1" dirty="0" err="1">
                <a:solidFill>
                  <a:schemeClr val="bg1"/>
                </a:solidFill>
              </a:rPr>
              <a:t>congue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semper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Praesent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vestibulum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tincidunt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arcu</a:t>
            </a:r>
            <a:r>
              <a:rPr lang="en-US" sz="2333" b="1" dirty="0">
                <a:solidFill>
                  <a:schemeClr val="bg1"/>
                </a:solidFill>
              </a:rPr>
              <a:t> vitae </a:t>
            </a:r>
            <a:r>
              <a:rPr lang="en-US" sz="2333" b="1" dirty="0" err="1">
                <a:solidFill>
                  <a:schemeClr val="bg1"/>
                </a:solidFill>
              </a:rPr>
              <a:t>ornare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Donec</a:t>
            </a:r>
            <a:r>
              <a:rPr lang="en-US" sz="2333" b="1" dirty="0">
                <a:solidFill>
                  <a:schemeClr val="bg1"/>
                </a:solidFill>
              </a:rPr>
              <a:t> at lacus </a:t>
            </a:r>
            <a:r>
              <a:rPr lang="en-US" sz="2333" b="1" dirty="0" err="1">
                <a:solidFill>
                  <a:schemeClr val="bg1"/>
                </a:solidFill>
              </a:rPr>
              <a:t>tempor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rutrum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ligula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ut</a:t>
            </a:r>
            <a:r>
              <a:rPr lang="en-US" sz="2333" b="1" dirty="0">
                <a:solidFill>
                  <a:schemeClr val="bg1"/>
                </a:solidFill>
              </a:rPr>
              <a:t>, </a:t>
            </a:r>
            <a:r>
              <a:rPr lang="en-US" sz="2333" b="1" dirty="0" err="1">
                <a:solidFill>
                  <a:schemeClr val="bg1"/>
                </a:solidFill>
              </a:rPr>
              <a:t>volutpat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lectus</a:t>
            </a:r>
            <a:r>
              <a:rPr lang="en-US" sz="2333" b="1" dirty="0">
                <a:solidFill>
                  <a:schemeClr val="bg1"/>
                </a:solidFill>
              </a:rPr>
              <a:t>. </a:t>
            </a:r>
            <a:r>
              <a:rPr lang="en-US" sz="2333" b="1" dirty="0" err="1">
                <a:solidFill>
                  <a:schemeClr val="bg1"/>
                </a:solidFill>
              </a:rPr>
              <a:t>Nullam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eu</a:t>
            </a:r>
            <a:r>
              <a:rPr lang="en-US" sz="2333" b="1" dirty="0">
                <a:solidFill>
                  <a:schemeClr val="bg1"/>
                </a:solidFill>
              </a:rPr>
              <a:t> dolor ex. </a:t>
            </a:r>
            <a:r>
              <a:rPr lang="en-US" sz="2333" b="1" dirty="0" err="1">
                <a:solidFill>
                  <a:schemeClr val="bg1"/>
                </a:solidFill>
              </a:rPr>
              <a:t>Vestibulum</a:t>
            </a:r>
            <a:r>
              <a:rPr lang="en-US" sz="2333" b="1" dirty="0">
                <a:solidFill>
                  <a:schemeClr val="bg1"/>
                </a:solidFill>
              </a:rPr>
              <a:t> non </a:t>
            </a:r>
            <a:r>
              <a:rPr lang="en-US" sz="2333" b="1" dirty="0" err="1">
                <a:solidFill>
                  <a:schemeClr val="bg1"/>
                </a:solidFill>
              </a:rPr>
              <a:t>fringilla</a:t>
            </a:r>
            <a:r>
              <a:rPr lang="en-US" sz="2333" b="1" dirty="0">
                <a:solidFill>
                  <a:schemeClr val="bg1"/>
                </a:solidFill>
              </a:rPr>
              <a:t> </a:t>
            </a:r>
            <a:r>
              <a:rPr lang="en-US" sz="2333" b="1" dirty="0" err="1">
                <a:solidFill>
                  <a:schemeClr val="bg1"/>
                </a:solidFill>
              </a:rPr>
              <a:t>purus</a:t>
            </a:r>
            <a:r>
              <a:rPr lang="en-US" sz="2333" b="1" dirty="0">
                <a:solidFill>
                  <a:schemeClr val="bg1"/>
                </a:solidFill>
              </a:rPr>
              <a:t>, at </a:t>
            </a:r>
            <a:r>
              <a:rPr lang="en-US" sz="2333" b="1" dirty="0" err="1">
                <a:solidFill>
                  <a:schemeClr val="bg1"/>
                </a:solidFill>
              </a:rPr>
              <a:t>porta</a:t>
            </a:r>
            <a:r>
              <a:rPr lang="en-US" sz="2333" b="1" dirty="0">
                <a:solidFill>
                  <a:schemeClr val="bg1"/>
                </a:solidFill>
              </a:rPr>
              <a:t> turpis.</a:t>
            </a:r>
            <a:endParaRPr lang="uk-UA" sz="2417" b="1" dirty="0">
              <a:solidFill>
                <a:schemeClr val="bg1"/>
              </a:solidFill>
            </a:endParaRPr>
          </a:p>
        </p:txBody>
      </p:sp>
      <p:pic>
        <p:nvPicPr>
          <p:cNvPr id="36869" name="Picture 5" descr="C:\Users\yousr\Desktop\2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0" y="254000"/>
            <a:ext cx="4064000" cy="182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usr\Desktop\New folder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865" y="2032000"/>
            <a:ext cx="5384271" cy="4000500"/>
          </a:xfrm>
          <a:prstGeom prst="rect">
            <a:avLst/>
          </a:prstGeom>
          <a:ln w="1270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35000" y="1968500"/>
            <a:ext cx="5397500" cy="4191000"/>
            <a:chOff x="762000" y="2362200"/>
            <a:chExt cx="6477000" cy="5029200"/>
          </a:xfrm>
        </p:grpSpPr>
        <p:sp>
          <p:nvSpPr>
            <p:cNvPr id="6" name="Rectangle 5"/>
            <p:cNvSpPr/>
            <p:nvPr/>
          </p:nvSpPr>
          <p:spPr>
            <a:xfrm>
              <a:off x="762000" y="2362200"/>
              <a:ext cx="6477000" cy="5029200"/>
            </a:xfrm>
            <a:prstGeom prst="rect">
              <a:avLst/>
            </a:prstGeom>
            <a:ln w="28575"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sz="1333" dirty="0"/>
                <a:t>    Lorem </a:t>
              </a:r>
              <a:r>
                <a:rPr lang="en-US" sz="1333" dirty="0" err="1"/>
                <a:t>ipsum</a:t>
              </a:r>
              <a:r>
                <a:rPr lang="en-US" sz="1333" dirty="0"/>
                <a:t> dolor sit </a:t>
              </a:r>
              <a:r>
                <a:rPr lang="en-US" sz="1333" dirty="0" err="1"/>
                <a:t>amet</a:t>
              </a:r>
              <a:r>
                <a:rPr lang="en-US" sz="1333" dirty="0"/>
                <a:t>, </a:t>
              </a:r>
              <a:r>
                <a:rPr lang="en-US" sz="1333" dirty="0" err="1"/>
                <a:t>consectetur</a:t>
              </a:r>
              <a:r>
                <a:rPr lang="en-US" sz="1333" dirty="0"/>
                <a:t> </a:t>
              </a:r>
              <a:r>
                <a:rPr lang="en-US" sz="1333" dirty="0" err="1"/>
                <a:t>adipiscing</a:t>
              </a:r>
              <a:r>
                <a:rPr lang="en-US" sz="1333" dirty="0"/>
                <a:t> </a:t>
              </a:r>
              <a:r>
                <a:rPr lang="en-US" sz="1333" dirty="0" err="1"/>
                <a:t>elit</a:t>
              </a:r>
              <a:r>
                <a:rPr lang="en-US" sz="1333" dirty="0"/>
                <a:t>. </a:t>
              </a:r>
            </a:p>
            <a:p>
              <a:pPr lvl="1"/>
              <a:r>
                <a:rPr lang="en-US" sz="1333" dirty="0"/>
                <a:t>      </a:t>
              </a:r>
              <a:r>
                <a:rPr lang="en-US" sz="1333" dirty="0" err="1"/>
                <a:t>Phasellus</a:t>
              </a:r>
              <a:r>
                <a:rPr lang="en-US" sz="1333" dirty="0"/>
                <a:t> </a:t>
              </a:r>
              <a:r>
                <a:rPr lang="en-US" sz="1333" dirty="0" err="1"/>
                <a:t>pulvinar</a:t>
              </a:r>
              <a:r>
                <a:rPr lang="en-US" sz="1333" dirty="0"/>
                <a:t> </a:t>
              </a:r>
              <a:r>
                <a:rPr lang="en-US" sz="1333" dirty="0" err="1"/>
                <a:t>scelerisque</a:t>
              </a:r>
              <a:r>
                <a:rPr lang="en-US" sz="1333" dirty="0"/>
                <a:t> </a:t>
              </a:r>
              <a:r>
                <a:rPr lang="en-US" sz="1333" dirty="0" err="1"/>
                <a:t>lorem</a:t>
              </a:r>
              <a:r>
                <a:rPr lang="en-US" sz="1333" dirty="0"/>
                <a:t> a </a:t>
              </a:r>
              <a:r>
                <a:rPr lang="en-US" sz="1333" dirty="0" err="1"/>
                <a:t>faucibus</a:t>
              </a:r>
              <a:r>
                <a:rPr lang="en-US" sz="1333" dirty="0"/>
                <a:t>. </a:t>
              </a:r>
              <a:r>
                <a:rPr lang="en-US" sz="1333" dirty="0" err="1"/>
                <a:t>Donec</a:t>
              </a:r>
              <a:r>
                <a:rPr lang="en-US" sz="1333" dirty="0"/>
                <a:t> </a:t>
              </a:r>
              <a:r>
                <a:rPr lang="en-US" sz="1333" dirty="0" err="1"/>
                <a:t>risus</a:t>
              </a:r>
              <a:endParaRPr lang="en-US" sz="1333" dirty="0"/>
            </a:p>
            <a:p>
              <a:pPr lvl="1"/>
              <a:r>
                <a:rPr lang="en-US" sz="1333" dirty="0"/>
                <a:t>        </a:t>
              </a:r>
              <a:r>
                <a:rPr lang="en-US" sz="1333" dirty="0" err="1"/>
                <a:t>tortor</a:t>
              </a:r>
              <a:r>
                <a:rPr lang="en-US" sz="1333" dirty="0"/>
                <a:t>, </a:t>
              </a:r>
              <a:r>
                <a:rPr lang="en-US" sz="1333" dirty="0" err="1"/>
                <a:t>pharetra</a:t>
              </a:r>
              <a:r>
                <a:rPr lang="en-US" sz="1333" dirty="0"/>
                <a:t> </a:t>
              </a:r>
              <a:r>
                <a:rPr lang="en-US" sz="1333" dirty="0" err="1"/>
                <a:t>sed</a:t>
              </a:r>
              <a:r>
                <a:rPr lang="en-US" sz="1333" dirty="0"/>
                <a:t> </a:t>
              </a:r>
              <a:r>
                <a:rPr lang="en-US" sz="1333" dirty="0" err="1"/>
                <a:t>neque</a:t>
              </a:r>
              <a:r>
                <a:rPr lang="en-US" sz="1333" dirty="0"/>
                <a:t> </a:t>
              </a:r>
              <a:r>
                <a:rPr lang="en-US" sz="1333" dirty="0" err="1"/>
                <a:t>eu</a:t>
              </a:r>
              <a:r>
                <a:rPr lang="en-US" sz="1333" dirty="0"/>
                <a:t>, </a:t>
              </a:r>
              <a:r>
                <a:rPr lang="en-US" sz="1333" dirty="0" err="1"/>
                <a:t>tincidunt</a:t>
              </a:r>
              <a:r>
                <a:rPr lang="en-US" sz="1333" dirty="0"/>
                <a:t> </a:t>
              </a:r>
              <a:r>
                <a:rPr lang="en-US" sz="1333" dirty="0" err="1"/>
                <a:t>aliquet</a:t>
              </a:r>
              <a:r>
                <a:rPr lang="en-US" sz="1333" dirty="0"/>
                <a:t> nisi. </a:t>
              </a:r>
              <a:r>
                <a:rPr lang="en-US" sz="1333" dirty="0" err="1"/>
                <a:t>Ut</a:t>
              </a:r>
              <a:r>
                <a:rPr lang="en-US" sz="1333" dirty="0"/>
                <a:t> vitae                 </a:t>
              </a:r>
              <a:r>
                <a:rPr lang="en-US" sz="1333" dirty="0" err="1"/>
                <a:t>laoreet</a:t>
              </a:r>
              <a:r>
                <a:rPr lang="en-US" sz="1333" dirty="0"/>
                <a:t> </a:t>
              </a:r>
              <a:r>
                <a:rPr lang="en-US" sz="1333" dirty="0" err="1"/>
                <a:t>enim</a:t>
              </a:r>
              <a:r>
                <a:rPr lang="en-US" sz="1333" dirty="0"/>
                <a:t>. </a:t>
              </a:r>
              <a:r>
                <a:rPr lang="en-US" sz="1333" dirty="0" err="1"/>
                <a:t>Donec</a:t>
              </a:r>
              <a:r>
                <a:rPr lang="en-US" sz="1333" dirty="0"/>
                <a:t> </a:t>
              </a:r>
              <a:r>
                <a:rPr lang="en-US" sz="1333" dirty="0" err="1"/>
                <a:t>porta</a:t>
              </a:r>
              <a:r>
                <a:rPr lang="en-US" sz="1333" dirty="0"/>
                <a:t> lacus ac </a:t>
              </a:r>
              <a:r>
                <a:rPr lang="en-US" sz="1333" dirty="0" err="1"/>
                <a:t>massa</a:t>
              </a:r>
              <a:r>
                <a:rPr lang="en-US" sz="1333" dirty="0"/>
                <a:t> </a:t>
              </a:r>
              <a:r>
                <a:rPr lang="en-US" sz="1333" dirty="0" err="1"/>
                <a:t>pretium</a:t>
              </a:r>
              <a:r>
                <a:rPr lang="en-US" sz="1333" dirty="0"/>
                <a:t>  </a:t>
              </a:r>
              <a:r>
                <a:rPr lang="en-US" sz="1333" dirty="0" err="1"/>
                <a:t>interdum</a:t>
              </a:r>
              <a:r>
                <a:rPr lang="en-US" sz="1333" dirty="0"/>
                <a:t>.</a:t>
              </a:r>
            </a:p>
            <a:p>
              <a:pPr lvl="1"/>
              <a:r>
                <a:rPr lang="en-US" sz="1333" dirty="0"/>
                <a:t>      </a:t>
              </a:r>
              <a:r>
                <a:rPr lang="en-US" sz="1333" dirty="0" err="1"/>
                <a:t>Mauris</a:t>
              </a:r>
              <a:r>
                <a:rPr lang="en-US" sz="1333" dirty="0"/>
                <a:t> </a:t>
              </a:r>
              <a:r>
                <a:rPr lang="en-US" sz="1333" dirty="0" err="1"/>
                <a:t>cursus</a:t>
              </a:r>
              <a:r>
                <a:rPr lang="en-US" sz="1333" dirty="0"/>
                <a:t> </a:t>
              </a:r>
              <a:r>
                <a:rPr lang="en-US" sz="1333" dirty="0" err="1"/>
                <a:t>justo</a:t>
              </a:r>
              <a:r>
                <a:rPr lang="en-US" sz="1333" dirty="0"/>
                <a:t> </a:t>
              </a:r>
              <a:r>
                <a:rPr lang="en-US" sz="1333" dirty="0" err="1"/>
                <a:t>neque</a:t>
              </a:r>
              <a:r>
                <a:rPr lang="en-US" sz="1333" dirty="0"/>
                <a:t>, </a:t>
              </a:r>
              <a:r>
                <a:rPr lang="en-US" sz="1333" dirty="0" err="1"/>
                <a:t>vel</a:t>
              </a:r>
              <a:r>
                <a:rPr lang="en-US" sz="1333" dirty="0"/>
                <a:t> </a:t>
              </a:r>
              <a:r>
                <a:rPr lang="en-US" sz="1333" dirty="0" err="1"/>
                <a:t>varius</a:t>
              </a:r>
              <a:r>
                <a:rPr lang="en-US" sz="1333" dirty="0"/>
                <a:t> lacus </a:t>
              </a:r>
              <a:r>
                <a:rPr lang="en-US" sz="1333" dirty="0" err="1"/>
                <a:t>ultricies</a:t>
              </a:r>
              <a:r>
                <a:rPr lang="en-US" sz="1333" dirty="0"/>
                <a:t> </a:t>
              </a:r>
              <a:r>
                <a:rPr lang="en-US" sz="1333" dirty="0" err="1"/>
                <a:t>eu</a:t>
              </a:r>
              <a:r>
                <a:rPr lang="en-US" sz="1333" dirty="0"/>
                <a:t>. </a:t>
              </a:r>
              <a:r>
                <a:rPr lang="en-US" sz="1333" dirty="0" err="1"/>
                <a:t>Sed</a:t>
              </a:r>
              <a:r>
                <a:rPr lang="en-US" sz="1333" dirty="0"/>
                <a:t> </a:t>
              </a:r>
              <a:r>
                <a:rPr lang="en-US" sz="1333" dirty="0" err="1"/>
                <a:t>ut</a:t>
              </a:r>
              <a:r>
                <a:rPr lang="en-US" sz="1333" dirty="0"/>
                <a:t>        </a:t>
              </a:r>
              <a:r>
                <a:rPr lang="en-US" sz="1333" dirty="0" err="1"/>
                <a:t>aliquam</a:t>
              </a:r>
              <a:r>
                <a:rPr lang="en-US" sz="1333" dirty="0"/>
                <a:t> </a:t>
              </a:r>
              <a:r>
                <a:rPr lang="en-US" sz="1333" dirty="0" err="1"/>
                <a:t>justo</a:t>
              </a:r>
              <a:r>
                <a:rPr lang="en-US" sz="1333" dirty="0"/>
                <a:t>. </a:t>
              </a:r>
              <a:r>
                <a:rPr lang="en-US" sz="1333" dirty="0" err="1"/>
                <a:t>Praesent</a:t>
              </a:r>
              <a:r>
                <a:rPr lang="en-US" sz="1333" dirty="0"/>
                <a:t> </a:t>
              </a:r>
              <a:r>
                <a:rPr lang="en-US" sz="1333" dirty="0" err="1"/>
                <a:t>volutpat</a:t>
              </a:r>
              <a:r>
                <a:rPr lang="en-US" sz="1333" dirty="0"/>
                <a:t> </a:t>
              </a:r>
              <a:r>
                <a:rPr lang="en-US" sz="1333" dirty="0" err="1"/>
                <a:t>eleifend</a:t>
              </a:r>
              <a:r>
                <a:rPr lang="en-US" sz="1333" dirty="0"/>
                <a:t> </a:t>
              </a:r>
              <a:r>
                <a:rPr lang="en-US" sz="1333" dirty="0" err="1"/>
                <a:t>eros</a:t>
              </a:r>
              <a:r>
                <a:rPr lang="en-US" sz="1333" dirty="0"/>
                <a:t> </a:t>
              </a:r>
              <a:r>
                <a:rPr lang="en-US" sz="1333" dirty="0" err="1"/>
                <a:t>quis</a:t>
              </a:r>
              <a:r>
                <a:rPr lang="en-US" sz="1333" dirty="0"/>
                <a:t> </a:t>
              </a:r>
              <a:r>
                <a:rPr lang="en-US" sz="1333" dirty="0" err="1"/>
                <a:t>tempor</a:t>
              </a:r>
              <a:r>
                <a:rPr lang="en-US" sz="1333" dirty="0"/>
                <a:t>. Nam </a:t>
              </a:r>
              <a:r>
                <a:rPr lang="en-US" sz="1333" dirty="0" err="1"/>
                <a:t>vel</a:t>
              </a:r>
              <a:r>
                <a:rPr lang="en-US" sz="1333" dirty="0"/>
                <a:t> </a:t>
              </a:r>
              <a:r>
                <a:rPr lang="en-US" sz="1333" dirty="0" err="1"/>
                <a:t>lobortis</a:t>
              </a:r>
              <a:r>
                <a:rPr lang="en-US" sz="1333" dirty="0"/>
                <a:t> turpis, id </a:t>
              </a:r>
              <a:r>
                <a:rPr lang="en-US" sz="1333" dirty="0" err="1"/>
                <a:t>ultricies</a:t>
              </a:r>
              <a:r>
                <a:rPr lang="en-US" sz="1333" dirty="0"/>
                <a:t> </a:t>
              </a:r>
              <a:r>
                <a:rPr lang="en-US" sz="1333" dirty="0" err="1"/>
                <a:t>justo</a:t>
              </a:r>
              <a:r>
                <a:rPr lang="en-US" sz="1333" dirty="0"/>
                <a:t>. </a:t>
              </a:r>
              <a:r>
                <a:rPr lang="en-US" sz="1333" dirty="0" err="1"/>
                <a:t>Suspendisse</a:t>
              </a:r>
              <a:r>
                <a:rPr lang="en-US" sz="1333" dirty="0"/>
                <a:t> </a:t>
              </a:r>
              <a:r>
                <a:rPr lang="en-US" sz="1333" dirty="0" err="1"/>
                <a:t>rhoncus</a:t>
              </a:r>
              <a:r>
                <a:rPr lang="en-US" sz="1333" dirty="0"/>
                <a:t> </a:t>
              </a:r>
              <a:r>
                <a:rPr lang="en-US" sz="1333" dirty="0" err="1"/>
                <a:t>nibh</a:t>
              </a:r>
              <a:r>
                <a:rPr lang="en-US" sz="1333" dirty="0"/>
                <a:t> nisi, ac ultrices </a:t>
              </a:r>
              <a:r>
                <a:rPr lang="en-US" sz="1333" dirty="0" err="1"/>
                <a:t>sapien</a:t>
              </a:r>
              <a:r>
                <a:rPr lang="en-US" sz="1333" dirty="0"/>
                <a:t> </a:t>
              </a:r>
              <a:r>
                <a:rPr lang="en-US" sz="1333" dirty="0" err="1"/>
                <a:t>consequat</a:t>
              </a:r>
              <a:r>
                <a:rPr lang="en-US" sz="1333" dirty="0"/>
                <a:t> </a:t>
              </a:r>
              <a:r>
                <a:rPr lang="en-US" sz="1333" dirty="0" err="1"/>
                <a:t>nec</a:t>
              </a:r>
              <a:r>
                <a:rPr lang="en-US" sz="1333" dirty="0"/>
                <a:t>. </a:t>
              </a:r>
              <a:r>
                <a:rPr lang="en-US" sz="1333" dirty="0" err="1"/>
                <a:t>Ut</a:t>
              </a:r>
              <a:r>
                <a:rPr lang="en-US" sz="1333" dirty="0"/>
                <a:t> </a:t>
              </a:r>
              <a:r>
                <a:rPr lang="en-US" sz="1333" dirty="0" err="1"/>
                <a:t>ligula</a:t>
              </a:r>
              <a:r>
                <a:rPr lang="en-US" sz="1333" dirty="0"/>
                <a:t> </a:t>
              </a:r>
              <a:r>
                <a:rPr lang="en-US" sz="1333" dirty="0" err="1"/>
                <a:t>velit</a:t>
              </a:r>
              <a:r>
                <a:rPr lang="en-US" sz="1333" dirty="0"/>
                <a:t>, </a:t>
              </a:r>
              <a:r>
                <a:rPr lang="en-US" sz="1333" dirty="0" err="1"/>
                <a:t>commodo</a:t>
              </a:r>
              <a:r>
                <a:rPr lang="en-US" sz="1333" dirty="0"/>
                <a:t> </a:t>
              </a:r>
              <a:r>
                <a:rPr lang="en-US" sz="1333" dirty="0" err="1"/>
                <a:t>nec</a:t>
              </a:r>
              <a:r>
                <a:rPr lang="en-US" sz="1333" dirty="0"/>
                <a:t> </a:t>
              </a:r>
              <a:r>
                <a:rPr lang="en-US" sz="1333" dirty="0" err="1"/>
                <a:t>blandit</a:t>
              </a:r>
              <a:r>
                <a:rPr lang="en-US" sz="1333" dirty="0"/>
                <a:t> </a:t>
              </a:r>
              <a:r>
                <a:rPr lang="en-US" sz="1333" dirty="0" err="1"/>
                <a:t>ut</a:t>
              </a:r>
              <a:r>
                <a:rPr lang="en-US" sz="1333" dirty="0"/>
                <a:t>, </a:t>
              </a:r>
              <a:r>
                <a:rPr lang="en-US" sz="1333" dirty="0" err="1"/>
                <a:t>gravida</a:t>
              </a:r>
              <a:r>
                <a:rPr lang="en-US" sz="1333" dirty="0"/>
                <a:t> in diam. Maecenas et </a:t>
              </a:r>
              <a:r>
                <a:rPr lang="en-US" sz="1333" dirty="0" err="1"/>
                <a:t>tincidunt</a:t>
              </a:r>
              <a:r>
                <a:rPr lang="en-US" sz="1333" dirty="0"/>
                <a:t> </a:t>
              </a:r>
              <a:r>
                <a:rPr lang="en-US" sz="1333" dirty="0" err="1"/>
                <a:t>lectus</a:t>
              </a:r>
              <a:r>
                <a:rPr lang="en-US" sz="1333" dirty="0"/>
                <a:t>. </a:t>
              </a:r>
              <a:r>
                <a:rPr lang="en-US" sz="1333" dirty="0" err="1"/>
                <a:t>Quisque</a:t>
              </a:r>
              <a:r>
                <a:rPr lang="en-US" sz="1333" dirty="0"/>
                <a:t> at </a:t>
              </a:r>
              <a:r>
                <a:rPr lang="en-US" sz="1333" dirty="0" err="1"/>
                <a:t>nibh</a:t>
              </a:r>
              <a:r>
                <a:rPr lang="en-US" sz="1333" dirty="0"/>
                <a:t> vitae </a:t>
              </a:r>
              <a:r>
                <a:rPr lang="en-US" sz="1333" dirty="0" err="1"/>
                <a:t>orci</a:t>
              </a:r>
              <a:r>
                <a:rPr lang="en-US" sz="1333" dirty="0"/>
                <a:t> </a:t>
              </a:r>
              <a:r>
                <a:rPr lang="en-US" sz="1333" dirty="0" err="1"/>
                <a:t>malesuada</a:t>
              </a:r>
              <a:r>
                <a:rPr lang="en-US" sz="1333" dirty="0"/>
                <a:t> </a:t>
              </a:r>
              <a:r>
                <a:rPr lang="en-US" sz="1333" dirty="0" err="1"/>
                <a:t>pharetra</a:t>
              </a:r>
              <a:r>
                <a:rPr lang="en-US" sz="1333" dirty="0"/>
                <a:t> </a:t>
              </a:r>
              <a:r>
                <a:rPr lang="en-US" sz="1333" dirty="0" err="1"/>
                <a:t>quis</a:t>
              </a:r>
              <a:r>
                <a:rPr lang="en-US" sz="1333" dirty="0"/>
                <a:t> a </a:t>
              </a:r>
              <a:r>
                <a:rPr lang="en-US" sz="1333" dirty="0" err="1"/>
                <a:t>orci</a:t>
              </a:r>
              <a:r>
                <a:rPr lang="en-US" sz="1333" dirty="0"/>
                <a:t>. </a:t>
              </a:r>
              <a:r>
                <a:rPr lang="en-US" sz="1333" dirty="0" err="1"/>
                <a:t>Sed</a:t>
              </a:r>
              <a:r>
                <a:rPr lang="en-US" sz="1333" dirty="0"/>
                <a:t> </a:t>
              </a:r>
              <a:r>
                <a:rPr lang="en-US" sz="1333" dirty="0" err="1"/>
                <a:t>nec</a:t>
              </a:r>
              <a:r>
                <a:rPr lang="en-US" sz="1333" dirty="0"/>
                <a:t> </a:t>
              </a:r>
              <a:r>
                <a:rPr lang="en-US" sz="1333" dirty="0" err="1"/>
                <a:t>enim</a:t>
              </a:r>
              <a:r>
                <a:rPr lang="en-US" sz="1333" dirty="0"/>
                <a:t> </a:t>
              </a:r>
              <a:r>
                <a:rPr lang="en-US" sz="1333" dirty="0" err="1"/>
                <a:t>placerat</a:t>
              </a:r>
              <a:r>
                <a:rPr lang="en-US" sz="1333" dirty="0"/>
                <a:t>, </a:t>
              </a:r>
              <a:r>
                <a:rPr lang="en-US" sz="1333" dirty="0" err="1"/>
                <a:t>bibendum</a:t>
              </a:r>
              <a:r>
                <a:rPr lang="en-US" sz="1333" dirty="0"/>
                <a:t> </a:t>
              </a:r>
              <a:r>
                <a:rPr lang="en-US" sz="1333" dirty="0" err="1"/>
                <a:t>nulla</a:t>
              </a:r>
              <a:r>
                <a:rPr lang="en-US" sz="1333" dirty="0"/>
                <a:t> </a:t>
              </a:r>
              <a:r>
                <a:rPr lang="en-US" sz="1333" dirty="0" err="1"/>
                <a:t>efficitur</a:t>
              </a:r>
              <a:r>
                <a:rPr lang="en-US" sz="1333" dirty="0"/>
                <a:t>, </a:t>
              </a:r>
              <a:r>
                <a:rPr lang="en-US" sz="1333" dirty="0" err="1"/>
                <a:t>ullamcorper</a:t>
              </a:r>
              <a:r>
                <a:rPr lang="en-US" sz="1333" dirty="0"/>
                <a:t> magna. </a:t>
              </a:r>
              <a:r>
                <a:rPr lang="en-US" sz="1333" dirty="0" err="1"/>
                <a:t>Pellentesque</a:t>
              </a:r>
              <a:r>
                <a:rPr lang="en-US" sz="1333" dirty="0"/>
                <a:t> </a:t>
              </a:r>
              <a:r>
                <a:rPr lang="en-US" sz="1333" dirty="0" err="1"/>
                <a:t>porta</a:t>
              </a:r>
              <a:r>
                <a:rPr lang="en-US" sz="1333" dirty="0"/>
                <a:t> </a:t>
              </a:r>
              <a:r>
                <a:rPr lang="en-US" sz="1333" dirty="0" err="1"/>
                <a:t>orci</a:t>
              </a:r>
              <a:r>
                <a:rPr lang="en-US" sz="1333" dirty="0"/>
                <a:t> </a:t>
              </a:r>
              <a:r>
                <a:rPr lang="en-US" sz="1333" dirty="0" err="1"/>
                <a:t>eu</a:t>
              </a:r>
              <a:r>
                <a:rPr lang="en-US" sz="1333" dirty="0"/>
                <a:t> </a:t>
              </a:r>
              <a:r>
                <a:rPr lang="en-US" sz="1333" dirty="0" err="1"/>
                <a:t>accumsan</a:t>
              </a:r>
              <a:r>
                <a:rPr lang="en-US" sz="1333" dirty="0"/>
                <a:t> </a:t>
              </a:r>
              <a:r>
                <a:rPr lang="en-US" sz="1333" dirty="0" err="1"/>
                <a:t>lobortis</a:t>
              </a:r>
              <a:r>
                <a:rPr lang="en-US" sz="1333" dirty="0"/>
                <a:t>. </a:t>
              </a:r>
              <a:r>
                <a:rPr lang="en-US" sz="1333" dirty="0" err="1"/>
                <a:t>Nulla</a:t>
              </a:r>
              <a:r>
                <a:rPr lang="en-US" sz="1333" dirty="0"/>
                <a:t> </a:t>
              </a:r>
              <a:r>
                <a:rPr lang="en-US" sz="1333" dirty="0" err="1"/>
                <a:t>maximus</a:t>
              </a:r>
              <a:r>
                <a:rPr lang="en-US" sz="1333" dirty="0"/>
                <a:t> nisi a </a:t>
              </a:r>
              <a:r>
                <a:rPr lang="en-US" sz="1333" dirty="0" err="1"/>
                <a:t>rutrum</a:t>
              </a:r>
              <a:r>
                <a:rPr lang="en-US" sz="1333" dirty="0"/>
                <a:t> </a:t>
              </a:r>
              <a:r>
                <a:rPr lang="en-US" sz="1333" dirty="0" err="1"/>
                <a:t>facilisis</a:t>
              </a:r>
              <a:r>
                <a:rPr lang="en-US" sz="1333" dirty="0"/>
                <a:t>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2590800"/>
              <a:ext cx="6096000" cy="4572000"/>
            </a:xfrm>
            <a:prstGeom prst="rect">
              <a:avLst/>
            </a:prstGeom>
            <a:no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8500" y="698500"/>
            <a:ext cx="11493500" cy="1955271"/>
            <a:chOff x="838200" y="838200"/>
            <a:chExt cx="13792200" cy="2346325"/>
          </a:xfrm>
        </p:grpSpPr>
        <p:sp>
          <p:nvSpPr>
            <p:cNvPr id="9" name="Rectangle 8"/>
            <p:cNvSpPr/>
            <p:nvPr/>
          </p:nvSpPr>
          <p:spPr>
            <a:xfrm>
              <a:off x="838200" y="838200"/>
              <a:ext cx="13106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990600"/>
              <a:ext cx="1272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</a:endParaRPr>
            </a:p>
            <a:p>
              <a:pPr algn="ctr"/>
              <a:r>
                <a:rPr lang="en-US" sz="3000" b="1" dirty="0">
                  <a:latin typeface="+mj-lt"/>
                </a:rPr>
                <a:t>Lorem </a:t>
              </a:r>
              <a:r>
                <a:rPr lang="en-US" sz="3000" b="1" dirty="0" err="1">
                  <a:latin typeface="+mj-lt"/>
                </a:rPr>
                <a:t>Ipsum</a:t>
              </a:r>
              <a:br>
                <a:rPr lang="en-US" sz="3000" b="1" dirty="0">
                  <a:latin typeface="+mj-lt"/>
                </a:rPr>
              </a:br>
              <a:endParaRPr lang="en-US" sz="3000" b="1" dirty="0">
                <a:latin typeface="+mj-lt"/>
              </a:endParaRPr>
            </a:p>
          </p:txBody>
        </p:sp>
        <p:pic>
          <p:nvPicPr>
            <p:cNvPr id="1027" name="Picture 3" descr="C:\Users\yousr\Desktop\2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28325" y="990600"/>
              <a:ext cx="3902075" cy="2193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"/>
            <a:ext cx="9906000" cy="6858000"/>
          </a:xfr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0" y="1460500"/>
            <a:ext cx="3746500" cy="1524000"/>
          </a:xfrm>
        </p:spPr>
        <p:txBody>
          <a:bodyPr>
            <a:normAutofit fontScale="90000"/>
          </a:bodyPr>
          <a:lstStyle/>
          <a:p>
            <a:r>
              <a:rPr lang="en-US" sz="5583" dirty="0"/>
              <a:t>Lorem </a:t>
            </a:r>
            <a:r>
              <a:rPr lang="en-US" sz="5583" dirty="0" err="1"/>
              <a:t>Ipsum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0000" y="1714500"/>
            <a:ext cx="9080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Lorem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ipsum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dolor sit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amet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consectetur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adipiscing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elit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Vestibulum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ex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lectus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commodo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consectetur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turpis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pulvinar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maximus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rutrum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enim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Donec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turpis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suscipit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ultricies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ex in, ultrices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sapien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Curabitur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efficitur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eros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ac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ornare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cursus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Pellentesque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habitant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morbi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tristique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senectus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netus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malesuada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fames ac turpis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egestas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Duis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ultrices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lacinia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placerat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Vestibulum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nec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luctus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quis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placerat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mi.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Morbi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molestie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tristique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mauris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sit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amet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tincidunt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nisl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malesuada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dictum. Nam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lobortis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vehicula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augue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id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laoreet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Suspendisse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interdum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viverra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venenatis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Proin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cursus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leo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eget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turpis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congue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semper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Praesent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vestibulum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tincidunt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arcu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vitae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ornare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Donec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at lacus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tempor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rutrum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ligula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volutpat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lectus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Nullam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eu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dolor ex.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Vestibulum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non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fringilla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purus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at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porta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turpis.</a:t>
            </a:r>
          </a:p>
        </p:txBody>
      </p:sp>
      <p:pic>
        <p:nvPicPr>
          <p:cNvPr id="144389" name="Picture 5" descr="C:\Users\yousr\Desktop\2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029730"/>
            <a:ext cx="2349500" cy="18282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222500"/>
            <a:ext cx="2286000" cy="26035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000" y="2349500"/>
            <a:ext cx="1714500" cy="2286000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loreum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:\Users\yousr\Desktop\New folder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143000"/>
            <a:ext cx="8216900" cy="146608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166" dirty="0">
                <a:solidFill>
                  <a:schemeClr val="bg1"/>
                </a:solidFill>
              </a:rPr>
              <a:t>Lorem </a:t>
            </a:r>
            <a:r>
              <a:rPr lang="en-US" sz="8166" dirty="0" err="1">
                <a:solidFill>
                  <a:schemeClr val="bg1"/>
                </a:solidFill>
              </a:rPr>
              <a:t>Ipsum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68500"/>
            <a:ext cx="5386918" cy="659352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Lorem </a:t>
            </a:r>
            <a:r>
              <a:rPr lang="en-US" b="0" dirty="0" err="1">
                <a:solidFill>
                  <a:schemeClr val="bg1"/>
                </a:solidFill>
              </a:rPr>
              <a:t>Ipsum</a:t>
            </a:r>
            <a:endParaRPr lang="en-US" b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02967" y="2032000"/>
            <a:ext cx="5389033" cy="654843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Lorem </a:t>
            </a:r>
            <a:r>
              <a:rPr lang="en-US" b="0" dirty="0" err="1">
                <a:solidFill>
                  <a:schemeClr val="bg1"/>
                </a:solidFill>
              </a:rPr>
              <a:t>Ipsum</a:t>
            </a:r>
            <a:endParaRPr lang="en-US" b="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3000" y="2159000"/>
            <a:ext cx="5389033" cy="384572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667" dirty="0">
                <a:solidFill>
                  <a:schemeClr val="bg1"/>
                </a:solidFill>
              </a:rPr>
              <a:t>Lorem </a:t>
            </a:r>
            <a:r>
              <a:rPr lang="en-US" sz="2667" dirty="0" err="1">
                <a:solidFill>
                  <a:schemeClr val="bg1"/>
                </a:solidFill>
              </a:rPr>
              <a:t>ipsum</a:t>
            </a:r>
            <a:r>
              <a:rPr lang="en-US" sz="2667" dirty="0">
                <a:solidFill>
                  <a:schemeClr val="bg1"/>
                </a:solidFill>
              </a:rPr>
              <a:t> dolor sit </a:t>
            </a:r>
            <a:r>
              <a:rPr lang="en-US" sz="2667" dirty="0" err="1">
                <a:solidFill>
                  <a:schemeClr val="bg1"/>
                </a:solidFill>
              </a:rPr>
              <a:t>amet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consectetur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adipiscing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elit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Vestibulum</a:t>
            </a:r>
            <a:r>
              <a:rPr lang="en-US" sz="2667" dirty="0">
                <a:solidFill>
                  <a:schemeClr val="bg1"/>
                </a:solidFill>
              </a:rPr>
              <a:t> ex </a:t>
            </a:r>
            <a:r>
              <a:rPr lang="en-US" sz="2667" dirty="0" err="1">
                <a:solidFill>
                  <a:schemeClr val="bg1"/>
                </a:solidFill>
              </a:rPr>
              <a:t>lectus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commodo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consectetur</a:t>
            </a:r>
            <a:r>
              <a:rPr lang="en-US" sz="2667" dirty="0">
                <a:solidFill>
                  <a:schemeClr val="bg1"/>
                </a:solidFill>
              </a:rPr>
              <a:t> turpis </a:t>
            </a:r>
            <a:r>
              <a:rPr lang="en-US" sz="2667" dirty="0" err="1">
                <a:solidFill>
                  <a:schemeClr val="bg1"/>
                </a:solidFill>
              </a:rPr>
              <a:t>pulvinar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maximus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rutrum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enim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Donec</a:t>
            </a:r>
            <a:r>
              <a:rPr lang="en-US" sz="2667" dirty="0">
                <a:solidFill>
                  <a:schemeClr val="bg1"/>
                </a:solidFill>
              </a:rPr>
              <a:t> et turpis </a:t>
            </a:r>
            <a:r>
              <a:rPr lang="en-US" sz="2667" dirty="0" err="1">
                <a:solidFill>
                  <a:schemeClr val="bg1"/>
                </a:solidFill>
              </a:rPr>
              <a:t>suscipit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ultricies</a:t>
            </a:r>
            <a:r>
              <a:rPr lang="en-US" sz="2667" dirty="0">
                <a:solidFill>
                  <a:schemeClr val="bg1"/>
                </a:solidFill>
              </a:rPr>
              <a:t> ex in, ultrices </a:t>
            </a:r>
            <a:r>
              <a:rPr lang="en-US" sz="2667" dirty="0" err="1">
                <a:solidFill>
                  <a:schemeClr val="bg1"/>
                </a:solidFill>
              </a:rPr>
              <a:t>sapien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Curabitur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efficitur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eros</a:t>
            </a:r>
            <a:r>
              <a:rPr lang="en-US" sz="2667" dirty="0">
                <a:solidFill>
                  <a:schemeClr val="bg1"/>
                </a:solidFill>
              </a:rPr>
              <a:t> ac </a:t>
            </a:r>
            <a:r>
              <a:rPr lang="en-US" sz="2667" dirty="0" err="1">
                <a:solidFill>
                  <a:schemeClr val="bg1"/>
                </a:solidFill>
              </a:rPr>
              <a:t>ornare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cursus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Pellentesque</a:t>
            </a:r>
            <a:r>
              <a:rPr lang="en-US" sz="2667" dirty="0">
                <a:solidFill>
                  <a:schemeClr val="bg1"/>
                </a:solidFill>
              </a:rPr>
              <a:t> habitant </a:t>
            </a:r>
            <a:r>
              <a:rPr lang="en-US" sz="2667" dirty="0" err="1">
                <a:solidFill>
                  <a:schemeClr val="bg1"/>
                </a:solidFill>
              </a:rPr>
              <a:t>morbi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tristique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senectus</a:t>
            </a:r>
            <a:r>
              <a:rPr lang="en-US" sz="2667" dirty="0">
                <a:solidFill>
                  <a:schemeClr val="bg1"/>
                </a:solidFill>
              </a:rPr>
              <a:t> et </a:t>
            </a:r>
            <a:r>
              <a:rPr lang="en-US" sz="2667" dirty="0" err="1">
                <a:solidFill>
                  <a:schemeClr val="bg1"/>
                </a:solidFill>
              </a:rPr>
              <a:t>netus</a:t>
            </a:r>
            <a:r>
              <a:rPr lang="en-US" sz="2667" dirty="0">
                <a:solidFill>
                  <a:schemeClr val="bg1"/>
                </a:solidFill>
              </a:rPr>
              <a:t> et </a:t>
            </a:r>
            <a:r>
              <a:rPr lang="en-US" sz="2667" dirty="0" err="1">
                <a:solidFill>
                  <a:schemeClr val="bg1"/>
                </a:solidFill>
              </a:rPr>
              <a:t>malesuada</a:t>
            </a:r>
            <a:r>
              <a:rPr lang="en-US" sz="2667" dirty="0">
                <a:solidFill>
                  <a:schemeClr val="bg1"/>
                </a:solidFill>
              </a:rPr>
              <a:t> fames ac turpis </a:t>
            </a:r>
            <a:r>
              <a:rPr lang="en-US" sz="2667" dirty="0" err="1">
                <a:solidFill>
                  <a:schemeClr val="bg1"/>
                </a:solidFill>
              </a:rPr>
              <a:t>egestas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Duis</a:t>
            </a:r>
            <a:r>
              <a:rPr lang="en-US" sz="2667" dirty="0">
                <a:solidFill>
                  <a:schemeClr val="bg1"/>
                </a:solidFill>
              </a:rPr>
              <a:t> ultrices </a:t>
            </a:r>
            <a:r>
              <a:rPr lang="en-US" sz="2667" dirty="0" err="1">
                <a:solidFill>
                  <a:schemeClr val="bg1"/>
                </a:solidFill>
              </a:rPr>
              <a:t>lacinia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placerat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Vestibulum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nec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luctus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est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quis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placerat</a:t>
            </a:r>
            <a:r>
              <a:rPr lang="en-US" sz="2667" dirty="0">
                <a:solidFill>
                  <a:schemeClr val="bg1"/>
                </a:solidFill>
              </a:rPr>
              <a:t> mi. </a:t>
            </a:r>
            <a:r>
              <a:rPr lang="en-US" sz="2667" dirty="0" err="1">
                <a:solidFill>
                  <a:schemeClr val="bg1"/>
                </a:solidFill>
              </a:rPr>
              <a:t>Morbi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molestie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tristique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mauris</a:t>
            </a:r>
            <a:r>
              <a:rPr lang="en-US" sz="2667" dirty="0">
                <a:solidFill>
                  <a:schemeClr val="bg1"/>
                </a:solidFill>
              </a:rPr>
              <a:t>, sit </a:t>
            </a:r>
            <a:r>
              <a:rPr lang="en-US" sz="2667" dirty="0" err="1">
                <a:solidFill>
                  <a:schemeClr val="bg1"/>
                </a:solidFill>
              </a:rPr>
              <a:t>amet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tincidunt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nisl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malesuada</a:t>
            </a:r>
            <a:r>
              <a:rPr lang="en-US" sz="2667" dirty="0">
                <a:solidFill>
                  <a:schemeClr val="bg1"/>
                </a:solidFill>
              </a:rPr>
              <a:t> dictum. Nam </a:t>
            </a:r>
            <a:r>
              <a:rPr lang="en-US" sz="2667" dirty="0" err="1">
                <a:solidFill>
                  <a:schemeClr val="bg1"/>
                </a:solidFill>
              </a:rPr>
              <a:t>lobortis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vehicula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augue</a:t>
            </a:r>
            <a:r>
              <a:rPr lang="en-US" sz="2667" dirty="0">
                <a:solidFill>
                  <a:schemeClr val="bg1"/>
                </a:solidFill>
              </a:rPr>
              <a:t> id </a:t>
            </a:r>
            <a:r>
              <a:rPr lang="en-US" sz="2667" dirty="0" err="1">
                <a:solidFill>
                  <a:schemeClr val="bg1"/>
                </a:solidFill>
              </a:rPr>
              <a:t>laoreet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Suspendisse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interdum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viverra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venenatis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Proin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cursus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leo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eget</a:t>
            </a:r>
            <a:r>
              <a:rPr lang="en-US" sz="2667" dirty="0">
                <a:solidFill>
                  <a:schemeClr val="bg1"/>
                </a:solidFill>
              </a:rPr>
              <a:t> turpis </a:t>
            </a:r>
            <a:r>
              <a:rPr lang="en-US" sz="2667" dirty="0" err="1">
                <a:solidFill>
                  <a:schemeClr val="bg1"/>
                </a:solidFill>
              </a:rPr>
              <a:t>congue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semper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Praesent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vestibulum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tincidunt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arcu</a:t>
            </a:r>
            <a:r>
              <a:rPr lang="en-US" sz="2667" dirty="0">
                <a:solidFill>
                  <a:schemeClr val="bg1"/>
                </a:solidFill>
              </a:rPr>
              <a:t> vitae </a:t>
            </a:r>
            <a:r>
              <a:rPr lang="en-US" sz="2667" dirty="0" err="1">
                <a:solidFill>
                  <a:schemeClr val="bg1"/>
                </a:solidFill>
              </a:rPr>
              <a:t>ornare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Donec</a:t>
            </a:r>
            <a:r>
              <a:rPr lang="en-US" sz="2667" dirty="0">
                <a:solidFill>
                  <a:schemeClr val="bg1"/>
                </a:solidFill>
              </a:rPr>
              <a:t> at lacus </a:t>
            </a:r>
            <a:r>
              <a:rPr lang="en-US" sz="2667" dirty="0" err="1">
                <a:solidFill>
                  <a:schemeClr val="bg1"/>
                </a:solidFill>
              </a:rPr>
              <a:t>tempor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rutrum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ligula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ut</a:t>
            </a:r>
            <a:r>
              <a:rPr lang="en-US" sz="2667" dirty="0">
                <a:solidFill>
                  <a:schemeClr val="bg1"/>
                </a:solidFill>
              </a:rPr>
              <a:t>, </a:t>
            </a:r>
            <a:r>
              <a:rPr lang="en-US" sz="2667" dirty="0" err="1">
                <a:solidFill>
                  <a:schemeClr val="bg1"/>
                </a:solidFill>
              </a:rPr>
              <a:t>volutpat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lectus</a:t>
            </a:r>
            <a:r>
              <a:rPr lang="en-US" sz="2667" dirty="0">
                <a:solidFill>
                  <a:schemeClr val="bg1"/>
                </a:solidFill>
              </a:rPr>
              <a:t>. </a:t>
            </a:r>
            <a:r>
              <a:rPr lang="en-US" sz="2667" dirty="0" err="1">
                <a:solidFill>
                  <a:schemeClr val="bg1"/>
                </a:solidFill>
              </a:rPr>
              <a:t>Nullam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eu</a:t>
            </a:r>
            <a:r>
              <a:rPr lang="en-US" sz="2667" dirty="0">
                <a:solidFill>
                  <a:schemeClr val="bg1"/>
                </a:solidFill>
              </a:rPr>
              <a:t> dolor ex. </a:t>
            </a:r>
            <a:r>
              <a:rPr lang="en-US" sz="2667" dirty="0" err="1">
                <a:solidFill>
                  <a:schemeClr val="bg1"/>
                </a:solidFill>
              </a:rPr>
              <a:t>Vestibulum</a:t>
            </a:r>
            <a:r>
              <a:rPr lang="en-US" sz="2667" dirty="0">
                <a:solidFill>
                  <a:schemeClr val="bg1"/>
                </a:solidFill>
              </a:rPr>
              <a:t> non </a:t>
            </a:r>
            <a:r>
              <a:rPr lang="en-US" sz="2667" dirty="0" err="1">
                <a:solidFill>
                  <a:schemeClr val="bg1"/>
                </a:solidFill>
              </a:rPr>
              <a:t>fringilla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 err="1">
                <a:solidFill>
                  <a:schemeClr val="bg1"/>
                </a:solidFill>
              </a:rPr>
              <a:t>purus</a:t>
            </a:r>
            <a:r>
              <a:rPr lang="en-US" sz="2667" dirty="0">
                <a:solidFill>
                  <a:schemeClr val="bg1"/>
                </a:solidFill>
              </a:rPr>
              <a:t>, at </a:t>
            </a:r>
            <a:r>
              <a:rPr lang="en-US" sz="2667" dirty="0" err="1">
                <a:solidFill>
                  <a:schemeClr val="bg1"/>
                </a:solidFill>
              </a:rPr>
              <a:t>porta</a:t>
            </a:r>
            <a:r>
              <a:rPr lang="en-US" sz="2667" dirty="0">
                <a:solidFill>
                  <a:schemeClr val="bg1"/>
                </a:solidFill>
              </a:rPr>
              <a:t> turpis.</a:t>
            </a:r>
          </a:p>
        </p:txBody>
      </p:sp>
      <p:pic>
        <p:nvPicPr>
          <p:cNvPr id="159747" name="Picture 3" descr="C:\Users\yousr\Desktop\2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271" y="0"/>
            <a:ext cx="3251729" cy="2018771"/>
          </a:xfrm>
          <a:prstGeom prst="rect">
            <a:avLst/>
          </a:prstGeom>
          <a:noFill/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609865" y="2514865"/>
          <a:ext cx="5386917" cy="384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ousr\Desktop\New folder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0" name="Picture 2" descr="C:\Users\yousr\Desktop\2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1811000" cy="66763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5000" y="3619500"/>
            <a:ext cx="4699000" cy="14605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000" y="3492500"/>
            <a:ext cx="4889500" cy="17145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595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Tahoma</vt:lpstr>
      <vt:lpstr>Wingdings 2</vt:lpstr>
      <vt:lpstr>Flow</vt:lpstr>
      <vt:lpstr>Lorem Ipsum </vt:lpstr>
      <vt:lpstr>Second Page</vt:lpstr>
      <vt:lpstr>PowerPoint Presentation</vt:lpstr>
      <vt:lpstr>Lorem Ipsum  </vt:lpstr>
      <vt:lpstr>     Lorem Ipsum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yousra</dc:creator>
  <cp:lastModifiedBy>L J</cp:lastModifiedBy>
  <cp:revision>12</cp:revision>
  <dcterms:created xsi:type="dcterms:W3CDTF">2020-10-03T14:54:43Z</dcterms:created>
  <dcterms:modified xsi:type="dcterms:W3CDTF">2020-10-14T11:25:46Z</dcterms:modified>
</cp:coreProperties>
</file>