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260" r:id="rId3"/>
    <p:sldId id="682" r:id="rId4"/>
    <p:sldId id="259" r:id="rId5"/>
    <p:sldId id="257" r:id="rId6"/>
    <p:sldId id="285" r:id="rId7"/>
    <p:sldId id="256" r:id="rId8"/>
    <p:sldId id="258" r:id="rId9"/>
    <p:sldId id="263" r:id="rId10"/>
    <p:sldId id="262" r:id="rId11"/>
    <p:sldId id="336" r:id="rId12"/>
    <p:sldId id="261" r:id="rId13"/>
    <p:sldId id="337" r:id="rId14"/>
    <p:sldId id="303" r:id="rId15"/>
    <p:sldId id="283" r:id="rId16"/>
    <p:sldId id="466" r:id="rId17"/>
    <p:sldId id="520" r:id="rId18"/>
    <p:sldId id="639" r:id="rId19"/>
    <p:sldId id="696" r:id="rId20"/>
    <p:sldId id="539" r:id="rId21"/>
    <p:sldId id="484" r:id="rId22"/>
    <p:sldId id="549" r:id="rId23"/>
    <p:sldId id="553" r:id="rId24"/>
    <p:sldId id="586" r:id="rId25"/>
    <p:sldId id="6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3922" autoAdjust="0"/>
  </p:normalViewPr>
  <p:slideViewPr>
    <p:cSldViewPr snapToGrid="0">
      <p:cViewPr>
        <p:scale>
          <a:sx n="62" d="100"/>
          <a:sy n="62" d="100"/>
        </p:scale>
        <p:origin x="108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8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47-41E1-9736-84E917CB61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47-41E1-9736-84E917CB618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47-41E1-9736-84E917CB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C-4F45-9A0C-A0D3636DD8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C-4F45-9A0C-A0D3636DD8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C-4F45-9A0C-A0D3636DD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5A-48EF-B04A-970449ED05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5A-48EF-B04A-970449ED05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5A-48EF-B04A-970449ED0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8-4E1E-B406-3F74AE510A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8-4E1E-B406-3F74AE510A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8-4E1E-B406-3F74AE51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6304354836794E-2"/>
          <c:y val="3.7735817827314645E-2"/>
          <c:w val="0.9531937477300475"/>
          <c:h val="0.9315352473405584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m\/d\/yyyy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F-4660-9D42-B18FE059E5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m\/d\/yyyy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F-4660-9D42-B18FE059E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9360232"/>
        <c:axId val="-2049437480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numRef>
              <c:f>Sheet1!$A$2:$A$30</c:f>
              <c:numCache>
                <c:formatCode>m\/d\/yyyy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4F-4660-9D42-B18FE059E5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</c:spPr>
          </c:marker>
          <c:cat>
            <c:numRef>
              <c:f>Sheet1!$A$2:$A$30</c:f>
              <c:numCache>
                <c:formatCode>m\/d\/yyyy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4F-4660-9D42-B18FE059E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9360232"/>
        <c:axId val="-2049437480"/>
      </c:lineChart>
      <c:dateAx>
        <c:axId val="-2049360232"/>
        <c:scaling>
          <c:orientation val="minMax"/>
        </c:scaling>
        <c:delete val="1"/>
        <c:axPos val="b"/>
        <c:majorGridlines>
          <c:spPr>
            <a:ln w="6350">
              <a:solidFill>
                <a:schemeClr val="bg1">
                  <a:lumMod val="85000"/>
                  <a:alpha val="50000"/>
                </a:schemeClr>
              </a:solidFill>
            </a:ln>
          </c:spPr>
        </c:majorGridlines>
        <c:numFmt formatCode="m\/d\/yyyy" sourceLinked="1"/>
        <c:majorTickMark val="none"/>
        <c:minorTickMark val="none"/>
        <c:tickLblPos val="nextTo"/>
        <c:crossAx val="-2049437480"/>
        <c:crosses val="autoZero"/>
        <c:auto val="1"/>
        <c:lblOffset val="100"/>
        <c:baseTimeUnit val="days"/>
        <c:majorUnit val="7"/>
        <c:majorTimeUnit val="days"/>
      </c:dateAx>
      <c:valAx>
        <c:axId val="-2049437480"/>
        <c:scaling>
          <c:orientation val="minMax"/>
          <c:max val="160"/>
        </c:scaling>
        <c:delete val="1"/>
        <c:axPos val="l"/>
        <c:majorGridlines>
          <c:spPr>
            <a:ln w="6350">
              <a:solidFill>
                <a:schemeClr val="bg1">
                  <a:lumMod val="85000"/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-2049360232"/>
        <c:crosses val="autoZero"/>
        <c:crossBetween val="midCat"/>
        <c:majorUnit val="40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zero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Montserrat Light"/>
          <a:cs typeface="Montserrat Ligh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7-495F-B199-7E01AEADF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615592"/>
        <c:axId val="810610672"/>
      </c:barChart>
      <c:catAx>
        <c:axId val="8106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810610672"/>
        <c:crosses val="autoZero"/>
        <c:auto val="1"/>
        <c:lblAlgn val="ctr"/>
        <c:lblOffset val="100"/>
        <c:noMultiLvlLbl val="0"/>
      </c:catAx>
      <c:valAx>
        <c:axId val="81061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61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3-4D9B-85ED-4C1942978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615592"/>
        <c:axId val="810610672"/>
      </c:barChart>
      <c:catAx>
        <c:axId val="8106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810610672"/>
        <c:crosses val="autoZero"/>
        <c:auto val="1"/>
        <c:lblAlgn val="ctr"/>
        <c:lblOffset val="100"/>
        <c:noMultiLvlLbl val="0"/>
      </c:catAx>
      <c:valAx>
        <c:axId val="81061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61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17000">
                    <a:schemeClr val="accent1"/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7-4AC0-86DC-2E08C13A420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700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7-4AC0-86DC-2E08C13A420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7000">
                    <a:schemeClr val="accent6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7-4AC0-86DC-2E08C13A420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27-4AC0-86DC-2E08C13A4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9F12C2-AD93-4147-8AD1-FA3EF85410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EACFA-DDCD-435A-8048-5C3050B2B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E1429-1254-4A3B-B9A5-151F470C129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28CD-FF74-40B0-87FB-E3ADC6F26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E2396-6DEC-48E1-B98E-F4E537391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86432-47CD-4B91-B740-C5E7234C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6E06-3DB9-4267-8E30-F4A00C48009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59D7B-2653-4460-94E3-ADBF6133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205965-B221-41FA-8294-7047F74CF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832764" cy="6858000"/>
          </a:xfrm>
          <a:custGeom>
            <a:avLst/>
            <a:gdLst>
              <a:gd name="connsiteX0" fmla="*/ 0 w 5832764"/>
              <a:gd name="connsiteY0" fmla="*/ 0 h 6858000"/>
              <a:gd name="connsiteX1" fmla="*/ 5832764 w 5832764"/>
              <a:gd name="connsiteY1" fmla="*/ 0 h 6858000"/>
              <a:gd name="connsiteX2" fmla="*/ 5832764 w 5832764"/>
              <a:gd name="connsiteY2" fmla="*/ 6858000 h 6858000"/>
              <a:gd name="connsiteX3" fmla="*/ 0 w 58327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2764" h="6858000">
                <a:moveTo>
                  <a:pt x="0" y="0"/>
                </a:moveTo>
                <a:lnTo>
                  <a:pt x="5832764" y="0"/>
                </a:lnTo>
                <a:lnTo>
                  <a:pt x="583276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08503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9CC9BC-849E-4572-880E-B45AAA0E3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2976" y="942108"/>
            <a:ext cx="6629024" cy="5915891"/>
          </a:xfrm>
          <a:custGeom>
            <a:avLst/>
            <a:gdLst>
              <a:gd name="connsiteX0" fmla="*/ 3915772 w 6629024"/>
              <a:gd name="connsiteY0" fmla="*/ 0 h 5915891"/>
              <a:gd name="connsiteX1" fmla="*/ 6406567 w 6629024"/>
              <a:gd name="connsiteY1" fmla="*/ 894172 h 5915891"/>
              <a:gd name="connsiteX2" fmla="*/ 6629024 w 6629024"/>
              <a:gd name="connsiteY2" fmla="*/ 1096355 h 5915891"/>
              <a:gd name="connsiteX3" fmla="*/ 6629024 w 6629024"/>
              <a:gd name="connsiteY3" fmla="*/ 5915891 h 5915891"/>
              <a:gd name="connsiteX4" fmla="*/ 549447 w 6629024"/>
              <a:gd name="connsiteY4" fmla="*/ 5915891 h 5915891"/>
              <a:gd name="connsiteX5" fmla="*/ 472612 w 6629024"/>
              <a:gd name="connsiteY5" fmla="*/ 5782263 h 5915891"/>
              <a:gd name="connsiteX6" fmla="*/ 0 w 6629024"/>
              <a:gd name="connsiteY6" fmla="*/ 3915772 h 5915891"/>
              <a:gd name="connsiteX7" fmla="*/ 3915772 w 6629024"/>
              <a:gd name="connsiteY7" fmla="*/ 0 h 59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9024" h="5915891">
                <a:moveTo>
                  <a:pt x="3915772" y="0"/>
                </a:moveTo>
                <a:cubicBezTo>
                  <a:pt x="4861919" y="0"/>
                  <a:pt x="5729691" y="335565"/>
                  <a:pt x="6406567" y="894172"/>
                </a:cubicBezTo>
                <a:lnTo>
                  <a:pt x="6629024" y="1096355"/>
                </a:lnTo>
                <a:lnTo>
                  <a:pt x="6629024" y="5915891"/>
                </a:lnTo>
                <a:lnTo>
                  <a:pt x="549447" y="5915891"/>
                </a:lnTo>
                <a:lnTo>
                  <a:pt x="472612" y="5782263"/>
                </a:lnTo>
                <a:cubicBezTo>
                  <a:pt x="171206" y="5227424"/>
                  <a:pt x="0" y="4591592"/>
                  <a:pt x="0" y="3915772"/>
                </a:cubicBezTo>
                <a:cubicBezTo>
                  <a:pt x="0" y="1753152"/>
                  <a:pt x="1753150" y="0"/>
                  <a:pt x="39157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B6B6ECF-F6E8-414A-A1A8-83AA7EA309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75448"/>
            <a:ext cx="12192000" cy="25416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490322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BEF9C8-4CB0-4404-96C8-D6D6D789B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627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7950D16-516F-4141-9500-8B81F648B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560885"/>
            <a:ext cx="3463662" cy="3297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B9480E7-10E0-4684-95FE-23CF1313EB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28338" y="3560885"/>
            <a:ext cx="3463662" cy="3297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43C56ED-9D02-4554-B60F-A408B0CFF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3663" y="3560885"/>
            <a:ext cx="5264675" cy="32971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35748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C5F49CB1-D14C-410A-A187-DFCC58EE95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887" y="3460487"/>
            <a:ext cx="3009568" cy="3004914"/>
          </a:xfrm>
          <a:custGeom>
            <a:avLst/>
            <a:gdLst>
              <a:gd name="connsiteX0" fmla="*/ 2403932 w 4807863"/>
              <a:gd name="connsiteY0" fmla="*/ 0 h 4807863"/>
              <a:gd name="connsiteX1" fmla="*/ 4807863 w 4807863"/>
              <a:gd name="connsiteY1" fmla="*/ 2403932 h 4807863"/>
              <a:gd name="connsiteX2" fmla="*/ 2403932 w 4807863"/>
              <a:gd name="connsiteY2" fmla="*/ 4807863 h 4807863"/>
              <a:gd name="connsiteX3" fmla="*/ 0 w 4807863"/>
              <a:gd name="connsiteY3" fmla="*/ 2403932 h 48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863" h="4807863">
                <a:moveTo>
                  <a:pt x="2403932" y="0"/>
                </a:moveTo>
                <a:lnTo>
                  <a:pt x="4807863" y="2403932"/>
                </a:lnTo>
                <a:lnTo>
                  <a:pt x="2403932" y="4807863"/>
                </a:lnTo>
                <a:lnTo>
                  <a:pt x="0" y="240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7262CBF-B9CE-4131-8BDE-EA3438BEA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07052" y="1850231"/>
            <a:ext cx="3009568" cy="3004914"/>
          </a:xfrm>
          <a:custGeom>
            <a:avLst/>
            <a:gdLst>
              <a:gd name="connsiteX0" fmla="*/ 2403932 w 4807863"/>
              <a:gd name="connsiteY0" fmla="*/ 0 h 4807863"/>
              <a:gd name="connsiteX1" fmla="*/ 4807863 w 4807863"/>
              <a:gd name="connsiteY1" fmla="*/ 2403932 h 4807863"/>
              <a:gd name="connsiteX2" fmla="*/ 2403932 w 4807863"/>
              <a:gd name="connsiteY2" fmla="*/ 4807863 h 4807863"/>
              <a:gd name="connsiteX3" fmla="*/ 0 w 4807863"/>
              <a:gd name="connsiteY3" fmla="*/ 2403932 h 48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863" h="4807863">
                <a:moveTo>
                  <a:pt x="2403932" y="0"/>
                </a:moveTo>
                <a:lnTo>
                  <a:pt x="4807863" y="2403932"/>
                </a:lnTo>
                <a:lnTo>
                  <a:pt x="2403932" y="4807863"/>
                </a:lnTo>
                <a:lnTo>
                  <a:pt x="0" y="240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DAAC2668-7F27-42E6-A57D-9ED784A424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21" y="1850231"/>
            <a:ext cx="3009568" cy="3004914"/>
          </a:xfrm>
          <a:custGeom>
            <a:avLst/>
            <a:gdLst>
              <a:gd name="connsiteX0" fmla="*/ 2403932 w 4807863"/>
              <a:gd name="connsiteY0" fmla="*/ 0 h 4807863"/>
              <a:gd name="connsiteX1" fmla="*/ 4807863 w 4807863"/>
              <a:gd name="connsiteY1" fmla="*/ 2403932 h 4807863"/>
              <a:gd name="connsiteX2" fmla="*/ 2403932 w 4807863"/>
              <a:gd name="connsiteY2" fmla="*/ 4807863 h 4807863"/>
              <a:gd name="connsiteX3" fmla="*/ 0 w 4807863"/>
              <a:gd name="connsiteY3" fmla="*/ 2403932 h 48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863" h="4807863">
                <a:moveTo>
                  <a:pt x="2403932" y="0"/>
                </a:moveTo>
                <a:lnTo>
                  <a:pt x="4807863" y="2403932"/>
                </a:lnTo>
                <a:lnTo>
                  <a:pt x="2403932" y="4807863"/>
                </a:lnTo>
                <a:lnTo>
                  <a:pt x="0" y="240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ECE8A8C-E156-4FFB-AF29-060301290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887" y="239971"/>
            <a:ext cx="3009568" cy="3004914"/>
          </a:xfrm>
          <a:custGeom>
            <a:avLst/>
            <a:gdLst>
              <a:gd name="connsiteX0" fmla="*/ 2403932 w 4807863"/>
              <a:gd name="connsiteY0" fmla="*/ 0 h 4807863"/>
              <a:gd name="connsiteX1" fmla="*/ 4807863 w 4807863"/>
              <a:gd name="connsiteY1" fmla="*/ 2403932 h 4807863"/>
              <a:gd name="connsiteX2" fmla="*/ 2403932 w 4807863"/>
              <a:gd name="connsiteY2" fmla="*/ 4807863 h 4807863"/>
              <a:gd name="connsiteX3" fmla="*/ 0 w 4807863"/>
              <a:gd name="connsiteY3" fmla="*/ 2403932 h 48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863" h="4807863">
                <a:moveTo>
                  <a:pt x="2403932" y="0"/>
                </a:moveTo>
                <a:lnTo>
                  <a:pt x="4807863" y="2403932"/>
                </a:lnTo>
                <a:lnTo>
                  <a:pt x="2403932" y="4807863"/>
                </a:lnTo>
                <a:lnTo>
                  <a:pt x="0" y="240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292470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789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49ADEC-7B62-453A-B632-FFA2CFC859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36474" cy="6858000"/>
          </a:xfrm>
          <a:custGeom>
            <a:avLst/>
            <a:gdLst>
              <a:gd name="connsiteX0" fmla="*/ 0 w 2355274"/>
              <a:gd name="connsiteY0" fmla="*/ 0 h 6858000"/>
              <a:gd name="connsiteX1" fmla="*/ 2355274 w 2355274"/>
              <a:gd name="connsiteY1" fmla="*/ 0 h 6858000"/>
              <a:gd name="connsiteX2" fmla="*/ 2355274 w 2355274"/>
              <a:gd name="connsiteY2" fmla="*/ 6858000 h 6858000"/>
              <a:gd name="connsiteX3" fmla="*/ 0 w 23552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4" h="6858000">
                <a:moveTo>
                  <a:pt x="0" y="0"/>
                </a:moveTo>
                <a:lnTo>
                  <a:pt x="2355274" y="0"/>
                </a:lnTo>
                <a:lnTo>
                  <a:pt x="23552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3F4048-96FE-4D97-BE18-782735C73D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23309" y="1714499"/>
            <a:ext cx="3325095" cy="3429002"/>
          </a:xfrm>
          <a:custGeom>
            <a:avLst/>
            <a:gdLst>
              <a:gd name="connsiteX0" fmla="*/ 0 w 2355274"/>
              <a:gd name="connsiteY0" fmla="*/ 0 h 6858000"/>
              <a:gd name="connsiteX1" fmla="*/ 2355274 w 2355274"/>
              <a:gd name="connsiteY1" fmla="*/ 0 h 6858000"/>
              <a:gd name="connsiteX2" fmla="*/ 2355274 w 2355274"/>
              <a:gd name="connsiteY2" fmla="*/ 6858000 h 6858000"/>
              <a:gd name="connsiteX3" fmla="*/ 0 w 23552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4" h="6858000">
                <a:moveTo>
                  <a:pt x="0" y="0"/>
                </a:moveTo>
                <a:lnTo>
                  <a:pt x="2355274" y="0"/>
                </a:lnTo>
                <a:lnTo>
                  <a:pt x="23552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420878-037F-427B-97D6-6FA26B9A6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6965" y="-1213659"/>
            <a:ext cx="2493817" cy="2892831"/>
          </a:xfrm>
          <a:custGeom>
            <a:avLst/>
            <a:gdLst>
              <a:gd name="connsiteX0" fmla="*/ 1246908 w 2493817"/>
              <a:gd name="connsiteY0" fmla="*/ 0 h 2892831"/>
              <a:gd name="connsiteX1" fmla="*/ 2493817 w 2493817"/>
              <a:gd name="connsiteY1" fmla="*/ 623455 h 2892831"/>
              <a:gd name="connsiteX2" fmla="*/ 2493817 w 2493817"/>
              <a:gd name="connsiteY2" fmla="*/ 2269376 h 2892831"/>
              <a:gd name="connsiteX3" fmla="*/ 1246908 w 2493817"/>
              <a:gd name="connsiteY3" fmla="*/ 2892831 h 2892831"/>
              <a:gd name="connsiteX4" fmla="*/ 0 w 2493817"/>
              <a:gd name="connsiteY4" fmla="*/ 2269376 h 2892831"/>
              <a:gd name="connsiteX5" fmla="*/ 0 w 2493817"/>
              <a:gd name="connsiteY5" fmla="*/ 623455 h 28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817" h="2892831">
                <a:moveTo>
                  <a:pt x="1246908" y="0"/>
                </a:moveTo>
                <a:lnTo>
                  <a:pt x="2493817" y="623455"/>
                </a:lnTo>
                <a:lnTo>
                  <a:pt x="2493817" y="2269376"/>
                </a:lnTo>
                <a:lnTo>
                  <a:pt x="1246908" y="2892831"/>
                </a:lnTo>
                <a:lnTo>
                  <a:pt x="0" y="2269376"/>
                </a:lnTo>
                <a:lnTo>
                  <a:pt x="0" y="6234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B4962DA-62EB-401C-858E-12601D7F64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1942" y="1729044"/>
            <a:ext cx="2493818" cy="2892831"/>
          </a:xfrm>
          <a:custGeom>
            <a:avLst/>
            <a:gdLst>
              <a:gd name="connsiteX0" fmla="*/ 1246909 w 2493818"/>
              <a:gd name="connsiteY0" fmla="*/ 0 h 2892831"/>
              <a:gd name="connsiteX1" fmla="*/ 2493818 w 2493818"/>
              <a:gd name="connsiteY1" fmla="*/ 623455 h 2892831"/>
              <a:gd name="connsiteX2" fmla="*/ 2493818 w 2493818"/>
              <a:gd name="connsiteY2" fmla="*/ 2269376 h 2892831"/>
              <a:gd name="connsiteX3" fmla="*/ 1246909 w 2493818"/>
              <a:gd name="connsiteY3" fmla="*/ 2892831 h 2892831"/>
              <a:gd name="connsiteX4" fmla="*/ 0 w 2493818"/>
              <a:gd name="connsiteY4" fmla="*/ 2269376 h 2892831"/>
              <a:gd name="connsiteX5" fmla="*/ 0 w 2493818"/>
              <a:gd name="connsiteY5" fmla="*/ 623455 h 28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818" h="2892831">
                <a:moveTo>
                  <a:pt x="1246909" y="0"/>
                </a:moveTo>
                <a:lnTo>
                  <a:pt x="2493818" y="623455"/>
                </a:lnTo>
                <a:lnTo>
                  <a:pt x="2493818" y="2269376"/>
                </a:lnTo>
                <a:lnTo>
                  <a:pt x="1246909" y="2892831"/>
                </a:lnTo>
                <a:lnTo>
                  <a:pt x="0" y="2269376"/>
                </a:lnTo>
                <a:lnTo>
                  <a:pt x="0" y="6234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370F52A-BCA9-4F13-BBC3-6DF93BA8D8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26966" y="4621875"/>
            <a:ext cx="2493817" cy="2892831"/>
          </a:xfrm>
          <a:custGeom>
            <a:avLst/>
            <a:gdLst>
              <a:gd name="connsiteX0" fmla="*/ 1246908 w 2493817"/>
              <a:gd name="connsiteY0" fmla="*/ 0 h 2892831"/>
              <a:gd name="connsiteX1" fmla="*/ 2493817 w 2493817"/>
              <a:gd name="connsiteY1" fmla="*/ 623455 h 2892831"/>
              <a:gd name="connsiteX2" fmla="*/ 2493817 w 2493817"/>
              <a:gd name="connsiteY2" fmla="*/ 2269376 h 2892831"/>
              <a:gd name="connsiteX3" fmla="*/ 1246908 w 2493817"/>
              <a:gd name="connsiteY3" fmla="*/ 2892831 h 2892831"/>
              <a:gd name="connsiteX4" fmla="*/ 0 w 2493817"/>
              <a:gd name="connsiteY4" fmla="*/ 2269376 h 2892831"/>
              <a:gd name="connsiteX5" fmla="*/ 0 w 2493817"/>
              <a:gd name="connsiteY5" fmla="*/ 623455 h 28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817" h="2892831">
                <a:moveTo>
                  <a:pt x="1246908" y="0"/>
                </a:moveTo>
                <a:lnTo>
                  <a:pt x="2493817" y="623455"/>
                </a:lnTo>
                <a:lnTo>
                  <a:pt x="2493817" y="2269376"/>
                </a:lnTo>
                <a:lnTo>
                  <a:pt x="1246908" y="2892831"/>
                </a:lnTo>
                <a:lnTo>
                  <a:pt x="0" y="2269376"/>
                </a:lnTo>
                <a:lnTo>
                  <a:pt x="0" y="6234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A5DE78-09D6-4524-BB69-84DAFD4E8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635" y="1177634"/>
            <a:ext cx="11360728" cy="5680364"/>
          </a:xfrm>
          <a:custGeom>
            <a:avLst/>
            <a:gdLst>
              <a:gd name="connsiteX0" fmla="*/ 5680364 w 11360728"/>
              <a:gd name="connsiteY0" fmla="*/ 0 h 5680364"/>
              <a:gd name="connsiteX1" fmla="*/ 11360728 w 11360728"/>
              <a:gd name="connsiteY1" fmla="*/ 5680364 h 5680364"/>
              <a:gd name="connsiteX2" fmla="*/ 8520545 w 11360728"/>
              <a:gd name="connsiteY2" fmla="*/ 5680364 h 5680364"/>
              <a:gd name="connsiteX3" fmla="*/ 5680363 w 11360728"/>
              <a:gd name="connsiteY3" fmla="*/ 2840182 h 5680364"/>
              <a:gd name="connsiteX4" fmla="*/ 2840181 w 11360728"/>
              <a:gd name="connsiteY4" fmla="*/ 5680364 h 5680364"/>
              <a:gd name="connsiteX5" fmla="*/ 0 w 11360728"/>
              <a:gd name="connsiteY5" fmla="*/ 5680364 h 5680364"/>
              <a:gd name="connsiteX6" fmla="*/ 5680364 w 11360728"/>
              <a:gd name="connsiteY6" fmla="*/ 0 h 568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0728" h="5680364">
                <a:moveTo>
                  <a:pt x="5680364" y="0"/>
                </a:moveTo>
                <a:cubicBezTo>
                  <a:pt x="8817542" y="0"/>
                  <a:pt x="11360728" y="2543186"/>
                  <a:pt x="11360728" y="5680364"/>
                </a:cubicBezTo>
                <a:lnTo>
                  <a:pt x="8520545" y="5680364"/>
                </a:lnTo>
                <a:cubicBezTo>
                  <a:pt x="8520545" y="4111775"/>
                  <a:pt x="7248952" y="2840182"/>
                  <a:pt x="5680363" y="2840182"/>
                </a:cubicBezTo>
                <a:cubicBezTo>
                  <a:pt x="4111774" y="2840182"/>
                  <a:pt x="2840181" y="4111775"/>
                  <a:pt x="2840181" y="5680364"/>
                </a:cubicBezTo>
                <a:lnTo>
                  <a:pt x="0" y="5680364"/>
                </a:lnTo>
                <a:cubicBezTo>
                  <a:pt x="0" y="2543186"/>
                  <a:pt x="2543186" y="0"/>
                  <a:pt x="56803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3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0A06160-4F3A-487F-BF56-B5BDEFDB2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3214253" cy="6858000"/>
          </a:xfrm>
          <a:custGeom>
            <a:avLst/>
            <a:gdLst>
              <a:gd name="connsiteX0" fmla="*/ 0 w 3214253"/>
              <a:gd name="connsiteY0" fmla="*/ 0 h 6858000"/>
              <a:gd name="connsiteX1" fmla="*/ 3214253 w 3214253"/>
              <a:gd name="connsiteY1" fmla="*/ 0 h 6858000"/>
              <a:gd name="connsiteX2" fmla="*/ 3214253 w 3214253"/>
              <a:gd name="connsiteY2" fmla="*/ 6858000 h 6858000"/>
              <a:gd name="connsiteX3" fmla="*/ 0 w 32142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253" h="6858000">
                <a:moveTo>
                  <a:pt x="0" y="0"/>
                </a:moveTo>
                <a:lnTo>
                  <a:pt x="3214253" y="0"/>
                </a:lnTo>
                <a:lnTo>
                  <a:pt x="32142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D2BA3-970C-441A-9C0D-110791F271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15057" y="-24663"/>
            <a:ext cx="2576943" cy="2294220"/>
          </a:xfrm>
          <a:custGeom>
            <a:avLst/>
            <a:gdLst>
              <a:gd name="connsiteX0" fmla="*/ 0 w 2576943"/>
              <a:gd name="connsiteY0" fmla="*/ 0 h 2294220"/>
              <a:gd name="connsiteX1" fmla="*/ 2576943 w 2576943"/>
              <a:gd name="connsiteY1" fmla="*/ 0 h 2294220"/>
              <a:gd name="connsiteX2" fmla="*/ 2576943 w 2576943"/>
              <a:gd name="connsiteY2" fmla="*/ 2294220 h 2294220"/>
              <a:gd name="connsiteX3" fmla="*/ 0 w 2576943"/>
              <a:gd name="connsiteY3" fmla="*/ 2294220 h 22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943" h="2294220">
                <a:moveTo>
                  <a:pt x="0" y="0"/>
                </a:moveTo>
                <a:lnTo>
                  <a:pt x="2576943" y="0"/>
                </a:lnTo>
                <a:lnTo>
                  <a:pt x="2576943" y="2294220"/>
                </a:lnTo>
                <a:lnTo>
                  <a:pt x="0" y="2294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4FDF7A-C07E-4E03-B7C2-97F462C3F9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15055" y="2269558"/>
            <a:ext cx="2576943" cy="2294220"/>
          </a:xfrm>
          <a:custGeom>
            <a:avLst/>
            <a:gdLst>
              <a:gd name="connsiteX0" fmla="*/ 0 w 2576943"/>
              <a:gd name="connsiteY0" fmla="*/ 0 h 2294220"/>
              <a:gd name="connsiteX1" fmla="*/ 2576943 w 2576943"/>
              <a:gd name="connsiteY1" fmla="*/ 0 h 2294220"/>
              <a:gd name="connsiteX2" fmla="*/ 2576943 w 2576943"/>
              <a:gd name="connsiteY2" fmla="*/ 2294220 h 2294220"/>
              <a:gd name="connsiteX3" fmla="*/ 0 w 2576943"/>
              <a:gd name="connsiteY3" fmla="*/ 2294220 h 22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943" h="2294220">
                <a:moveTo>
                  <a:pt x="0" y="0"/>
                </a:moveTo>
                <a:lnTo>
                  <a:pt x="2576943" y="0"/>
                </a:lnTo>
                <a:lnTo>
                  <a:pt x="2576943" y="2294220"/>
                </a:lnTo>
                <a:lnTo>
                  <a:pt x="0" y="2294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518A55-29D5-4E78-8EFA-8A5F98B7FF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5056" y="4563779"/>
            <a:ext cx="2576943" cy="2294220"/>
          </a:xfrm>
          <a:custGeom>
            <a:avLst/>
            <a:gdLst>
              <a:gd name="connsiteX0" fmla="*/ 0 w 2576943"/>
              <a:gd name="connsiteY0" fmla="*/ 0 h 2294220"/>
              <a:gd name="connsiteX1" fmla="*/ 2576943 w 2576943"/>
              <a:gd name="connsiteY1" fmla="*/ 0 h 2294220"/>
              <a:gd name="connsiteX2" fmla="*/ 2576943 w 2576943"/>
              <a:gd name="connsiteY2" fmla="*/ 2294220 h 2294220"/>
              <a:gd name="connsiteX3" fmla="*/ 0 w 2576943"/>
              <a:gd name="connsiteY3" fmla="*/ 2294220 h 22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943" h="2294220">
                <a:moveTo>
                  <a:pt x="0" y="0"/>
                </a:moveTo>
                <a:lnTo>
                  <a:pt x="2576943" y="0"/>
                </a:lnTo>
                <a:lnTo>
                  <a:pt x="2576943" y="2294220"/>
                </a:lnTo>
                <a:lnTo>
                  <a:pt x="0" y="2294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C3C7D7-7C2D-4B04-A792-D724DB934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" cy="1995055"/>
          </a:xfrm>
          <a:custGeom>
            <a:avLst/>
            <a:gdLst>
              <a:gd name="connsiteX0" fmla="*/ 0 w 2438400"/>
              <a:gd name="connsiteY0" fmla="*/ 0 h 1995055"/>
              <a:gd name="connsiteX1" fmla="*/ 2438400 w 2438400"/>
              <a:gd name="connsiteY1" fmla="*/ 0 h 1995055"/>
              <a:gd name="connsiteX2" fmla="*/ 2438400 w 2438400"/>
              <a:gd name="connsiteY2" fmla="*/ 1995055 h 1995055"/>
              <a:gd name="connsiteX3" fmla="*/ 0 w 243840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995055">
                <a:moveTo>
                  <a:pt x="0" y="0"/>
                </a:moveTo>
                <a:lnTo>
                  <a:pt x="2438400" y="0"/>
                </a:lnTo>
                <a:lnTo>
                  <a:pt x="2438400" y="1995055"/>
                </a:lnTo>
                <a:lnTo>
                  <a:pt x="0" y="199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546E40-D978-4089-9BD6-07BDB6EA2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8400" y="-1"/>
            <a:ext cx="2438400" cy="1995055"/>
          </a:xfrm>
          <a:custGeom>
            <a:avLst/>
            <a:gdLst>
              <a:gd name="connsiteX0" fmla="*/ 0 w 2438400"/>
              <a:gd name="connsiteY0" fmla="*/ 0 h 1995055"/>
              <a:gd name="connsiteX1" fmla="*/ 2438400 w 2438400"/>
              <a:gd name="connsiteY1" fmla="*/ 0 h 1995055"/>
              <a:gd name="connsiteX2" fmla="*/ 2438400 w 2438400"/>
              <a:gd name="connsiteY2" fmla="*/ 1995055 h 1995055"/>
              <a:gd name="connsiteX3" fmla="*/ 0 w 243840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995055">
                <a:moveTo>
                  <a:pt x="0" y="0"/>
                </a:moveTo>
                <a:lnTo>
                  <a:pt x="2438400" y="0"/>
                </a:lnTo>
                <a:lnTo>
                  <a:pt x="2438400" y="1995055"/>
                </a:lnTo>
                <a:lnTo>
                  <a:pt x="0" y="199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17ACBAC-7A52-4056-959E-5302A21767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800" y="1"/>
            <a:ext cx="2438400" cy="1995055"/>
          </a:xfrm>
          <a:custGeom>
            <a:avLst/>
            <a:gdLst>
              <a:gd name="connsiteX0" fmla="*/ 0 w 2438400"/>
              <a:gd name="connsiteY0" fmla="*/ 0 h 1995055"/>
              <a:gd name="connsiteX1" fmla="*/ 2438400 w 2438400"/>
              <a:gd name="connsiteY1" fmla="*/ 0 h 1995055"/>
              <a:gd name="connsiteX2" fmla="*/ 2438400 w 2438400"/>
              <a:gd name="connsiteY2" fmla="*/ 1995055 h 1995055"/>
              <a:gd name="connsiteX3" fmla="*/ 0 w 243840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995055">
                <a:moveTo>
                  <a:pt x="0" y="0"/>
                </a:moveTo>
                <a:lnTo>
                  <a:pt x="2438400" y="0"/>
                </a:lnTo>
                <a:lnTo>
                  <a:pt x="2438400" y="1995055"/>
                </a:lnTo>
                <a:lnTo>
                  <a:pt x="0" y="199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5C93EA-7492-4C43-996B-2B2DA2D89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2438400" cy="1995055"/>
          </a:xfrm>
          <a:custGeom>
            <a:avLst/>
            <a:gdLst>
              <a:gd name="connsiteX0" fmla="*/ 0 w 2438400"/>
              <a:gd name="connsiteY0" fmla="*/ 0 h 1995055"/>
              <a:gd name="connsiteX1" fmla="*/ 2438400 w 2438400"/>
              <a:gd name="connsiteY1" fmla="*/ 0 h 1995055"/>
              <a:gd name="connsiteX2" fmla="*/ 2438400 w 2438400"/>
              <a:gd name="connsiteY2" fmla="*/ 1995055 h 1995055"/>
              <a:gd name="connsiteX3" fmla="*/ 0 w 243840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995055">
                <a:moveTo>
                  <a:pt x="0" y="0"/>
                </a:moveTo>
                <a:lnTo>
                  <a:pt x="2438400" y="0"/>
                </a:lnTo>
                <a:lnTo>
                  <a:pt x="2438400" y="1995055"/>
                </a:lnTo>
                <a:lnTo>
                  <a:pt x="0" y="199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0CA4D5D-1D7A-4F9F-9BF6-82861CE306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600" y="-2"/>
            <a:ext cx="2438400" cy="1995055"/>
          </a:xfrm>
          <a:custGeom>
            <a:avLst/>
            <a:gdLst>
              <a:gd name="connsiteX0" fmla="*/ 0 w 2438400"/>
              <a:gd name="connsiteY0" fmla="*/ 0 h 1995055"/>
              <a:gd name="connsiteX1" fmla="*/ 2438400 w 2438400"/>
              <a:gd name="connsiteY1" fmla="*/ 0 h 1995055"/>
              <a:gd name="connsiteX2" fmla="*/ 2438400 w 2438400"/>
              <a:gd name="connsiteY2" fmla="*/ 1995055 h 1995055"/>
              <a:gd name="connsiteX3" fmla="*/ 0 w 243840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995055">
                <a:moveTo>
                  <a:pt x="0" y="0"/>
                </a:moveTo>
                <a:lnTo>
                  <a:pt x="2438400" y="0"/>
                </a:lnTo>
                <a:lnTo>
                  <a:pt x="2438400" y="1995055"/>
                </a:lnTo>
                <a:lnTo>
                  <a:pt x="0" y="199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0B70AED6-74CE-454D-AF40-C4F94674815A}"/>
              </a:ext>
            </a:extLst>
          </p:cNvPr>
          <p:cNvSpPr/>
          <p:nvPr userDrawn="1"/>
        </p:nvSpPr>
        <p:spPr>
          <a:xfrm rot="5400000" flipV="1">
            <a:off x="8591713" y="934095"/>
            <a:ext cx="2242542" cy="2242543"/>
          </a:xfrm>
          <a:prstGeom prst="teardrop">
            <a:avLst/>
          </a:prstGeom>
          <a:noFill/>
          <a:ln>
            <a:noFill/>
          </a:ln>
          <a:effectLst>
            <a:outerShdw blurRad="889000" dist="660400" dir="8100000" algn="t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323E0B0-37F1-4371-AAA6-CBF0DC605A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2216" y="1128058"/>
            <a:ext cx="2242544" cy="2242542"/>
          </a:xfrm>
          <a:custGeom>
            <a:avLst/>
            <a:gdLst>
              <a:gd name="connsiteX0" fmla="*/ 1121272 w 2242544"/>
              <a:gd name="connsiteY0" fmla="*/ 0 h 2242542"/>
              <a:gd name="connsiteX1" fmla="*/ 2242544 w 2242544"/>
              <a:gd name="connsiteY1" fmla="*/ 1121271 h 2242542"/>
              <a:gd name="connsiteX2" fmla="*/ 2242544 w 2242544"/>
              <a:gd name="connsiteY2" fmla="*/ 2242542 h 2242542"/>
              <a:gd name="connsiteX3" fmla="*/ 1121273 w 2242544"/>
              <a:gd name="connsiteY3" fmla="*/ 2242542 h 2242542"/>
              <a:gd name="connsiteX4" fmla="*/ 1 w 2242544"/>
              <a:gd name="connsiteY4" fmla="*/ 1121271 h 2242542"/>
              <a:gd name="connsiteX5" fmla="*/ 0 w 2242544"/>
              <a:gd name="connsiteY5" fmla="*/ 1121271 h 2242542"/>
              <a:gd name="connsiteX6" fmla="*/ 1121272 w 2242544"/>
              <a:gd name="connsiteY6" fmla="*/ 0 h 224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544" h="2242542">
                <a:moveTo>
                  <a:pt x="1121272" y="0"/>
                </a:moveTo>
                <a:cubicBezTo>
                  <a:pt x="1740533" y="0"/>
                  <a:pt x="2242544" y="502010"/>
                  <a:pt x="2242544" y="1121271"/>
                </a:cubicBezTo>
                <a:lnTo>
                  <a:pt x="2242544" y="2242542"/>
                </a:lnTo>
                <a:lnTo>
                  <a:pt x="1121273" y="2242542"/>
                </a:lnTo>
                <a:cubicBezTo>
                  <a:pt x="502012" y="2242542"/>
                  <a:pt x="1" y="1740532"/>
                  <a:pt x="1" y="1121271"/>
                </a:cubicBezTo>
                <a:lnTo>
                  <a:pt x="0" y="1121271"/>
                </a:lnTo>
                <a:cubicBezTo>
                  <a:pt x="0" y="502010"/>
                  <a:pt x="502011" y="0"/>
                  <a:pt x="1121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4D860139-EF98-4AB1-AAF7-283B3076B4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2216" y="3487400"/>
            <a:ext cx="2242544" cy="2242542"/>
          </a:xfrm>
          <a:custGeom>
            <a:avLst/>
            <a:gdLst>
              <a:gd name="connsiteX0" fmla="*/ 1121273 w 2242544"/>
              <a:gd name="connsiteY0" fmla="*/ 0 h 2242542"/>
              <a:gd name="connsiteX1" fmla="*/ 2242544 w 2242544"/>
              <a:gd name="connsiteY1" fmla="*/ 0 h 2242542"/>
              <a:gd name="connsiteX2" fmla="*/ 2242544 w 2242544"/>
              <a:gd name="connsiteY2" fmla="*/ 1121271 h 2242542"/>
              <a:gd name="connsiteX3" fmla="*/ 1121272 w 2242544"/>
              <a:gd name="connsiteY3" fmla="*/ 2242542 h 2242542"/>
              <a:gd name="connsiteX4" fmla="*/ 0 w 2242544"/>
              <a:gd name="connsiteY4" fmla="*/ 1121271 h 2242542"/>
              <a:gd name="connsiteX5" fmla="*/ 1 w 2242544"/>
              <a:gd name="connsiteY5" fmla="*/ 1121271 h 2242542"/>
              <a:gd name="connsiteX6" fmla="*/ 1121273 w 2242544"/>
              <a:gd name="connsiteY6" fmla="*/ 0 h 224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544" h="2242542">
                <a:moveTo>
                  <a:pt x="1121273" y="0"/>
                </a:moveTo>
                <a:lnTo>
                  <a:pt x="2242544" y="0"/>
                </a:lnTo>
                <a:lnTo>
                  <a:pt x="2242544" y="1121271"/>
                </a:lnTo>
                <a:cubicBezTo>
                  <a:pt x="2242544" y="1740532"/>
                  <a:pt x="1740533" y="2242542"/>
                  <a:pt x="1121272" y="2242542"/>
                </a:cubicBezTo>
                <a:cubicBezTo>
                  <a:pt x="502011" y="2242542"/>
                  <a:pt x="0" y="1740532"/>
                  <a:pt x="0" y="1121271"/>
                </a:cubicBezTo>
                <a:lnTo>
                  <a:pt x="1" y="1121271"/>
                </a:lnTo>
                <a:cubicBezTo>
                  <a:pt x="1" y="502010"/>
                  <a:pt x="502012" y="0"/>
                  <a:pt x="11212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B41341D8-B489-473B-B662-1C018DA2D5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238" y="3487400"/>
            <a:ext cx="2242545" cy="2242543"/>
          </a:xfrm>
          <a:custGeom>
            <a:avLst/>
            <a:gdLst>
              <a:gd name="connsiteX0" fmla="*/ 0 w 2242545"/>
              <a:gd name="connsiteY0" fmla="*/ 0 h 2242543"/>
              <a:gd name="connsiteX1" fmla="*/ 1121272 w 2242545"/>
              <a:gd name="connsiteY1" fmla="*/ 0 h 2242543"/>
              <a:gd name="connsiteX2" fmla="*/ 2242545 w 2242545"/>
              <a:gd name="connsiteY2" fmla="*/ 1121271 h 2242543"/>
              <a:gd name="connsiteX3" fmla="*/ 1121272 w 2242545"/>
              <a:gd name="connsiteY3" fmla="*/ 2242543 h 2242543"/>
              <a:gd name="connsiteX4" fmla="*/ 0 w 2242545"/>
              <a:gd name="connsiteY4" fmla="*/ 1121271 h 22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45" h="2242543">
                <a:moveTo>
                  <a:pt x="0" y="0"/>
                </a:moveTo>
                <a:lnTo>
                  <a:pt x="1121272" y="0"/>
                </a:lnTo>
                <a:cubicBezTo>
                  <a:pt x="1740534" y="0"/>
                  <a:pt x="2242545" y="502010"/>
                  <a:pt x="2242545" y="1121271"/>
                </a:cubicBezTo>
                <a:cubicBezTo>
                  <a:pt x="2242545" y="1740533"/>
                  <a:pt x="1740534" y="2242543"/>
                  <a:pt x="1121272" y="2242543"/>
                </a:cubicBezTo>
                <a:cubicBezTo>
                  <a:pt x="502011" y="2242543"/>
                  <a:pt x="0" y="1740533"/>
                  <a:pt x="0" y="11212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14E90AC-6AB2-47C2-B8A0-C16E57EB3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3237" y="1128057"/>
            <a:ext cx="2242545" cy="2242543"/>
          </a:xfrm>
          <a:custGeom>
            <a:avLst/>
            <a:gdLst>
              <a:gd name="connsiteX0" fmla="*/ 1121273 w 2242545"/>
              <a:gd name="connsiteY0" fmla="*/ 0 h 2242543"/>
              <a:gd name="connsiteX1" fmla="*/ 2242545 w 2242545"/>
              <a:gd name="connsiteY1" fmla="*/ 1121272 h 2242543"/>
              <a:gd name="connsiteX2" fmla="*/ 1121273 w 2242545"/>
              <a:gd name="connsiteY2" fmla="*/ 2242543 h 2242543"/>
              <a:gd name="connsiteX3" fmla="*/ 0 w 2242545"/>
              <a:gd name="connsiteY3" fmla="*/ 2242543 h 2242543"/>
              <a:gd name="connsiteX4" fmla="*/ 0 w 2242545"/>
              <a:gd name="connsiteY4" fmla="*/ 1121272 h 2242543"/>
              <a:gd name="connsiteX5" fmla="*/ 1121273 w 2242545"/>
              <a:gd name="connsiteY5" fmla="*/ 0 h 22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545" h="2242543">
                <a:moveTo>
                  <a:pt x="1121273" y="0"/>
                </a:moveTo>
                <a:cubicBezTo>
                  <a:pt x="1740534" y="0"/>
                  <a:pt x="2242545" y="502010"/>
                  <a:pt x="2242545" y="1121272"/>
                </a:cubicBezTo>
                <a:cubicBezTo>
                  <a:pt x="2242545" y="1740533"/>
                  <a:pt x="1740534" y="2242543"/>
                  <a:pt x="1121273" y="2242543"/>
                </a:cubicBezTo>
                <a:lnTo>
                  <a:pt x="0" y="2242543"/>
                </a:lnTo>
                <a:lnTo>
                  <a:pt x="0" y="1121272"/>
                </a:lnTo>
                <a:cubicBezTo>
                  <a:pt x="0" y="502010"/>
                  <a:pt x="502011" y="0"/>
                  <a:pt x="1121273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0B70AED6-74CE-454D-AF40-C4F94674815A}"/>
              </a:ext>
            </a:extLst>
          </p:cNvPr>
          <p:cNvSpPr/>
          <p:nvPr userDrawn="1"/>
        </p:nvSpPr>
        <p:spPr>
          <a:xfrm rot="5400000" flipV="1">
            <a:off x="8591713" y="934095"/>
            <a:ext cx="2242542" cy="2242543"/>
          </a:xfrm>
          <a:prstGeom prst="teardrop">
            <a:avLst/>
          </a:prstGeom>
          <a:noFill/>
          <a:ln>
            <a:noFill/>
          </a:ln>
          <a:effectLst>
            <a:outerShdw blurRad="889000" dist="660400" dir="8100000" algn="t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1013C-ED8C-4484-82E2-833E62472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9236" y="0"/>
            <a:ext cx="5832764" cy="6858000"/>
          </a:xfrm>
          <a:custGeom>
            <a:avLst/>
            <a:gdLst>
              <a:gd name="connsiteX0" fmla="*/ 0 w 5832764"/>
              <a:gd name="connsiteY0" fmla="*/ 0 h 6858000"/>
              <a:gd name="connsiteX1" fmla="*/ 5832764 w 5832764"/>
              <a:gd name="connsiteY1" fmla="*/ 0 h 6858000"/>
              <a:gd name="connsiteX2" fmla="*/ 5832764 w 5832764"/>
              <a:gd name="connsiteY2" fmla="*/ 6858000 h 6858000"/>
              <a:gd name="connsiteX3" fmla="*/ 0 w 58327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2764" h="6858000">
                <a:moveTo>
                  <a:pt x="0" y="0"/>
                </a:moveTo>
                <a:lnTo>
                  <a:pt x="5832764" y="0"/>
                </a:lnTo>
                <a:lnTo>
                  <a:pt x="583276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3" r:id="rId4"/>
    <p:sldLayoutId id="2147483651" r:id="rId5"/>
    <p:sldLayoutId id="2147483650" r:id="rId6"/>
    <p:sldLayoutId id="2147483654" r:id="rId7"/>
    <p:sldLayoutId id="2147483652" r:id="rId8"/>
    <p:sldLayoutId id="2147483669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1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BA93656-FDD9-4D1F-8E1B-ED2CD6B8BA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>
                  <a:alpha val="82000"/>
                </a:schemeClr>
              </a:gs>
              <a:gs pos="100000">
                <a:schemeClr val="accent5">
                  <a:alpha val="8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063" y="2433049"/>
            <a:ext cx="5349874" cy="1178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</a:rPr>
              <a:t>valve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Cardio </a:t>
            </a:r>
            <a:r>
              <a:rPr lang="en-U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powerpoint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B0393B5-249C-4F52-BCBC-3DB877D3A299}"/>
              </a:ext>
            </a:extLst>
          </p:cNvPr>
          <p:cNvSpPr txBox="1"/>
          <p:nvPr/>
        </p:nvSpPr>
        <p:spPr>
          <a:xfrm>
            <a:off x="5472525" y="4685819"/>
            <a:ext cx="2712317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6D2D33-7BCD-476E-9F11-C36C49BBAB88}"/>
              </a:ext>
            </a:extLst>
          </p:cNvPr>
          <p:cNvSpPr txBox="1"/>
          <p:nvPr/>
        </p:nvSpPr>
        <p:spPr>
          <a:xfrm>
            <a:off x="9124282" y="4685818"/>
            <a:ext cx="2712317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9E9B808-7691-425A-9070-0E0B346C03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r="23496"/>
          <a:stretch/>
        </p:blipFill>
        <p:spPr>
          <a:xfrm>
            <a:off x="-326966" y="4621875"/>
            <a:ext cx="2493817" cy="289283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E281B8-065D-4914-ADDA-55709871C4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r="2095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73AE0C6-AA60-4F40-8377-711446961C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r="21282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051C2E-FBA1-44E4-AF11-2AD245C531B4}"/>
              </a:ext>
            </a:extLst>
          </p:cNvPr>
          <p:cNvSpPr txBox="1"/>
          <p:nvPr/>
        </p:nvSpPr>
        <p:spPr>
          <a:xfrm>
            <a:off x="5472525" y="2709900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RISK FACTORS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OF AORTIC VALVE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5CAED6-0DBD-4470-9017-CC070248489C}"/>
              </a:ext>
            </a:extLst>
          </p:cNvPr>
          <p:cNvSpPr txBox="1"/>
          <p:nvPr/>
        </p:nvSpPr>
        <p:spPr>
          <a:xfrm>
            <a:off x="5472525" y="1421222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385139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BFCAF-05B7-4B91-B813-1B575C7442AD}"/>
              </a:ext>
            </a:extLst>
          </p:cNvPr>
          <p:cNvSpPr/>
          <p:nvPr/>
        </p:nvSpPr>
        <p:spPr>
          <a:xfrm>
            <a:off x="9426" y="2075447"/>
            <a:ext cx="12173149" cy="2541671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Montserrat" panose="00000500000000000000" pitchFamily="2" charset="0"/>
            </a:endParaRPr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D15DED6C-2679-4904-A2FE-C4591B946BD0}"/>
              </a:ext>
            </a:extLst>
          </p:cNvPr>
          <p:cNvSpPr>
            <a:spLocks noEditPoints="1"/>
          </p:cNvSpPr>
          <p:nvPr/>
        </p:nvSpPr>
        <p:spPr bwMode="auto">
          <a:xfrm>
            <a:off x="5657683" y="5172052"/>
            <a:ext cx="193434" cy="200927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3D2694-CA94-474C-9A91-60871F823E1E}"/>
              </a:ext>
            </a:extLst>
          </p:cNvPr>
          <p:cNvSpPr txBox="1"/>
          <p:nvPr/>
        </p:nvSpPr>
        <p:spPr>
          <a:xfrm>
            <a:off x="6007867" y="5114548"/>
            <a:ext cx="18969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Sample Text Here</a:t>
            </a:r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47BF7809-2699-4001-BE60-C5E09ED0E260}"/>
              </a:ext>
            </a:extLst>
          </p:cNvPr>
          <p:cNvSpPr>
            <a:spLocks noEditPoints="1"/>
          </p:cNvSpPr>
          <p:nvPr/>
        </p:nvSpPr>
        <p:spPr bwMode="auto">
          <a:xfrm>
            <a:off x="8769234" y="5172052"/>
            <a:ext cx="227867" cy="200927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FF0EFF-F77A-41C3-BD41-489B89D4D93B}"/>
              </a:ext>
            </a:extLst>
          </p:cNvPr>
          <p:cNvSpPr txBox="1"/>
          <p:nvPr/>
        </p:nvSpPr>
        <p:spPr>
          <a:xfrm>
            <a:off x="9119419" y="5114548"/>
            <a:ext cx="18969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Sample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1B144-D6F2-45F7-93CD-D29C28EAC018}"/>
              </a:ext>
            </a:extLst>
          </p:cNvPr>
          <p:cNvSpPr txBox="1"/>
          <p:nvPr/>
        </p:nvSpPr>
        <p:spPr>
          <a:xfrm>
            <a:off x="5657683" y="5535256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F68C1-387F-43EC-903E-1F7B07569529}"/>
              </a:ext>
            </a:extLst>
          </p:cNvPr>
          <p:cNvSpPr txBox="1"/>
          <p:nvPr/>
        </p:nvSpPr>
        <p:spPr>
          <a:xfrm>
            <a:off x="8769234" y="5535256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BF1AC-9FFE-4937-8B88-1BDB4866548D}"/>
              </a:ext>
            </a:extLst>
          </p:cNvPr>
          <p:cNvSpPr txBox="1"/>
          <p:nvPr/>
        </p:nvSpPr>
        <p:spPr>
          <a:xfrm>
            <a:off x="3505750" y="953889"/>
            <a:ext cx="5377417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ABNORMAL HEART RATE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DF980-C859-456B-84EF-254556FC36D7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A95B037-48D5-4E46-83FA-4CD8A880C6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9" b="35617"/>
          <a:stretch/>
        </p:blipFill>
        <p:spPr>
          <a:xfrm>
            <a:off x="0" y="2075448"/>
            <a:ext cx="12192000" cy="2541671"/>
          </a:xfrm>
        </p:spPr>
      </p:pic>
    </p:spTree>
    <p:extLst>
      <p:ext uri="{BB962C8B-B14F-4D97-AF65-F5344CB8AC3E}">
        <p14:creationId xmlns:p14="http://schemas.microsoft.com/office/powerpoint/2010/main" val="42637228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7C369-F9CF-45C8-AEE2-1D17BFD976AA}"/>
              </a:ext>
            </a:extLst>
          </p:cNvPr>
          <p:cNvSpPr/>
          <p:nvPr/>
        </p:nvSpPr>
        <p:spPr>
          <a:xfrm>
            <a:off x="0" y="4426856"/>
            <a:ext cx="12192000" cy="2431143"/>
          </a:xfrm>
          <a:prstGeom prst="rect">
            <a:avLst/>
          </a:prstGeom>
          <a:gradFill flip="none" rotWithShape="1">
            <a:gsLst>
              <a:gs pos="1400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CAC032-7299-4BB1-97A5-B555671C68D7}"/>
              </a:ext>
            </a:extLst>
          </p:cNvPr>
          <p:cNvSpPr txBox="1"/>
          <p:nvPr/>
        </p:nvSpPr>
        <p:spPr>
          <a:xfrm>
            <a:off x="5204986" y="4722364"/>
            <a:ext cx="452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OUR 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DOCTOR’S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CD76C0F-CDEC-45A5-8B69-3EABFCEB96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2"/>
          <a:stretch/>
        </p:blipFill>
        <p:spPr>
          <a:xfrm>
            <a:off x="0" y="0"/>
            <a:ext cx="2438400" cy="1995055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F87FEC-B8B7-49C6-9873-1DD8FC716F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2"/>
          <a:stretch/>
        </p:blipFill>
        <p:spPr>
          <a:xfrm>
            <a:off x="2438400" y="-1"/>
            <a:ext cx="2438400" cy="1995055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4852FEE-44B8-4956-BC49-1169435652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930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2FC4DF3-ED1F-43D9-A8A6-BF7CACA34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9301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F2A1FA8-06DD-4CC1-A834-ADC92AEF4B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9301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2BB8FC-09F5-4A09-9285-A312D1BEC8D9}"/>
              </a:ext>
            </a:extLst>
          </p:cNvPr>
          <p:cNvSpPr/>
          <p:nvPr/>
        </p:nvSpPr>
        <p:spPr>
          <a:xfrm>
            <a:off x="2797876" y="213868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IRIS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C2B36-04BA-45DE-93B4-EF1E36297BCF}"/>
              </a:ext>
            </a:extLst>
          </p:cNvPr>
          <p:cNvSpPr/>
          <p:nvPr/>
        </p:nvSpPr>
        <p:spPr>
          <a:xfrm>
            <a:off x="7843701" y="213868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JACKIE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737552-0A05-491D-8F83-30267982959B}"/>
              </a:ext>
            </a:extLst>
          </p:cNvPr>
          <p:cNvSpPr/>
          <p:nvPr/>
        </p:nvSpPr>
        <p:spPr>
          <a:xfrm>
            <a:off x="428806" y="213868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NORS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12255D-DB4B-41FE-BDD9-6D4BF2504BCE}"/>
              </a:ext>
            </a:extLst>
          </p:cNvPr>
          <p:cNvSpPr txBox="1"/>
          <p:nvPr/>
        </p:nvSpPr>
        <p:spPr>
          <a:xfrm>
            <a:off x="155921" y="266190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04CED-39AA-4D4D-B70B-61067748296D}"/>
              </a:ext>
            </a:extLst>
          </p:cNvPr>
          <p:cNvSpPr txBox="1"/>
          <p:nvPr/>
        </p:nvSpPr>
        <p:spPr>
          <a:xfrm>
            <a:off x="2524992" y="266190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9DEB47-DF9A-406B-92C7-8D395E66B725}"/>
              </a:ext>
            </a:extLst>
          </p:cNvPr>
          <p:cNvSpPr txBox="1"/>
          <p:nvPr/>
        </p:nvSpPr>
        <p:spPr>
          <a:xfrm>
            <a:off x="7570819" y="266190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B3794C-D6BF-46A9-B0FB-38AD221FF8A5}"/>
              </a:ext>
            </a:extLst>
          </p:cNvPr>
          <p:cNvSpPr/>
          <p:nvPr/>
        </p:nvSpPr>
        <p:spPr>
          <a:xfrm>
            <a:off x="5367711" y="213868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RUFIE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9DBADC-45DE-444E-A69D-28331318C030}"/>
              </a:ext>
            </a:extLst>
          </p:cNvPr>
          <p:cNvSpPr txBox="1"/>
          <p:nvPr/>
        </p:nvSpPr>
        <p:spPr>
          <a:xfrm>
            <a:off x="5094829" y="266190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FAF11-084A-4C61-9D2C-CE35FF60FF0E}"/>
              </a:ext>
            </a:extLst>
          </p:cNvPr>
          <p:cNvSpPr/>
          <p:nvPr/>
        </p:nvSpPr>
        <p:spPr>
          <a:xfrm>
            <a:off x="10212772" y="213868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LAURA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930B82-1184-4E70-87C2-8FEAEA144119}"/>
              </a:ext>
            </a:extLst>
          </p:cNvPr>
          <p:cNvSpPr txBox="1"/>
          <p:nvPr/>
        </p:nvSpPr>
        <p:spPr>
          <a:xfrm>
            <a:off x="9939890" y="266190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392DF-D927-4FBD-A87B-AF4CDB00620E}"/>
              </a:ext>
            </a:extLst>
          </p:cNvPr>
          <p:cNvSpPr txBox="1"/>
          <p:nvPr/>
        </p:nvSpPr>
        <p:spPr>
          <a:xfrm>
            <a:off x="1561412" y="5372830"/>
            <a:ext cx="2096188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110557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99C61FC-7EBF-4609-BD5C-224295D7B6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600963-8A61-48A0-BB0D-A85982EA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6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C6340-3971-4FB7-A0EF-43D00C551818}"/>
              </a:ext>
            </a:extLst>
          </p:cNvPr>
          <p:cNvSpPr txBox="1"/>
          <p:nvPr/>
        </p:nvSpPr>
        <p:spPr>
          <a:xfrm>
            <a:off x="878612" y="3632457"/>
            <a:ext cx="3867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2" charset="0"/>
              </a:rPr>
              <a:t>AORTIC</a:t>
            </a:r>
          </a:p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2" charset="0"/>
              </a:rPr>
              <a:t>VALVE</a:t>
            </a:r>
          </a:p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2" charset="0"/>
              </a:rPr>
              <a:t>SURGERY</a:t>
            </a:r>
            <a:endParaRPr lang="en-ID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66B71-6AA3-4D6E-AED5-70511FF65938}"/>
              </a:ext>
            </a:extLst>
          </p:cNvPr>
          <p:cNvSpPr txBox="1"/>
          <p:nvPr/>
        </p:nvSpPr>
        <p:spPr>
          <a:xfrm>
            <a:off x="878612" y="2736370"/>
            <a:ext cx="2096188" cy="48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26139983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DDEBAB0-4283-42E1-A67A-B9CE626922CC}"/>
              </a:ext>
            </a:extLst>
          </p:cNvPr>
          <p:cNvSpPr/>
          <p:nvPr/>
        </p:nvSpPr>
        <p:spPr>
          <a:xfrm>
            <a:off x="0" y="1886029"/>
            <a:ext cx="12192000" cy="256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307980A-F3F5-4C05-9417-3BF852143BC7}"/>
              </a:ext>
            </a:extLst>
          </p:cNvPr>
          <p:cNvGrpSpPr/>
          <p:nvPr/>
        </p:nvGrpSpPr>
        <p:grpSpPr>
          <a:xfrm>
            <a:off x="330068" y="5009892"/>
            <a:ext cx="1174122" cy="1174122"/>
            <a:chOff x="1220118" y="2343274"/>
            <a:chExt cx="2450851" cy="245085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4A30720-0A4F-4D0F-8090-5E6A59ECA379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E294B3-AC4C-4D8A-8FFF-1806A9FA11FD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2544B3-1927-4379-A5BD-861955118E28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9627D6-5D7D-438D-BEA1-C4234BF07FF1}"/>
              </a:ext>
            </a:extLst>
          </p:cNvPr>
          <p:cNvGrpSpPr/>
          <p:nvPr/>
        </p:nvGrpSpPr>
        <p:grpSpPr>
          <a:xfrm>
            <a:off x="4317632" y="5009892"/>
            <a:ext cx="1174122" cy="1174122"/>
            <a:chOff x="1220118" y="2343274"/>
            <a:chExt cx="2450851" cy="245085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3A9CDC-8E98-4BDD-808D-4B985513CD62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7D20AA3-7301-4F1C-B2FE-F9EED1F1FF89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22DA0E0-F24E-4753-BE51-6B571AD88EDB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71C6D6-E8C7-4D46-B9B9-F2D93C9299A5}"/>
              </a:ext>
            </a:extLst>
          </p:cNvPr>
          <p:cNvGrpSpPr/>
          <p:nvPr/>
        </p:nvGrpSpPr>
        <p:grpSpPr>
          <a:xfrm>
            <a:off x="8305196" y="5009892"/>
            <a:ext cx="1174122" cy="1174122"/>
            <a:chOff x="1220118" y="2343274"/>
            <a:chExt cx="2450851" cy="245085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5A1A370-4CC6-4A02-96B6-DC6B477BC29A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A1C63A-1EEF-423B-BCC2-7C249F66ED13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14B46E-BF24-4BF9-B50F-1F301407AC43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2BBC5B-B5DC-41AE-89AE-491E1C5A6121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grpSp>
        <p:nvGrpSpPr>
          <p:cNvPr id="42" name="Graphic 11" descr="Stethoscope">
            <a:extLst>
              <a:ext uri="{FF2B5EF4-FFF2-40B4-BE49-F238E27FC236}">
                <a16:creationId xmlns:a16="http://schemas.microsoft.com/office/drawing/2014/main" id="{9A8C8189-685C-4502-91B8-1B0CD42BA7DF}"/>
              </a:ext>
            </a:extLst>
          </p:cNvPr>
          <p:cNvGrpSpPr/>
          <p:nvPr/>
        </p:nvGrpSpPr>
        <p:grpSpPr>
          <a:xfrm>
            <a:off x="4618271" y="5388498"/>
            <a:ext cx="572843" cy="502296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EDDA5B7-A936-42F8-B13E-400A18778FCF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DF99A8-3553-4510-88C2-B73DC480F1FB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45" name="Graphic 15" descr="Heart with pulse">
            <a:extLst>
              <a:ext uri="{FF2B5EF4-FFF2-40B4-BE49-F238E27FC236}">
                <a16:creationId xmlns:a16="http://schemas.microsoft.com/office/drawing/2014/main" id="{0C6CE531-5FA2-49BA-BFAD-7D2ABAFFBA92}"/>
              </a:ext>
            </a:extLst>
          </p:cNvPr>
          <p:cNvSpPr/>
          <p:nvPr/>
        </p:nvSpPr>
        <p:spPr>
          <a:xfrm>
            <a:off x="702990" y="5393537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2B2082D-E1A7-4950-8FF0-0C96EDDBFAA3}"/>
              </a:ext>
            </a:extLst>
          </p:cNvPr>
          <p:cNvSpPr/>
          <p:nvPr/>
        </p:nvSpPr>
        <p:spPr>
          <a:xfrm flipH="1">
            <a:off x="8697484" y="5429429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BD9D9-F508-44C1-AF20-697A71F63EC2}"/>
              </a:ext>
            </a:extLst>
          </p:cNvPr>
          <p:cNvSpPr txBox="1"/>
          <p:nvPr/>
        </p:nvSpPr>
        <p:spPr>
          <a:xfrm>
            <a:off x="1452811" y="5289400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99CDA-0941-4A00-A348-1780F7AC7BD7}"/>
              </a:ext>
            </a:extLst>
          </p:cNvPr>
          <p:cNvSpPr txBox="1"/>
          <p:nvPr/>
        </p:nvSpPr>
        <p:spPr>
          <a:xfrm>
            <a:off x="5557100" y="5274538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A7A422-BBDB-4BAD-B933-839E60B8B03D}"/>
              </a:ext>
            </a:extLst>
          </p:cNvPr>
          <p:cNvSpPr txBox="1"/>
          <p:nvPr/>
        </p:nvSpPr>
        <p:spPr>
          <a:xfrm>
            <a:off x="9503969" y="5254760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710B86-8D31-487D-A3CD-506E4F48EAD7}"/>
              </a:ext>
            </a:extLst>
          </p:cNvPr>
          <p:cNvGrpSpPr/>
          <p:nvPr/>
        </p:nvGrpSpPr>
        <p:grpSpPr>
          <a:xfrm>
            <a:off x="330068" y="2615034"/>
            <a:ext cx="1174122" cy="1174122"/>
            <a:chOff x="1220118" y="2343274"/>
            <a:chExt cx="2450851" cy="245085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89B9179-168A-4D04-B206-0F766A1A7134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DF48462-B51F-4BED-BB09-F0C9F832443E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A4D7AC2-19A0-4D46-AD95-4801EEB13FFE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5CE31D2-97D9-4A5A-9725-048D747C2730}"/>
              </a:ext>
            </a:extLst>
          </p:cNvPr>
          <p:cNvGrpSpPr/>
          <p:nvPr/>
        </p:nvGrpSpPr>
        <p:grpSpPr>
          <a:xfrm>
            <a:off x="4317632" y="2615034"/>
            <a:ext cx="1174122" cy="1174122"/>
            <a:chOff x="1220118" y="2343274"/>
            <a:chExt cx="2450851" cy="245085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AC3C40-D0D2-412F-A15A-1EFF9D7D5E95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CC7A2E-AA69-4CA5-825C-94448FEA2EC8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55B1DC-4DF1-40DD-B4BD-162111E4A56B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F8EDE5-8A32-4695-8C3F-BA1081961B9B}"/>
              </a:ext>
            </a:extLst>
          </p:cNvPr>
          <p:cNvGrpSpPr/>
          <p:nvPr/>
        </p:nvGrpSpPr>
        <p:grpSpPr>
          <a:xfrm>
            <a:off x="8305196" y="2615034"/>
            <a:ext cx="1174122" cy="1174122"/>
            <a:chOff x="1220118" y="2343274"/>
            <a:chExt cx="2450851" cy="245085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36980F-8B63-4C2D-A89D-E1F689B9B05D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B0649A-04F2-45AD-A111-6538F8B01BA1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ontserrat" panose="00000500000000000000" pitchFamily="2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0F195D7-98C4-491F-B5BB-F98D40B0CBA8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82" name="Graphic 11" descr="Stethoscope">
            <a:extLst>
              <a:ext uri="{FF2B5EF4-FFF2-40B4-BE49-F238E27FC236}">
                <a16:creationId xmlns:a16="http://schemas.microsoft.com/office/drawing/2014/main" id="{81B1EC4A-6287-4115-B085-D2D2D9B14470}"/>
              </a:ext>
            </a:extLst>
          </p:cNvPr>
          <p:cNvGrpSpPr/>
          <p:nvPr/>
        </p:nvGrpSpPr>
        <p:grpSpPr>
          <a:xfrm>
            <a:off x="4618271" y="2993640"/>
            <a:ext cx="572843" cy="502296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E907A92-F6D7-45B7-8EEF-82891E945C05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07DC514-72E6-4F25-A2EE-3A9034034B7C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85" name="Graphic 15" descr="Heart with pulse">
            <a:extLst>
              <a:ext uri="{FF2B5EF4-FFF2-40B4-BE49-F238E27FC236}">
                <a16:creationId xmlns:a16="http://schemas.microsoft.com/office/drawing/2014/main" id="{36F16877-3A5D-4F4E-B7A5-EE4FC68E0F07}"/>
              </a:ext>
            </a:extLst>
          </p:cNvPr>
          <p:cNvSpPr/>
          <p:nvPr/>
        </p:nvSpPr>
        <p:spPr>
          <a:xfrm>
            <a:off x="702990" y="2998679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4C8B228-169B-4D4F-94CC-3BF35B49FDC7}"/>
              </a:ext>
            </a:extLst>
          </p:cNvPr>
          <p:cNvSpPr/>
          <p:nvPr/>
        </p:nvSpPr>
        <p:spPr>
          <a:xfrm flipH="1">
            <a:off x="8697484" y="3034571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8BBDBAE-D730-4D61-A035-4D806F327D83}"/>
              </a:ext>
            </a:extLst>
          </p:cNvPr>
          <p:cNvSpPr txBox="1"/>
          <p:nvPr/>
        </p:nvSpPr>
        <p:spPr>
          <a:xfrm>
            <a:off x="1452811" y="2894542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9CE721B-AB90-4715-95B8-A7F87AA29887}"/>
              </a:ext>
            </a:extLst>
          </p:cNvPr>
          <p:cNvSpPr txBox="1"/>
          <p:nvPr/>
        </p:nvSpPr>
        <p:spPr>
          <a:xfrm>
            <a:off x="5557100" y="2879680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8AEC81-0A72-4DA1-8268-F8743985D56F}"/>
              </a:ext>
            </a:extLst>
          </p:cNvPr>
          <p:cNvSpPr txBox="1"/>
          <p:nvPr/>
        </p:nvSpPr>
        <p:spPr>
          <a:xfrm>
            <a:off x="9503969" y="2859902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69AB5-6F5F-43EB-8C02-CC66CAB9A771}"/>
              </a:ext>
            </a:extLst>
          </p:cNvPr>
          <p:cNvSpPr txBox="1"/>
          <p:nvPr/>
        </p:nvSpPr>
        <p:spPr>
          <a:xfrm>
            <a:off x="4960532" y="953889"/>
            <a:ext cx="2270936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SERVICES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128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AA1AEB1-3790-4F0B-8015-B95191B53457}"/>
              </a:ext>
            </a:extLst>
          </p:cNvPr>
          <p:cNvSpPr/>
          <p:nvPr/>
        </p:nvSpPr>
        <p:spPr>
          <a:xfrm>
            <a:off x="8669623" y="2792231"/>
            <a:ext cx="2478814" cy="1600378"/>
          </a:xfrm>
          <a:prstGeom prst="homePlate">
            <a:avLst/>
          </a:prstGeom>
          <a:ln>
            <a:noFill/>
          </a:ln>
          <a:effectLst>
            <a:outerShdw blurRad="368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" name="Arrow: Pentagon 6"/>
          <p:cNvSpPr/>
          <p:nvPr/>
        </p:nvSpPr>
        <p:spPr>
          <a:xfrm>
            <a:off x="5560531" y="2590571"/>
            <a:ext cx="3958695" cy="201045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368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2877702" y="2407271"/>
            <a:ext cx="4139052" cy="237705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368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" name="Arrow: Pentagon 4"/>
          <p:cNvSpPr/>
          <p:nvPr/>
        </p:nvSpPr>
        <p:spPr>
          <a:xfrm>
            <a:off x="762696" y="2590571"/>
            <a:ext cx="3113983" cy="2010458"/>
          </a:xfrm>
          <a:prstGeom prst="homePlate">
            <a:avLst/>
          </a:prstGeom>
          <a:ln>
            <a:noFill/>
          </a:ln>
          <a:effectLst>
            <a:outerShdw blurRad="3683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656" y="3595687"/>
            <a:ext cx="220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4380" y="3595686"/>
            <a:ext cx="220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4455" y="3592420"/>
            <a:ext cx="220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3C668-B81C-4D32-8B7D-63CE19867835}"/>
              </a:ext>
            </a:extLst>
          </p:cNvPr>
          <p:cNvSpPr txBox="1"/>
          <p:nvPr/>
        </p:nvSpPr>
        <p:spPr>
          <a:xfrm>
            <a:off x="3514064" y="953889"/>
            <a:ext cx="516387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INFOGRAPHIC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5A22A-3C87-4018-8DFE-78E9BDE4531F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grpSp>
        <p:nvGrpSpPr>
          <p:cNvPr id="23" name="Graphic 11" descr="Stethoscope">
            <a:extLst>
              <a:ext uri="{FF2B5EF4-FFF2-40B4-BE49-F238E27FC236}">
                <a16:creationId xmlns:a16="http://schemas.microsoft.com/office/drawing/2014/main" id="{C7989CDC-5319-4026-824D-D9AD17051B03}"/>
              </a:ext>
            </a:extLst>
          </p:cNvPr>
          <p:cNvGrpSpPr/>
          <p:nvPr/>
        </p:nvGrpSpPr>
        <p:grpSpPr>
          <a:xfrm>
            <a:off x="3944380" y="2890009"/>
            <a:ext cx="707490" cy="620360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DB6440-1A26-417F-8D11-27CAEC0AC882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2A08D7-CAA9-4FB6-A8CE-CA73449ED243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26" name="Graphic 15" descr="Heart with pulse">
            <a:extLst>
              <a:ext uri="{FF2B5EF4-FFF2-40B4-BE49-F238E27FC236}">
                <a16:creationId xmlns:a16="http://schemas.microsoft.com/office/drawing/2014/main" id="{BE092319-09E5-4357-83FD-5D72C43AB12B}"/>
              </a:ext>
            </a:extLst>
          </p:cNvPr>
          <p:cNvSpPr/>
          <p:nvPr/>
        </p:nvSpPr>
        <p:spPr>
          <a:xfrm>
            <a:off x="1135187" y="2952529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BB491F1-AB08-4B16-A5AA-E33F24F0725E}"/>
              </a:ext>
            </a:extLst>
          </p:cNvPr>
          <p:cNvSpPr/>
          <p:nvPr/>
        </p:nvSpPr>
        <p:spPr>
          <a:xfrm flipH="1">
            <a:off x="7084455" y="2986049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AC8A2B-3D9A-492A-84DD-203E3328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0351" y="3232105"/>
            <a:ext cx="683480" cy="6834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0161A7-6BDE-4432-900A-331E01A15076}"/>
              </a:ext>
            </a:extLst>
          </p:cNvPr>
          <p:cNvSpPr txBox="1"/>
          <p:nvPr/>
        </p:nvSpPr>
        <p:spPr>
          <a:xfrm>
            <a:off x="762696" y="5247132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1B9B7-9ADA-4131-B8A1-F5112B1EF2AD}"/>
              </a:ext>
            </a:extLst>
          </p:cNvPr>
          <p:cNvSpPr txBox="1"/>
          <p:nvPr/>
        </p:nvSpPr>
        <p:spPr>
          <a:xfrm>
            <a:off x="4751985" y="5239066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136B5-8076-4A74-BA37-1C8BC7AB9A54}"/>
              </a:ext>
            </a:extLst>
          </p:cNvPr>
          <p:cNvSpPr txBox="1"/>
          <p:nvPr/>
        </p:nvSpPr>
        <p:spPr>
          <a:xfrm>
            <a:off x="8741273" y="5247132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2849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012976" y="2204971"/>
            <a:ext cx="3357929" cy="3286490"/>
            <a:chOff x="3839789" y="2224461"/>
            <a:chExt cx="4067176" cy="4064001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5276477" y="4254874"/>
              <a:ext cx="2630488" cy="2033588"/>
            </a:xfrm>
            <a:custGeom>
              <a:avLst/>
              <a:gdLst>
                <a:gd name="T0" fmla="*/ 746 w 841"/>
                <a:gd name="T1" fmla="*/ 0 h 650"/>
                <a:gd name="T2" fmla="*/ 644 w 841"/>
                <a:gd name="T3" fmla="*/ 0 h 650"/>
                <a:gd name="T4" fmla="*/ 654 w 841"/>
                <a:gd name="T5" fmla="*/ 53 h 650"/>
                <a:gd name="T6" fmla="*/ 516 w 841"/>
                <a:gd name="T7" fmla="*/ 192 h 650"/>
                <a:gd name="T8" fmla="*/ 377 w 841"/>
                <a:gd name="T9" fmla="*/ 53 h 650"/>
                <a:gd name="T10" fmla="*/ 388 w 841"/>
                <a:gd name="T11" fmla="*/ 0 h 650"/>
                <a:gd name="T12" fmla="*/ 191 w 841"/>
                <a:gd name="T13" fmla="*/ 0 h 650"/>
                <a:gd name="T14" fmla="*/ 191 w 841"/>
                <a:gd name="T15" fmla="*/ 95 h 650"/>
                <a:gd name="T16" fmla="*/ 191 w 841"/>
                <a:gd name="T17" fmla="*/ 197 h 650"/>
                <a:gd name="T18" fmla="*/ 138 w 841"/>
                <a:gd name="T19" fmla="*/ 187 h 650"/>
                <a:gd name="T20" fmla="*/ 0 w 841"/>
                <a:gd name="T21" fmla="*/ 325 h 650"/>
                <a:gd name="T22" fmla="*/ 138 w 841"/>
                <a:gd name="T23" fmla="*/ 464 h 650"/>
                <a:gd name="T24" fmla="*/ 191 w 841"/>
                <a:gd name="T25" fmla="*/ 453 h 650"/>
                <a:gd name="T26" fmla="*/ 191 w 841"/>
                <a:gd name="T27" fmla="*/ 556 h 650"/>
                <a:gd name="T28" fmla="*/ 285 w 841"/>
                <a:gd name="T29" fmla="*/ 650 h 650"/>
                <a:gd name="T30" fmla="*/ 746 w 841"/>
                <a:gd name="T31" fmla="*/ 650 h 650"/>
                <a:gd name="T32" fmla="*/ 841 w 841"/>
                <a:gd name="T33" fmla="*/ 556 h 650"/>
                <a:gd name="T34" fmla="*/ 841 w 841"/>
                <a:gd name="T35" fmla="*/ 95 h 650"/>
                <a:gd name="T36" fmla="*/ 746 w 841"/>
                <a:gd name="T37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1" h="650">
                  <a:moveTo>
                    <a:pt x="746" y="0"/>
                  </a:moveTo>
                  <a:cubicBezTo>
                    <a:pt x="644" y="0"/>
                    <a:pt x="644" y="0"/>
                    <a:pt x="644" y="0"/>
                  </a:cubicBezTo>
                  <a:cubicBezTo>
                    <a:pt x="650" y="17"/>
                    <a:pt x="654" y="35"/>
                    <a:pt x="654" y="53"/>
                  </a:cubicBezTo>
                  <a:cubicBezTo>
                    <a:pt x="654" y="130"/>
                    <a:pt x="592" y="192"/>
                    <a:pt x="516" y="192"/>
                  </a:cubicBezTo>
                  <a:cubicBezTo>
                    <a:pt x="439" y="192"/>
                    <a:pt x="377" y="130"/>
                    <a:pt x="377" y="53"/>
                  </a:cubicBezTo>
                  <a:cubicBezTo>
                    <a:pt x="377" y="35"/>
                    <a:pt x="381" y="17"/>
                    <a:pt x="38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75" y="191"/>
                    <a:pt x="157" y="187"/>
                    <a:pt x="138" y="187"/>
                  </a:cubicBezTo>
                  <a:cubicBezTo>
                    <a:pt x="62" y="187"/>
                    <a:pt x="0" y="249"/>
                    <a:pt x="0" y="325"/>
                  </a:cubicBezTo>
                  <a:cubicBezTo>
                    <a:pt x="0" y="402"/>
                    <a:pt x="62" y="464"/>
                    <a:pt x="138" y="464"/>
                  </a:cubicBezTo>
                  <a:cubicBezTo>
                    <a:pt x="157" y="464"/>
                    <a:pt x="175" y="460"/>
                    <a:pt x="191" y="453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608"/>
                    <a:pt x="233" y="650"/>
                    <a:pt x="285" y="650"/>
                  </a:cubicBezTo>
                  <a:cubicBezTo>
                    <a:pt x="746" y="650"/>
                    <a:pt x="746" y="650"/>
                    <a:pt x="746" y="650"/>
                  </a:cubicBezTo>
                  <a:cubicBezTo>
                    <a:pt x="798" y="650"/>
                    <a:pt x="841" y="608"/>
                    <a:pt x="841" y="556"/>
                  </a:cubicBezTo>
                  <a:cubicBezTo>
                    <a:pt x="841" y="95"/>
                    <a:pt x="841" y="95"/>
                    <a:pt x="841" y="95"/>
                  </a:cubicBezTo>
                  <a:cubicBezTo>
                    <a:pt x="841" y="43"/>
                    <a:pt x="798" y="0"/>
                    <a:pt x="746" y="0"/>
                  </a:cubicBezTo>
                </a:path>
              </a:pathLst>
            </a:custGeom>
            <a:solidFill>
              <a:schemeClr val="accent4"/>
            </a:solidFill>
            <a:ln w="38100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3839789" y="3656386"/>
              <a:ext cx="2033588" cy="2632075"/>
            </a:xfrm>
            <a:custGeom>
              <a:avLst/>
              <a:gdLst>
                <a:gd name="T0" fmla="*/ 597 w 650"/>
                <a:gd name="T1" fmla="*/ 378 h 841"/>
                <a:gd name="T2" fmla="*/ 650 w 650"/>
                <a:gd name="T3" fmla="*/ 388 h 841"/>
                <a:gd name="T4" fmla="*/ 650 w 650"/>
                <a:gd name="T5" fmla="*/ 286 h 841"/>
                <a:gd name="T6" fmla="*/ 650 w 650"/>
                <a:gd name="T7" fmla="*/ 282 h 841"/>
                <a:gd name="T8" fmla="*/ 650 w 650"/>
                <a:gd name="T9" fmla="*/ 191 h 841"/>
                <a:gd name="T10" fmla="*/ 453 w 650"/>
                <a:gd name="T11" fmla="*/ 191 h 841"/>
                <a:gd name="T12" fmla="*/ 464 w 650"/>
                <a:gd name="T13" fmla="*/ 138 h 841"/>
                <a:gd name="T14" fmla="*/ 325 w 650"/>
                <a:gd name="T15" fmla="*/ 0 h 841"/>
                <a:gd name="T16" fmla="*/ 187 w 650"/>
                <a:gd name="T17" fmla="*/ 138 h 841"/>
                <a:gd name="T18" fmla="*/ 197 w 650"/>
                <a:gd name="T19" fmla="*/ 191 h 841"/>
                <a:gd name="T20" fmla="*/ 95 w 650"/>
                <a:gd name="T21" fmla="*/ 191 h 841"/>
                <a:gd name="T22" fmla="*/ 0 w 650"/>
                <a:gd name="T23" fmla="*/ 286 h 841"/>
                <a:gd name="T24" fmla="*/ 0 w 650"/>
                <a:gd name="T25" fmla="*/ 746 h 841"/>
                <a:gd name="T26" fmla="*/ 95 w 650"/>
                <a:gd name="T27" fmla="*/ 841 h 841"/>
                <a:gd name="T28" fmla="*/ 556 w 650"/>
                <a:gd name="T29" fmla="*/ 841 h 841"/>
                <a:gd name="T30" fmla="*/ 650 w 650"/>
                <a:gd name="T31" fmla="*/ 746 h 841"/>
                <a:gd name="T32" fmla="*/ 650 w 650"/>
                <a:gd name="T33" fmla="*/ 644 h 841"/>
                <a:gd name="T34" fmla="*/ 597 w 650"/>
                <a:gd name="T35" fmla="*/ 654 h 841"/>
                <a:gd name="T36" fmla="*/ 459 w 650"/>
                <a:gd name="T37" fmla="*/ 516 h 841"/>
                <a:gd name="T38" fmla="*/ 597 w 650"/>
                <a:gd name="T39" fmla="*/ 378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0" h="841">
                  <a:moveTo>
                    <a:pt x="597" y="378"/>
                  </a:moveTo>
                  <a:cubicBezTo>
                    <a:pt x="616" y="378"/>
                    <a:pt x="634" y="381"/>
                    <a:pt x="650" y="388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4"/>
                    <a:pt x="650" y="283"/>
                    <a:pt x="650" y="282"/>
                  </a:cubicBezTo>
                  <a:cubicBezTo>
                    <a:pt x="650" y="191"/>
                    <a:pt x="650" y="191"/>
                    <a:pt x="650" y="191"/>
                  </a:cubicBezTo>
                  <a:cubicBezTo>
                    <a:pt x="453" y="191"/>
                    <a:pt x="453" y="191"/>
                    <a:pt x="453" y="191"/>
                  </a:cubicBezTo>
                  <a:cubicBezTo>
                    <a:pt x="460" y="175"/>
                    <a:pt x="464" y="157"/>
                    <a:pt x="464" y="138"/>
                  </a:cubicBezTo>
                  <a:cubicBezTo>
                    <a:pt x="464" y="62"/>
                    <a:pt x="402" y="0"/>
                    <a:pt x="325" y="0"/>
                  </a:cubicBezTo>
                  <a:cubicBezTo>
                    <a:pt x="249" y="0"/>
                    <a:pt x="187" y="62"/>
                    <a:pt x="187" y="138"/>
                  </a:cubicBezTo>
                  <a:cubicBezTo>
                    <a:pt x="187" y="157"/>
                    <a:pt x="191" y="175"/>
                    <a:pt x="197" y="191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43" y="191"/>
                    <a:pt x="0" y="234"/>
                    <a:pt x="0" y="286"/>
                  </a:cubicBezTo>
                  <a:cubicBezTo>
                    <a:pt x="0" y="746"/>
                    <a:pt x="0" y="746"/>
                    <a:pt x="0" y="746"/>
                  </a:cubicBezTo>
                  <a:cubicBezTo>
                    <a:pt x="0" y="799"/>
                    <a:pt x="43" y="841"/>
                    <a:pt x="95" y="841"/>
                  </a:cubicBezTo>
                  <a:cubicBezTo>
                    <a:pt x="556" y="841"/>
                    <a:pt x="556" y="841"/>
                    <a:pt x="556" y="841"/>
                  </a:cubicBezTo>
                  <a:cubicBezTo>
                    <a:pt x="608" y="841"/>
                    <a:pt x="650" y="799"/>
                    <a:pt x="650" y="746"/>
                  </a:cubicBezTo>
                  <a:cubicBezTo>
                    <a:pt x="650" y="644"/>
                    <a:pt x="650" y="644"/>
                    <a:pt x="650" y="644"/>
                  </a:cubicBezTo>
                  <a:cubicBezTo>
                    <a:pt x="634" y="651"/>
                    <a:pt x="616" y="654"/>
                    <a:pt x="597" y="654"/>
                  </a:cubicBezTo>
                  <a:cubicBezTo>
                    <a:pt x="521" y="654"/>
                    <a:pt x="459" y="592"/>
                    <a:pt x="459" y="516"/>
                  </a:cubicBezTo>
                  <a:cubicBezTo>
                    <a:pt x="459" y="440"/>
                    <a:pt x="521" y="378"/>
                    <a:pt x="597" y="378"/>
                  </a:cubicBezTo>
                </a:path>
              </a:pathLst>
            </a:cu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5873377" y="2224461"/>
              <a:ext cx="2033588" cy="2630488"/>
            </a:xfrm>
            <a:custGeom>
              <a:avLst/>
              <a:gdLst>
                <a:gd name="T0" fmla="*/ 555 w 650"/>
                <a:gd name="T1" fmla="*/ 0 h 841"/>
                <a:gd name="T2" fmla="*/ 94 w 650"/>
                <a:gd name="T3" fmla="*/ 0 h 841"/>
                <a:gd name="T4" fmla="*/ 0 w 650"/>
                <a:gd name="T5" fmla="*/ 94 h 841"/>
                <a:gd name="T6" fmla="*/ 0 w 650"/>
                <a:gd name="T7" fmla="*/ 197 h 841"/>
                <a:gd name="T8" fmla="*/ 53 w 650"/>
                <a:gd name="T9" fmla="*/ 186 h 841"/>
                <a:gd name="T10" fmla="*/ 191 w 650"/>
                <a:gd name="T11" fmla="*/ 325 h 841"/>
                <a:gd name="T12" fmla="*/ 53 w 650"/>
                <a:gd name="T13" fmla="*/ 463 h 841"/>
                <a:gd name="T14" fmla="*/ 0 w 650"/>
                <a:gd name="T15" fmla="*/ 453 h 841"/>
                <a:gd name="T16" fmla="*/ 0 w 650"/>
                <a:gd name="T17" fmla="*/ 536 h 841"/>
                <a:gd name="T18" fmla="*/ 0 w 650"/>
                <a:gd name="T19" fmla="*/ 555 h 841"/>
                <a:gd name="T20" fmla="*/ 0 w 650"/>
                <a:gd name="T21" fmla="*/ 649 h 841"/>
                <a:gd name="T22" fmla="*/ 197 w 650"/>
                <a:gd name="T23" fmla="*/ 650 h 841"/>
                <a:gd name="T24" fmla="*/ 186 w 650"/>
                <a:gd name="T25" fmla="*/ 703 h 841"/>
                <a:gd name="T26" fmla="*/ 325 w 650"/>
                <a:gd name="T27" fmla="*/ 841 h 841"/>
                <a:gd name="T28" fmla="*/ 463 w 650"/>
                <a:gd name="T29" fmla="*/ 703 h 841"/>
                <a:gd name="T30" fmla="*/ 453 w 650"/>
                <a:gd name="T31" fmla="*/ 650 h 841"/>
                <a:gd name="T32" fmla="*/ 555 w 650"/>
                <a:gd name="T33" fmla="*/ 650 h 841"/>
                <a:gd name="T34" fmla="*/ 650 w 650"/>
                <a:gd name="T35" fmla="*/ 555 h 841"/>
                <a:gd name="T36" fmla="*/ 650 w 650"/>
                <a:gd name="T37" fmla="*/ 94 h 841"/>
                <a:gd name="T38" fmla="*/ 555 w 650"/>
                <a:gd name="T3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0" h="841">
                  <a:moveTo>
                    <a:pt x="55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" y="190"/>
                    <a:pt x="34" y="186"/>
                    <a:pt x="53" y="186"/>
                  </a:cubicBezTo>
                  <a:cubicBezTo>
                    <a:pt x="129" y="186"/>
                    <a:pt x="191" y="248"/>
                    <a:pt x="191" y="325"/>
                  </a:cubicBezTo>
                  <a:cubicBezTo>
                    <a:pt x="191" y="401"/>
                    <a:pt x="129" y="463"/>
                    <a:pt x="53" y="463"/>
                  </a:cubicBezTo>
                  <a:cubicBezTo>
                    <a:pt x="34" y="463"/>
                    <a:pt x="16" y="459"/>
                    <a:pt x="0" y="453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190" y="666"/>
                    <a:pt x="186" y="684"/>
                    <a:pt x="186" y="703"/>
                  </a:cubicBezTo>
                  <a:cubicBezTo>
                    <a:pt x="186" y="779"/>
                    <a:pt x="248" y="841"/>
                    <a:pt x="325" y="841"/>
                  </a:cubicBezTo>
                  <a:cubicBezTo>
                    <a:pt x="401" y="841"/>
                    <a:pt x="463" y="779"/>
                    <a:pt x="463" y="703"/>
                  </a:cubicBezTo>
                  <a:cubicBezTo>
                    <a:pt x="463" y="684"/>
                    <a:pt x="459" y="666"/>
                    <a:pt x="453" y="650"/>
                  </a:cubicBezTo>
                  <a:cubicBezTo>
                    <a:pt x="555" y="650"/>
                    <a:pt x="555" y="650"/>
                    <a:pt x="555" y="650"/>
                  </a:cubicBezTo>
                  <a:cubicBezTo>
                    <a:pt x="607" y="650"/>
                    <a:pt x="650" y="607"/>
                    <a:pt x="650" y="555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50" y="42"/>
                    <a:pt x="607" y="0"/>
                    <a:pt x="555" y="0"/>
                  </a:cubicBezTo>
                </a:path>
              </a:pathLst>
            </a:custGeom>
            <a:solidFill>
              <a:schemeClr val="accent3"/>
            </a:solidFill>
            <a:ln w="38100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3839789" y="2224461"/>
              <a:ext cx="2630488" cy="2030413"/>
            </a:xfrm>
            <a:custGeom>
              <a:avLst/>
              <a:gdLst>
                <a:gd name="T0" fmla="*/ 703 w 841"/>
                <a:gd name="T1" fmla="*/ 186 h 649"/>
                <a:gd name="T2" fmla="*/ 650 w 841"/>
                <a:gd name="T3" fmla="*/ 197 h 649"/>
                <a:gd name="T4" fmla="*/ 650 w 841"/>
                <a:gd name="T5" fmla="*/ 94 h 649"/>
                <a:gd name="T6" fmla="*/ 556 w 841"/>
                <a:gd name="T7" fmla="*/ 0 h 649"/>
                <a:gd name="T8" fmla="*/ 95 w 841"/>
                <a:gd name="T9" fmla="*/ 0 h 649"/>
                <a:gd name="T10" fmla="*/ 0 w 841"/>
                <a:gd name="T11" fmla="*/ 94 h 649"/>
                <a:gd name="T12" fmla="*/ 0 w 841"/>
                <a:gd name="T13" fmla="*/ 555 h 649"/>
                <a:gd name="T14" fmla="*/ 95 w 841"/>
                <a:gd name="T15" fmla="*/ 649 h 649"/>
                <a:gd name="T16" fmla="*/ 197 w 841"/>
                <a:gd name="T17" fmla="*/ 649 h 649"/>
                <a:gd name="T18" fmla="*/ 187 w 841"/>
                <a:gd name="T19" fmla="*/ 596 h 649"/>
                <a:gd name="T20" fmla="*/ 325 w 841"/>
                <a:gd name="T21" fmla="*/ 458 h 649"/>
                <a:gd name="T22" fmla="*/ 464 w 841"/>
                <a:gd name="T23" fmla="*/ 596 h 649"/>
                <a:gd name="T24" fmla="*/ 453 w 841"/>
                <a:gd name="T25" fmla="*/ 649 h 649"/>
                <a:gd name="T26" fmla="*/ 650 w 841"/>
                <a:gd name="T27" fmla="*/ 649 h 649"/>
                <a:gd name="T28" fmla="*/ 650 w 841"/>
                <a:gd name="T29" fmla="*/ 559 h 649"/>
                <a:gd name="T30" fmla="*/ 650 w 841"/>
                <a:gd name="T31" fmla="*/ 555 h 649"/>
                <a:gd name="T32" fmla="*/ 650 w 841"/>
                <a:gd name="T33" fmla="*/ 452 h 649"/>
                <a:gd name="T34" fmla="*/ 703 w 841"/>
                <a:gd name="T35" fmla="*/ 463 h 649"/>
                <a:gd name="T36" fmla="*/ 841 w 841"/>
                <a:gd name="T37" fmla="*/ 325 h 649"/>
                <a:gd name="T38" fmla="*/ 703 w 841"/>
                <a:gd name="T39" fmla="*/ 18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1" h="649">
                  <a:moveTo>
                    <a:pt x="703" y="186"/>
                  </a:moveTo>
                  <a:cubicBezTo>
                    <a:pt x="684" y="186"/>
                    <a:pt x="666" y="190"/>
                    <a:pt x="650" y="197"/>
                  </a:cubicBezTo>
                  <a:cubicBezTo>
                    <a:pt x="650" y="94"/>
                    <a:pt x="650" y="94"/>
                    <a:pt x="650" y="94"/>
                  </a:cubicBezTo>
                  <a:cubicBezTo>
                    <a:pt x="650" y="42"/>
                    <a:pt x="608" y="0"/>
                    <a:pt x="55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607"/>
                    <a:pt x="43" y="649"/>
                    <a:pt x="95" y="649"/>
                  </a:cubicBezTo>
                  <a:cubicBezTo>
                    <a:pt x="197" y="649"/>
                    <a:pt x="197" y="649"/>
                    <a:pt x="197" y="649"/>
                  </a:cubicBezTo>
                  <a:cubicBezTo>
                    <a:pt x="191" y="633"/>
                    <a:pt x="187" y="615"/>
                    <a:pt x="187" y="596"/>
                  </a:cubicBezTo>
                  <a:cubicBezTo>
                    <a:pt x="187" y="520"/>
                    <a:pt x="249" y="458"/>
                    <a:pt x="325" y="458"/>
                  </a:cubicBezTo>
                  <a:cubicBezTo>
                    <a:pt x="402" y="458"/>
                    <a:pt x="464" y="520"/>
                    <a:pt x="464" y="596"/>
                  </a:cubicBezTo>
                  <a:cubicBezTo>
                    <a:pt x="464" y="615"/>
                    <a:pt x="460" y="633"/>
                    <a:pt x="453" y="649"/>
                  </a:cubicBezTo>
                  <a:cubicBezTo>
                    <a:pt x="650" y="649"/>
                    <a:pt x="650" y="649"/>
                    <a:pt x="650" y="649"/>
                  </a:cubicBezTo>
                  <a:cubicBezTo>
                    <a:pt x="650" y="559"/>
                    <a:pt x="650" y="559"/>
                    <a:pt x="650" y="559"/>
                  </a:cubicBezTo>
                  <a:cubicBezTo>
                    <a:pt x="650" y="557"/>
                    <a:pt x="650" y="556"/>
                    <a:pt x="650" y="555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66" y="459"/>
                    <a:pt x="684" y="463"/>
                    <a:pt x="703" y="463"/>
                  </a:cubicBezTo>
                  <a:cubicBezTo>
                    <a:pt x="779" y="463"/>
                    <a:pt x="841" y="401"/>
                    <a:pt x="841" y="325"/>
                  </a:cubicBezTo>
                  <a:cubicBezTo>
                    <a:pt x="841" y="248"/>
                    <a:pt x="779" y="186"/>
                    <a:pt x="703" y="186"/>
                  </a:cubicBezTo>
                </a:path>
              </a:pathLst>
            </a:custGeom>
            <a:solidFill>
              <a:schemeClr val="accent1"/>
            </a:solidFill>
            <a:ln w="38100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Montserrat" panose="00000500000000000000" pitchFamily="2" charset="0"/>
              </a:endParaRPr>
            </a:p>
          </p:txBody>
        </p:sp>
      </p:grpSp>
      <p:sp>
        <p:nvSpPr>
          <p:cNvPr id="41" name="Freeform 7"/>
          <p:cNvSpPr>
            <a:spLocks/>
          </p:cNvSpPr>
          <p:nvPr/>
        </p:nvSpPr>
        <p:spPr bwMode="auto">
          <a:xfrm rot="14084117">
            <a:off x="611482" y="4974177"/>
            <a:ext cx="754930" cy="82598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38283" y="2604253"/>
            <a:ext cx="2881179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accent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447800" y="4149909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accent2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25954" y="2604253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FAF0-26B3-4314-9B1F-CE7EBCBBDA04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grpSp>
        <p:nvGrpSpPr>
          <p:cNvPr id="29" name="Graphic 11" descr="Stethoscope">
            <a:extLst>
              <a:ext uri="{FF2B5EF4-FFF2-40B4-BE49-F238E27FC236}">
                <a16:creationId xmlns:a16="http://schemas.microsoft.com/office/drawing/2014/main" id="{6159C9C4-BB92-4B53-BA21-4EFD2D502D57}"/>
              </a:ext>
            </a:extLst>
          </p:cNvPr>
          <p:cNvGrpSpPr/>
          <p:nvPr/>
        </p:nvGrpSpPr>
        <p:grpSpPr>
          <a:xfrm>
            <a:off x="3323817" y="2604253"/>
            <a:ext cx="707490" cy="620360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D92F01-530C-439C-9EEA-94A195EA8D49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50D4A9-2DD1-472A-B2FD-D27FC705F7FF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32" name="Graphic 15" descr="Heart with pulse">
            <a:extLst>
              <a:ext uri="{FF2B5EF4-FFF2-40B4-BE49-F238E27FC236}">
                <a16:creationId xmlns:a16="http://schemas.microsoft.com/office/drawing/2014/main" id="{B59F66AD-B42D-4355-8691-EDD3D32E5097}"/>
              </a:ext>
            </a:extLst>
          </p:cNvPr>
          <p:cNvSpPr/>
          <p:nvPr/>
        </p:nvSpPr>
        <p:spPr>
          <a:xfrm>
            <a:off x="1620869" y="2649378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438919B-0B2E-460F-8EF0-35C2BEE16AE1}"/>
              </a:ext>
            </a:extLst>
          </p:cNvPr>
          <p:cNvSpPr/>
          <p:nvPr/>
        </p:nvSpPr>
        <p:spPr>
          <a:xfrm>
            <a:off x="3399952" y="4513142"/>
            <a:ext cx="478143" cy="438686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9B58BA4-768F-41EF-838B-9C925F236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437" y="4327456"/>
            <a:ext cx="683480" cy="683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93C47-4812-4305-9E7F-E365DC6C36C8}"/>
              </a:ext>
            </a:extLst>
          </p:cNvPr>
          <p:cNvSpPr txBox="1"/>
          <p:nvPr/>
        </p:nvSpPr>
        <p:spPr>
          <a:xfrm>
            <a:off x="5025953" y="3055392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8C0D38-A4FD-48D6-8F22-EED2B864558D}"/>
              </a:ext>
            </a:extLst>
          </p:cNvPr>
          <p:cNvSpPr txBox="1"/>
          <p:nvPr/>
        </p:nvSpPr>
        <p:spPr>
          <a:xfrm>
            <a:off x="8883167" y="4601048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D1696C-AD2A-440F-9FE9-13E31B5BF202}"/>
              </a:ext>
            </a:extLst>
          </p:cNvPr>
          <p:cNvSpPr txBox="1"/>
          <p:nvPr/>
        </p:nvSpPr>
        <p:spPr>
          <a:xfrm>
            <a:off x="8883167" y="3026086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44FA47-B5B2-4A53-89EE-7E76F4282C99}"/>
              </a:ext>
            </a:extLst>
          </p:cNvPr>
          <p:cNvSpPr/>
          <p:nvPr/>
        </p:nvSpPr>
        <p:spPr>
          <a:xfrm>
            <a:off x="5025954" y="4149909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F27F97-C205-4A6E-A814-218630C557D5}"/>
              </a:ext>
            </a:extLst>
          </p:cNvPr>
          <p:cNvSpPr txBox="1"/>
          <p:nvPr/>
        </p:nvSpPr>
        <p:spPr>
          <a:xfrm>
            <a:off x="5025953" y="4601048"/>
            <a:ext cx="268803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FAB07-52D4-4733-8711-4657933326A8}"/>
              </a:ext>
            </a:extLst>
          </p:cNvPr>
          <p:cNvSpPr txBox="1"/>
          <p:nvPr/>
        </p:nvSpPr>
        <p:spPr>
          <a:xfrm>
            <a:off x="3514064" y="953889"/>
            <a:ext cx="516387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INFOGRAPHIC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9036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/>
          <p:cNvSpPr/>
          <p:nvPr/>
        </p:nvSpPr>
        <p:spPr>
          <a:xfrm rot="16200000">
            <a:off x="-213" y="3723065"/>
            <a:ext cx="4281051" cy="1988820"/>
          </a:xfrm>
          <a:prstGeom prst="homePlate">
            <a:avLst>
              <a:gd name="adj" fmla="val 2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" name="Arrow: Pentagon 5"/>
          <p:cNvSpPr/>
          <p:nvPr/>
        </p:nvSpPr>
        <p:spPr>
          <a:xfrm rot="16200000">
            <a:off x="2414633" y="4149090"/>
            <a:ext cx="3429001" cy="1988820"/>
          </a:xfrm>
          <a:prstGeom prst="homePlate">
            <a:avLst>
              <a:gd name="adj" fmla="val 2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" name="Arrow: Pentagon 6"/>
          <p:cNvSpPr/>
          <p:nvPr/>
        </p:nvSpPr>
        <p:spPr>
          <a:xfrm rot="16200000">
            <a:off x="3694795" y="3440430"/>
            <a:ext cx="4846320" cy="1988820"/>
          </a:xfrm>
          <a:prstGeom prst="homePlate">
            <a:avLst>
              <a:gd name="adj" fmla="val 2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" name="Arrow: Pentagon 7"/>
          <p:cNvSpPr/>
          <p:nvPr/>
        </p:nvSpPr>
        <p:spPr>
          <a:xfrm rot="16200000">
            <a:off x="6392276" y="4149091"/>
            <a:ext cx="3429000" cy="1988820"/>
          </a:xfrm>
          <a:prstGeom prst="homePlate">
            <a:avLst>
              <a:gd name="adj" fmla="val 22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" name="Arrow: Pentagon 8"/>
          <p:cNvSpPr/>
          <p:nvPr/>
        </p:nvSpPr>
        <p:spPr>
          <a:xfrm rot="16200000">
            <a:off x="7955070" y="3723063"/>
            <a:ext cx="4281055" cy="1988820"/>
          </a:xfrm>
          <a:prstGeom prst="homePlate">
            <a:avLst>
              <a:gd name="adj" fmla="val 225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5901" y="4490948"/>
            <a:ext cx="1988821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0314" y="5049849"/>
            <a:ext cx="1988821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14347" y="3593623"/>
            <a:ext cx="1988821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93971" y="5049849"/>
            <a:ext cx="1988821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01185" y="4490948"/>
            <a:ext cx="1988821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1713A-EA70-4A88-90F7-D22ED8EC8984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032EA-2EDE-446D-AAFD-8ADAB6CDC763}"/>
              </a:ext>
            </a:extLst>
          </p:cNvPr>
          <p:cNvSpPr txBox="1"/>
          <p:nvPr/>
        </p:nvSpPr>
        <p:spPr>
          <a:xfrm>
            <a:off x="3514064" y="953889"/>
            <a:ext cx="516387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INFOGRAPHIC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33" name="Graphic 11" descr="Stethoscope">
            <a:extLst>
              <a:ext uri="{FF2B5EF4-FFF2-40B4-BE49-F238E27FC236}">
                <a16:creationId xmlns:a16="http://schemas.microsoft.com/office/drawing/2014/main" id="{6A8C94DF-661E-4249-8340-788140CB779C}"/>
              </a:ext>
            </a:extLst>
          </p:cNvPr>
          <p:cNvGrpSpPr/>
          <p:nvPr/>
        </p:nvGrpSpPr>
        <p:grpSpPr>
          <a:xfrm>
            <a:off x="3714597" y="4215991"/>
            <a:ext cx="707490" cy="620360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550ABF6-682F-42EF-86D0-B0373A90AA75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8873ABB-21B5-4944-8D9C-300859A655C3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36" name="Graphic 15" descr="Heart with pulse">
            <a:extLst>
              <a:ext uri="{FF2B5EF4-FFF2-40B4-BE49-F238E27FC236}">
                <a16:creationId xmlns:a16="http://schemas.microsoft.com/office/drawing/2014/main" id="{9C83E0C1-D039-4ADA-A0C4-7F977634B6F4}"/>
              </a:ext>
            </a:extLst>
          </p:cNvPr>
          <p:cNvSpPr/>
          <p:nvPr/>
        </p:nvSpPr>
        <p:spPr>
          <a:xfrm>
            <a:off x="1811116" y="3638748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1627DF4-F184-464F-8C78-D5E9A9CF19E0}"/>
              </a:ext>
            </a:extLst>
          </p:cNvPr>
          <p:cNvSpPr/>
          <p:nvPr/>
        </p:nvSpPr>
        <p:spPr>
          <a:xfrm>
            <a:off x="5856928" y="2937035"/>
            <a:ext cx="478143" cy="438686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6B3B888-323F-424F-B001-F639690E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5034" y="4241839"/>
            <a:ext cx="683480" cy="68348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CE28BFF-1A43-414F-B12B-34663A1D1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9753854" y="3421796"/>
            <a:ext cx="683482" cy="68348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CD988E-8D92-4FE0-90DD-82DF19B81B13}"/>
              </a:ext>
            </a:extLst>
          </p:cNvPr>
          <p:cNvSpPr txBox="1"/>
          <p:nvPr/>
        </p:nvSpPr>
        <p:spPr>
          <a:xfrm>
            <a:off x="1145901" y="4833972"/>
            <a:ext cx="200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E5930E-EC2B-4CFD-AA1E-FB62D8F3AEBB}"/>
              </a:ext>
            </a:extLst>
          </p:cNvPr>
          <p:cNvSpPr txBox="1"/>
          <p:nvPr/>
        </p:nvSpPr>
        <p:spPr>
          <a:xfrm>
            <a:off x="3066727" y="5339449"/>
            <a:ext cx="200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341EBD-9F10-474A-A278-06201578FA2F}"/>
              </a:ext>
            </a:extLst>
          </p:cNvPr>
          <p:cNvSpPr txBox="1"/>
          <p:nvPr/>
        </p:nvSpPr>
        <p:spPr>
          <a:xfrm>
            <a:off x="5137953" y="3977490"/>
            <a:ext cx="200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DBFC64-9AFF-475E-B208-32B47A0BBEC9}"/>
              </a:ext>
            </a:extLst>
          </p:cNvPr>
          <p:cNvSpPr txBox="1"/>
          <p:nvPr/>
        </p:nvSpPr>
        <p:spPr>
          <a:xfrm>
            <a:off x="7141183" y="5357951"/>
            <a:ext cx="200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7A3BEB-EE02-4ED5-AB03-95FB8EE6D61C}"/>
              </a:ext>
            </a:extLst>
          </p:cNvPr>
          <p:cNvSpPr txBox="1"/>
          <p:nvPr/>
        </p:nvSpPr>
        <p:spPr>
          <a:xfrm>
            <a:off x="9111609" y="4833972"/>
            <a:ext cx="200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adipiscivelit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822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8374B0-E99F-4288-B5A2-47685A06781F}"/>
              </a:ext>
            </a:extLst>
          </p:cNvPr>
          <p:cNvGrpSpPr/>
          <p:nvPr/>
        </p:nvGrpSpPr>
        <p:grpSpPr>
          <a:xfrm>
            <a:off x="1531320" y="2449871"/>
            <a:ext cx="4714582" cy="3454240"/>
            <a:chOff x="1381418" y="2238762"/>
            <a:chExt cx="4714582" cy="3454240"/>
          </a:xfrm>
        </p:grpSpPr>
        <p:sp>
          <p:nvSpPr>
            <p:cNvPr id="5" name="Freeform: Shape 4"/>
            <p:cNvSpPr/>
            <p:nvPr/>
          </p:nvSpPr>
          <p:spPr>
            <a:xfrm>
              <a:off x="2358092" y="2238762"/>
              <a:ext cx="1711969" cy="1727120"/>
            </a:xfrm>
            <a:custGeom>
              <a:avLst/>
              <a:gdLst>
                <a:gd name="connsiteX0" fmla="*/ 830559 w 1852942"/>
                <a:gd name="connsiteY0" fmla="*/ 0 h 1869340"/>
                <a:gd name="connsiteX1" fmla="*/ 1016261 w 1852942"/>
                <a:gd name="connsiteY1" fmla="*/ 0 h 1869340"/>
                <a:gd name="connsiteX2" fmla="*/ 1079522 w 1852942"/>
                <a:gd name="connsiteY2" fmla="*/ 199995 h 1869340"/>
                <a:gd name="connsiteX3" fmla="*/ 1140743 w 1852942"/>
                <a:gd name="connsiteY3" fmla="*/ 216321 h 1869340"/>
                <a:gd name="connsiteX4" fmla="*/ 1308080 w 1852942"/>
                <a:gd name="connsiteY4" fmla="*/ 63264 h 1869340"/>
                <a:gd name="connsiteX5" fmla="*/ 1467253 w 1852942"/>
                <a:gd name="connsiteY5" fmla="*/ 155099 h 1869340"/>
                <a:gd name="connsiteX6" fmla="*/ 1418276 w 1852942"/>
                <a:gd name="connsiteY6" fmla="*/ 371420 h 1869340"/>
                <a:gd name="connsiteX7" fmla="*/ 1463171 w 1852942"/>
                <a:gd name="connsiteY7" fmla="*/ 412235 h 1869340"/>
                <a:gd name="connsiteX8" fmla="*/ 1683565 w 1852942"/>
                <a:gd name="connsiteY8" fmla="*/ 363256 h 1869340"/>
                <a:gd name="connsiteX9" fmla="*/ 1775396 w 1852942"/>
                <a:gd name="connsiteY9" fmla="*/ 524477 h 1869340"/>
                <a:gd name="connsiteX10" fmla="*/ 1624386 w 1852942"/>
                <a:gd name="connsiteY10" fmla="*/ 685697 h 1869340"/>
                <a:gd name="connsiteX11" fmla="*/ 1640711 w 1852942"/>
                <a:gd name="connsiteY11" fmla="*/ 744879 h 1869340"/>
                <a:gd name="connsiteX12" fmla="*/ 1852942 w 1852942"/>
                <a:gd name="connsiteY12" fmla="*/ 812225 h 1869340"/>
                <a:gd name="connsiteX13" fmla="*/ 1852942 w 1852942"/>
                <a:gd name="connsiteY13" fmla="*/ 997934 h 1869340"/>
                <a:gd name="connsiteX14" fmla="*/ 1644792 w 1852942"/>
                <a:gd name="connsiteY14" fmla="*/ 1063238 h 1869340"/>
                <a:gd name="connsiteX15" fmla="*/ 1634589 w 1852942"/>
                <a:gd name="connsiteY15" fmla="*/ 1120380 h 1869340"/>
                <a:gd name="connsiteX16" fmla="*/ 1795803 w 1852942"/>
                <a:gd name="connsiteY16" fmla="*/ 1295886 h 1869340"/>
                <a:gd name="connsiteX17" fmla="*/ 1703972 w 1852942"/>
                <a:gd name="connsiteY17" fmla="*/ 1455065 h 1869340"/>
                <a:gd name="connsiteX18" fmla="*/ 1477456 w 1852942"/>
                <a:gd name="connsiteY18" fmla="*/ 1404046 h 1869340"/>
                <a:gd name="connsiteX19" fmla="*/ 1438683 w 1852942"/>
                <a:gd name="connsiteY19" fmla="*/ 1444861 h 1869340"/>
                <a:gd name="connsiteX20" fmla="*/ 1491741 w 1852942"/>
                <a:gd name="connsiteY20" fmla="*/ 1675468 h 1869340"/>
                <a:gd name="connsiteX21" fmla="*/ 1330527 w 1852942"/>
                <a:gd name="connsiteY21" fmla="*/ 1769343 h 1869340"/>
                <a:gd name="connsiteX22" fmla="*/ 1161150 w 1852942"/>
                <a:gd name="connsiteY22" fmla="*/ 1614245 h 1869340"/>
                <a:gd name="connsiteX23" fmla="*/ 1108092 w 1852942"/>
                <a:gd name="connsiteY23" fmla="*/ 1634653 h 1869340"/>
                <a:gd name="connsiteX24" fmla="*/ 1036669 w 1852942"/>
                <a:gd name="connsiteY24" fmla="*/ 1869340 h 1869340"/>
                <a:gd name="connsiteX25" fmla="*/ 850966 w 1852942"/>
                <a:gd name="connsiteY25" fmla="*/ 1869340 h 1869340"/>
                <a:gd name="connsiteX26" fmla="*/ 783623 w 1852942"/>
                <a:gd name="connsiteY26" fmla="*/ 1638734 h 1869340"/>
                <a:gd name="connsiteX27" fmla="*/ 726484 w 1852942"/>
                <a:gd name="connsiteY27" fmla="*/ 1616286 h 1869340"/>
                <a:gd name="connsiteX28" fmla="*/ 559148 w 1852942"/>
                <a:gd name="connsiteY28" fmla="*/ 1769343 h 1869340"/>
                <a:gd name="connsiteX29" fmla="*/ 399974 w 1852942"/>
                <a:gd name="connsiteY29" fmla="*/ 1677508 h 1869340"/>
                <a:gd name="connsiteX30" fmla="*/ 448951 w 1852942"/>
                <a:gd name="connsiteY30" fmla="*/ 1461187 h 1869340"/>
                <a:gd name="connsiteX31" fmla="*/ 404056 w 1852942"/>
                <a:gd name="connsiteY31" fmla="*/ 1418332 h 1869340"/>
                <a:gd name="connsiteX32" fmla="*/ 183662 w 1852942"/>
                <a:gd name="connsiteY32" fmla="*/ 1467309 h 1869340"/>
                <a:gd name="connsiteX33" fmla="*/ 89790 w 1852942"/>
                <a:gd name="connsiteY33" fmla="*/ 1308130 h 1869340"/>
                <a:gd name="connsiteX34" fmla="*/ 238761 w 1852942"/>
                <a:gd name="connsiteY34" fmla="*/ 1144869 h 1869340"/>
                <a:gd name="connsiteX35" fmla="*/ 220394 w 1852942"/>
                <a:gd name="connsiteY35" fmla="*/ 1087727 h 1869340"/>
                <a:gd name="connsiteX36" fmla="*/ 0 w 1852942"/>
                <a:gd name="connsiteY36" fmla="*/ 1018342 h 1869340"/>
                <a:gd name="connsiteX37" fmla="*/ 0 w 1852942"/>
                <a:gd name="connsiteY37" fmla="*/ 834673 h 1869340"/>
                <a:gd name="connsiteX38" fmla="*/ 214272 w 1852942"/>
                <a:gd name="connsiteY38" fmla="*/ 767328 h 1869340"/>
                <a:gd name="connsiteX39" fmla="*/ 234678 w 1852942"/>
                <a:gd name="connsiteY39" fmla="*/ 706105 h 1869340"/>
                <a:gd name="connsiteX40" fmla="*/ 89790 w 1852942"/>
                <a:gd name="connsiteY40" fmla="*/ 546925 h 1869340"/>
                <a:gd name="connsiteX41" fmla="*/ 181621 w 1852942"/>
                <a:gd name="connsiteY41" fmla="*/ 387746 h 1869340"/>
                <a:gd name="connsiteX42" fmla="*/ 387731 w 1852942"/>
                <a:gd name="connsiteY42" fmla="*/ 432643 h 1869340"/>
                <a:gd name="connsiteX43" fmla="*/ 432626 w 1852942"/>
                <a:gd name="connsiteY43" fmla="*/ 385704 h 1869340"/>
                <a:gd name="connsiteX44" fmla="*/ 387731 w 1852942"/>
                <a:gd name="connsiteY44" fmla="*/ 175506 h 1869340"/>
                <a:gd name="connsiteX45" fmla="*/ 546904 w 1852942"/>
                <a:gd name="connsiteY45" fmla="*/ 81631 h 1869340"/>
                <a:gd name="connsiteX46" fmla="*/ 701996 w 1852942"/>
                <a:gd name="connsiteY46" fmla="*/ 222443 h 1869340"/>
                <a:gd name="connsiteX47" fmla="*/ 765257 w 1852942"/>
                <a:gd name="connsiteY47" fmla="*/ 204076 h 1869340"/>
                <a:gd name="connsiteX48" fmla="*/ 830559 w 1852942"/>
                <a:gd name="connsiteY48" fmla="*/ 0 h 18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52942" h="1869340">
                  <a:moveTo>
                    <a:pt x="830559" y="0"/>
                  </a:moveTo>
                  <a:cubicBezTo>
                    <a:pt x="830559" y="0"/>
                    <a:pt x="830559" y="0"/>
                    <a:pt x="1016261" y="0"/>
                  </a:cubicBezTo>
                  <a:cubicBezTo>
                    <a:pt x="1016261" y="0"/>
                    <a:pt x="1016261" y="0"/>
                    <a:pt x="1079522" y="199995"/>
                  </a:cubicBezTo>
                  <a:cubicBezTo>
                    <a:pt x="1099929" y="204076"/>
                    <a:pt x="1120336" y="210199"/>
                    <a:pt x="1140743" y="216321"/>
                  </a:cubicBezTo>
                  <a:cubicBezTo>
                    <a:pt x="1140743" y="216321"/>
                    <a:pt x="1140743" y="216321"/>
                    <a:pt x="1308080" y="63264"/>
                  </a:cubicBezTo>
                  <a:cubicBezTo>
                    <a:pt x="1308080" y="63264"/>
                    <a:pt x="1308080" y="63264"/>
                    <a:pt x="1467253" y="155099"/>
                  </a:cubicBezTo>
                  <a:cubicBezTo>
                    <a:pt x="1467253" y="155099"/>
                    <a:pt x="1467253" y="155099"/>
                    <a:pt x="1418276" y="371420"/>
                  </a:cubicBezTo>
                  <a:cubicBezTo>
                    <a:pt x="1434602" y="383664"/>
                    <a:pt x="1448886" y="397949"/>
                    <a:pt x="1463171" y="412235"/>
                  </a:cubicBezTo>
                  <a:cubicBezTo>
                    <a:pt x="1463171" y="412235"/>
                    <a:pt x="1463171" y="412235"/>
                    <a:pt x="1683565" y="363256"/>
                  </a:cubicBezTo>
                  <a:cubicBezTo>
                    <a:pt x="1683565" y="363256"/>
                    <a:pt x="1683565" y="363256"/>
                    <a:pt x="1775396" y="524477"/>
                  </a:cubicBezTo>
                  <a:cubicBezTo>
                    <a:pt x="1775396" y="524477"/>
                    <a:pt x="1775396" y="524477"/>
                    <a:pt x="1624386" y="685697"/>
                  </a:cubicBezTo>
                  <a:cubicBezTo>
                    <a:pt x="1632548" y="706105"/>
                    <a:pt x="1636629" y="724471"/>
                    <a:pt x="1640711" y="744879"/>
                  </a:cubicBezTo>
                  <a:cubicBezTo>
                    <a:pt x="1640711" y="744879"/>
                    <a:pt x="1640711" y="744879"/>
                    <a:pt x="1852942" y="812225"/>
                  </a:cubicBezTo>
                  <a:cubicBezTo>
                    <a:pt x="1852942" y="812225"/>
                    <a:pt x="1852942" y="812225"/>
                    <a:pt x="1852942" y="997934"/>
                  </a:cubicBezTo>
                  <a:cubicBezTo>
                    <a:pt x="1852942" y="997934"/>
                    <a:pt x="1852942" y="997934"/>
                    <a:pt x="1644792" y="1063238"/>
                  </a:cubicBezTo>
                  <a:cubicBezTo>
                    <a:pt x="1642752" y="1083646"/>
                    <a:pt x="1640711" y="1102013"/>
                    <a:pt x="1634589" y="1120380"/>
                  </a:cubicBezTo>
                  <a:cubicBezTo>
                    <a:pt x="1634589" y="1120380"/>
                    <a:pt x="1634589" y="1120380"/>
                    <a:pt x="1795803" y="1295886"/>
                  </a:cubicBezTo>
                  <a:cubicBezTo>
                    <a:pt x="1795803" y="1295886"/>
                    <a:pt x="1795803" y="1295886"/>
                    <a:pt x="1703972" y="1455065"/>
                  </a:cubicBezTo>
                  <a:cubicBezTo>
                    <a:pt x="1703972" y="1455065"/>
                    <a:pt x="1703972" y="1455065"/>
                    <a:pt x="1477456" y="1404046"/>
                  </a:cubicBezTo>
                  <a:cubicBezTo>
                    <a:pt x="1465212" y="1416290"/>
                    <a:pt x="1452968" y="1430576"/>
                    <a:pt x="1438683" y="1444861"/>
                  </a:cubicBezTo>
                  <a:cubicBezTo>
                    <a:pt x="1438683" y="1444861"/>
                    <a:pt x="1438683" y="1444861"/>
                    <a:pt x="1491741" y="1675468"/>
                  </a:cubicBezTo>
                  <a:cubicBezTo>
                    <a:pt x="1491741" y="1675468"/>
                    <a:pt x="1491741" y="1675468"/>
                    <a:pt x="1330527" y="1769343"/>
                  </a:cubicBezTo>
                  <a:cubicBezTo>
                    <a:pt x="1330527" y="1769343"/>
                    <a:pt x="1330527" y="1769343"/>
                    <a:pt x="1161150" y="1614245"/>
                  </a:cubicBezTo>
                  <a:cubicBezTo>
                    <a:pt x="1142784" y="1620367"/>
                    <a:pt x="1126458" y="1630571"/>
                    <a:pt x="1108092" y="1634653"/>
                  </a:cubicBezTo>
                  <a:cubicBezTo>
                    <a:pt x="1108092" y="1634653"/>
                    <a:pt x="1108092" y="1634653"/>
                    <a:pt x="1036669" y="1869340"/>
                  </a:cubicBezTo>
                  <a:cubicBezTo>
                    <a:pt x="1036669" y="1869340"/>
                    <a:pt x="1036669" y="1869340"/>
                    <a:pt x="850966" y="1869340"/>
                  </a:cubicBezTo>
                  <a:cubicBezTo>
                    <a:pt x="850966" y="1869340"/>
                    <a:pt x="850966" y="1869340"/>
                    <a:pt x="783623" y="1638734"/>
                  </a:cubicBezTo>
                  <a:cubicBezTo>
                    <a:pt x="765257" y="1634653"/>
                    <a:pt x="744850" y="1622408"/>
                    <a:pt x="726484" y="1616286"/>
                  </a:cubicBezTo>
                  <a:cubicBezTo>
                    <a:pt x="726484" y="1616286"/>
                    <a:pt x="726484" y="1616286"/>
                    <a:pt x="559148" y="1769343"/>
                  </a:cubicBezTo>
                  <a:cubicBezTo>
                    <a:pt x="559148" y="1769343"/>
                    <a:pt x="559148" y="1769343"/>
                    <a:pt x="399974" y="1677508"/>
                  </a:cubicBezTo>
                  <a:cubicBezTo>
                    <a:pt x="399974" y="1677508"/>
                    <a:pt x="399974" y="1677508"/>
                    <a:pt x="448951" y="1461187"/>
                  </a:cubicBezTo>
                  <a:cubicBezTo>
                    <a:pt x="432626" y="1446902"/>
                    <a:pt x="418341" y="1432617"/>
                    <a:pt x="404056" y="1418332"/>
                  </a:cubicBezTo>
                  <a:cubicBezTo>
                    <a:pt x="404056" y="1418332"/>
                    <a:pt x="404056" y="1418332"/>
                    <a:pt x="183662" y="1467309"/>
                  </a:cubicBezTo>
                  <a:cubicBezTo>
                    <a:pt x="183662" y="1467309"/>
                    <a:pt x="183662" y="1467309"/>
                    <a:pt x="89790" y="1308130"/>
                  </a:cubicBezTo>
                  <a:cubicBezTo>
                    <a:pt x="89790" y="1308130"/>
                    <a:pt x="89790" y="1308130"/>
                    <a:pt x="238761" y="1144869"/>
                  </a:cubicBezTo>
                  <a:cubicBezTo>
                    <a:pt x="232638" y="1126502"/>
                    <a:pt x="224475" y="1106094"/>
                    <a:pt x="220394" y="1087727"/>
                  </a:cubicBezTo>
                  <a:cubicBezTo>
                    <a:pt x="220394" y="1087727"/>
                    <a:pt x="220394" y="1087727"/>
                    <a:pt x="0" y="1018342"/>
                  </a:cubicBezTo>
                  <a:cubicBezTo>
                    <a:pt x="0" y="1018342"/>
                    <a:pt x="0" y="1018342"/>
                    <a:pt x="0" y="834673"/>
                  </a:cubicBezTo>
                  <a:cubicBezTo>
                    <a:pt x="0" y="834673"/>
                    <a:pt x="0" y="834673"/>
                    <a:pt x="214272" y="767328"/>
                  </a:cubicBezTo>
                  <a:cubicBezTo>
                    <a:pt x="218353" y="746920"/>
                    <a:pt x="228557" y="726512"/>
                    <a:pt x="234678" y="706105"/>
                  </a:cubicBezTo>
                  <a:cubicBezTo>
                    <a:pt x="234678" y="706105"/>
                    <a:pt x="234678" y="706105"/>
                    <a:pt x="89790" y="546925"/>
                  </a:cubicBezTo>
                  <a:cubicBezTo>
                    <a:pt x="89790" y="546925"/>
                    <a:pt x="89790" y="546925"/>
                    <a:pt x="181621" y="387746"/>
                  </a:cubicBezTo>
                  <a:cubicBezTo>
                    <a:pt x="181621" y="387746"/>
                    <a:pt x="181621" y="387746"/>
                    <a:pt x="387731" y="432643"/>
                  </a:cubicBezTo>
                  <a:cubicBezTo>
                    <a:pt x="402016" y="416316"/>
                    <a:pt x="416301" y="399990"/>
                    <a:pt x="432626" y="385704"/>
                  </a:cubicBezTo>
                  <a:cubicBezTo>
                    <a:pt x="432626" y="385704"/>
                    <a:pt x="432626" y="385704"/>
                    <a:pt x="387731" y="175506"/>
                  </a:cubicBezTo>
                  <a:cubicBezTo>
                    <a:pt x="387731" y="175506"/>
                    <a:pt x="387731" y="175506"/>
                    <a:pt x="546904" y="81631"/>
                  </a:cubicBezTo>
                  <a:cubicBezTo>
                    <a:pt x="546904" y="81631"/>
                    <a:pt x="546904" y="81631"/>
                    <a:pt x="701996" y="222443"/>
                  </a:cubicBezTo>
                  <a:cubicBezTo>
                    <a:pt x="722403" y="216321"/>
                    <a:pt x="744850" y="210199"/>
                    <a:pt x="765257" y="204076"/>
                  </a:cubicBezTo>
                  <a:cubicBezTo>
                    <a:pt x="765257" y="204076"/>
                    <a:pt x="765257" y="204076"/>
                    <a:pt x="830559" y="0"/>
                  </a:cubicBezTo>
                  <a:close/>
                </a:path>
              </a:pathLst>
            </a:cu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381418" y="3771648"/>
              <a:ext cx="1711969" cy="1727120"/>
            </a:xfrm>
            <a:custGeom>
              <a:avLst/>
              <a:gdLst>
                <a:gd name="connsiteX0" fmla="*/ 830559 w 1852942"/>
                <a:gd name="connsiteY0" fmla="*/ 0 h 1869340"/>
                <a:gd name="connsiteX1" fmla="*/ 1016261 w 1852942"/>
                <a:gd name="connsiteY1" fmla="*/ 0 h 1869340"/>
                <a:gd name="connsiteX2" fmla="*/ 1079522 w 1852942"/>
                <a:gd name="connsiteY2" fmla="*/ 199995 h 1869340"/>
                <a:gd name="connsiteX3" fmla="*/ 1140743 w 1852942"/>
                <a:gd name="connsiteY3" fmla="*/ 216321 h 1869340"/>
                <a:gd name="connsiteX4" fmla="*/ 1308080 w 1852942"/>
                <a:gd name="connsiteY4" fmla="*/ 63264 h 1869340"/>
                <a:gd name="connsiteX5" fmla="*/ 1467253 w 1852942"/>
                <a:gd name="connsiteY5" fmla="*/ 155099 h 1869340"/>
                <a:gd name="connsiteX6" fmla="*/ 1418276 w 1852942"/>
                <a:gd name="connsiteY6" fmla="*/ 371420 h 1869340"/>
                <a:gd name="connsiteX7" fmla="*/ 1463171 w 1852942"/>
                <a:gd name="connsiteY7" fmla="*/ 412235 h 1869340"/>
                <a:gd name="connsiteX8" fmla="*/ 1683565 w 1852942"/>
                <a:gd name="connsiteY8" fmla="*/ 363256 h 1869340"/>
                <a:gd name="connsiteX9" fmla="*/ 1775396 w 1852942"/>
                <a:gd name="connsiteY9" fmla="*/ 524477 h 1869340"/>
                <a:gd name="connsiteX10" fmla="*/ 1624386 w 1852942"/>
                <a:gd name="connsiteY10" fmla="*/ 685697 h 1869340"/>
                <a:gd name="connsiteX11" fmla="*/ 1640711 w 1852942"/>
                <a:gd name="connsiteY11" fmla="*/ 744879 h 1869340"/>
                <a:gd name="connsiteX12" fmla="*/ 1852942 w 1852942"/>
                <a:gd name="connsiteY12" fmla="*/ 812225 h 1869340"/>
                <a:gd name="connsiteX13" fmla="*/ 1852942 w 1852942"/>
                <a:gd name="connsiteY13" fmla="*/ 997934 h 1869340"/>
                <a:gd name="connsiteX14" fmla="*/ 1644792 w 1852942"/>
                <a:gd name="connsiteY14" fmla="*/ 1063238 h 1869340"/>
                <a:gd name="connsiteX15" fmla="*/ 1634589 w 1852942"/>
                <a:gd name="connsiteY15" fmla="*/ 1120380 h 1869340"/>
                <a:gd name="connsiteX16" fmla="*/ 1795803 w 1852942"/>
                <a:gd name="connsiteY16" fmla="*/ 1295886 h 1869340"/>
                <a:gd name="connsiteX17" fmla="*/ 1703972 w 1852942"/>
                <a:gd name="connsiteY17" fmla="*/ 1455065 h 1869340"/>
                <a:gd name="connsiteX18" fmla="*/ 1477456 w 1852942"/>
                <a:gd name="connsiteY18" fmla="*/ 1404046 h 1869340"/>
                <a:gd name="connsiteX19" fmla="*/ 1438683 w 1852942"/>
                <a:gd name="connsiteY19" fmla="*/ 1444861 h 1869340"/>
                <a:gd name="connsiteX20" fmla="*/ 1491741 w 1852942"/>
                <a:gd name="connsiteY20" fmla="*/ 1675468 h 1869340"/>
                <a:gd name="connsiteX21" fmla="*/ 1330527 w 1852942"/>
                <a:gd name="connsiteY21" fmla="*/ 1769343 h 1869340"/>
                <a:gd name="connsiteX22" fmla="*/ 1161150 w 1852942"/>
                <a:gd name="connsiteY22" fmla="*/ 1614245 h 1869340"/>
                <a:gd name="connsiteX23" fmla="*/ 1108092 w 1852942"/>
                <a:gd name="connsiteY23" fmla="*/ 1634653 h 1869340"/>
                <a:gd name="connsiteX24" fmla="*/ 1036669 w 1852942"/>
                <a:gd name="connsiteY24" fmla="*/ 1869340 h 1869340"/>
                <a:gd name="connsiteX25" fmla="*/ 850966 w 1852942"/>
                <a:gd name="connsiteY25" fmla="*/ 1869340 h 1869340"/>
                <a:gd name="connsiteX26" fmla="*/ 783623 w 1852942"/>
                <a:gd name="connsiteY26" fmla="*/ 1638734 h 1869340"/>
                <a:gd name="connsiteX27" fmla="*/ 726484 w 1852942"/>
                <a:gd name="connsiteY27" fmla="*/ 1616286 h 1869340"/>
                <a:gd name="connsiteX28" fmla="*/ 559148 w 1852942"/>
                <a:gd name="connsiteY28" fmla="*/ 1769343 h 1869340"/>
                <a:gd name="connsiteX29" fmla="*/ 399974 w 1852942"/>
                <a:gd name="connsiteY29" fmla="*/ 1677508 h 1869340"/>
                <a:gd name="connsiteX30" fmla="*/ 448951 w 1852942"/>
                <a:gd name="connsiteY30" fmla="*/ 1461187 h 1869340"/>
                <a:gd name="connsiteX31" fmla="*/ 404056 w 1852942"/>
                <a:gd name="connsiteY31" fmla="*/ 1418332 h 1869340"/>
                <a:gd name="connsiteX32" fmla="*/ 183662 w 1852942"/>
                <a:gd name="connsiteY32" fmla="*/ 1467309 h 1869340"/>
                <a:gd name="connsiteX33" fmla="*/ 89790 w 1852942"/>
                <a:gd name="connsiteY33" fmla="*/ 1308130 h 1869340"/>
                <a:gd name="connsiteX34" fmla="*/ 238761 w 1852942"/>
                <a:gd name="connsiteY34" fmla="*/ 1144869 h 1869340"/>
                <a:gd name="connsiteX35" fmla="*/ 220394 w 1852942"/>
                <a:gd name="connsiteY35" fmla="*/ 1087727 h 1869340"/>
                <a:gd name="connsiteX36" fmla="*/ 0 w 1852942"/>
                <a:gd name="connsiteY36" fmla="*/ 1018342 h 1869340"/>
                <a:gd name="connsiteX37" fmla="*/ 0 w 1852942"/>
                <a:gd name="connsiteY37" fmla="*/ 834673 h 1869340"/>
                <a:gd name="connsiteX38" fmla="*/ 214272 w 1852942"/>
                <a:gd name="connsiteY38" fmla="*/ 767328 h 1869340"/>
                <a:gd name="connsiteX39" fmla="*/ 234678 w 1852942"/>
                <a:gd name="connsiteY39" fmla="*/ 706105 h 1869340"/>
                <a:gd name="connsiteX40" fmla="*/ 89790 w 1852942"/>
                <a:gd name="connsiteY40" fmla="*/ 546925 h 1869340"/>
                <a:gd name="connsiteX41" fmla="*/ 181621 w 1852942"/>
                <a:gd name="connsiteY41" fmla="*/ 387746 h 1869340"/>
                <a:gd name="connsiteX42" fmla="*/ 387731 w 1852942"/>
                <a:gd name="connsiteY42" fmla="*/ 432643 h 1869340"/>
                <a:gd name="connsiteX43" fmla="*/ 432626 w 1852942"/>
                <a:gd name="connsiteY43" fmla="*/ 385704 h 1869340"/>
                <a:gd name="connsiteX44" fmla="*/ 387731 w 1852942"/>
                <a:gd name="connsiteY44" fmla="*/ 175506 h 1869340"/>
                <a:gd name="connsiteX45" fmla="*/ 546904 w 1852942"/>
                <a:gd name="connsiteY45" fmla="*/ 81631 h 1869340"/>
                <a:gd name="connsiteX46" fmla="*/ 701996 w 1852942"/>
                <a:gd name="connsiteY46" fmla="*/ 222443 h 1869340"/>
                <a:gd name="connsiteX47" fmla="*/ 765257 w 1852942"/>
                <a:gd name="connsiteY47" fmla="*/ 204076 h 1869340"/>
                <a:gd name="connsiteX48" fmla="*/ 830559 w 1852942"/>
                <a:gd name="connsiteY48" fmla="*/ 0 h 18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52942" h="1869340">
                  <a:moveTo>
                    <a:pt x="830559" y="0"/>
                  </a:moveTo>
                  <a:cubicBezTo>
                    <a:pt x="830559" y="0"/>
                    <a:pt x="830559" y="0"/>
                    <a:pt x="1016261" y="0"/>
                  </a:cubicBezTo>
                  <a:cubicBezTo>
                    <a:pt x="1016261" y="0"/>
                    <a:pt x="1016261" y="0"/>
                    <a:pt x="1079522" y="199995"/>
                  </a:cubicBezTo>
                  <a:cubicBezTo>
                    <a:pt x="1099929" y="204076"/>
                    <a:pt x="1120336" y="210199"/>
                    <a:pt x="1140743" y="216321"/>
                  </a:cubicBezTo>
                  <a:cubicBezTo>
                    <a:pt x="1140743" y="216321"/>
                    <a:pt x="1140743" y="216321"/>
                    <a:pt x="1308080" y="63264"/>
                  </a:cubicBezTo>
                  <a:cubicBezTo>
                    <a:pt x="1308080" y="63264"/>
                    <a:pt x="1308080" y="63264"/>
                    <a:pt x="1467253" y="155099"/>
                  </a:cubicBezTo>
                  <a:cubicBezTo>
                    <a:pt x="1467253" y="155099"/>
                    <a:pt x="1467253" y="155099"/>
                    <a:pt x="1418276" y="371420"/>
                  </a:cubicBezTo>
                  <a:cubicBezTo>
                    <a:pt x="1434602" y="383664"/>
                    <a:pt x="1448886" y="397949"/>
                    <a:pt x="1463171" y="412235"/>
                  </a:cubicBezTo>
                  <a:cubicBezTo>
                    <a:pt x="1463171" y="412235"/>
                    <a:pt x="1463171" y="412235"/>
                    <a:pt x="1683565" y="363256"/>
                  </a:cubicBezTo>
                  <a:cubicBezTo>
                    <a:pt x="1683565" y="363256"/>
                    <a:pt x="1683565" y="363256"/>
                    <a:pt x="1775396" y="524477"/>
                  </a:cubicBezTo>
                  <a:cubicBezTo>
                    <a:pt x="1775396" y="524477"/>
                    <a:pt x="1775396" y="524477"/>
                    <a:pt x="1624386" y="685697"/>
                  </a:cubicBezTo>
                  <a:cubicBezTo>
                    <a:pt x="1632548" y="706105"/>
                    <a:pt x="1636629" y="724471"/>
                    <a:pt x="1640711" y="744879"/>
                  </a:cubicBezTo>
                  <a:cubicBezTo>
                    <a:pt x="1640711" y="744879"/>
                    <a:pt x="1640711" y="744879"/>
                    <a:pt x="1852942" y="812225"/>
                  </a:cubicBezTo>
                  <a:cubicBezTo>
                    <a:pt x="1852942" y="812225"/>
                    <a:pt x="1852942" y="812225"/>
                    <a:pt x="1852942" y="997934"/>
                  </a:cubicBezTo>
                  <a:cubicBezTo>
                    <a:pt x="1852942" y="997934"/>
                    <a:pt x="1852942" y="997934"/>
                    <a:pt x="1644792" y="1063238"/>
                  </a:cubicBezTo>
                  <a:cubicBezTo>
                    <a:pt x="1642752" y="1083646"/>
                    <a:pt x="1640711" y="1102013"/>
                    <a:pt x="1634589" y="1120380"/>
                  </a:cubicBezTo>
                  <a:cubicBezTo>
                    <a:pt x="1634589" y="1120380"/>
                    <a:pt x="1634589" y="1120380"/>
                    <a:pt x="1795803" y="1295886"/>
                  </a:cubicBezTo>
                  <a:cubicBezTo>
                    <a:pt x="1795803" y="1295886"/>
                    <a:pt x="1795803" y="1295886"/>
                    <a:pt x="1703972" y="1455065"/>
                  </a:cubicBezTo>
                  <a:cubicBezTo>
                    <a:pt x="1703972" y="1455065"/>
                    <a:pt x="1703972" y="1455065"/>
                    <a:pt x="1477456" y="1404046"/>
                  </a:cubicBezTo>
                  <a:cubicBezTo>
                    <a:pt x="1465212" y="1416290"/>
                    <a:pt x="1452968" y="1430576"/>
                    <a:pt x="1438683" y="1444861"/>
                  </a:cubicBezTo>
                  <a:cubicBezTo>
                    <a:pt x="1438683" y="1444861"/>
                    <a:pt x="1438683" y="1444861"/>
                    <a:pt x="1491741" y="1675468"/>
                  </a:cubicBezTo>
                  <a:cubicBezTo>
                    <a:pt x="1491741" y="1675468"/>
                    <a:pt x="1491741" y="1675468"/>
                    <a:pt x="1330527" y="1769343"/>
                  </a:cubicBezTo>
                  <a:cubicBezTo>
                    <a:pt x="1330527" y="1769343"/>
                    <a:pt x="1330527" y="1769343"/>
                    <a:pt x="1161150" y="1614245"/>
                  </a:cubicBezTo>
                  <a:cubicBezTo>
                    <a:pt x="1142784" y="1620367"/>
                    <a:pt x="1126458" y="1630571"/>
                    <a:pt x="1108092" y="1634653"/>
                  </a:cubicBezTo>
                  <a:cubicBezTo>
                    <a:pt x="1108092" y="1634653"/>
                    <a:pt x="1108092" y="1634653"/>
                    <a:pt x="1036669" y="1869340"/>
                  </a:cubicBezTo>
                  <a:cubicBezTo>
                    <a:pt x="1036669" y="1869340"/>
                    <a:pt x="1036669" y="1869340"/>
                    <a:pt x="850966" y="1869340"/>
                  </a:cubicBezTo>
                  <a:cubicBezTo>
                    <a:pt x="850966" y="1869340"/>
                    <a:pt x="850966" y="1869340"/>
                    <a:pt x="783623" y="1638734"/>
                  </a:cubicBezTo>
                  <a:cubicBezTo>
                    <a:pt x="765257" y="1634653"/>
                    <a:pt x="744850" y="1622408"/>
                    <a:pt x="726484" y="1616286"/>
                  </a:cubicBezTo>
                  <a:cubicBezTo>
                    <a:pt x="726484" y="1616286"/>
                    <a:pt x="726484" y="1616286"/>
                    <a:pt x="559148" y="1769343"/>
                  </a:cubicBezTo>
                  <a:cubicBezTo>
                    <a:pt x="559148" y="1769343"/>
                    <a:pt x="559148" y="1769343"/>
                    <a:pt x="399974" y="1677508"/>
                  </a:cubicBezTo>
                  <a:cubicBezTo>
                    <a:pt x="399974" y="1677508"/>
                    <a:pt x="399974" y="1677508"/>
                    <a:pt x="448951" y="1461187"/>
                  </a:cubicBezTo>
                  <a:cubicBezTo>
                    <a:pt x="432626" y="1446902"/>
                    <a:pt x="418341" y="1432617"/>
                    <a:pt x="404056" y="1418332"/>
                  </a:cubicBezTo>
                  <a:cubicBezTo>
                    <a:pt x="404056" y="1418332"/>
                    <a:pt x="404056" y="1418332"/>
                    <a:pt x="183662" y="1467309"/>
                  </a:cubicBezTo>
                  <a:cubicBezTo>
                    <a:pt x="183662" y="1467309"/>
                    <a:pt x="183662" y="1467309"/>
                    <a:pt x="89790" y="1308130"/>
                  </a:cubicBezTo>
                  <a:cubicBezTo>
                    <a:pt x="89790" y="1308130"/>
                    <a:pt x="89790" y="1308130"/>
                    <a:pt x="238761" y="1144869"/>
                  </a:cubicBezTo>
                  <a:cubicBezTo>
                    <a:pt x="232638" y="1126502"/>
                    <a:pt x="224475" y="1106094"/>
                    <a:pt x="220394" y="1087727"/>
                  </a:cubicBezTo>
                  <a:cubicBezTo>
                    <a:pt x="220394" y="1087727"/>
                    <a:pt x="220394" y="1087727"/>
                    <a:pt x="0" y="1018342"/>
                  </a:cubicBezTo>
                  <a:cubicBezTo>
                    <a:pt x="0" y="1018342"/>
                    <a:pt x="0" y="1018342"/>
                    <a:pt x="0" y="834673"/>
                  </a:cubicBezTo>
                  <a:cubicBezTo>
                    <a:pt x="0" y="834673"/>
                    <a:pt x="0" y="834673"/>
                    <a:pt x="214272" y="767328"/>
                  </a:cubicBezTo>
                  <a:cubicBezTo>
                    <a:pt x="218353" y="746920"/>
                    <a:pt x="228557" y="726512"/>
                    <a:pt x="234678" y="706105"/>
                  </a:cubicBezTo>
                  <a:cubicBezTo>
                    <a:pt x="234678" y="706105"/>
                    <a:pt x="234678" y="706105"/>
                    <a:pt x="89790" y="546925"/>
                  </a:cubicBezTo>
                  <a:cubicBezTo>
                    <a:pt x="89790" y="546925"/>
                    <a:pt x="89790" y="546925"/>
                    <a:pt x="181621" y="387746"/>
                  </a:cubicBezTo>
                  <a:cubicBezTo>
                    <a:pt x="181621" y="387746"/>
                    <a:pt x="181621" y="387746"/>
                    <a:pt x="387731" y="432643"/>
                  </a:cubicBezTo>
                  <a:cubicBezTo>
                    <a:pt x="402016" y="416316"/>
                    <a:pt x="416301" y="399990"/>
                    <a:pt x="432626" y="385704"/>
                  </a:cubicBezTo>
                  <a:cubicBezTo>
                    <a:pt x="432626" y="385704"/>
                    <a:pt x="432626" y="385704"/>
                    <a:pt x="387731" y="175506"/>
                  </a:cubicBezTo>
                  <a:cubicBezTo>
                    <a:pt x="387731" y="175506"/>
                    <a:pt x="387731" y="175506"/>
                    <a:pt x="546904" y="81631"/>
                  </a:cubicBezTo>
                  <a:cubicBezTo>
                    <a:pt x="546904" y="81631"/>
                    <a:pt x="546904" y="81631"/>
                    <a:pt x="701996" y="222443"/>
                  </a:cubicBezTo>
                  <a:cubicBezTo>
                    <a:pt x="722403" y="216321"/>
                    <a:pt x="744850" y="210199"/>
                    <a:pt x="765257" y="204076"/>
                  </a:cubicBezTo>
                  <a:cubicBezTo>
                    <a:pt x="765257" y="204076"/>
                    <a:pt x="765257" y="204076"/>
                    <a:pt x="830559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384031" y="2242636"/>
              <a:ext cx="1711969" cy="1727120"/>
            </a:xfrm>
            <a:custGeom>
              <a:avLst/>
              <a:gdLst>
                <a:gd name="connsiteX0" fmla="*/ 830559 w 1852942"/>
                <a:gd name="connsiteY0" fmla="*/ 0 h 1869340"/>
                <a:gd name="connsiteX1" fmla="*/ 1016261 w 1852942"/>
                <a:gd name="connsiteY1" fmla="*/ 0 h 1869340"/>
                <a:gd name="connsiteX2" fmla="*/ 1079522 w 1852942"/>
                <a:gd name="connsiteY2" fmla="*/ 199995 h 1869340"/>
                <a:gd name="connsiteX3" fmla="*/ 1140743 w 1852942"/>
                <a:gd name="connsiteY3" fmla="*/ 216321 h 1869340"/>
                <a:gd name="connsiteX4" fmla="*/ 1308080 w 1852942"/>
                <a:gd name="connsiteY4" fmla="*/ 63264 h 1869340"/>
                <a:gd name="connsiteX5" fmla="*/ 1467253 w 1852942"/>
                <a:gd name="connsiteY5" fmla="*/ 155099 h 1869340"/>
                <a:gd name="connsiteX6" fmla="*/ 1418276 w 1852942"/>
                <a:gd name="connsiteY6" fmla="*/ 371420 h 1869340"/>
                <a:gd name="connsiteX7" fmla="*/ 1463171 w 1852942"/>
                <a:gd name="connsiteY7" fmla="*/ 412235 h 1869340"/>
                <a:gd name="connsiteX8" fmla="*/ 1683565 w 1852942"/>
                <a:gd name="connsiteY8" fmla="*/ 363256 h 1869340"/>
                <a:gd name="connsiteX9" fmla="*/ 1775396 w 1852942"/>
                <a:gd name="connsiteY9" fmla="*/ 524477 h 1869340"/>
                <a:gd name="connsiteX10" fmla="*/ 1624386 w 1852942"/>
                <a:gd name="connsiteY10" fmla="*/ 685697 h 1869340"/>
                <a:gd name="connsiteX11" fmla="*/ 1640711 w 1852942"/>
                <a:gd name="connsiteY11" fmla="*/ 744879 h 1869340"/>
                <a:gd name="connsiteX12" fmla="*/ 1852942 w 1852942"/>
                <a:gd name="connsiteY12" fmla="*/ 812225 h 1869340"/>
                <a:gd name="connsiteX13" fmla="*/ 1852942 w 1852942"/>
                <a:gd name="connsiteY13" fmla="*/ 997934 h 1869340"/>
                <a:gd name="connsiteX14" fmla="*/ 1644792 w 1852942"/>
                <a:gd name="connsiteY14" fmla="*/ 1063238 h 1869340"/>
                <a:gd name="connsiteX15" fmla="*/ 1634589 w 1852942"/>
                <a:gd name="connsiteY15" fmla="*/ 1120380 h 1869340"/>
                <a:gd name="connsiteX16" fmla="*/ 1795803 w 1852942"/>
                <a:gd name="connsiteY16" fmla="*/ 1295886 h 1869340"/>
                <a:gd name="connsiteX17" fmla="*/ 1703972 w 1852942"/>
                <a:gd name="connsiteY17" fmla="*/ 1455065 h 1869340"/>
                <a:gd name="connsiteX18" fmla="*/ 1477456 w 1852942"/>
                <a:gd name="connsiteY18" fmla="*/ 1404046 h 1869340"/>
                <a:gd name="connsiteX19" fmla="*/ 1438683 w 1852942"/>
                <a:gd name="connsiteY19" fmla="*/ 1444861 h 1869340"/>
                <a:gd name="connsiteX20" fmla="*/ 1491741 w 1852942"/>
                <a:gd name="connsiteY20" fmla="*/ 1675468 h 1869340"/>
                <a:gd name="connsiteX21" fmla="*/ 1330527 w 1852942"/>
                <a:gd name="connsiteY21" fmla="*/ 1769343 h 1869340"/>
                <a:gd name="connsiteX22" fmla="*/ 1161150 w 1852942"/>
                <a:gd name="connsiteY22" fmla="*/ 1614245 h 1869340"/>
                <a:gd name="connsiteX23" fmla="*/ 1108092 w 1852942"/>
                <a:gd name="connsiteY23" fmla="*/ 1634653 h 1869340"/>
                <a:gd name="connsiteX24" fmla="*/ 1036669 w 1852942"/>
                <a:gd name="connsiteY24" fmla="*/ 1869340 h 1869340"/>
                <a:gd name="connsiteX25" fmla="*/ 850966 w 1852942"/>
                <a:gd name="connsiteY25" fmla="*/ 1869340 h 1869340"/>
                <a:gd name="connsiteX26" fmla="*/ 783623 w 1852942"/>
                <a:gd name="connsiteY26" fmla="*/ 1638734 h 1869340"/>
                <a:gd name="connsiteX27" fmla="*/ 726484 w 1852942"/>
                <a:gd name="connsiteY27" fmla="*/ 1616286 h 1869340"/>
                <a:gd name="connsiteX28" fmla="*/ 559148 w 1852942"/>
                <a:gd name="connsiteY28" fmla="*/ 1769343 h 1869340"/>
                <a:gd name="connsiteX29" fmla="*/ 399974 w 1852942"/>
                <a:gd name="connsiteY29" fmla="*/ 1677508 h 1869340"/>
                <a:gd name="connsiteX30" fmla="*/ 448951 w 1852942"/>
                <a:gd name="connsiteY30" fmla="*/ 1461187 h 1869340"/>
                <a:gd name="connsiteX31" fmla="*/ 404056 w 1852942"/>
                <a:gd name="connsiteY31" fmla="*/ 1418332 h 1869340"/>
                <a:gd name="connsiteX32" fmla="*/ 183662 w 1852942"/>
                <a:gd name="connsiteY32" fmla="*/ 1467309 h 1869340"/>
                <a:gd name="connsiteX33" fmla="*/ 89790 w 1852942"/>
                <a:gd name="connsiteY33" fmla="*/ 1308130 h 1869340"/>
                <a:gd name="connsiteX34" fmla="*/ 238761 w 1852942"/>
                <a:gd name="connsiteY34" fmla="*/ 1144869 h 1869340"/>
                <a:gd name="connsiteX35" fmla="*/ 220394 w 1852942"/>
                <a:gd name="connsiteY35" fmla="*/ 1087727 h 1869340"/>
                <a:gd name="connsiteX36" fmla="*/ 0 w 1852942"/>
                <a:gd name="connsiteY36" fmla="*/ 1018342 h 1869340"/>
                <a:gd name="connsiteX37" fmla="*/ 0 w 1852942"/>
                <a:gd name="connsiteY37" fmla="*/ 834673 h 1869340"/>
                <a:gd name="connsiteX38" fmla="*/ 214272 w 1852942"/>
                <a:gd name="connsiteY38" fmla="*/ 767328 h 1869340"/>
                <a:gd name="connsiteX39" fmla="*/ 234678 w 1852942"/>
                <a:gd name="connsiteY39" fmla="*/ 706105 h 1869340"/>
                <a:gd name="connsiteX40" fmla="*/ 89790 w 1852942"/>
                <a:gd name="connsiteY40" fmla="*/ 546925 h 1869340"/>
                <a:gd name="connsiteX41" fmla="*/ 181621 w 1852942"/>
                <a:gd name="connsiteY41" fmla="*/ 387746 h 1869340"/>
                <a:gd name="connsiteX42" fmla="*/ 387731 w 1852942"/>
                <a:gd name="connsiteY42" fmla="*/ 432643 h 1869340"/>
                <a:gd name="connsiteX43" fmla="*/ 432626 w 1852942"/>
                <a:gd name="connsiteY43" fmla="*/ 385704 h 1869340"/>
                <a:gd name="connsiteX44" fmla="*/ 387731 w 1852942"/>
                <a:gd name="connsiteY44" fmla="*/ 175506 h 1869340"/>
                <a:gd name="connsiteX45" fmla="*/ 546904 w 1852942"/>
                <a:gd name="connsiteY45" fmla="*/ 81631 h 1869340"/>
                <a:gd name="connsiteX46" fmla="*/ 701996 w 1852942"/>
                <a:gd name="connsiteY46" fmla="*/ 222443 h 1869340"/>
                <a:gd name="connsiteX47" fmla="*/ 765257 w 1852942"/>
                <a:gd name="connsiteY47" fmla="*/ 204076 h 1869340"/>
                <a:gd name="connsiteX48" fmla="*/ 830559 w 1852942"/>
                <a:gd name="connsiteY48" fmla="*/ 0 h 18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52942" h="1869340">
                  <a:moveTo>
                    <a:pt x="830559" y="0"/>
                  </a:moveTo>
                  <a:cubicBezTo>
                    <a:pt x="830559" y="0"/>
                    <a:pt x="830559" y="0"/>
                    <a:pt x="1016261" y="0"/>
                  </a:cubicBezTo>
                  <a:cubicBezTo>
                    <a:pt x="1016261" y="0"/>
                    <a:pt x="1016261" y="0"/>
                    <a:pt x="1079522" y="199995"/>
                  </a:cubicBezTo>
                  <a:cubicBezTo>
                    <a:pt x="1099929" y="204076"/>
                    <a:pt x="1120336" y="210199"/>
                    <a:pt x="1140743" y="216321"/>
                  </a:cubicBezTo>
                  <a:cubicBezTo>
                    <a:pt x="1140743" y="216321"/>
                    <a:pt x="1140743" y="216321"/>
                    <a:pt x="1308080" y="63264"/>
                  </a:cubicBezTo>
                  <a:cubicBezTo>
                    <a:pt x="1308080" y="63264"/>
                    <a:pt x="1308080" y="63264"/>
                    <a:pt x="1467253" y="155099"/>
                  </a:cubicBezTo>
                  <a:cubicBezTo>
                    <a:pt x="1467253" y="155099"/>
                    <a:pt x="1467253" y="155099"/>
                    <a:pt x="1418276" y="371420"/>
                  </a:cubicBezTo>
                  <a:cubicBezTo>
                    <a:pt x="1434602" y="383664"/>
                    <a:pt x="1448886" y="397949"/>
                    <a:pt x="1463171" y="412235"/>
                  </a:cubicBezTo>
                  <a:cubicBezTo>
                    <a:pt x="1463171" y="412235"/>
                    <a:pt x="1463171" y="412235"/>
                    <a:pt x="1683565" y="363256"/>
                  </a:cubicBezTo>
                  <a:cubicBezTo>
                    <a:pt x="1683565" y="363256"/>
                    <a:pt x="1683565" y="363256"/>
                    <a:pt x="1775396" y="524477"/>
                  </a:cubicBezTo>
                  <a:cubicBezTo>
                    <a:pt x="1775396" y="524477"/>
                    <a:pt x="1775396" y="524477"/>
                    <a:pt x="1624386" y="685697"/>
                  </a:cubicBezTo>
                  <a:cubicBezTo>
                    <a:pt x="1632548" y="706105"/>
                    <a:pt x="1636629" y="724471"/>
                    <a:pt x="1640711" y="744879"/>
                  </a:cubicBezTo>
                  <a:cubicBezTo>
                    <a:pt x="1640711" y="744879"/>
                    <a:pt x="1640711" y="744879"/>
                    <a:pt x="1852942" y="812225"/>
                  </a:cubicBezTo>
                  <a:cubicBezTo>
                    <a:pt x="1852942" y="812225"/>
                    <a:pt x="1852942" y="812225"/>
                    <a:pt x="1852942" y="997934"/>
                  </a:cubicBezTo>
                  <a:cubicBezTo>
                    <a:pt x="1852942" y="997934"/>
                    <a:pt x="1852942" y="997934"/>
                    <a:pt x="1644792" y="1063238"/>
                  </a:cubicBezTo>
                  <a:cubicBezTo>
                    <a:pt x="1642752" y="1083646"/>
                    <a:pt x="1640711" y="1102013"/>
                    <a:pt x="1634589" y="1120380"/>
                  </a:cubicBezTo>
                  <a:cubicBezTo>
                    <a:pt x="1634589" y="1120380"/>
                    <a:pt x="1634589" y="1120380"/>
                    <a:pt x="1795803" y="1295886"/>
                  </a:cubicBezTo>
                  <a:cubicBezTo>
                    <a:pt x="1795803" y="1295886"/>
                    <a:pt x="1795803" y="1295886"/>
                    <a:pt x="1703972" y="1455065"/>
                  </a:cubicBezTo>
                  <a:cubicBezTo>
                    <a:pt x="1703972" y="1455065"/>
                    <a:pt x="1703972" y="1455065"/>
                    <a:pt x="1477456" y="1404046"/>
                  </a:cubicBezTo>
                  <a:cubicBezTo>
                    <a:pt x="1465212" y="1416290"/>
                    <a:pt x="1452968" y="1430576"/>
                    <a:pt x="1438683" y="1444861"/>
                  </a:cubicBezTo>
                  <a:cubicBezTo>
                    <a:pt x="1438683" y="1444861"/>
                    <a:pt x="1438683" y="1444861"/>
                    <a:pt x="1491741" y="1675468"/>
                  </a:cubicBezTo>
                  <a:cubicBezTo>
                    <a:pt x="1491741" y="1675468"/>
                    <a:pt x="1491741" y="1675468"/>
                    <a:pt x="1330527" y="1769343"/>
                  </a:cubicBezTo>
                  <a:cubicBezTo>
                    <a:pt x="1330527" y="1769343"/>
                    <a:pt x="1330527" y="1769343"/>
                    <a:pt x="1161150" y="1614245"/>
                  </a:cubicBezTo>
                  <a:cubicBezTo>
                    <a:pt x="1142784" y="1620367"/>
                    <a:pt x="1126458" y="1630571"/>
                    <a:pt x="1108092" y="1634653"/>
                  </a:cubicBezTo>
                  <a:cubicBezTo>
                    <a:pt x="1108092" y="1634653"/>
                    <a:pt x="1108092" y="1634653"/>
                    <a:pt x="1036669" y="1869340"/>
                  </a:cubicBezTo>
                  <a:cubicBezTo>
                    <a:pt x="1036669" y="1869340"/>
                    <a:pt x="1036669" y="1869340"/>
                    <a:pt x="850966" y="1869340"/>
                  </a:cubicBezTo>
                  <a:cubicBezTo>
                    <a:pt x="850966" y="1869340"/>
                    <a:pt x="850966" y="1869340"/>
                    <a:pt x="783623" y="1638734"/>
                  </a:cubicBezTo>
                  <a:cubicBezTo>
                    <a:pt x="765257" y="1634653"/>
                    <a:pt x="744850" y="1622408"/>
                    <a:pt x="726484" y="1616286"/>
                  </a:cubicBezTo>
                  <a:cubicBezTo>
                    <a:pt x="726484" y="1616286"/>
                    <a:pt x="726484" y="1616286"/>
                    <a:pt x="559148" y="1769343"/>
                  </a:cubicBezTo>
                  <a:cubicBezTo>
                    <a:pt x="559148" y="1769343"/>
                    <a:pt x="559148" y="1769343"/>
                    <a:pt x="399974" y="1677508"/>
                  </a:cubicBezTo>
                  <a:cubicBezTo>
                    <a:pt x="399974" y="1677508"/>
                    <a:pt x="399974" y="1677508"/>
                    <a:pt x="448951" y="1461187"/>
                  </a:cubicBezTo>
                  <a:cubicBezTo>
                    <a:pt x="432626" y="1446902"/>
                    <a:pt x="418341" y="1432617"/>
                    <a:pt x="404056" y="1418332"/>
                  </a:cubicBezTo>
                  <a:cubicBezTo>
                    <a:pt x="404056" y="1418332"/>
                    <a:pt x="404056" y="1418332"/>
                    <a:pt x="183662" y="1467309"/>
                  </a:cubicBezTo>
                  <a:cubicBezTo>
                    <a:pt x="183662" y="1467309"/>
                    <a:pt x="183662" y="1467309"/>
                    <a:pt x="89790" y="1308130"/>
                  </a:cubicBezTo>
                  <a:cubicBezTo>
                    <a:pt x="89790" y="1308130"/>
                    <a:pt x="89790" y="1308130"/>
                    <a:pt x="238761" y="1144869"/>
                  </a:cubicBezTo>
                  <a:cubicBezTo>
                    <a:pt x="232638" y="1126502"/>
                    <a:pt x="224475" y="1106094"/>
                    <a:pt x="220394" y="1087727"/>
                  </a:cubicBezTo>
                  <a:cubicBezTo>
                    <a:pt x="220394" y="1087727"/>
                    <a:pt x="220394" y="1087727"/>
                    <a:pt x="0" y="1018342"/>
                  </a:cubicBezTo>
                  <a:cubicBezTo>
                    <a:pt x="0" y="1018342"/>
                    <a:pt x="0" y="1018342"/>
                    <a:pt x="0" y="834673"/>
                  </a:cubicBezTo>
                  <a:cubicBezTo>
                    <a:pt x="0" y="834673"/>
                    <a:pt x="0" y="834673"/>
                    <a:pt x="214272" y="767328"/>
                  </a:cubicBezTo>
                  <a:cubicBezTo>
                    <a:pt x="218353" y="746920"/>
                    <a:pt x="228557" y="726512"/>
                    <a:pt x="234678" y="706105"/>
                  </a:cubicBezTo>
                  <a:cubicBezTo>
                    <a:pt x="234678" y="706105"/>
                    <a:pt x="234678" y="706105"/>
                    <a:pt x="89790" y="546925"/>
                  </a:cubicBezTo>
                  <a:cubicBezTo>
                    <a:pt x="89790" y="546925"/>
                    <a:pt x="89790" y="546925"/>
                    <a:pt x="181621" y="387746"/>
                  </a:cubicBezTo>
                  <a:cubicBezTo>
                    <a:pt x="181621" y="387746"/>
                    <a:pt x="181621" y="387746"/>
                    <a:pt x="387731" y="432643"/>
                  </a:cubicBezTo>
                  <a:cubicBezTo>
                    <a:pt x="402016" y="416316"/>
                    <a:pt x="416301" y="399990"/>
                    <a:pt x="432626" y="385704"/>
                  </a:cubicBezTo>
                  <a:cubicBezTo>
                    <a:pt x="432626" y="385704"/>
                    <a:pt x="432626" y="385704"/>
                    <a:pt x="387731" y="175506"/>
                  </a:cubicBezTo>
                  <a:cubicBezTo>
                    <a:pt x="387731" y="175506"/>
                    <a:pt x="387731" y="175506"/>
                    <a:pt x="546904" y="81631"/>
                  </a:cubicBezTo>
                  <a:cubicBezTo>
                    <a:pt x="546904" y="81631"/>
                    <a:pt x="546904" y="81631"/>
                    <a:pt x="701996" y="222443"/>
                  </a:cubicBezTo>
                  <a:cubicBezTo>
                    <a:pt x="722403" y="216321"/>
                    <a:pt x="744850" y="210199"/>
                    <a:pt x="765257" y="204076"/>
                  </a:cubicBezTo>
                  <a:cubicBezTo>
                    <a:pt x="765257" y="204076"/>
                    <a:pt x="765257" y="204076"/>
                    <a:pt x="830559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478086" y="3965882"/>
              <a:ext cx="1711969" cy="1727120"/>
            </a:xfrm>
            <a:custGeom>
              <a:avLst/>
              <a:gdLst>
                <a:gd name="connsiteX0" fmla="*/ 830559 w 1852942"/>
                <a:gd name="connsiteY0" fmla="*/ 0 h 1869340"/>
                <a:gd name="connsiteX1" fmla="*/ 1016261 w 1852942"/>
                <a:gd name="connsiteY1" fmla="*/ 0 h 1869340"/>
                <a:gd name="connsiteX2" fmla="*/ 1079522 w 1852942"/>
                <a:gd name="connsiteY2" fmla="*/ 199995 h 1869340"/>
                <a:gd name="connsiteX3" fmla="*/ 1140743 w 1852942"/>
                <a:gd name="connsiteY3" fmla="*/ 216321 h 1869340"/>
                <a:gd name="connsiteX4" fmla="*/ 1308080 w 1852942"/>
                <a:gd name="connsiteY4" fmla="*/ 63264 h 1869340"/>
                <a:gd name="connsiteX5" fmla="*/ 1467253 w 1852942"/>
                <a:gd name="connsiteY5" fmla="*/ 155099 h 1869340"/>
                <a:gd name="connsiteX6" fmla="*/ 1418276 w 1852942"/>
                <a:gd name="connsiteY6" fmla="*/ 371420 h 1869340"/>
                <a:gd name="connsiteX7" fmla="*/ 1463171 w 1852942"/>
                <a:gd name="connsiteY7" fmla="*/ 412235 h 1869340"/>
                <a:gd name="connsiteX8" fmla="*/ 1683565 w 1852942"/>
                <a:gd name="connsiteY8" fmla="*/ 363256 h 1869340"/>
                <a:gd name="connsiteX9" fmla="*/ 1775396 w 1852942"/>
                <a:gd name="connsiteY9" fmla="*/ 524477 h 1869340"/>
                <a:gd name="connsiteX10" fmla="*/ 1624386 w 1852942"/>
                <a:gd name="connsiteY10" fmla="*/ 685697 h 1869340"/>
                <a:gd name="connsiteX11" fmla="*/ 1640711 w 1852942"/>
                <a:gd name="connsiteY11" fmla="*/ 744879 h 1869340"/>
                <a:gd name="connsiteX12" fmla="*/ 1852942 w 1852942"/>
                <a:gd name="connsiteY12" fmla="*/ 812225 h 1869340"/>
                <a:gd name="connsiteX13" fmla="*/ 1852942 w 1852942"/>
                <a:gd name="connsiteY13" fmla="*/ 997934 h 1869340"/>
                <a:gd name="connsiteX14" fmla="*/ 1644792 w 1852942"/>
                <a:gd name="connsiteY14" fmla="*/ 1063238 h 1869340"/>
                <a:gd name="connsiteX15" fmla="*/ 1634589 w 1852942"/>
                <a:gd name="connsiteY15" fmla="*/ 1120380 h 1869340"/>
                <a:gd name="connsiteX16" fmla="*/ 1795803 w 1852942"/>
                <a:gd name="connsiteY16" fmla="*/ 1295886 h 1869340"/>
                <a:gd name="connsiteX17" fmla="*/ 1703972 w 1852942"/>
                <a:gd name="connsiteY17" fmla="*/ 1455065 h 1869340"/>
                <a:gd name="connsiteX18" fmla="*/ 1477456 w 1852942"/>
                <a:gd name="connsiteY18" fmla="*/ 1404046 h 1869340"/>
                <a:gd name="connsiteX19" fmla="*/ 1438683 w 1852942"/>
                <a:gd name="connsiteY19" fmla="*/ 1444861 h 1869340"/>
                <a:gd name="connsiteX20" fmla="*/ 1491741 w 1852942"/>
                <a:gd name="connsiteY20" fmla="*/ 1675468 h 1869340"/>
                <a:gd name="connsiteX21" fmla="*/ 1330527 w 1852942"/>
                <a:gd name="connsiteY21" fmla="*/ 1769343 h 1869340"/>
                <a:gd name="connsiteX22" fmla="*/ 1161150 w 1852942"/>
                <a:gd name="connsiteY22" fmla="*/ 1614245 h 1869340"/>
                <a:gd name="connsiteX23" fmla="*/ 1108092 w 1852942"/>
                <a:gd name="connsiteY23" fmla="*/ 1634653 h 1869340"/>
                <a:gd name="connsiteX24" fmla="*/ 1036669 w 1852942"/>
                <a:gd name="connsiteY24" fmla="*/ 1869340 h 1869340"/>
                <a:gd name="connsiteX25" fmla="*/ 850966 w 1852942"/>
                <a:gd name="connsiteY25" fmla="*/ 1869340 h 1869340"/>
                <a:gd name="connsiteX26" fmla="*/ 783623 w 1852942"/>
                <a:gd name="connsiteY26" fmla="*/ 1638734 h 1869340"/>
                <a:gd name="connsiteX27" fmla="*/ 726484 w 1852942"/>
                <a:gd name="connsiteY27" fmla="*/ 1616286 h 1869340"/>
                <a:gd name="connsiteX28" fmla="*/ 559148 w 1852942"/>
                <a:gd name="connsiteY28" fmla="*/ 1769343 h 1869340"/>
                <a:gd name="connsiteX29" fmla="*/ 399974 w 1852942"/>
                <a:gd name="connsiteY29" fmla="*/ 1677508 h 1869340"/>
                <a:gd name="connsiteX30" fmla="*/ 448951 w 1852942"/>
                <a:gd name="connsiteY30" fmla="*/ 1461187 h 1869340"/>
                <a:gd name="connsiteX31" fmla="*/ 404056 w 1852942"/>
                <a:gd name="connsiteY31" fmla="*/ 1418332 h 1869340"/>
                <a:gd name="connsiteX32" fmla="*/ 183662 w 1852942"/>
                <a:gd name="connsiteY32" fmla="*/ 1467309 h 1869340"/>
                <a:gd name="connsiteX33" fmla="*/ 89790 w 1852942"/>
                <a:gd name="connsiteY33" fmla="*/ 1308130 h 1869340"/>
                <a:gd name="connsiteX34" fmla="*/ 238761 w 1852942"/>
                <a:gd name="connsiteY34" fmla="*/ 1144869 h 1869340"/>
                <a:gd name="connsiteX35" fmla="*/ 220394 w 1852942"/>
                <a:gd name="connsiteY35" fmla="*/ 1087727 h 1869340"/>
                <a:gd name="connsiteX36" fmla="*/ 0 w 1852942"/>
                <a:gd name="connsiteY36" fmla="*/ 1018342 h 1869340"/>
                <a:gd name="connsiteX37" fmla="*/ 0 w 1852942"/>
                <a:gd name="connsiteY37" fmla="*/ 834673 h 1869340"/>
                <a:gd name="connsiteX38" fmla="*/ 214272 w 1852942"/>
                <a:gd name="connsiteY38" fmla="*/ 767328 h 1869340"/>
                <a:gd name="connsiteX39" fmla="*/ 234678 w 1852942"/>
                <a:gd name="connsiteY39" fmla="*/ 706105 h 1869340"/>
                <a:gd name="connsiteX40" fmla="*/ 89790 w 1852942"/>
                <a:gd name="connsiteY40" fmla="*/ 546925 h 1869340"/>
                <a:gd name="connsiteX41" fmla="*/ 181621 w 1852942"/>
                <a:gd name="connsiteY41" fmla="*/ 387746 h 1869340"/>
                <a:gd name="connsiteX42" fmla="*/ 387731 w 1852942"/>
                <a:gd name="connsiteY42" fmla="*/ 432643 h 1869340"/>
                <a:gd name="connsiteX43" fmla="*/ 432626 w 1852942"/>
                <a:gd name="connsiteY43" fmla="*/ 385704 h 1869340"/>
                <a:gd name="connsiteX44" fmla="*/ 387731 w 1852942"/>
                <a:gd name="connsiteY44" fmla="*/ 175506 h 1869340"/>
                <a:gd name="connsiteX45" fmla="*/ 546904 w 1852942"/>
                <a:gd name="connsiteY45" fmla="*/ 81631 h 1869340"/>
                <a:gd name="connsiteX46" fmla="*/ 701996 w 1852942"/>
                <a:gd name="connsiteY46" fmla="*/ 222443 h 1869340"/>
                <a:gd name="connsiteX47" fmla="*/ 765257 w 1852942"/>
                <a:gd name="connsiteY47" fmla="*/ 204076 h 1869340"/>
                <a:gd name="connsiteX48" fmla="*/ 830559 w 1852942"/>
                <a:gd name="connsiteY48" fmla="*/ 0 h 18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52942" h="1869340">
                  <a:moveTo>
                    <a:pt x="830559" y="0"/>
                  </a:moveTo>
                  <a:cubicBezTo>
                    <a:pt x="830559" y="0"/>
                    <a:pt x="830559" y="0"/>
                    <a:pt x="1016261" y="0"/>
                  </a:cubicBezTo>
                  <a:cubicBezTo>
                    <a:pt x="1016261" y="0"/>
                    <a:pt x="1016261" y="0"/>
                    <a:pt x="1079522" y="199995"/>
                  </a:cubicBezTo>
                  <a:cubicBezTo>
                    <a:pt x="1099929" y="204076"/>
                    <a:pt x="1120336" y="210199"/>
                    <a:pt x="1140743" y="216321"/>
                  </a:cubicBezTo>
                  <a:cubicBezTo>
                    <a:pt x="1140743" y="216321"/>
                    <a:pt x="1140743" y="216321"/>
                    <a:pt x="1308080" y="63264"/>
                  </a:cubicBezTo>
                  <a:cubicBezTo>
                    <a:pt x="1308080" y="63264"/>
                    <a:pt x="1308080" y="63264"/>
                    <a:pt x="1467253" y="155099"/>
                  </a:cubicBezTo>
                  <a:cubicBezTo>
                    <a:pt x="1467253" y="155099"/>
                    <a:pt x="1467253" y="155099"/>
                    <a:pt x="1418276" y="371420"/>
                  </a:cubicBezTo>
                  <a:cubicBezTo>
                    <a:pt x="1434602" y="383664"/>
                    <a:pt x="1448886" y="397949"/>
                    <a:pt x="1463171" y="412235"/>
                  </a:cubicBezTo>
                  <a:cubicBezTo>
                    <a:pt x="1463171" y="412235"/>
                    <a:pt x="1463171" y="412235"/>
                    <a:pt x="1683565" y="363256"/>
                  </a:cubicBezTo>
                  <a:cubicBezTo>
                    <a:pt x="1683565" y="363256"/>
                    <a:pt x="1683565" y="363256"/>
                    <a:pt x="1775396" y="524477"/>
                  </a:cubicBezTo>
                  <a:cubicBezTo>
                    <a:pt x="1775396" y="524477"/>
                    <a:pt x="1775396" y="524477"/>
                    <a:pt x="1624386" y="685697"/>
                  </a:cubicBezTo>
                  <a:cubicBezTo>
                    <a:pt x="1632548" y="706105"/>
                    <a:pt x="1636629" y="724471"/>
                    <a:pt x="1640711" y="744879"/>
                  </a:cubicBezTo>
                  <a:cubicBezTo>
                    <a:pt x="1640711" y="744879"/>
                    <a:pt x="1640711" y="744879"/>
                    <a:pt x="1852942" y="812225"/>
                  </a:cubicBezTo>
                  <a:cubicBezTo>
                    <a:pt x="1852942" y="812225"/>
                    <a:pt x="1852942" y="812225"/>
                    <a:pt x="1852942" y="997934"/>
                  </a:cubicBezTo>
                  <a:cubicBezTo>
                    <a:pt x="1852942" y="997934"/>
                    <a:pt x="1852942" y="997934"/>
                    <a:pt x="1644792" y="1063238"/>
                  </a:cubicBezTo>
                  <a:cubicBezTo>
                    <a:pt x="1642752" y="1083646"/>
                    <a:pt x="1640711" y="1102013"/>
                    <a:pt x="1634589" y="1120380"/>
                  </a:cubicBezTo>
                  <a:cubicBezTo>
                    <a:pt x="1634589" y="1120380"/>
                    <a:pt x="1634589" y="1120380"/>
                    <a:pt x="1795803" y="1295886"/>
                  </a:cubicBezTo>
                  <a:cubicBezTo>
                    <a:pt x="1795803" y="1295886"/>
                    <a:pt x="1795803" y="1295886"/>
                    <a:pt x="1703972" y="1455065"/>
                  </a:cubicBezTo>
                  <a:cubicBezTo>
                    <a:pt x="1703972" y="1455065"/>
                    <a:pt x="1703972" y="1455065"/>
                    <a:pt x="1477456" y="1404046"/>
                  </a:cubicBezTo>
                  <a:cubicBezTo>
                    <a:pt x="1465212" y="1416290"/>
                    <a:pt x="1452968" y="1430576"/>
                    <a:pt x="1438683" y="1444861"/>
                  </a:cubicBezTo>
                  <a:cubicBezTo>
                    <a:pt x="1438683" y="1444861"/>
                    <a:pt x="1438683" y="1444861"/>
                    <a:pt x="1491741" y="1675468"/>
                  </a:cubicBezTo>
                  <a:cubicBezTo>
                    <a:pt x="1491741" y="1675468"/>
                    <a:pt x="1491741" y="1675468"/>
                    <a:pt x="1330527" y="1769343"/>
                  </a:cubicBezTo>
                  <a:cubicBezTo>
                    <a:pt x="1330527" y="1769343"/>
                    <a:pt x="1330527" y="1769343"/>
                    <a:pt x="1161150" y="1614245"/>
                  </a:cubicBezTo>
                  <a:cubicBezTo>
                    <a:pt x="1142784" y="1620367"/>
                    <a:pt x="1126458" y="1630571"/>
                    <a:pt x="1108092" y="1634653"/>
                  </a:cubicBezTo>
                  <a:cubicBezTo>
                    <a:pt x="1108092" y="1634653"/>
                    <a:pt x="1108092" y="1634653"/>
                    <a:pt x="1036669" y="1869340"/>
                  </a:cubicBezTo>
                  <a:cubicBezTo>
                    <a:pt x="1036669" y="1869340"/>
                    <a:pt x="1036669" y="1869340"/>
                    <a:pt x="850966" y="1869340"/>
                  </a:cubicBezTo>
                  <a:cubicBezTo>
                    <a:pt x="850966" y="1869340"/>
                    <a:pt x="850966" y="1869340"/>
                    <a:pt x="783623" y="1638734"/>
                  </a:cubicBezTo>
                  <a:cubicBezTo>
                    <a:pt x="765257" y="1634653"/>
                    <a:pt x="744850" y="1622408"/>
                    <a:pt x="726484" y="1616286"/>
                  </a:cubicBezTo>
                  <a:cubicBezTo>
                    <a:pt x="726484" y="1616286"/>
                    <a:pt x="726484" y="1616286"/>
                    <a:pt x="559148" y="1769343"/>
                  </a:cubicBezTo>
                  <a:cubicBezTo>
                    <a:pt x="559148" y="1769343"/>
                    <a:pt x="559148" y="1769343"/>
                    <a:pt x="399974" y="1677508"/>
                  </a:cubicBezTo>
                  <a:cubicBezTo>
                    <a:pt x="399974" y="1677508"/>
                    <a:pt x="399974" y="1677508"/>
                    <a:pt x="448951" y="1461187"/>
                  </a:cubicBezTo>
                  <a:cubicBezTo>
                    <a:pt x="432626" y="1446902"/>
                    <a:pt x="418341" y="1432617"/>
                    <a:pt x="404056" y="1418332"/>
                  </a:cubicBezTo>
                  <a:cubicBezTo>
                    <a:pt x="404056" y="1418332"/>
                    <a:pt x="404056" y="1418332"/>
                    <a:pt x="183662" y="1467309"/>
                  </a:cubicBezTo>
                  <a:cubicBezTo>
                    <a:pt x="183662" y="1467309"/>
                    <a:pt x="183662" y="1467309"/>
                    <a:pt x="89790" y="1308130"/>
                  </a:cubicBezTo>
                  <a:cubicBezTo>
                    <a:pt x="89790" y="1308130"/>
                    <a:pt x="89790" y="1308130"/>
                    <a:pt x="238761" y="1144869"/>
                  </a:cubicBezTo>
                  <a:cubicBezTo>
                    <a:pt x="232638" y="1126502"/>
                    <a:pt x="224475" y="1106094"/>
                    <a:pt x="220394" y="1087727"/>
                  </a:cubicBezTo>
                  <a:cubicBezTo>
                    <a:pt x="220394" y="1087727"/>
                    <a:pt x="220394" y="1087727"/>
                    <a:pt x="0" y="1018342"/>
                  </a:cubicBezTo>
                  <a:cubicBezTo>
                    <a:pt x="0" y="1018342"/>
                    <a:pt x="0" y="1018342"/>
                    <a:pt x="0" y="834673"/>
                  </a:cubicBezTo>
                  <a:cubicBezTo>
                    <a:pt x="0" y="834673"/>
                    <a:pt x="0" y="834673"/>
                    <a:pt x="214272" y="767328"/>
                  </a:cubicBezTo>
                  <a:cubicBezTo>
                    <a:pt x="218353" y="746920"/>
                    <a:pt x="228557" y="726512"/>
                    <a:pt x="234678" y="706105"/>
                  </a:cubicBezTo>
                  <a:cubicBezTo>
                    <a:pt x="234678" y="706105"/>
                    <a:pt x="234678" y="706105"/>
                    <a:pt x="89790" y="546925"/>
                  </a:cubicBezTo>
                  <a:cubicBezTo>
                    <a:pt x="89790" y="546925"/>
                    <a:pt x="89790" y="546925"/>
                    <a:pt x="181621" y="387746"/>
                  </a:cubicBezTo>
                  <a:cubicBezTo>
                    <a:pt x="181621" y="387746"/>
                    <a:pt x="181621" y="387746"/>
                    <a:pt x="387731" y="432643"/>
                  </a:cubicBezTo>
                  <a:cubicBezTo>
                    <a:pt x="402016" y="416316"/>
                    <a:pt x="416301" y="399990"/>
                    <a:pt x="432626" y="385704"/>
                  </a:cubicBezTo>
                  <a:cubicBezTo>
                    <a:pt x="432626" y="385704"/>
                    <a:pt x="432626" y="385704"/>
                    <a:pt x="387731" y="175506"/>
                  </a:cubicBezTo>
                  <a:cubicBezTo>
                    <a:pt x="387731" y="175506"/>
                    <a:pt x="387731" y="175506"/>
                    <a:pt x="546904" y="81631"/>
                  </a:cubicBezTo>
                  <a:cubicBezTo>
                    <a:pt x="546904" y="81631"/>
                    <a:pt x="546904" y="81631"/>
                    <a:pt x="701996" y="222443"/>
                  </a:cubicBezTo>
                  <a:cubicBezTo>
                    <a:pt x="722403" y="216321"/>
                    <a:pt x="744850" y="210199"/>
                    <a:pt x="765257" y="204076"/>
                  </a:cubicBezTo>
                  <a:cubicBezTo>
                    <a:pt x="765257" y="204076"/>
                    <a:pt x="765257" y="204076"/>
                    <a:pt x="830559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" name="Graphic 15" descr="Heart with pulse">
              <a:extLst>
                <a:ext uri="{FF2B5EF4-FFF2-40B4-BE49-F238E27FC236}">
                  <a16:creationId xmlns:a16="http://schemas.microsoft.com/office/drawing/2014/main" id="{51E6F500-AA22-4AB5-A5D2-EC23F87D0157}"/>
                </a:ext>
              </a:extLst>
            </p:cNvPr>
            <p:cNvSpPr/>
            <p:nvPr/>
          </p:nvSpPr>
          <p:spPr>
            <a:xfrm>
              <a:off x="1998405" y="4406912"/>
              <a:ext cx="477994" cy="456591"/>
            </a:xfrm>
            <a:custGeom>
              <a:avLst/>
              <a:gdLst>
                <a:gd name="connsiteX0" fmla="*/ 325917 w 638175"/>
                <a:gd name="connsiteY0" fmla="*/ 611677 h 609600"/>
                <a:gd name="connsiteX1" fmla="*/ 445265 w 638175"/>
                <a:gd name="connsiteY1" fmla="*/ 505854 h 609600"/>
                <a:gd name="connsiteX2" fmla="*/ 589378 w 638175"/>
                <a:gd name="connsiteY2" fmla="*/ 331928 h 609600"/>
                <a:gd name="connsiteX3" fmla="*/ 638813 w 638175"/>
                <a:gd name="connsiteY3" fmla="*/ 118187 h 609600"/>
                <a:gd name="connsiteX4" fmla="*/ 497557 w 638175"/>
                <a:gd name="connsiteY4" fmla="*/ 648 h 609600"/>
                <a:gd name="connsiteX5" fmla="*/ 323250 w 638175"/>
                <a:gd name="connsiteY5" fmla="*/ 127902 h 609600"/>
                <a:gd name="connsiteX6" fmla="*/ 169040 w 638175"/>
                <a:gd name="connsiteY6" fmla="*/ 267 h 609600"/>
                <a:gd name="connsiteX7" fmla="*/ 15878 w 638175"/>
                <a:gd name="connsiteY7" fmla="*/ 98565 h 609600"/>
                <a:gd name="connsiteX8" fmla="*/ 46167 w 638175"/>
                <a:gd name="connsiteY8" fmla="*/ 313640 h 609600"/>
                <a:gd name="connsiteX9" fmla="*/ 188471 w 638175"/>
                <a:gd name="connsiteY9" fmla="*/ 493091 h 609600"/>
                <a:gd name="connsiteX10" fmla="*/ 323250 w 638175"/>
                <a:gd name="connsiteY10" fmla="*/ 613773 h 609600"/>
                <a:gd name="connsiteX11" fmla="*/ 170850 w 638175"/>
                <a:gd name="connsiteY11" fmla="*/ 287827 h 609600"/>
                <a:gd name="connsiteX12" fmla="*/ 199425 w 638175"/>
                <a:gd name="connsiteY12" fmla="*/ 202102 h 609600"/>
                <a:gd name="connsiteX13" fmla="*/ 216379 w 638175"/>
                <a:gd name="connsiteY13" fmla="*/ 151143 h 609600"/>
                <a:gd name="connsiteX14" fmla="*/ 245811 w 638175"/>
                <a:gd name="connsiteY14" fmla="*/ 127807 h 609600"/>
                <a:gd name="connsiteX15" fmla="*/ 259432 w 638175"/>
                <a:gd name="connsiteY15" fmla="*/ 153906 h 609600"/>
                <a:gd name="connsiteX16" fmla="*/ 267338 w 638175"/>
                <a:gd name="connsiteY16" fmla="*/ 196101 h 609600"/>
                <a:gd name="connsiteX17" fmla="*/ 290198 w 638175"/>
                <a:gd name="connsiteY17" fmla="*/ 318021 h 609600"/>
                <a:gd name="connsiteX18" fmla="*/ 305343 w 638175"/>
                <a:gd name="connsiteY18" fmla="*/ 398984 h 609600"/>
                <a:gd name="connsiteX19" fmla="*/ 360588 w 638175"/>
                <a:gd name="connsiteY19" fmla="*/ 252870 h 609600"/>
                <a:gd name="connsiteX20" fmla="*/ 372780 w 638175"/>
                <a:gd name="connsiteY20" fmla="*/ 220676 h 609600"/>
                <a:gd name="connsiteX21" fmla="*/ 391830 w 638175"/>
                <a:gd name="connsiteY21" fmla="*/ 200578 h 609600"/>
                <a:gd name="connsiteX22" fmla="*/ 414785 w 638175"/>
                <a:gd name="connsiteY22" fmla="*/ 223438 h 609600"/>
                <a:gd name="connsiteX23" fmla="*/ 426501 w 638175"/>
                <a:gd name="connsiteY23" fmla="*/ 263634 h 609600"/>
                <a:gd name="connsiteX24" fmla="*/ 449742 w 638175"/>
                <a:gd name="connsiteY24" fmla="*/ 343548 h 609600"/>
                <a:gd name="connsiteX25" fmla="*/ 472697 w 638175"/>
                <a:gd name="connsiteY25" fmla="*/ 318307 h 609600"/>
                <a:gd name="connsiteX26" fmla="*/ 497367 w 638175"/>
                <a:gd name="connsiteY26" fmla="*/ 291828 h 609600"/>
                <a:gd name="connsiteX27" fmla="*/ 535467 w 638175"/>
                <a:gd name="connsiteY27" fmla="*/ 288208 h 609600"/>
                <a:gd name="connsiteX28" fmla="*/ 570900 w 638175"/>
                <a:gd name="connsiteY28" fmla="*/ 288208 h 609600"/>
                <a:gd name="connsiteX29" fmla="*/ 547563 w 638175"/>
                <a:gd name="connsiteY29" fmla="*/ 326308 h 609600"/>
                <a:gd name="connsiteX30" fmla="*/ 516607 w 638175"/>
                <a:gd name="connsiteY30" fmla="*/ 326308 h 609600"/>
                <a:gd name="connsiteX31" fmla="*/ 455361 w 638175"/>
                <a:gd name="connsiteY31" fmla="*/ 393745 h 609600"/>
                <a:gd name="connsiteX32" fmla="*/ 428527 w 638175"/>
                <a:gd name="connsiteY32" fmla="*/ 396129 h 609600"/>
                <a:gd name="connsiteX33" fmla="*/ 424500 w 638175"/>
                <a:gd name="connsiteY33" fmla="*/ 391459 h 609600"/>
                <a:gd name="connsiteX34" fmla="*/ 420024 w 638175"/>
                <a:gd name="connsiteY34" fmla="*/ 378505 h 609600"/>
                <a:gd name="connsiteX35" fmla="*/ 404117 w 638175"/>
                <a:gd name="connsiteY35" fmla="*/ 324117 h 609600"/>
                <a:gd name="connsiteX36" fmla="*/ 391163 w 638175"/>
                <a:gd name="connsiteY36" fmla="*/ 279540 h 609600"/>
                <a:gd name="connsiteX37" fmla="*/ 318487 w 638175"/>
                <a:gd name="connsiteY37" fmla="*/ 471660 h 609600"/>
                <a:gd name="connsiteX38" fmla="*/ 309819 w 638175"/>
                <a:gd name="connsiteY38" fmla="*/ 484804 h 609600"/>
                <a:gd name="connsiteX39" fmla="*/ 283331 w 638175"/>
                <a:gd name="connsiteY39" fmla="*/ 479888 h 609600"/>
                <a:gd name="connsiteX40" fmla="*/ 280292 w 638175"/>
                <a:gd name="connsiteY40" fmla="*/ 472517 h 609600"/>
                <a:gd name="connsiteX41" fmla="*/ 275244 w 638175"/>
                <a:gd name="connsiteY41" fmla="*/ 445847 h 609600"/>
                <a:gd name="connsiteX42" fmla="*/ 251145 w 638175"/>
                <a:gd name="connsiteY42" fmla="*/ 317259 h 609600"/>
                <a:gd name="connsiteX43" fmla="*/ 233143 w 638175"/>
                <a:gd name="connsiteY43" fmla="*/ 221152 h 609600"/>
                <a:gd name="connsiteX44" fmla="*/ 206283 w 638175"/>
                <a:gd name="connsiteY44" fmla="*/ 301829 h 609600"/>
                <a:gd name="connsiteX45" fmla="*/ 183518 w 638175"/>
                <a:gd name="connsiteY45" fmla="*/ 326308 h 609600"/>
                <a:gd name="connsiteX46" fmla="*/ 141513 w 638175"/>
                <a:gd name="connsiteY46" fmla="*/ 326308 h 609600"/>
                <a:gd name="connsiteX47" fmla="*/ 98650 w 638175"/>
                <a:gd name="connsiteY47" fmla="*/ 326308 h 609600"/>
                <a:gd name="connsiteX48" fmla="*/ 75314 w 638175"/>
                <a:gd name="connsiteY48" fmla="*/ 288208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8175" h="609600">
                  <a:moveTo>
                    <a:pt x="325917" y="611677"/>
                  </a:moveTo>
                  <a:cubicBezTo>
                    <a:pt x="367682" y="578705"/>
                    <a:pt x="407530" y="543373"/>
                    <a:pt x="445265" y="505854"/>
                  </a:cubicBezTo>
                  <a:cubicBezTo>
                    <a:pt x="499966" y="453739"/>
                    <a:pt x="548337" y="395362"/>
                    <a:pt x="589378" y="331928"/>
                  </a:cubicBezTo>
                  <a:cubicBezTo>
                    <a:pt x="627478" y="270587"/>
                    <a:pt x="663864" y="190958"/>
                    <a:pt x="638813" y="118187"/>
                  </a:cubicBezTo>
                  <a:cubicBezTo>
                    <a:pt x="618525" y="57989"/>
                    <a:pt x="562232" y="6840"/>
                    <a:pt x="497557" y="648"/>
                  </a:cubicBezTo>
                  <a:cubicBezTo>
                    <a:pt x="415833" y="-7448"/>
                    <a:pt x="356682" y="61704"/>
                    <a:pt x="323250" y="127902"/>
                  </a:cubicBezTo>
                  <a:cubicBezTo>
                    <a:pt x="292674" y="67323"/>
                    <a:pt x="242097" y="4839"/>
                    <a:pt x="169040" y="267"/>
                  </a:cubicBezTo>
                  <a:cubicBezTo>
                    <a:pt x="104175" y="-3733"/>
                    <a:pt x="43786" y="41892"/>
                    <a:pt x="15878" y="98565"/>
                  </a:cubicBezTo>
                  <a:cubicBezTo>
                    <a:pt x="-19079" y="169717"/>
                    <a:pt x="9401" y="249727"/>
                    <a:pt x="46167" y="313640"/>
                  </a:cubicBezTo>
                  <a:cubicBezTo>
                    <a:pt x="84267" y="380315"/>
                    <a:pt x="134940" y="438894"/>
                    <a:pt x="188471" y="493091"/>
                  </a:cubicBezTo>
                  <a:cubicBezTo>
                    <a:pt x="230670" y="536264"/>
                    <a:pt x="275695" y="576580"/>
                    <a:pt x="323250" y="613773"/>
                  </a:cubicBezTo>
                  <a:close/>
                  <a:moveTo>
                    <a:pt x="170850" y="287827"/>
                  </a:moveTo>
                  <a:lnTo>
                    <a:pt x="199425" y="202102"/>
                  </a:lnTo>
                  <a:lnTo>
                    <a:pt x="216379" y="151143"/>
                  </a:lnTo>
                  <a:cubicBezTo>
                    <a:pt x="220761" y="137904"/>
                    <a:pt x="227523" y="120187"/>
                    <a:pt x="245811" y="127807"/>
                  </a:cubicBezTo>
                  <a:cubicBezTo>
                    <a:pt x="256860" y="132474"/>
                    <a:pt x="257527" y="143904"/>
                    <a:pt x="259432" y="153906"/>
                  </a:cubicBezTo>
                  <a:lnTo>
                    <a:pt x="267338" y="196101"/>
                  </a:lnTo>
                  <a:lnTo>
                    <a:pt x="290198" y="318021"/>
                  </a:lnTo>
                  <a:lnTo>
                    <a:pt x="305343" y="398984"/>
                  </a:lnTo>
                  <a:lnTo>
                    <a:pt x="360588" y="252870"/>
                  </a:lnTo>
                  <a:lnTo>
                    <a:pt x="372780" y="220676"/>
                  </a:lnTo>
                  <a:cubicBezTo>
                    <a:pt x="376304" y="211151"/>
                    <a:pt x="379923" y="201626"/>
                    <a:pt x="391830" y="200578"/>
                  </a:cubicBezTo>
                  <a:cubicBezTo>
                    <a:pt x="406974" y="199054"/>
                    <a:pt x="411451" y="212008"/>
                    <a:pt x="414785" y="223438"/>
                  </a:cubicBezTo>
                  <a:lnTo>
                    <a:pt x="426501" y="263634"/>
                  </a:lnTo>
                  <a:lnTo>
                    <a:pt x="449742" y="343548"/>
                  </a:lnTo>
                  <a:lnTo>
                    <a:pt x="472697" y="318307"/>
                  </a:lnTo>
                  <a:cubicBezTo>
                    <a:pt x="480040" y="308699"/>
                    <a:pt x="488302" y="299831"/>
                    <a:pt x="497367" y="291828"/>
                  </a:cubicBezTo>
                  <a:cubicBezTo>
                    <a:pt x="506892" y="285160"/>
                    <a:pt x="524513" y="288208"/>
                    <a:pt x="535467" y="288208"/>
                  </a:cubicBezTo>
                  <a:lnTo>
                    <a:pt x="570900" y="288208"/>
                  </a:lnTo>
                  <a:cubicBezTo>
                    <a:pt x="563851" y="300876"/>
                    <a:pt x="556041" y="313640"/>
                    <a:pt x="547563" y="326308"/>
                  </a:cubicBezTo>
                  <a:lnTo>
                    <a:pt x="516607" y="326308"/>
                  </a:lnTo>
                  <a:cubicBezTo>
                    <a:pt x="496319" y="348692"/>
                    <a:pt x="476888" y="372504"/>
                    <a:pt x="455361" y="393745"/>
                  </a:cubicBezTo>
                  <a:cubicBezTo>
                    <a:pt x="448609" y="401814"/>
                    <a:pt x="436595" y="402882"/>
                    <a:pt x="428527" y="396129"/>
                  </a:cubicBezTo>
                  <a:cubicBezTo>
                    <a:pt x="426940" y="394802"/>
                    <a:pt x="425580" y="393224"/>
                    <a:pt x="424500" y="391459"/>
                  </a:cubicBezTo>
                  <a:cubicBezTo>
                    <a:pt x="422431" y="387363"/>
                    <a:pt x="420925" y="383006"/>
                    <a:pt x="420024" y="378505"/>
                  </a:cubicBezTo>
                  <a:lnTo>
                    <a:pt x="404117" y="324117"/>
                  </a:lnTo>
                  <a:lnTo>
                    <a:pt x="391163" y="279540"/>
                  </a:lnTo>
                  <a:cubicBezTo>
                    <a:pt x="366874" y="343644"/>
                    <a:pt x="343538" y="407842"/>
                    <a:pt x="318487" y="471660"/>
                  </a:cubicBezTo>
                  <a:cubicBezTo>
                    <a:pt x="317086" y="476858"/>
                    <a:pt x="314047" y="481469"/>
                    <a:pt x="309819" y="484804"/>
                  </a:cubicBezTo>
                  <a:cubicBezTo>
                    <a:pt x="301147" y="490761"/>
                    <a:pt x="289288" y="488560"/>
                    <a:pt x="283331" y="479888"/>
                  </a:cubicBezTo>
                  <a:cubicBezTo>
                    <a:pt x="281809" y="477673"/>
                    <a:pt x="280774" y="475161"/>
                    <a:pt x="280292" y="472517"/>
                  </a:cubicBezTo>
                  <a:cubicBezTo>
                    <a:pt x="278101" y="463754"/>
                    <a:pt x="276958" y="454610"/>
                    <a:pt x="275244" y="445847"/>
                  </a:cubicBezTo>
                  <a:lnTo>
                    <a:pt x="251145" y="317259"/>
                  </a:lnTo>
                  <a:lnTo>
                    <a:pt x="233143" y="221152"/>
                  </a:lnTo>
                  <a:lnTo>
                    <a:pt x="206283" y="301829"/>
                  </a:lnTo>
                  <a:cubicBezTo>
                    <a:pt x="202187" y="313830"/>
                    <a:pt x="198948" y="325546"/>
                    <a:pt x="183518" y="326308"/>
                  </a:cubicBezTo>
                  <a:cubicBezTo>
                    <a:pt x="169516" y="326975"/>
                    <a:pt x="155419" y="326308"/>
                    <a:pt x="141513" y="326308"/>
                  </a:cubicBezTo>
                  <a:lnTo>
                    <a:pt x="98650" y="326308"/>
                  </a:lnTo>
                  <a:cubicBezTo>
                    <a:pt x="90268" y="313640"/>
                    <a:pt x="82362" y="300876"/>
                    <a:pt x="75314" y="2882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6D63C2A-6621-4DBD-8A3E-9A23B767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2330" y="4485765"/>
              <a:ext cx="683480" cy="683480"/>
            </a:xfrm>
            <a:prstGeom prst="rect">
              <a:avLst/>
            </a:prstGeom>
          </p:spPr>
        </p:pic>
        <p:grpSp>
          <p:nvGrpSpPr>
            <p:cNvPr id="24" name="Graphic 11" descr="Stethoscope">
              <a:extLst>
                <a:ext uri="{FF2B5EF4-FFF2-40B4-BE49-F238E27FC236}">
                  <a16:creationId xmlns:a16="http://schemas.microsoft.com/office/drawing/2014/main" id="{56E8444A-1E41-4F0E-896F-AB23CC85156C}"/>
                </a:ext>
              </a:extLst>
            </p:cNvPr>
            <p:cNvGrpSpPr/>
            <p:nvPr/>
          </p:nvGrpSpPr>
          <p:grpSpPr>
            <a:xfrm>
              <a:off x="2802437" y="2741379"/>
              <a:ext cx="823278" cy="721886"/>
              <a:chOff x="5638800" y="2971800"/>
              <a:chExt cx="914400" cy="914400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3687190-8209-4FAA-9B54-D8B1340120BD}"/>
                  </a:ext>
                </a:extLst>
              </p:cNvPr>
              <p:cNvSpPr/>
              <p:nvPr/>
            </p:nvSpPr>
            <p:spPr>
              <a:xfrm>
                <a:off x="5772150" y="3009900"/>
                <a:ext cx="647700" cy="838200"/>
              </a:xfrm>
              <a:custGeom>
                <a:avLst/>
                <a:gdLst>
                  <a:gd name="connsiteX0" fmla="*/ 542925 w 647700"/>
                  <a:gd name="connsiteY0" fmla="*/ 381000 h 838200"/>
                  <a:gd name="connsiteX1" fmla="*/ 476250 w 647700"/>
                  <a:gd name="connsiteY1" fmla="*/ 314325 h 838200"/>
                  <a:gd name="connsiteX2" fmla="*/ 542925 w 647700"/>
                  <a:gd name="connsiteY2" fmla="*/ 247650 h 838200"/>
                  <a:gd name="connsiteX3" fmla="*/ 609600 w 647700"/>
                  <a:gd name="connsiteY3" fmla="*/ 314325 h 838200"/>
                  <a:gd name="connsiteX4" fmla="*/ 542925 w 647700"/>
                  <a:gd name="connsiteY4" fmla="*/ 381000 h 838200"/>
                  <a:gd name="connsiteX5" fmla="*/ 647700 w 647700"/>
                  <a:gd name="connsiteY5" fmla="*/ 314325 h 838200"/>
                  <a:gd name="connsiteX6" fmla="*/ 542925 w 647700"/>
                  <a:gd name="connsiteY6" fmla="*/ 209550 h 838200"/>
                  <a:gd name="connsiteX7" fmla="*/ 438150 w 647700"/>
                  <a:gd name="connsiteY7" fmla="*/ 314325 h 838200"/>
                  <a:gd name="connsiteX8" fmla="*/ 514350 w 647700"/>
                  <a:gd name="connsiteY8" fmla="*/ 415290 h 838200"/>
                  <a:gd name="connsiteX9" fmla="*/ 514350 w 647700"/>
                  <a:gd name="connsiteY9" fmla="*/ 638175 h 838200"/>
                  <a:gd name="connsiteX10" fmla="*/ 371475 w 647700"/>
                  <a:gd name="connsiteY10" fmla="*/ 781050 h 838200"/>
                  <a:gd name="connsiteX11" fmla="*/ 228600 w 647700"/>
                  <a:gd name="connsiteY11" fmla="*/ 638175 h 838200"/>
                  <a:gd name="connsiteX12" fmla="*/ 228600 w 647700"/>
                  <a:gd name="connsiteY12" fmla="*/ 541020 h 838200"/>
                  <a:gd name="connsiteX13" fmla="*/ 400050 w 647700"/>
                  <a:gd name="connsiteY13" fmla="*/ 342900 h 838200"/>
                  <a:gd name="connsiteX14" fmla="*/ 381000 w 647700"/>
                  <a:gd name="connsiteY14" fmla="*/ 310515 h 838200"/>
                  <a:gd name="connsiteX15" fmla="*/ 381000 w 647700"/>
                  <a:gd name="connsiteY15" fmla="*/ 76200 h 838200"/>
                  <a:gd name="connsiteX16" fmla="*/ 331470 w 647700"/>
                  <a:gd name="connsiteY16" fmla="*/ 20003 h 838200"/>
                  <a:gd name="connsiteX17" fmla="*/ 304800 w 647700"/>
                  <a:gd name="connsiteY17" fmla="*/ 0 h 838200"/>
                  <a:gd name="connsiteX18" fmla="*/ 295275 w 647700"/>
                  <a:gd name="connsiteY18" fmla="*/ 0 h 838200"/>
                  <a:gd name="connsiteX19" fmla="*/ 257175 w 647700"/>
                  <a:gd name="connsiteY19" fmla="*/ 38100 h 838200"/>
                  <a:gd name="connsiteX20" fmla="*/ 295275 w 647700"/>
                  <a:gd name="connsiteY20" fmla="*/ 76200 h 838200"/>
                  <a:gd name="connsiteX21" fmla="*/ 304800 w 647700"/>
                  <a:gd name="connsiteY21" fmla="*/ 76200 h 838200"/>
                  <a:gd name="connsiteX22" fmla="*/ 331470 w 647700"/>
                  <a:gd name="connsiteY22" fmla="*/ 59055 h 838200"/>
                  <a:gd name="connsiteX23" fmla="*/ 342900 w 647700"/>
                  <a:gd name="connsiteY23" fmla="*/ 76200 h 838200"/>
                  <a:gd name="connsiteX24" fmla="*/ 342900 w 647700"/>
                  <a:gd name="connsiteY24" fmla="*/ 310515 h 838200"/>
                  <a:gd name="connsiteX25" fmla="*/ 323850 w 647700"/>
                  <a:gd name="connsiteY25" fmla="*/ 342900 h 838200"/>
                  <a:gd name="connsiteX26" fmla="*/ 200025 w 647700"/>
                  <a:gd name="connsiteY26" fmla="*/ 466725 h 838200"/>
                  <a:gd name="connsiteX27" fmla="*/ 76200 w 647700"/>
                  <a:gd name="connsiteY27" fmla="*/ 342900 h 838200"/>
                  <a:gd name="connsiteX28" fmla="*/ 57150 w 647700"/>
                  <a:gd name="connsiteY28" fmla="*/ 310515 h 838200"/>
                  <a:gd name="connsiteX29" fmla="*/ 57150 w 647700"/>
                  <a:gd name="connsiteY29" fmla="*/ 76200 h 838200"/>
                  <a:gd name="connsiteX30" fmla="*/ 68580 w 647700"/>
                  <a:gd name="connsiteY30" fmla="*/ 59055 h 838200"/>
                  <a:gd name="connsiteX31" fmla="*/ 95250 w 647700"/>
                  <a:gd name="connsiteY31" fmla="*/ 76200 h 838200"/>
                  <a:gd name="connsiteX32" fmla="*/ 104775 w 647700"/>
                  <a:gd name="connsiteY32" fmla="*/ 76200 h 838200"/>
                  <a:gd name="connsiteX33" fmla="*/ 142875 w 647700"/>
                  <a:gd name="connsiteY33" fmla="*/ 38100 h 838200"/>
                  <a:gd name="connsiteX34" fmla="*/ 104775 w 647700"/>
                  <a:gd name="connsiteY34" fmla="*/ 0 h 838200"/>
                  <a:gd name="connsiteX35" fmla="*/ 95250 w 647700"/>
                  <a:gd name="connsiteY35" fmla="*/ 0 h 838200"/>
                  <a:gd name="connsiteX36" fmla="*/ 68580 w 647700"/>
                  <a:gd name="connsiteY36" fmla="*/ 20003 h 838200"/>
                  <a:gd name="connsiteX37" fmla="*/ 19050 w 647700"/>
                  <a:gd name="connsiteY37" fmla="*/ 76200 h 838200"/>
                  <a:gd name="connsiteX38" fmla="*/ 19050 w 647700"/>
                  <a:gd name="connsiteY38" fmla="*/ 310515 h 838200"/>
                  <a:gd name="connsiteX39" fmla="*/ 0 w 647700"/>
                  <a:gd name="connsiteY39" fmla="*/ 342900 h 838200"/>
                  <a:gd name="connsiteX40" fmla="*/ 171450 w 647700"/>
                  <a:gd name="connsiteY40" fmla="*/ 541020 h 838200"/>
                  <a:gd name="connsiteX41" fmla="*/ 171450 w 647700"/>
                  <a:gd name="connsiteY41" fmla="*/ 638175 h 838200"/>
                  <a:gd name="connsiteX42" fmla="*/ 371475 w 647700"/>
                  <a:gd name="connsiteY42" fmla="*/ 838200 h 838200"/>
                  <a:gd name="connsiteX43" fmla="*/ 571500 w 647700"/>
                  <a:gd name="connsiteY43" fmla="*/ 638175 h 838200"/>
                  <a:gd name="connsiteX44" fmla="*/ 571500 w 647700"/>
                  <a:gd name="connsiteY44" fmla="*/ 415290 h 838200"/>
                  <a:gd name="connsiteX45" fmla="*/ 647700 w 647700"/>
                  <a:gd name="connsiteY45" fmla="*/ 314325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47700" h="838200">
                    <a:moveTo>
                      <a:pt x="542925" y="381000"/>
                    </a:moveTo>
                    <a:cubicBezTo>
                      <a:pt x="505778" y="381000"/>
                      <a:pt x="476250" y="351473"/>
                      <a:pt x="476250" y="314325"/>
                    </a:cubicBezTo>
                    <a:cubicBezTo>
                      <a:pt x="476250" y="277178"/>
                      <a:pt x="505778" y="247650"/>
                      <a:pt x="542925" y="247650"/>
                    </a:cubicBezTo>
                    <a:cubicBezTo>
                      <a:pt x="580073" y="247650"/>
                      <a:pt x="609600" y="277178"/>
                      <a:pt x="609600" y="314325"/>
                    </a:cubicBezTo>
                    <a:cubicBezTo>
                      <a:pt x="609600" y="351473"/>
                      <a:pt x="580073" y="381000"/>
                      <a:pt x="542925" y="381000"/>
                    </a:cubicBezTo>
                    <a:close/>
                    <a:moveTo>
                      <a:pt x="647700" y="314325"/>
                    </a:moveTo>
                    <a:cubicBezTo>
                      <a:pt x="647700" y="256223"/>
                      <a:pt x="601028" y="209550"/>
                      <a:pt x="542925" y="209550"/>
                    </a:cubicBezTo>
                    <a:cubicBezTo>
                      <a:pt x="484823" y="209550"/>
                      <a:pt x="438150" y="256223"/>
                      <a:pt x="438150" y="314325"/>
                    </a:cubicBezTo>
                    <a:cubicBezTo>
                      <a:pt x="438150" y="361950"/>
                      <a:pt x="470535" y="402908"/>
                      <a:pt x="514350" y="415290"/>
                    </a:cubicBezTo>
                    <a:lnTo>
                      <a:pt x="514350" y="638175"/>
                    </a:lnTo>
                    <a:cubicBezTo>
                      <a:pt x="514350" y="717233"/>
                      <a:pt x="450533" y="781050"/>
                      <a:pt x="371475" y="781050"/>
                    </a:cubicBezTo>
                    <a:cubicBezTo>
                      <a:pt x="292418" y="781050"/>
                      <a:pt x="228600" y="717233"/>
                      <a:pt x="228600" y="638175"/>
                    </a:cubicBezTo>
                    <a:lnTo>
                      <a:pt x="228600" y="541020"/>
                    </a:lnTo>
                    <a:cubicBezTo>
                      <a:pt x="325755" y="526733"/>
                      <a:pt x="400050" y="443865"/>
                      <a:pt x="400050" y="342900"/>
                    </a:cubicBezTo>
                    <a:cubicBezTo>
                      <a:pt x="400050" y="328613"/>
                      <a:pt x="392430" y="316230"/>
                      <a:pt x="381000" y="310515"/>
                    </a:cubicBezTo>
                    <a:lnTo>
                      <a:pt x="381000" y="76200"/>
                    </a:lnTo>
                    <a:cubicBezTo>
                      <a:pt x="381000" y="47625"/>
                      <a:pt x="359093" y="23813"/>
                      <a:pt x="331470" y="20003"/>
                    </a:cubicBezTo>
                    <a:cubicBezTo>
                      <a:pt x="327660" y="8573"/>
                      <a:pt x="317183" y="0"/>
                      <a:pt x="304800" y="0"/>
                    </a:cubicBezTo>
                    <a:lnTo>
                      <a:pt x="295275" y="0"/>
                    </a:lnTo>
                    <a:cubicBezTo>
                      <a:pt x="274320" y="0"/>
                      <a:pt x="257175" y="17145"/>
                      <a:pt x="257175" y="38100"/>
                    </a:cubicBezTo>
                    <a:cubicBezTo>
                      <a:pt x="257175" y="59055"/>
                      <a:pt x="274320" y="76200"/>
                      <a:pt x="295275" y="76200"/>
                    </a:cubicBezTo>
                    <a:lnTo>
                      <a:pt x="304800" y="76200"/>
                    </a:lnTo>
                    <a:cubicBezTo>
                      <a:pt x="316230" y="76200"/>
                      <a:pt x="326708" y="68580"/>
                      <a:pt x="331470" y="59055"/>
                    </a:cubicBezTo>
                    <a:cubicBezTo>
                      <a:pt x="338138" y="61913"/>
                      <a:pt x="342900" y="68580"/>
                      <a:pt x="342900" y="76200"/>
                    </a:cubicBezTo>
                    <a:lnTo>
                      <a:pt x="342900" y="310515"/>
                    </a:lnTo>
                    <a:cubicBezTo>
                      <a:pt x="331470" y="317183"/>
                      <a:pt x="323850" y="329565"/>
                      <a:pt x="323850" y="342900"/>
                    </a:cubicBezTo>
                    <a:cubicBezTo>
                      <a:pt x="323850" y="411480"/>
                      <a:pt x="268605" y="466725"/>
                      <a:pt x="200025" y="466725"/>
                    </a:cubicBezTo>
                    <a:cubicBezTo>
                      <a:pt x="131445" y="466725"/>
                      <a:pt x="76200" y="411480"/>
                      <a:pt x="76200" y="342900"/>
                    </a:cubicBezTo>
                    <a:cubicBezTo>
                      <a:pt x="76200" y="328613"/>
                      <a:pt x="68580" y="316230"/>
                      <a:pt x="57150" y="310515"/>
                    </a:cubicBezTo>
                    <a:lnTo>
                      <a:pt x="57150" y="76200"/>
                    </a:lnTo>
                    <a:cubicBezTo>
                      <a:pt x="57150" y="68580"/>
                      <a:pt x="61913" y="61913"/>
                      <a:pt x="68580" y="59055"/>
                    </a:cubicBezTo>
                    <a:cubicBezTo>
                      <a:pt x="73343" y="69533"/>
                      <a:pt x="82868" y="76200"/>
                      <a:pt x="95250" y="76200"/>
                    </a:cubicBezTo>
                    <a:lnTo>
                      <a:pt x="104775" y="76200"/>
                    </a:lnTo>
                    <a:cubicBezTo>
                      <a:pt x="125730" y="76200"/>
                      <a:pt x="142875" y="59055"/>
                      <a:pt x="142875" y="38100"/>
                    </a:cubicBezTo>
                    <a:cubicBezTo>
                      <a:pt x="142875" y="17145"/>
                      <a:pt x="125730" y="0"/>
                      <a:pt x="104775" y="0"/>
                    </a:cubicBezTo>
                    <a:lnTo>
                      <a:pt x="95250" y="0"/>
                    </a:lnTo>
                    <a:cubicBezTo>
                      <a:pt x="82868" y="0"/>
                      <a:pt x="72390" y="8573"/>
                      <a:pt x="68580" y="20003"/>
                    </a:cubicBezTo>
                    <a:cubicBezTo>
                      <a:pt x="40957" y="23813"/>
                      <a:pt x="19050" y="47625"/>
                      <a:pt x="19050" y="76200"/>
                    </a:cubicBezTo>
                    <a:lnTo>
                      <a:pt x="19050" y="310515"/>
                    </a:lnTo>
                    <a:cubicBezTo>
                      <a:pt x="7620" y="317183"/>
                      <a:pt x="0" y="329565"/>
                      <a:pt x="0" y="342900"/>
                    </a:cubicBezTo>
                    <a:cubicBezTo>
                      <a:pt x="0" y="443865"/>
                      <a:pt x="74295" y="526733"/>
                      <a:pt x="171450" y="541020"/>
                    </a:cubicBezTo>
                    <a:lnTo>
                      <a:pt x="171450" y="638175"/>
                    </a:lnTo>
                    <a:cubicBezTo>
                      <a:pt x="171450" y="748665"/>
                      <a:pt x="260985" y="838200"/>
                      <a:pt x="371475" y="838200"/>
                    </a:cubicBezTo>
                    <a:cubicBezTo>
                      <a:pt x="481965" y="838200"/>
                      <a:pt x="571500" y="748665"/>
                      <a:pt x="571500" y="638175"/>
                    </a:cubicBezTo>
                    <a:lnTo>
                      <a:pt x="571500" y="415290"/>
                    </a:lnTo>
                    <a:cubicBezTo>
                      <a:pt x="615315" y="402908"/>
                      <a:pt x="647700" y="361950"/>
                      <a:pt x="647700" y="314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A8511F7-C6D1-4D03-9183-58B88A6AFC48}"/>
                  </a:ext>
                </a:extLst>
              </p:cNvPr>
              <p:cNvSpPr/>
              <p:nvPr/>
            </p:nvSpPr>
            <p:spPr>
              <a:xfrm>
                <a:off x="6267450" y="3276600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7CA2B7-E73C-4354-AAE2-06BBE034D096}"/>
                </a:ext>
              </a:extLst>
            </p:cNvPr>
            <p:cNvSpPr/>
            <p:nvPr/>
          </p:nvSpPr>
          <p:spPr>
            <a:xfrm>
              <a:off x="4976006" y="2856339"/>
              <a:ext cx="494986" cy="491965"/>
            </a:xfrm>
            <a:custGeom>
              <a:avLst/>
              <a:gdLst>
                <a:gd name="connsiteX0" fmla="*/ 419100 w 457200"/>
                <a:gd name="connsiteY0" fmla="*/ 152400 h 457200"/>
                <a:gd name="connsiteX1" fmla="*/ 304800 w 457200"/>
                <a:gd name="connsiteY1" fmla="*/ 152400 h 457200"/>
                <a:gd name="connsiteX2" fmla="*/ 304800 w 457200"/>
                <a:gd name="connsiteY2" fmla="*/ 38100 h 457200"/>
                <a:gd name="connsiteX3" fmla="*/ 266700 w 457200"/>
                <a:gd name="connsiteY3" fmla="*/ 0 h 457200"/>
                <a:gd name="connsiteX4" fmla="*/ 190500 w 457200"/>
                <a:gd name="connsiteY4" fmla="*/ 0 h 457200"/>
                <a:gd name="connsiteX5" fmla="*/ 152400 w 457200"/>
                <a:gd name="connsiteY5" fmla="*/ 38100 h 457200"/>
                <a:gd name="connsiteX6" fmla="*/ 152400 w 457200"/>
                <a:gd name="connsiteY6" fmla="*/ 152400 h 457200"/>
                <a:gd name="connsiteX7" fmla="*/ 38100 w 457200"/>
                <a:gd name="connsiteY7" fmla="*/ 152400 h 457200"/>
                <a:gd name="connsiteX8" fmla="*/ 0 w 457200"/>
                <a:gd name="connsiteY8" fmla="*/ 190500 h 457200"/>
                <a:gd name="connsiteX9" fmla="*/ 0 w 457200"/>
                <a:gd name="connsiteY9" fmla="*/ 266700 h 457200"/>
                <a:gd name="connsiteX10" fmla="*/ 38100 w 457200"/>
                <a:gd name="connsiteY10" fmla="*/ 304800 h 457200"/>
                <a:gd name="connsiteX11" fmla="*/ 152400 w 457200"/>
                <a:gd name="connsiteY11" fmla="*/ 304800 h 457200"/>
                <a:gd name="connsiteX12" fmla="*/ 152400 w 457200"/>
                <a:gd name="connsiteY12" fmla="*/ 419100 h 457200"/>
                <a:gd name="connsiteX13" fmla="*/ 190500 w 457200"/>
                <a:gd name="connsiteY13" fmla="*/ 457200 h 457200"/>
                <a:gd name="connsiteX14" fmla="*/ 266700 w 457200"/>
                <a:gd name="connsiteY14" fmla="*/ 457200 h 457200"/>
                <a:gd name="connsiteX15" fmla="*/ 304800 w 457200"/>
                <a:gd name="connsiteY15" fmla="*/ 419100 h 457200"/>
                <a:gd name="connsiteX16" fmla="*/ 304800 w 457200"/>
                <a:gd name="connsiteY16" fmla="*/ 304800 h 457200"/>
                <a:gd name="connsiteX17" fmla="*/ 419100 w 457200"/>
                <a:gd name="connsiteY17" fmla="*/ 304800 h 457200"/>
                <a:gd name="connsiteX18" fmla="*/ 457200 w 457200"/>
                <a:gd name="connsiteY18" fmla="*/ 266700 h 457200"/>
                <a:gd name="connsiteX19" fmla="*/ 457200 w 457200"/>
                <a:gd name="connsiteY19" fmla="*/ 190500 h 457200"/>
                <a:gd name="connsiteX20" fmla="*/ 419100 w 457200"/>
                <a:gd name="connsiteY20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" h="457200">
                  <a:moveTo>
                    <a:pt x="419100" y="152400"/>
                  </a:moveTo>
                  <a:lnTo>
                    <a:pt x="304800" y="152400"/>
                  </a:lnTo>
                  <a:lnTo>
                    <a:pt x="304800" y="38100"/>
                  </a:lnTo>
                  <a:cubicBezTo>
                    <a:pt x="304800" y="17145"/>
                    <a:pt x="287655" y="0"/>
                    <a:pt x="266700" y="0"/>
                  </a:cubicBezTo>
                  <a:lnTo>
                    <a:pt x="190500" y="0"/>
                  </a:ln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152400"/>
                  </a:lnTo>
                  <a:lnTo>
                    <a:pt x="38100" y="152400"/>
                  </a:lnTo>
                  <a:cubicBezTo>
                    <a:pt x="17145" y="152400"/>
                    <a:pt x="0" y="169545"/>
                    <a:pt x="0" y="190500"/>
                  </a:cubicBezTo>
                  <a:lnTo>
                    <a:pt x="0" y="266700"/>
                  </a:lnTo>
                  <a:cubicBezTo>
                    <a:pt x="0" y="287655"/>
                    <a:pt x="17145" y="304800"/>
                    <a:pt x="38100" y="304800"/>
                  </a:cubicBezTo>
                  <a:lnTo>
                    <a:pt x="152400" y="304800"/>
                  </a:lnTo>
                  <a:lnTo>
                    <a:pt x="152400" y="419100"/>
                  </a:lnTo>
                  <a:cubicBezTo>
                    <a:pt x="152400" y="440055"/>
                    <a:pt x="169545" y="457200"/>
                    <a:pt x="190500" y="457200"/>
                  </a:cubicBezTo>
                  <a:lnTo>
                    <a:pt x="266700" y="457200"/>
                  </a:lnTo>
                  <a:cubicBezTo>
                    <a:pt x="287655" y="457200"/>
                    <a:pt x="304800" y="440055"/>
                    <a:pt x="304800" y="419100"/>
                  </a:cubicBezTo>
                  <a:lnTo>
                    <a:pt x="304800" y="304800"/>
                  </a:lnTo>
                  <a:lnTo>
                    <a:pt x="419100" y="304800"/>
                  </a:lnTo>
                  <a:cubicBezTo>
                    <a:pt x="440055" y="304800"/>
                    <a:pt x="457200" y="287655"/>
                    <a:pt x="457200" y="266700"/>
                  </a:cubicBezTo>
                  <a:lnTo>
                    <a:pt x="457200" y="190500"/>
                  </a:lnTo>
                  <a:cubicBezTo>
                    <a:pt x="457200" y="169545"/>
                    <a:pt x="440055" y="152400"/>
                    <a:pt x="419100" y="1524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1D5E3A-B978-467E-94F3-BF133AB7922B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C995F-FCCD-4EA0-85CD-4379503F9502}"/>
              </a:ext>
            </a:extLst>
          </p:cNvPr>
          <p:cNvSpPr txBox="1"/>
          <p:nvPr/>
        </p:nvSpPr>
        <p:spPr>
          <a:xfrm>
            <a:off x="3514064" y="953889"/>
            <a:ext cx="516387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INFOGRAPHIC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CF7575-959D-4085-8418-F5E5493AAC02}"/>
              </a:ext>
            </a:extLst>
          </p:cNvPr>
          <p:cNvSpPr/>
          <p:nvPr/>
        </p:nvSpPr>
        <p:spPr>
          <a:xfrm>
            <a:off x="7941756" y="3601295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4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097DF6-879C-4749-A72F-2C6B7E8373A5}"/>
              </a:ext>
            </a:extLst>
          </p:cNvPr>
          <p:cNvSpPr txBox="1"/>
          <p:nvPr/>
        </p:nvSpPr>
        <p:spPr>
          <a:xfrm>
            <a:off x="7941675" y="4076564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2A40F6-BB52-4912-90EF-7328A5809816}"/>
              </a:ext>
            </a:extLst>
          </p:cNvPr>
          <p:cNvSpPr/>
          <p:nvPr/>
        </p:nvSpPr>
        <p:spPr>
          <a:xfrm>
            <a:off x="7941756" y="4752271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4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060541-632B-49CF-BCE1-9448774D7EF2}"/>
              </a:ext>
            </a:extLst>
          </p:cNvPr>
          <p:cNvSpPr txBox="1"/>
          <p:nvPr/>
        </p:nvSpPr>
        <p:spPr>
          <a:xfrm>
            <a:off x="7941675" y="5227540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10D033-C951-4645-879C-F25F938FA65B}"/>
              </a:ext>
            </a:extLst>
          </p:cNvPr>
          <p:cNvSpPr/>
          <p:nvPr/>
        </p:nvSpPr>
        <p:spPr>
          <a:xfrm>
            <a:off x="7941756" y="2399599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4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6A059D-93BF-4379-8F58-5CC8A793D1D9}"/>
              </a:ext>
            </a:extLst>
          </p:cNvPr>
          <p:cNvSpPr txBox="1"/>
          <p:nvPr/>
        </p:nvSpPr>
        <p:spPr>
          <a:xfrm>
            <a:off x="7941675" y="2874868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457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078483-8A7D-45AF-AF0E-371E9122496E}"/>
              </a:ext>
            </a:extLst>
          </p:cNvPr>
          <p:cNvGrpSpPr/>
          <p:nvPr/>
        </p:nvGrpSpPr>
        <p:grpSpPr>
          <a:xfrm>
            <a:off x="435665" y="1931801"/>
            <a:ext cx="11320670" cy="4615550"/>
            <a:chOff x="431684" y="1512076"/>
            <a:chExt cx="11320670" cy="4615550"/>
          </a:xfrm>
        </p:grpSpPr>
        <p:sp>
          <p:nvSpPr>
            <p:cNvPr id="22" name="Oval 21"/>
            <p:cNvSpPr/>
            <p:nvPr/>
          </p:nvSpPr>
          <p:spPr>
            <a:xfrm>
              <a:off x="4084154" y="1870846"/>
              <a:ext cx="4018970" cy="4018970"/>
            </a:xfrm>
            <a:prstGeom prst="ellipse">
              <a:avLst/>
            </a:prstGeom>
            <a:noFill/>
            <a:ln w="25400">
              <a:solidFill>
                <a:srgbClr val="E1E9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Freeform 337"/>
            <p:cNvSpPr>
              <a:spLocks/>
            </p:cNvSpPr>
            <p:nvPr/>
          </p:nvSpPr>
          <p:spPr bwMode="auto">
            <a:xfrm>
              <a:off x="4858919" y="2240942"/>
              <a:ext cx="1351626" cy="1095809"/>
            </a:xfrm>
            <a:custGeom>
              <a:avLst/>
              <a:gdLst>
                <a:gd name="T0" fmla="*/ 354 w 354"/>
                <a:gd name="T1" fmla="*/ 213 h 287"/>
                <a:gd name="T2" fmla="*/ 324 w 354"/>
                <a:gd name="T3" fmla="*/ 211 h 287"/>
                <a:gd name="T4" fmla="*/ 153 w 354"/>
                <a:gd name="T5" fmla="*/ 287 h 287"/>
                <a:gd name="T6" fmla="*/ 58 w 354"/>
                <a:gd name="T7" fmla="*/ 264 h 287"/>
                <a:gd name="T8" fmla="*/ 40 w 354"/>
                <a:gd name="T9" fmla="*/ 265 h 287"/>
                <a:gd name="T10" fmla="*/ 69 w 354"/>
                <a:gd name="T11" fmla="*/ 0 h 287"/>
                <a:gd name="T12" fmla="*/ 329 w 354"/>
                <a:gd name="T13" fmla="*/ 131 h 287"/>
                <a:gd name="T14" fmla="*/ 354 w 354"/>
                <a:gd name="T15" fmla="*/ 21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87">
                  <a:moveTo>
                    <a:pt x="354" y="213"/>
                  </a:moveTo>
                  <a:cubicBezTo>
                    <a:pt x="344" y="211"/>
                    <a:pt x="334" y="211"/>
                    <a:pt x="324" y="211"/>
                  </a:cubicBezTo>
                  <a:cubicBezTo>
                    <a:pt x="256" y="211"/>
                    <a:pt x="195" y="240"/>
                    <a:pt x="153" y="287"/>
                  </a:cubicBezTo>
                  <a:cubicBezTo>
                    <a:pt x="124" y="273"/>
                    <a:pt x="92" y="264"/>
                    <a:pt x="58" y="264"/>
                  </a:cubicBezTo>
                  <a:cubicBezTo>
                    <a:pt x="52" y="264"/>
                    <a:pt x="46" y="264"/>
                    <a:pt x="40" y="265"/>
                  </a:cubicBezTo>
                  <a:cubicBezTo>
                    <a:pt x="0" y="160"/>
                    <a:pt x="57" y="28"/>
                    <a:pt x="69" y="0"/>
                  </a:cubicBezTo>
                  <a:cubicBezTo>
                    <a:pt x="102" y="3"/>
                    <a:pt x="267" y="23"/>
                    <a:pt x="329" y="131"/>
                  </a:cubicBezTo>
                  <a:cubicBezTo>
                    <a:pt x="344" y="156"/>
                    <a:pt x="352" y="184"/>
                    <a:pt x="354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Oval 343"/>
            <p:cNvSpPr>
              <a:spLocks noChangeArrowheads="1"/>
            </p:cNvSpPr>
            <p:nvPr/>
          </p:nvSpPr>
          <p:spPr bwMode="auto">
            <a:xfrm>
              <a:off x="4668990" y="1787560"/>
              <a:ext cx="910582" cy="91058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338"/>
            <p:cNvSpPr>
              <a:spLocks/>
            </p:cNvSpPr>
            <p:nvPr/>
          </p:nvSpPr>
          <p:spPr bwMode="auto">
            <a:xfrm>
              <a:off x="4152561" y="3313842"/>
              <a:ext cx="1244717" cy="1214172"/>
            </a:xfrm>
            <a:custGeom>
              <a:avLst/>
              <a:gdLst>
                <a:gd name="T0" fmla="*/ 279 w 326"/>
                <a:gd name="T1" fmla="*/ 160 h 318"/>
                <a:gd name="T2" fmla="*/ 290 w 326"/>
                <a:gd name="T3" fmla="*/ 231 h 318"/>
                <a:gd name="T4" fmla="*/ 223 w 326"/>
                <a:gd name="T5" fmla="*/ 302 h 318"/>
                <a:gd name="T6" fmla="*/ 214 w 326"/>
                <a:gd name="T7" fmla="*/ 318 h 318"/>
                <a:gd name="T8" fmla="*/ 0 w 326"/>
                <a:gd name="T9" fmla="*/ 160 h 318"/>
                <a:gd name="T10" fmla="*/ 243 w 326"/>
                <a:gd name="T11" fmla="*/ 0 h 318"/>
                <a:gd name="T12" fmla="*/ 326 w 326"/>
                <a:gd name="T13" fmla="*/ 20 h 318"/>
                <a:gd name="T14" fmla="*/ 279 w 326"/>
                <a:gd name="T15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8">
                  <a:moveTo>
                    <a:pt x="279" y="160"/>
                  </a:moveTo>
                  <a:cubicBezTo>
                    <a:pt x="279" y="185"/>
                    <a:pt x="282" y="209"/>
                    <a:pt x="290" y="231"/>
                  </a:cubicBezTo>
                  <a:cubicBezTo>
                    <a:pt x="263" y="249"/>
                    <a:pt x="240" y="273"/>
                    <a:pt x="223" y="302"/>
                  </a:cubicBezTo>
                  <a:cubicBezTo>
                    <a:pt x="220" y="307"/>
                    <a:pt x="217" y="312"/>
                    <a:pt x="214" y="318"/>
                  </a:cubicBezTo>
                  <a:cubicBezTo>
                    <a:pt x="103" y="300"/>
                    <a:pt x="17" y="185"/>
                    <a:pt x="0" y="160"/>
                  </a:cubicBezTo>
                  <a:cubicBezTo>
                    <a:pt x="19" y="133"/>
                    <a:pt x="118" y="0"/>
                    <a:pt x="243" y="0"/>
                  </a:cubicBezTo>
                  <a:cubicBezTo>
                    <a:pt x="272" y="0"/>
                    <a:pt x="300" y="8"/>
                    <a:pt x="326" y="20"/>
                  </a:cubicBezTo>
                  <a:cubicBezTo>
                    <a:pt x="296" y="58"/>
                    <a:pt x="279" y="107"/>
                    <a:pt x="279" y="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Oval 346"/>
            <p:cNvSpPr>
              <a:spLocks noChangeArrowheads="1"/>
            </p:cNvSpPr>
            <p:nvPr/>
          </p:nvSpPr>
          <p:spPr bwMode="auto">
            <a:xfrm>
              <a:off x="3699470" y="3471655"/>
              <a:ext cx="906184" cy="90618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Freeform 341"/>
            <p:cNvSpPr>
              <a:spLocks/>
            </p:cNvSpPr>
            <p:nvPr/>
          </p:nvSpPr>
          <p:spPr bwMode="auto">
            <a:xfrm>
              <a:off x="6794722" y="3325296"/>
              <a:ext cx="1244717" cy="1210354"/>
            </a:xfrm>
            <a:custGeom>
              <a:avLst/>
              <a:gdLst>
                <a:gd name="T0" fmla="*/ 326 w 326"/>
                <a:gd name="T1" fmla="*/ 157 h 317"/>
                <a:gd name="T2" fmla="*/ 83 w 326"/>
                <a:gd name="T3" fmla="*/ 317 h 317"/>
                <a:gd name="T4" fmla="*/ 0 w 326"/>
                <a:gd name="T5" fmla="*/ 298 h 317"/>
                <a:gd name="T6" fmla="*/ 47 w 326"/>
                <a:gd name="T7" fmla="*/ 157 h 317"/>
                <a:gd name="T8" fmla="*/ 36 w 326"/>
                <a:gd name="T9" fmla="*/ 86 h 317"/>
                <a:gd name="T10" fmla="*/ 103 w 326"/>
                <a:gd name="T11" fmla="*/ 15 h 317"/>
                <a:gd name="T12" fmla="*/ 111 w 326"/>
                <a:gd name="T13" fmla="*/ 0 h 317"/>
                <a:gd name="T14" fmla="*/ 326 w 326"/>
                <a:gd name="T15" fmla="*/ 15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7">
                  <a:moveTo>
                    <a:pt x="326" y="157"/>
                  </a:moveTo>
                  <a:cubicBezTo>
                    <a:pt x="307" y="184"/>
                    <a:pt x="208" y="317"/>
                    <a:pt x="83" y="317"/>
                  </a:cubicBezTo>
                  <a:cubicBezTo>
                    <a:pt x="54" y="317"/>
                    <a:pt x="26" y="310"/>
                    <a:pt x="0" y="298"/>
                  </a:cubicBezTo>
                  <a:cubicBezTo>
                    <a:pt x="30" y="259"/>
                    <a:pt x="47" y="210"/>
                    <a:pt x="47" y="157"/>
                  </a:cubicBezTo>
                  <a:cubicBezTo>
                    <a:pt x="47" y="133"/>
                    <a:pt x="44" y="109"/>
                    <a:pt x="36" y="86"/>
                  </a:cubicBezTo>
                  <a:cubicBezTo>
                    <a:pt x="63" y="68"/>
                    <a:pt x="86" y="45"/>
                    <a:pt x="103" y="15"/>
                  </a:cubicBezTo>
                  <a:cubicBezTo>
                    <a:pt x="106" y="10"/>
                    <a:pt x="109" y="5"/>
                    <a:pt x="111" y="0"/>
                  </a:cubicBezTo>
                  <a:cubicBezTo>
                    <a:pt x="223" y="17"/>
                    <a:pt x="309" y="132"/>
                    <a:pt x="326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9" name="Oval 349"/>
            <p:cNvSpPr>
              <a:spLocks noChangeArrowheads="1"/>
            </p:cNvSpPr>
            <p:nvPr/>
          </p:nvSpPr>
          <p:spPr bwMode="auto">
            <a:xfrm>
              <a:off x="7586348" y="3471655"/>
              <a:ext cx="906184" cy="90618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Freeform 342"/>
            <p:cNvSpPr>
              <a:spLocks/>
            </p:cNvSpPr>
            <p:nvPr/>
          </p:nvSpPr>
          <p:spPr bwMode="auto">
            <a:xfrm>
              <a:off x="6138000" y="2240942"/>
              <a:ext cx="1233263" cy="1347807"/>
            </a:xfrm>
            <a:custGeom>
              <a:avLst/>
              <a:gdLst>
                <a:gd name="T0" fmla="*/ 260 w 323"/>
                <a:gd name="T1" fmla="*/ 291 h 353"/>
                <a:gd name="T2" fmla="*/ 202 w 323"/>
                <a:gd name="T3" fmla="*/ 353 h 353"/>
                <a:gd name="T4" fmla="*/ 37 w 323"/>
                <a:gd name="T5" fmla="*/ 216 h 353"/>
                <a:gd name="T6" fmla="*/ 9 w 323"/>
                <a:gd name="T7" fmla="*/ 122 h 353"/>
                <a:gd name="T8" fmla="*/ 0 w 323"/>
                <a:gd name="T9" fmla="*/ 107 h 353"/>
                <a:gd name="T10" fmla="*/ 243 w 323"/>
                <a:gd name="T11" fmla="*/ 0 h 353"/>
                <a:gd name="T12" fmla="*/ 260 w 323"/>
                <a:gd name="T13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260" y="291"/>
                  </a:moveTo>
                  <a:cubicBezTo>
                    <a:pt x="246" y="316"/>
                    <a:pt x="225" y="337"/>
                    <a:pt x="202" y="353"/>
                  </a:cubicBezTo>
                  <a:cubicBezTo>
                    <a:pt x="174" y="284"/>
                    <a:pt x="112" y="232"/>
                    <a:pt x="37" y="216"/>
                  </a:cubicBezTo>
                  <a:cubicBezTo>
                    <a:pt x="35" y="184"/>
                    <a:pt x="26" y="152"/>
                    <a:pt x="9" y="122"/>
                  </a:cubicBezTo>
                  <a:cubicBezTo>
                    <a:pt x="6" y="117"/>
                    <a:pt x="3" y="112"/>
                    <a:pt x="0" y="107"/>
                  </a:cubicBezTo>
                  <a:cubicBezTo>
                    <a:pt x="71" y="20"/>
                    <a:pt x="213" y="3"/>
                    <a:pt x="243" y="0"/>
                  </a:cubicBezTo>
                  <a:cubicBezTo>
                    <a:pt x="257" y="30"/>
                    <a:pt x="323" y="183"/>
                    <a:pt x="260" y="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1" name="Oval 352"/>
            <p:cNvSpPr>
              <a:spLocks noChangeArrowheads="1"/>
            </p:cNvSpPr>
            <p:nvPr/>
          </p:nvSpPr>
          <p:spPr bwMode="auto">
            <a:xfrm>
              <a:off x="6612429" y="1787560"/>
              <a:ext cx="910582" cy="91058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4820738" y="4260743"/>
              <a:ext cx="1233263" cy="1347807"/>
            </a:xfrm>
            <a:custGeom>
              <a:avLst/>
              <a:gdLst>
                <a:gd name="T0" fmla="*/ 323 w 323"/>
                <a:gd name="T1" fmla="*/ 246 h 353"/>
                <a:gd name="T2" fmla="*/ 79 w 323"/>
                <a:gd name="T3" fmla="*/ 353 h 353"/>
                <a:gd name="T4" fmla="*/ 63 w 323"/>
                <a:gd name="T5" fmla="*/ 63 h 353"/>
                <a:gd name="T6" fmla="*/ 121 w 323"/>
                <a:gd name="T7" fmla="*/ 0 h 353"/>
                <a:gd name="T8" fmla="*/ 286 w 323"/>
                <a:gd name="T9" fmla="*/ 138 h 353"/>
                <a:gd name="T10" fmla="*/ 314 w 323"/>
                <a:gd name="T11" fmla="*/ 231 h 353"/>
                <a:gd name="T12" fmla="*/ 323 w 323"/>
                <a:gd name="T13" fmla="*/ 2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323" y="246"/>
                  </a:moveTo>
                  <a:cubicBezTo>
                    <a:pt x="252" y="334"/>
                    <a:pt x="110" y="350"/>
                    <a:pt x="79" y="353"/>
                  </a:cubicBezTo>
                  <a:cubicBezTo>
                    <a:pt x="66" y="323"/>
                    <a:pt x="0" y="171"/>
                    <a:pt x="63" y="63"/>
                  </a:cubicBezTo>
                  <a:cubicBezTo>
                    <a:pt x="77" y="37"/>
                    <a:pt x="98" y="17"/>
                    <a:pt x="121" y="0"/>
                  </a:cubicBezTo>
                  <a:cubicBezTo>
                    <a:pt x="149" y="69"/>
                    <a:pt x="211" y="122"/>
                    <a:pt x="286" y="138"/>
                  </a:cubicBezTo>
                  <a:cubicBezTo>
                    <a:pt x="288" y="170"/>
                    <a:pt x="297" y="202"/>
                    <a:pt x="314" y="231"/>
                  </a:cubicBezTo>
                  <a:cubicBezTo>
                    <a:pt x="317" y="236"/>
                    <a:pt x="320" y="241"/>
                    <a:pt x="323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Oval 355"/>
            <p:cNvSpPr>
              <a:spLocks noChangeArrowheads="1"/>
            </p:cNvSpPr>
            <p:nvPr/>
          </p:nvSpPr>
          <p:spPr bwMode="auto">
            <a:xfrm>
              <a:off x="4668990" y="5155460"/>
              <a:ext cx="910582" cy="90618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Freeform 340"/>
            <p:cNvSpPr>
              <a:spLocks/>
            </p:cNvSpPr>
            <p:nvPr/>
          </p:nvSpPr>
          <p:spPr bwMode="auto">
            <a:xfrm>
              <a:off x="5977639" y="4516560"/>
              <a:ext cx="1355443" cy="1091991"/>
            </a:xfrm>
            <a:custGeom>
              <a:avLst/>
              <a:gdLst>
                <a:gd name="T0" fmla="*/ 286 w 355"/>
                <a:gd name="T1" fmla="*/ 286 h 286"/>
                <a:gd name="T2" fmla="*/ 26 w 355"/>
                <a:gd name="T3" fmla="*/ 156 h 286"/>
                <a:gd name="T4" fmla="*/ 0 w 355"/>
                <a:gd name="T5" fmla="*/ 74 h 286"/>
                <a:gd name="T6" fmla="*/ 31 w 355"/>
                <a:gd name="T7" fmla="*/ 76 h 286"/>
                <a:gd name="T8" fmla="*/ 202 w 355"/>
                <a:gd name="T9" fmla="*/ 0 h 286"/>
                <a:gd name="T10" fmla="*/ 297 w 355"/>
                <a:gd name="T11" fmla="*/ 22 h 286"/>
                <a:gd name="T12" fmla="*/ 315 w 355"/>
                <a:gd name="T13" fmla="*/ 21 h 286"/>
                <a:gd name="T14" fmla="*/ 286 w 355"/>
                <a:gd name="T1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86">
                  <a:moveTo>
                    <a:pt x="286" y="286"/>
                  </a:moveTo>
                  <a:cubicBezTo>
                    <a:pt x="253" y="283"/>
                    <a:pt x="88" y="264"/>
                    <a:pt x="26" y="156"/>
                  </a:cubicBezTo>
                  <a:cubicBezTo>
                    <a:pt x="11" y="130"/>
                    <a:pt x="3" y="102"/>
                    <a:pt x="0" y="74"/>
                  </a:cubicBezTo>
                  <a:cubicBezTo>
                    <a:pt x="10" y="75"/>
                    <a:pt x="21" y="76"/>
                    <a:pt x="31" y="76"/>
                  </a:cubicBezTo>
                  <a:cubicBezTo>
                    <a:pt x="99" y="76"/>
                    <a:pt x="160" y="46"/>
                    <a:pt x="202" y="0"/>
                  </a:cubicBezTo>
                  <a:cubicBezTo>
                    <a:pt x="231" y="13"/>
                    <a:pt x="263" y="22"/>
                    <a:pt x="297" y="22"/>
                  </a:cubicBezTo>
                  <a:cubicBezTo>
                    <a:pt x="303" y="22"/>
                    <a:pt x="309" y="22"/>
                    <a:pt x="315" y="21"/>
                  </a:cubicBezTo>
                  <a:cubicBezTo>
                    <a:pt x="355" y="127"/>
                    <a:pt x="298" y="259"/>
                    <a:pt x="286" y="2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Freeform 358"/>
            <p:cNvSpPr>
              <a:spLocks/>
            </p:cNvSpPr>
            <p:nvPr/>
          </p:nvSpPr>
          <p:spPr bwMode="auto">
            <a:xfrm>
              <a:off x="6550844" y="5089476"/>
              <a:ext cx="1033752" cy="1038150"/>
            </a:xfrm>
            <a:custGeom>
              <a:avLst/>
              <a:gdLst>
                <a:gd name="T0" fmla="*/ 66 w 235"/>
                <a:gd name="T1" fmla="*/ 29 h 236"/>
                <a:gd name="T2" fmla="*/ 28 w 235"/>
                <a:gd name="T3" fmla="*/ 170 h 236"/>
                <a:gd name="T4" fmla="*/ 169 w 235"/>
                <a:gd name="T5" fmla="*/ 207 h 236"/>
                <a:gd name="T6" fmla="*/ 207 w 235"/>
                <a:gd name="T7" fmla="*/ 66 h 236"/>
                <a:gd name="T8" fmla="*/ 66 w 235"/>
                <a:gd name="T9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6">
                  <a:moveTo>
                    <a:pt x="66" y="29"/>
                  </a:moveTo>
                  <a:cubicBezTo>
                    <a:pt x="17" y="57"/>
                    <a:pt x="0" y="120"/>
                    <a:pt x="28" y="170"/>
                  </a:cubicBezTo>
                  <a:cubicBezTo>
                    <a:pt x="57" y="219"/>
                    <a:pt x="120" y="236"/>
                    <a:pt x="169" y="207"/>
                  </a:cubicBezTo>
                  <a:cubicBezTo>
                    <a:pt x="219" y="179"/>
                    <a:pt x="235" y="116"/>
                    <a:pt x="207" y="66"/>
                  </a:cubicBezTo>
                  <a:cubicBezTo>
                    <a:pt x="178" y="17"/>
                    <a:pt x="115" y="0"/>
                    <a:pt x="66" y="29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07715" y="205805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11951" y="3739951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9895" y="2058056"/>
              <a:ext cx="495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94020" y="3739951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5506" y="5423756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82869" y="5423756"/>
              <a:ext cx="48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03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1504" y="1512076"/>
              <a:ext cx="4972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30232" y="1796959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3566" y="3204315"/>
              <a:ext cx="67358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62294" y="3489198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21504" y="4846901"/>
              <a:ext cx="6799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30232" y="5131784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85692" y="1512076"/>
              <a:ext cx="6848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44631" y="1796959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832792" y="3204315"/>
              <a:ext cx="7056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12569" y="3489198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9847220" y="4846901"/>
              <a:ext cx="7232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60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rPr>
                <a:t>6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44631" y="5131784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Insert title here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8CBCB5-CDFC-47C9-A6A1-1ABB43731DB2}"/>
                </a:ext>
              </a:extLst>
            </p:cNvPr>
            <p:cNvSpPr txBox="1"/>
            <p:nvPr/>
          </p:nvSpPr>
          <p:spPr>
            <a:xfrm>
              <a:off x="8182105" y="2151378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0F637F-A9F2-4F00-82C2-99ECF906DD91}"/>
                </a:ext>
              </a:extLst>
            </p:cNvPr>
            <p:cNvSpPr txBox="1"/>
            <p:nvPr/>
          </p:nvSpPr>
          <p:spPr>
            <a:xfrm>
              <a:off x="9104753" y="3854822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A39050-5783-4EC2-854A-988857905119}"/>
                </a:ext>
              </a:extLst>
            </p:cNvPr>
            <p:cNvSpPr txBox="1"/>
            <p:nvPr/>
          </p:nvSpPr>
          <p:spPr>
            <a:xfrm>
              <a:off x="8180345" y="5512521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022510-F4A5-4E69-8414-6E847A0B5304}"/>
                </a:ext>
              </a:extLst>
            </p:cNvPr>
            <p:cNvSpPr txBox="1"/>
            <p:nvPr/>
          </p:nvSpPr>
          <p:spPr>
            <a:xfrm>
              <a:off x="1414031" y="5400899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1F6652-DA42-468E-8E13-80F9936FDA2C}"/>
                </a:ext>
              </a:extLst>
            </p:cNvPr>
            <p:cNvSpPr txBox="1"/>
            <p:nvPr/>
          </p:nvSpPr>
          <p:spPr>
            <a:xfrm>
              <a:off x="431684" y="3791219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463F2E-1574-4A6D-98A3-0F9EAD52FCD2}"/>
                </a:ext>
              </a:extLst>
            </p:cNvPr>
            <p:cNvSpPr txBox="1"/>
            <p:nvPr/>
          </p:nvSpPr>
          <p:spPr>
            <a:xfrm>
              <a:off x="1390416" y="2156965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86476B-9EF7-4979-8125-B94BDDF19FE3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482A-9CC9-45C2-A7FA-682E13D33196}"/>
              </a:ext>
            </a:extLst>
          </p:cNvPr>
          <p:cNvSpPr txBox="1"/>
          <p:nvPr/>
        </p:nvSpPr>
        <p:spPr>
          <a:xfrm>
            <a:off x="3514064" y="953889"/>
            <a:ext cx="516387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INFOGRAPHIC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971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601522-0E25-4836-8CCD-3C9ABD92FB02}"/>
              </a:ext>
            </a:extLst>
          </p:cNvPr>
          <p:cNvSpPr txBox="1"/>
          <p:nvPr/>
        </p:nvSpPr>
        <p:spPr>
          <a:xfrm>
            <a:off x="6862312" y="4095603"/>
            <a:ext cx="3806578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772DCF-4E0C-42DC-9CD8-19F442185F0B}"/>
              </a:ext>
            </a:extLst>
          </p:cNvPr>
          <p:cNvSpPr txBox="1"/>
          <p:nvPr/>
        </p:nvSpPr>
        <p:spPr>
          <a:xfrm>
            <a:off x="6862312" y="2477803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AORTIC VALVE DISEASE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AC8CCDA-21FC-4FCB-AECF-B9D4154FB5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/>
          <a:stretch/>
        </p:blipFill>
        <p:spPr>
          <a:xfrm>
            <a:off x="1122363" y="3487738"/>
            <a:ext cx="2243137" cy="224155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C8E8AD0-392E-4EF7-B163-DC66195178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>
          <a:xfrm>
            <a:off x="3492500" y="3487738"/>
            <a:ext cx="2243138" cy="224155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3F76E5-C66B-4E0F-A403-90E1806D8E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 t="-2620" r="-304" b="2620"/>
          <a:stretch/>
        </p:blipFill>
        <p:spPr>
          <a:xfrm>
            <a:off x="3492500" y="1128713"/>
            <a:ext cx="2243138" cy="2241550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C54986-75B2-4524-9351-7AFF65B0D6DA}"/>
              </a:ext>
            </a:extLst>
          </p:cNvPr>
          <p:cNvSpPr txBox="1"/>
          <p:nvPr/>
        </p:nvSpPr>
        <p:spPr>
          <a:xfrm>
            <a:off x="6862312" y="1547243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A47AD7B-474C-4722-A065-946F6014BB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20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7255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53427"/>
            <a:ext cx="12192000" cy="2717800"/>
          </a:xfrm>
          <a:prstGeom prst="rect">
            <a:avLst/>
          </a:prstGeom>
          <a:solidFill>
            <a:srgbClr val="2A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tserrat" panose="00000500000000000000" pitchFamily="2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672165931"/>
              </p:ext>
            </p:extLst>
          </p:nvPr>
        </p:nvGraphicFramePr>
        <p:xfrm>
          <a:off x="1253938" y="3816296"/>
          <a:ext cx="1955955" cy="23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val 15"/>
          <p:cNvSpPr/>
          <p:nvPr/>
        </p:nvSpPr>
        <p:spPr>
          <a:xfrm>
            <a:off x="1509031" y="4323112"/>
            <a:ext cx="1411219" cy="1411218"/>
          </a:xfrm>
          <a:prstGeom prst="ellipse">
            <a:avLst/>
          </a:prstGeom>
          <a:solidFill>
            <a:srgbClr val="2A2B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78%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  <a:cs typeface="Montserr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5608" y="5903093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alpha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Your Text Here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832890432"/>
              </p:ext>
            </p:extLst>
          </p:nvPr>
        </p:nvGraphicFramePr>
        <p:xfrm>
          <a:off x="3823900" y="3832684"/>
          <a:ext cx="1955955" cy="23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val 17"/>
          <p:cNvSpPr/>
          <p:nvPr/>
        </p:nvSpPr>
        <p:spPr>
          <a:xfrm>
            <a:off x="4096269" y="4323112"/>
            <a:ext cx="1411219" cy="1411218"/>
          </a:xfrm>
          <a:prstGeom prst="ellipse">
            <a:avLst/>
          </a:prstGeom>
          <a:solidFill>
            <a:srgbClr val="2A2B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60</a:t>
            </a:r>
            <a:r>
              <a:rPr lang="id-ID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%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  <a:cs typeface="Montserra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02846" y="5903093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alpha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Your Text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00041105"/>
              </p:ext>
            </p:extLst>
          </p:nvPr>
        </p:nvGraphicFramePr>
        <p:xfrm>
          <a:off x="6411137" y="3832684"/>
          <a:ext cx="1955955" cy="23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val 20"/>
          <p:cNvSpPr/>
          <p:nvPr/>
        </p:nvSpPr>
        <p:spPr>
          <a:xfrm>
            <a:off x="6683506" y="4323112"/>
            <a:ext cx="1411219" cy="1411218"/>
          </a:xfrm>
          <a:prstGeom prst="ellipse">
            <a:avLst/>
          </a:prstGeom>
          <a:solidFill>
            <a:srgbClr val="2A2B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45</a:t>
            </a:r>
            <a:r>
              <a:rPr lang="id-ID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%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  <a:cs typeface="Montserra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0083" y="5903093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alpha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Your Text Here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001606263"/>
              </p:ext>
            </p:extLst>
          </p:nvPr>
        </p:nvGraphicFramePr>
        <p:xfrm>
          <a:off x="8998375" y="3832684"/>
          <a:ext cx="1955955" cy="23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val 23"/>
          <p:cNvSpPr/>
          <p:nvPr/>
        </p:nvSpPr>
        <p:spPr>
          <a:xfrm>
            <a:off x="9270744" y="4323112"/>
            <a:ext cx="1411219" cy="1411218"/>
          </a:xfrm>
          <a:prstGeom prst="ellipse">
            <a:avLst/>
          </a:prstGeom>
          <a:solidFill>
            <a:srgbClr val="2A2B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93</a:t>
            </a:r>
            <a:r>
              <a:rPr lang="id-ID" sz="2400" dirty="0">
                <a:solidFill>
                  <a:schemeClr val="bg1"/>
                </a:solidFill>
                <a:latin typeface="Montserrat" panose="00000500000000000000" pitchFamily="2" charset="0"/>
                <a:cs typeface="Montserrat"/>
              </a:rPr>
              <a:t>%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  <a:cs typeface="Montserra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77321" y="5903093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alpha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Your Text Here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023867" y="1842140"/>
            <a:ext cx="705524" cy="705524"/>
            <a:chOff x="1220118" y="2343274"/>
            <a:chExt cx="2450851" cy="2450851"/>
          </a:xfrm>
        </p:grpSpPr>
        <p:sp>
          <p:nvSpPr>
            <p:cNvPr id="31" name="Oval 30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75867" y="2868031"/>
            <a:ext cx="705524" cy="705524"/>
            <a:chOff x="1220118" y="2343274"/>
            <a:chExt cx="2450851" cy="2450851"/>
          </a:xfrm>
        </p:grpSpPr>
        <p:sp>
          <p:nvSpPr>
            <p:cNvPr id="37" name="Oval 3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75867" y="1830012"/>
            <a:ext cx="705524" cy="705524"/>
            <a:chOff x="1220118" y="2343273"/>
            <a:chExt cx="2450850" cy="2450850"/>
          </a:xfrm>
        </p:grpSpPr>
        <p:sp>
          <p:nvSpPr>
            <p:cNvPr id="43" name="Oval 42"/>
            <p:cNvSpPr/>
            <p:nvPr/>
          </p:nvSpPr>
          <p:spPr>
            <a:xfrm>
              <a:off x="1220118" y="2343273"/>
              <a:ext cx="2450850" cy="2450850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583359" y="2752563"/>
              <a:ext cx="1730151" cy="17301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2864" y="2863157"/>
            <a:ext cx="706527" cy="706527"/>
            <a:chOff x="1220118" y="2343274"/>
            <a:chExt cx="2450851" cy="2450851"/>
          </a:xfrm>
        </p:grpSpPr>
        <p:sp>
          <p:nvSpPr>
            <p:cNvPr id="49" name="Oval 4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4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4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4769D1-4F4E-41C5-A7C0-75FA89E6F899}"/>
              </a:ext>
            </a:extLst>
          </p:cNvPr>
          <p:cNvSpPr txBox="1"/>
          <p:nvPr/>
        </p:nvSpPr>
        <p:spPr>
          <a:xfrm>
            <a:off x="2435117" y="1880191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E948F9-CA7C-4BA5-9E0E-4CFF93548A54}"/>
              </a:ext>
            </a:extLst>
          </p:cNvPr>
          <p:cNvSpPr txBox="1"/>
          <p:nvPr/>
        </p:nvSpPr>
        <p:spPr>
          <a:xfrm>
            <a:off x="2435117" y="2963632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F43979-32C6-4FF5-B3A4-B1F38F391C41}"/>
              </a:ext>
            </a:extLst>
          </p:cNvPr>
          <p:cNvSpPr txBox="1"/>
          <p:nvPr/>
        </p:nvSpPr>
        <p:spPr>
          <a:xfrm>
            <a:off x="8034362" y="2873940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435E8A-ABF3-40BB-BF65-601FF05FEB14}"/>
              </a:ext>
            </a:extLst>
          </p:cNvPr>
          <p:cNvSpPr txBox="1"/>
          <p:nvPr/>
        </p:nvSpPr>
        <p:spPr>
          <a:xfrm>
            <a:off x="8034362" y="1869869"/>
            <a:ext cx="264760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1D39F-45FC-496D-8194-5BF2B6D5B201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13115-F1B6-4292-81BE-366C43658590}"/>
              </a:ext>
            </a:extLst>
          </p:cNvPr>
          <p:cNvSpPr txBox="1"/>
          <p:nvPr/>
        </p:nvSpPr>
        <p:spPr>
          <a:xfrm>
            <a:off x="3984416" y="883048"/>
            <a:ext cx="4223168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ANALYTIC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Graphic 15" descr="Heart with pulse">
            <a:extLst>
              <a:ext uri="{FF2B5EF4-FFF2-40B4-BE49-F238E27FC236}">
                <a16:creationId xmlns:a16="http://schemas.microsoft.com/office/drawing/2014/main" id="{E09F92F2-1D26-4686-A6F9-E5F459BF2732}"/>
              </a:ext>
            </a:extLst>
          </p:cNvPr>
          <p:cNvSpPr/>
          <p:nvPr/>
        </p:nvSpPr>
        <p:spPr>
          <a:xfrm>
            <a:off x="1413907" y="3075548"/>
            <a:ext cx="398258" cy="307744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59F7FDD-606A-4C43-A520-1C25E5409A7D}"/>
              </a:ext>
            </a:extLst>
          </p:cNvPr>
          <p:cNvSpPr/>
          <p:nvPr/>
        </p:nvSpPr>
        <p:spPr>
          <a:xfrm>
            <a:off x="7216001" y="3055014"/>
            <a:ext cx="320252" cy="293824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E6B408-40D0-4B99-ABBD-AA323AD8D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7241084" y="2062033"/>
            <a:ext cx="296060" cy="296060"/>
          </a:xfrm>
          <a:prstGeom prst="rect">
            <a:avLst/>
          </a:prstGeom>
        </p:spPr>
      </p:pic>
      <p:grpSp>
        <p:nvGrpSpPr>
          <p:cNvPr id="65" name="Graphic 11" descr="Stethoscope">
            <a:extLst>
              <a:ext uri="{FF2B5EF4-FFF2-40B4-BE49-F238E27FC236}">
                <a16:creationId xmlns:a16="http://schemas.microsoft.com/office/drawing/2014/main" id="{D0219735-BBE4-4888-9265-CE64F4B18715}"/>
              </a:ext>
            </a:extLst>
          </p:cNvPr>
          <p:cNvGrpSpPr/>
          <p:nvPr/>
        </p:nvGrpSpPr>
        <p:grpSpPr>
          <a:xfrm>
            <a:off x="1445093" y="2043305"/>
            <a:ext cx="367072" cy="321866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249536-EA27-4B11-9D36-F45B4BE2B36D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4AB27EB-1D65-4841-A832-C4EDDF9A93B5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449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6574302" y="2064131"/>
            <a:ext cx="2969625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574302" y="2365618"/>
            <a:ext cx="5560548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quia dolor sit, amet, consectetur, adipiscivelit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574302" y="3174651"/>
            <a:ext cx="2969625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74302" y="4288898"/>
            <a:ext cx="2969625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574302" y="5376878"/>
            <a:ext cx="2969625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332745" y="2175183"/>
            <a:ext cx="57150" cy="731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326652" y="3296752"/>
            <a:ext cx="57150" cy="731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326652" y="4412764"/>
            <a:ext cx="57150" cy="731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325064" y="5477748"/>
            <a:ext cx="57150" cy="731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3BA19-51D8-41F6-9610-B60E3C48973A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3AE4A-FFA9-4261-97C8-F5AB652C0E04}"/>
              </a:ext>
            </a:extLst>
          </p:cNvPr>
          <p:cNvSpPr txBox="1"/>
          <p:nvPr/>
        </p:nvSpPr>
        <p:spPr>
          <a:xfrm>
            <a:off x="4307974" y="953889"/>
            <a:ext cx="3576053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SWOT ANALYSIS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CEF15A2-81CB-4DD6-93DD-938AE2DBFB7C}"/>
              </a:ext>
            </a:extLst>
          </p:cNvPr>
          <p:cNvSpPr/>
          <p:nvPr/>
        </p:nvSpPr>
        <p:spPr>
          <a:xfrm>
            <a:off x="6631452" y="3505254"/>
            <a:ext cx="5560548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quia dolor sit, amet, consectetur, adipiscivelit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A0FB234-D30F-44FE-9A21-9EAA0C3AE200}"/>
              </a:ext>
            </a:extLst>
          </p:cNvPr>
          <p:cNvSpPr/>
          <p:nvPr/>
        </p:nvSpPr>
        <p:spPr>
          <a:xfrm>
            <a:off x="6631452" y="4590385"/>
            <a:ext cx="5560548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quia dolor sit, amet, consectetur, adipiscivelit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EDCEA29-05C2-4C8D-9CF6-C44D4D69B656}"/>
              </a:ext>
            </a:extLst>
          </p:cNvPr>
          <p:cNvSpPr/>
          <p:nvPr/>
        </p:nvSpPr>
        <p:spPr>
          <a:xfrm>
            <a:off x="6631452" y="5678365"/>
            <a:ext cx="5560548" cy="3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quia dolor sit, amet, consectetur, adipiscivelit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D9EF91-9A41-4B96-91DD-9D1698490812}"/>
              </a:ext>
            </a:extLst>
          </p:cNvPr>
          <p:cNvGrpSpPr/>
          <p:nvPr/>
        </p:nvGrpSpPr>
        <p:grpSpPr>
          <a:xfrm>
            <a:off x="1467018" y="2574388"/>
            <a:ext cx="3423906" cy="3429020"/>
            <a:chOff x="1170786" y="1934834"/>
            <a:chExt cx="3381533" cy="3386585"/>
          </a:xfrm>
        </p:grpSpPr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8AAF817D-F0CC-4C8C-9BD4-9AFBBBB0151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189006" y="1934834"/>
              <a:ext cx="1739508" cy="1879562"/>
            </a:xfrm>
            <a:custGeom>
              <a:avLst/>
              <a:gdLst>
                <a:gd name="T0" fmla="*/ 144 w 471"/>
                <a:gd name="T1" fmla="*/ 462 h 509"/>
                <a:gd name="T2" fmla="*/ 144 w 471"/>
                <a:gd name="T3" fmla="*/ 407 h 509"/>
                <a:gd name="T4" fmla="*/ 144 w 471"/>
                <a:gd name="T5" fmla="*/ 403 h 509"/>
                <a:gd name="T6" fmla="*/ 227 w 471"/>
                <a:gd name="T7" fmla="*/ 323 h 509"/>
                <a:gd name="T8" fmla="*/ 423 w 471"/>
                <a:gd name="T9" fmla="*/ 323 h 509"/>
                <a:gd name="T10" fmla="*/ 471 w 471"/>
                <a:gd name="T11" fmla="*/ 275 h 509"/>
                <a:gd name="T12" fmla="*/ 471 w 471"/>
                <a:gd name="T13" fmla="*/ 49 h 509"/>
                <a:gd name="T14" fmla="*/ 423 w 471"/>
                <a:gd name="T15" fmla="*/ 1 h 509"/>
                <a:gd name="T16" fmla="*/ 192 w 471"/>
                <a:gd name="T17" fmla="*/ 0 h 509"/>
                <a:gd name="T18" fmla="*/ 144 w 471"/>
                <a:gd name="T19" fmla="*/ 48 h 509"/>
                <a:gd name="T20" fmla="*/ 144 w 471"/>
                <a:gd name="T21" fmla="*/ 275 h 509"/>
                <a:gd name="T22" fmla="*/ 144 w 471"/>
                <a:gd name="T23" fmla="*/ 281 h 509"/>
                <a:gd name="T24" fmla="*/ 89 w 471"/>
                <a:gd name="T25" fmla="*/ 359 h 509"/>
                <a:gd name="T26" fmla="*/ 48 w 471"/>
                <a:gd name="T27" fmla="*/ 359 h 509"/>
                <a:gd name="T28" fmla="*/ 0 w 471"/>
                <a:gd name="T29" fmla="*/ 407 h 509"/>
                <a:gd name="T30" fmla="*/ 0 w 471"/>
                <a:gd name="T31" fmla="*/ 461 h 509"/>
                <a:gd name="T32" fmla="*/ 48 w 471"/>
                <a:gd name="T33" fmla="*/ 509 h 509"/>
                <a:gd name="T34" fmla="*/ 96 w 471"/>
                <a:gd name="T35" fmla="*/ 509 h 509"/>
                <a:gd name="T36" fmla="*/ 144 w 471"/>
                <a:gd name="T37" fmla="*/ 46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1" h="509">
                  <a:moveTo>
                    <a:pt x="144" y="462"/>
                  </a:moveTo>
                  <a:cubicBezTo>
                    <a:pt x="144" y="407"/>
                    <a:pt x="144" y="407"/>
                    <a:pt x="144" y="407"/>
                  </a:cubicBezTo>
                  <a:cubicBezTo>
                    <a:pt x="144" y="406"/>
                    <a:pt x="144" y="405"/>
                    <a:pt x="144" y="403"/>
                  </a:cubicBezTo>
                  <a:cubicBezTo>
                    <a:pt x="143" y="390"/>
                    <a:pt x="148" y="338"/>
                    <a:pt x="227" y="323"/>
                  </a:cubicBezTo>
                  <a:cubicBezTo>
                    <a:pt x="423" y="323"/>
                    <a:pt x="423" y="323"/>
                    <a:pt x="423" y="323"/>
                  </a:cubicBezTo>
                  <a:cubicBezTo>
                    <a:pt x="449" y="323"/>
                    <a:pt x="471" y="302"/>
                    <a:pt x="471" y="275"/>
                  </a:cubicBezTo>
                  <a:cubicBezTo>
                    <a:pt x="471" y="49"/>
                    <a:pt x="471" y="49"/>
                    <a:pt x="471" y="49"/>
                  </a:cubicBezTo>
                  <a:cubicBezTo>
                    <a:pt x="471" y="22"/>
                    <a:pt x="450" y="1"/>
                    <a:pt x="423" y="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6" y="0"/>
                    <a:pt x="144" y="22"/>
                    <a:pt x="144" y="48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7"/>
                    <a:pt x="144" y="279"/>
                    <a:pt x="144" y="281"/>
                  </a:cubicBezTo>
                  <a:cubicBezTo>
                    <a:pt x="142" y="308"/>
                    <a:pt x="131" y="346"/>
                    <a:pt x="89" y="359"/>
                  </a:cubicBezTo>
                  <a:cubicBezTo>
                    <a:pt x="48" y="359"/>
                    <a:pt x="48" y="359"/>
                    <a:pt x="48" y="359"/>
                  </a:cubicBezTo>
                  <a:cubicBezTo>
                    <a:pt x="21" y="359"/>
                    <a:pt x="0" y="380"/>
                    <a:pt x="0" y="40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8"/>
                    <a:pt x="21" y="509"/>
                    <a:pt x="48" y="509"/>
                  </a:cubicBezTo>
                  <a:cubicBezTo>
                    <a:pt x="96" y="509"/>
                    <a:pt x="96" y="509"/>
                    <a:pt x="96" y="509"/>
                  </a:cubicBezTo>
                  <a:cubicBezTo>
                    <a:pt x="122" y="509"/>
                    <a:pt x="144" y="488"/>
                    <a:pt x="144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265DFA69-6300-43B6-BDBC-87B678258B8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170786" y="3557615"/>
              <a:ext cx="1882606" cy="1735449"/>
            </a:xfrm>
            <a:custGeom>
              <a:avLst/>
              <a:gdLst>
                <a:gd name="T0" fmla="*/ 462 w 510"/>
                <a:gd name="T1" fmla="*/ 326 h 470"/>
                <a:gd name="T2" fmla="*/ 407 w 510"/>
                <a:gd name="T3" fmla="*/ 326 h 470"/>
                <a:gd name="T4" fmla="*/ 404 w 510"/>
                <a:gd name="T5" fmla="*/ 327 h 470"/>
                <a:gd name="T6" fmla="*/ 323 w 510"/>
                <a:gd name="T7" fmla="*/ 244 h 470"/>
                <a:gd name="T8" fmla="*/ 323 w 510"/>
                <a:gd name="T9" fmla="*/ 48 h 470"/>
                <a:gd name="T10" fmla="*/ 275 w 510"/>
                <a:gd name="T11" fmla="*/ 0 h 470"/>
                <a:gd name="T12" fmla="*/ 48 w 510"/>
                <a:gd name="T13" fmla="*/ 0 h 470"/>
                <a:gd name="T14" fmla="*/ 0 w 510"/>
                <a:gd name="T15" fmla="*/ 48 h 470"/>
                <a:gd name="T16" fmla="*/ 0 w 510"/>
                <a:gd name="T17" fmla="*/ 278 h 470"/>
                <a:gd name="T18" fmla="*/ 48 w 510"/>
                <a:gd name="T19" fmla="*/ 326 h 470"/>
                <a:gd name="T20" fmla="*/ 275 w 510"/>
                <a:gd name="T21" fmla="*/ 326 h 470"/>
                <a:gd name="T22" fmla="*/ 281 w 510"/>
                <a:gd name="T23" fmla="*/ 326 h 470"/>
                <a:gd name="T24" fmla="*/ 359 w 510"/>
                <a:gd name="T25" fmla="*/ 381 h 470"/>
                <a:gd name="T26" fmla="*/ 359 w 510"/>
                <a:gd name="T27" fmla="*/ 422 h 470"/>
                <a:gd name="T28" fmla="*/ 407 w 510"/>
                <a:gd name="T29" fmla="*/ 470 h 470"/>
                <a:gd name="T30" fmla="*/ 462 w 510"/>
                <a:gd name="T31" fmla="*/ 470 h 470"/>
                <a:gd name="T32" fmla="*/ 510 w 510"/>
                <a:gd name="T33" fmla="*/ 422 h 470"/>
                <a:gd name="T34" fmla="*/ 510 w 510"/>
                <a:gd name="T35" fmla="*/ 374 h 470"/>
                <a:gd name="T36" fmla="*/ 462 w 510"/>
                <a:gd name="T37" fmla="*/ 3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0" h="470">
                  <a:moveTo>
                    <a:pt x="462" y="326"/>
                  </a:moveTo>
                  <a:cubicBezTo>
                    <a:pt x="407" y="326"/>
                    <a:pt x="407" y="326"/>
                    <a:pt x="407" y="326"/>
                  </a:cubicBezTo>
                  <a:cubicBezTo>
                    <a:pt x="406" y="326"/>
                    <a:pt x="405" y="326"/>
                    <a:pt x="404" y="327"/>
                  </a:cubicBezTo>
                  <a:cubicBezTo>
                    <a:pt x="390" y="327"/>
                    <a:pt x="338" y="322"/>
                    <a:pt x="323" y="24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21"/>
                    <a:pt x="302" y="0"/>
                    <a:pt x="2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05"/>
                    <a:pt x="22" y="326"/>
                    <a:pt x="48" y="326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7" y="326"/>
                    <a:pt x="279" y="326"/>
                    <a:pt x="281" y="326"/>
                  </a:cubicBezTo>
                  <a:cubicBezTo>
                    <a:pt x="309" y="328"/>
                    <a:pt x="346" y="339"/>
                    <a:pt x="359" y="38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49"/>
                    <a:pt x="380" y="470"/>
                    <a:pt x="407" y="470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88" y="470"/>
                    <a:pt x="510" y="449"/>
                    <a:pt x="510" y="422"/>
                  </a:cubicBezTo>
                  <a:cubicBezTo>
                    <a:pt x="510" y="374"/>
                    <a:pt x="510" y="374"/>
                    <a:pt x="510" y="374"/>
                  </a:cubicBezTo>
                  <a:cubicBezTo>
                    <a:pt x="510" y="348"/>
                    <a:pt x="488" y="326"/>
                    <a:pt x="462" y="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EE90AC06-1A11-4457-B5D9-60500021556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672757" y="1972630"/>
              <a:ext cx="1879562" cy="1739508"/>
            </a:xfrm>
            <a:custGeom>
              <a:avLst/>
              <a:gdLst>
                <a:gd name="T0" fmla="*/ 48 w 509"/>
                <a:gd name="T1" fmla="*/ 144 h 471"/>
                <a:gd name="T2" fmla="*/ 102 w 509"/>
                <a:gd name="T3" fmla="*/ 144 h 471"/>
                <a:gd name="T4" fmla="*/ 106 w 509"/>
                <a:gd name="T5" fmla="*/ 144 h 471"/>
                <a:gd name="T6" fmla="*/ 186 w 509"/>
                <a:gd name="T7" fmla="*/ 227 h 471"/>
                <a:gd name="T8" fmla="*/ 186 w 509"/>
                <a:gd name="T9" fmla="*/ 423 h 471"/>
                <a:gd name="T10" fmla="*/ 234 w 509"/>
                <a:gd name="T11" fmla="*/ 471 h 471"/>
                <a:gd name="T12" fmla="*/ 461 w 509"/>
                <a:gd name="T13" fmla="*/ 471 h 471"/>
                <a:gd name="T14" fmla="*/ 509 w 509"/>
                <a:gd name="T15" fmla="*/ 423 h 471"/>
                <a:gd name="T16" fmla="*/ 509 w 509"/>
                <a:gd name="T17" fmla="*/ 192 h 471"/>
                <a:gd name="T18" fmla="*/ 461 w 509"/>
                <a:gd name="T19" fmla="*/ 144 h 471"/>
                <a:gd name="T20" fmla="*/ 234 w 509"/>
                <a:gd name="T21" fmla="*/ 144 h 471"/>
                <a:gd name="T22" fmla="*/ 228 w 509"/>
                <a:gd name="T23" fmla="*/ 144 h 471"/>
                <a:gd name="T24" fmla="*/ 151 w 509"/>
                <a:gd name="T25" fmla="*/ 89 h 471"/>
                <a:gd name="T26" fmla="*/ 151 w 509"/>
                <a:gd name="T27" fmla="*/ 48 h 471"/>
                <a:gd name="T28" fmla="*/ 103 w 509"/>
                <a:gd name="T29" fmla="*/ 0 h 471"/>
                <a:gd name="T30" fmla="*/ 48 w 509"/>
                <a:gd name="T31" fmla="*/ 0 h 471"/>
                <a:gd name="T32" fmla="*/ 0 w 509"/>
                <a:gd name="T33" fmla="*/ 48 h 471"/>
                <a:gd name="T34" fmla="*/ 0 w 509"/>
                <a:gd name="T35" fmla="*/ 96 h 471"/>
                <a:gd name="T36" fmla="*/ 48 w 509"/>
                <a:gd name="T37" fmla="*/ 14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9" h="471">
                  <a:moveTo>
                    <a:pt x="48" y="144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4" y="144"/>
                    <a:pt x="105" y="144"/>
                    <a:pt x="106" y="144"/>
                  </a:cubicBezTo>
                  <a:cubicBezTo>
                    <a:pt x="120" y="143"/>
                    <a:pt x="171" y="148"/>
                    <a:pt x="186" y="227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49"/>
                    <a:pt x="207" y="471"/>
                    <a:pt x="234" y="471"/>
                  </a:cubicBezTo>
                  <a:cubicBezTo>
                    <a:pt x="461" y="471"/>
                    <a:pt x="461" y="471"/>
                    <a:pt x="461" y="471"/>
                  </a:cubicBezTo>
                  <a:cubicBezTo>
                    <a:pt x="487" y="471"/>
                    <a:pt x="509" y="450"/>
                    <a:pt x="509" y="423"/>
                  </a:cubicBezTo>
                  <a:cubicBezTo>
                    <a:pt x="509" y="192"/>
                    <a:pt x="509" y="192"/>
                    <a:pt x="509" y="192"/>
                  </a:cubicBezTo>
                  <a:cubicBezTo>
                    <a:pt x="509" y="166"/>
                    <a:pt x="488" y="144"/>
                    <a:pt x="461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2" y="144"/>
                    <a:pt x="230" y="144"/>
                    <a:pt x="228" y="144"/>
                  </a:cubicBezTo>
                  <a:cubicBezTo>
                    <a:pt x="201" y="142"/>
                    <a:pt x="164" y="131"/>
                    <a:pt x="151" y="8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21"/>
                    <a:pt x="129" y="0"/>
                    <a:pt x="1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2"/>
                    <a:pt x="21" y="144"/>
                    <a:pt x="48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8F6A04F8-BA4E-4389-B556-0649875ABE5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796834" y="3409381"/>
              <a:ext cx="1731389" cy="1912038"/>
            </a:xfrm>
            <a:custGeom>
              <a:avLst/>
              <a:gdLst>
                <a:gd name="T0" fmla="*/ 323 w 469"/>
                <a:gd name="T1" fmla="*/ 51 h 518"/>
                <a:gd name="T2" fmla="*/ 325 w 469"/>
                <a:gd name="T3" fmla="*/ 105 h 518"/>
                <a:gd name="T4" fmla="*/ 325 w 469"/>
                <a:gd name="T5" fmla="*/ 109 h 518"/>
                <a:gd name="T6" fmla="*/ 244 w 469"/>
                <a:gd name="T7" fmla="*/ 191 h 518"/>
                <a:gd name="T8" fmla="*/ 48 w 469"/>
                <a:gd name="T9" fmla="*/ 195 h 518"/>
                <a:gd name="T10" fmla="*/ 1 w 469"/>
                <a:gd name="T11" fmla="*/ 244 h 518"/>
                <a:gd name="T12" fmla="*/ 5 w 469"/>
                <a:gd name="T13" fmla="*/ 470 h 518"/>
                <a:gd name="T14" fmla="*/ 54 w 469"/>
                <a:gd name="T15" fmla="*/ 517 h 518"/>
                <a:gd name="T16" fmla="*/ 285 w 469"/>
                <a:gd name="T17" fmla="*/ 513 h 518"/>
                <a:gd name="T18" fmla="*/ 332 w 469"/>
                <a:gd name="T19" fmla="*/ 464 h 518"/>
                <a:gd name="T20" fmla="*/ 327 w 469"/>
                <a:gd name="T21" fmla="*/ 237 h 518"/>
                <a:gd name="T22" fmla="*/ 327 w 469"/>
                <a:gd name="T23" fmla="*/ 231 h 518"/>
                <a:gd name="T24" fmla="*/ 380 w 469"/>
                <a:gd name="T25" fmla="*/ 152 h 518"/>
                <a:gd name="T26" fmla="*/ 422 w 469"/>
                <a:gd name="T27" fmla="*/ 151 h 518"/>
                <a:gd name="T28" fmla="*/ 469 w 469"/>
                <a:gd name="T29" fmla="*/ 102 h 518"/>
                <a:gd name="T30" fmla="*/ 467 w 469"/>
                <a:gd name="T31" fmla="*/ 48 h 518"/>
                <a:gd name="T32" fmla="*/ 418 w 469"/>
                <a:gd name="T33" fmla="*/ 1 h 518"/>
                <a:gd name="T34" fmla="*/ 370 w 469"/>
                <a:gd name="T35" fmla="*/ 2 h 518"/>
                <a:gd name="T36" fmla="*/ 323 w 469"/>
                <a:gd name="T37" fmla="*/ 5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518">
                  <a:moveTo>
                    <a:pt x="323" y="51"/>
                  </a:moveTo>
                  <a:cubicBezTo>
                    <a:pt x="325" y="105"/>
                    <a:pt x="325" y="105"/>
                    <a:pt x="325" y="105"/>
                  </a:cubicBezTo>
                  <a:cubicBezTo>
                    <a:pt x="325" y="106"/>
                    <a:pt x="325" y="107"/>
                    <a:pt x="325" y="109"/>
                  </a:cubicBezTo>
                  <a:cubicBezTo>
                    <a:pt x="325" y="122"/>
                    <a:pt x="322" y="174"/>
                    <a:pt x="244" y="191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1" y="195"/>
                    <a:pt x="0" y="217"/>
                    <a:pt x="1" y="244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6" y="497"/>
                    <a:pt x="28" y="518"/>
                    <a:pt x="54" y="517"/>
                  </a:cubicBezTo>
                  <a:cubicBezTo>
                    <a:pt x="285" y="513"/>
                    <a:pt x="285" y="513"/>
                    <a:pt x="285" y="513"/>
                  </a:cubicBezTo>
                  <a:cubicBezTo>
                    <a:pt x="311" y="512"/>
                    <a:pt x="332" y="490"/>
                    <a:pt x="332" y="464"/>
                  </a:cubicBezTo>
                  <a:cubicBezTo>
                    <a:pt x="327" y="237"/>
                    <a:pt x="327" y="237"/>
                    <a:pt x="327" y="237"/>
                  </a:cubicBezTo>
                  <a:cubicBezTo>
                    <a:pt x="327" y="235"/>
                    <a:pt x="327" y="233"/>
                    <a:pt x="327" y="231"/>
                  </a:cubicBezTo>
                  <a:cubicBezTo>
                    <a:pt x="329" y="204"/>
                    <a:pt x="339" y="166"/>
                    <a:pt x="380" y="152"/>
                  </a:cubicBezTo>
                  <a:cubicBezTo>
                    <a:pt x="422" y="151"/>
                    <a:pt x="422" y="151"/>
                    <a:pt x="422" y="151"/>
                  </a:cubicBezTo>
                  <a:cubicBezTo>
                    <a:pt x="448" y="151"/>
                    <a:pt x="469" y="129"/>
                    <a:pt x="469" y="102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7" y="21"/>
                    <a:pt x="445" y="0"/>
                    <a:pt x="418" y="1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44" y="2"/>
                    <a:pt x="323" y="24"/>
                    <a:pt x="323" y="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871E7CE9-B05D-4095-9398-88AE34BDD641}"/>
                </a:ext>
              </a:extLst>
            </p:cNvPr>
            <p:cNvSpPr/>
            <p:nvPr/>
          </p:nvSpPr>
          <p:spPr>
            <a:xfrm rot="2700000">
              <a:off x="2130309" y="2944201"/>
              <a:ext cx="1366906" cy="1366906"/>
            </a:xfrm>
            <a:prstGeom prst="roundRect">
              <a:avLst>
                <a:gd name="adj" fmla="val 2435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FB3811-7271-402A-A675-1C80ACDF2499}"/>
              </a:ext>
            </a:extLst>
          </p:cNvPr>
          <p:cNvSpPr txBox="1"/>
          <p:nvPr/>
        </p:nvSpPr>
        <p:spPr>
          <a:xfrm>
            <a:off x="1650228" y="3033578"/>
            <a:ext cx="2096188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A2CA062-CC24-4B62-87A4-A018BDC9704E}"/>
              </a:ext>
            </a:extLst>
          </p:cNvPr>
          <p:cNvSpPr txBox="1"/>
          <p:nvPr/>
        </p:nvSpPr>
        <p:spPr>
          <a:xfrm>
            <a:off x="3073589" y="3539633"/>
            <a:ext cx="2096188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W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4FB5637-208A-452C-AE18-AA9A4E817F36}"/>
              </a:ext>
            </a:extLst>
          </p:cNvPr>
          <p:cNvSpPr txBox="1"/>
          <p:nvPr/>
        </p:nvSpPr>
        <p:spPr>
          <a:xfrm>
            <a:off x="1005390" y="4442021"/>
            <a:ext cx="2096188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O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BA5D62E-B86C-40A1-838E-9CE17B49593E}"/>
              </a:ext>
            </a:extLst>
          </p:cNvPr>
          <p:cNvSpPr txBox="1"/>
          <p:nvPr/>
        </p:nvSpPr>
        <p:spPr>
          <a:xfrm>
            <a:off x="2596857" y="5047885"/>
            <a:ext cx="2096188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T</a:t>
            </a:r>
          </a:p>
        </p:txBody>
      </p:sp>
      <p:sp>
        <p:nvSpPr>
          <p:cNvPr id="7" name="Graphic 15" descr="Heart with pulse">
            <a:extLst>
              <a:ext uri="{FF2B5EF4-FFF2-40B4-BE49-F238E27FC236}">
                <a16:creationId xmlns:a16="http://schemas.microsoft.com/office/drawing/2014/main" id="{7D5B7B33-3B19-433E-9467-11D35A1C88EB}"/>
              </a:ext>
            </a:extLst>
          </p:cNvPr>
          <p:cNvSpPr/>
          <p:nvPr/>
        </p:nvSpPr>
        <p:spPr>
          <a:xfrm>
            <a:off x="2862581" y="4075635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89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66636"/>
              </p:ext>
            </p:extLst>
          </p:nvPr>
        </p:nvGraphicFramePr>
        <p:xfrm>
          <a:off x="5087472" y="2080207"/>
          <a:ext cx="5302449" cy="362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DE7E3E-88F8-4C57-BBDB-C5847C0C0EE7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4C4DF-D57B-48FB-A17D-F4E48AA55BFB}"/>
              </a:ext>
            </a:extLst>
          </p:cNvPr>
          <p:cNvSpPr txBox="1"/>
          <p:nvPr/>
        </p:nvSpPr>
        <p:spPr>
          <a:xfrm>
            <a:off x="4392380" y="953889"/>
            <a:ext cx="3407241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DATA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45465-9AD7-428B-8668-832EC55A3232}"/>
              </a:ext>
            </a:extLst>
          </p:cNvPr>
          <p:cNvGrpSpPr/>
          <p:nvPr/>
        </p:nvGrpSpPr>
        <p:grpSpPr>
          <a:xfrm>
            <a:off x="1317809" y="2400014"/>
            <a:ext cx="2647602" cy="2636030"/>
            <a:chOff x="1317809" y="2400014"/>
            <a:chExt cx="2647602" cy="263603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33953B-9104-4D1D-A301-C88166D4215F}"/>
                </a:ext>
              </a:extLst>
            </p:cNvPr>
            <p:cNvSpPr/>
            <p:nvPr/>
          </p:nvSpPr>
          <p:spPr>
            <a:xfrm>
              <a:off x="1317891" y="2400014"/>
              <a:ext cx="2647520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61BED1-7012-4F81-923C-43D80407F891}"/>
                </a:ext>
              </a:extLst>
            </p:cNvPr>
            <p:cNvSpPr/>
            <p:nvPr/>
          </p:nvSpPr>
          <p:spPr>
            <a:xfrm>
              <a:off x="1317890" y="3945670"/>
              <a:ext cx="2647520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805A0F-6F08-47D2-B858-DD7A9341E110}"/>
                </a:ext>
              </a:extLst>
            </p:cNvPr>
            <p:cNvSpPr txBox="1"/>
            <p:nvPr/>
          </p:nvSpPr>
          <p:spPr>
            <a:xfrm>
              <a:off x="1317809" y="4420939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5F5B8-A6F0-4FDF-A9FE-EEC35B229DBC}"/>
                </a:ext>
              </a:extLst>
            </p:cNvPr>
            <p:cNvSpPr txBox="1"/>
            <p:nvPr/>
          </p:nvSpPr>
          <p:spPr>
            <a:xfrm>
              <a:off x="1317809" y="2912330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7729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16659720"/>
              </p:ext>
            </p:extLst>
          </p:nvPr>
        </p:nvGraphicFramePr>
        <p:xfrm>
          <a:off x="1076043" y="1701594"/>
          <a:ext cx="2896508" cy="443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03396362"/>
              </p:ext>
            </p:extLst>
          </p:nvPr>
        </p:nvGraphicFramePr>
        <p:xfrm>
          <a:off x="4377150" y="1701594"/>
          <a:ext cx="2896508" cy="443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8D2787D-EAE1-476E-9445-0E47FBBC8C3B}"/>
              </a:ext>
            </a:extLst>
          </p:cNvPr>
          <p:cNvGrpSpPr/>
          <p:nvPr/>
        </p:nvGrpSpPr>
        <p:grpSpPr>
          <a:xfrm>
            <a:off x="8028098" y="2769914"/>
            <a:ext cx="2647602" cy="2636030"/>
            <a:chOff x="1317809" y="2400014"/>
            <a:chExt cx="2647602" cy="2636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325351-C540-49A5-92C7-1DAF678E4741}"/>
                </a:ext>
              </a:extLst>
            </p:cNvPr>
            <p:cNvSpPr/>
            <p:nvPr/>
          </p:nvSpPr>
          <p:spPr>
            <a:xfrm>
              <a:off x="1317891" y="2400014"/>
              <a:ext cx="2647520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AF5457-D0A1-4DCB-9897-EF7BEF72143D}"/>
                </a:ext>
              </a:extLst>
            </p:cNvPr>
            <p:cNvSpPr/>
            <p:nvPr/>
          </p:nvSpPr>
          <p:spPr>
            <a:xfrm>
              <a:off x="1317890" y="3945670"/>
              <a:ext cx="2647520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10DE07-D3D6-4AF7-899F-57A1A723BB31}"/>
                </a:ext>
              </a:extLst>
            </p:cNvPr>
            <p:cNvSpPr txBox="1"/>
            <p:nvPr/>
          </p:nvSpPr>
          <p:spPr>
            <a:xfrm>
              <a:off x="1317809" y="4420939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E70FA5-A1BE-4644-80C3-BBCF5A0AC73D}"/>
                </a:ext>
              </a:extLst>
            </p:cNvPr>
            <p:cNvSpPr txBox="1"/>
            <p:nvPr/>
          </p:nvSpPr>
          <p:spPr>
            <a:xfrm>
              <a:off x="1317809" y="2912330"/>
              <a:ext cx="2647601" cy="615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</a:t>
              </a:r>
              <a:endParaRPr lang="en-US" sz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5816ED-1E20-46F2-BCD7-950A62A02176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6AC4D-D42B-4EB9-BF99-2A1A3BDA54D7}"/>
              </a:ext>
            </a:extLst>
          </p:cNvPr>
          <p:cNvSpPr txBox="1"/>
          <p:nvPr/>
        </p:nvSpPr>
        <p:spPr>
          <a:xfrm>
            <a:off x="4392380" y="953889"/>
            <a:ext cx="3407241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DATA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3846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3629806818"/>
              </p:ext>
            </p:extLst>
          </p:nvPr>
        </p:nvGraphicFramePr>
        <p:xfrm>
          <a:off x="1394386" y="2298995"/>
          <a:ext cx="4004671" cy="353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4487718" y="2715503"/>
            <a:ext cx="1121993" cy="1121993"/>
            <a:chOff x="1220118" y="2343273"/>
            <a:chExt cx="2450850" cy="2450850"/>
          </a:xfrm>
        </p:grpSpPr>
        <p:sp>
          <p:nvSpPr>
            <p:cNvPr id="59" name="Oval 58"/>
            <p:cNvSpPr/>
            <p:nvPr/>
          </p:nvSpPr>
          <p:spPr>
            <a:xfrm>
              <a:off x="1220118" y="2343273"/>
              <a:ext cx="2450850" cy="2450850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57555" y="4585195"/>
            <a:ext cx="1071841" cy="1071841"/>
            <a:chOff x="1220118" y="2343274"/>
            <a:chExt cx="2450851" cy="2450851"/>
          </a:xfrm>
        </p:grpSpPr>
        <p:sp>
          <p:nvSpPr>
            <p:cNvPr id="65" name="Oval 6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41536" y="2072029"/>
            <a:ext cx="1025060" cy="1025060"/>
            <a:chOff x="1220118" y="2343273"/>
            <a:chExt cx="2450850" cy="2450850"/>
          </a:xfrm>
        </p:grpSpPr>
        <p:sp>
          <p:nvSpPr>
            <p:cNvPr id="71" name="Oval 70"/>
            <p:cNvSpPr/>
            <p:nvPr/>
          </p:nvSpPr>
          <p:spPr>
            <a:xfrm>
              <a:off x="1220118" y="2343273"/>
              <a:ext cx="2450850" cy="2450850"/>
            </a:xfrm>
            <a:prstGeom prst="ellipse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416786" y="4132434"/>
            <a:ext cx="1989093" cy="43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Average Value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09095" y="3487115"/>
            <a:ext cx="1592622" cy="70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9966FF"/>
                </a:solidFill>
                <a:latin typeface="Montserrat" panose="00000500000000000000" pitchFamily="2" charset="0"/>
                <a:cs typeface="Calibri"/>
              </a:rPr>
              <a:t>84%</a:t>
            </a:r>
          </a:p>
        </p:txBody>
      </p:sp>
      <p:grpSp>
        <p:nvGrpSpPr>
          <p:cNvPr id="26" name="Graphic 11" descr="Stethoscope">
            <a:extLst>
              <a:ext uri="{FF2B5EF4-FFF2-40B4-BE49-F238E27FC236}">
                <a16:creationId xmlns:a16="http://schemas.microsoft.com/office/drawing/2014/main" id="{EDB867B0-5538-4ABC-9963-62A814F75E9F}"/>
              </a:ext>
            </a:extLst>
          </p:cNvPr>
          <p:cNvGrpSpPr/>
          <p:nvPr/>
        </p:nvGrpSpPr>
        <p:grpSpPr>
          <a:xfrm>
            <a:off x="2073231" y="2419517"/>
            <a:ext cx="428498" cy="375726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DFEED0-C3A9-432B-8971-63F99A534B77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92A74E-BE21-4F00-8299-972736DC7DD9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2" name="Graphic 15" descr="Heart with pulse">
            <a:extLst>
              <a:ext uri="{FF2B5EF4-FFF2-40B4-BE49-F238E27FC236}">
                <a16:creationId xmlns:a16="http://schemas.microsoft.com/office/drawing/2014/main" id="{F7A99033-3879-4479-8E09-0285BE5B1DDA}"/>
              </a:ext>
            </a:extLst>
          </p:cNvPr>
          <p:cNvSpPr/>
          <p:nvPr/>
        </p:nvSpPr>
        <p:spPr>
          <a:xfrm>
            <a:off x="1866866" y="4967243"/>
            <a:ext cx="398258" cy="307744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5FA315-7E71-4201-8BFC-3D7AA5F10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900684" y="3128469"/>
            <a:ext cx="296060" cy="29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EC997-0D40-480D-AE22-E4688ECDF28D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BD37B-A203-4E0A-89CA-D6A02627B105}"/>
              </a:ext>
            </a:extLst>
          </p:cNvPr>
          <p:cNvSpPr txBox="1"/>
          <p:nvPr/>
        </p:nvSpPr>
        <p:spPr>
          <a:xfrm>
            <a:off x="3981972" y="1024595"/>
            <a:ext cx="4228056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MEDICAL ANALYTIC</a:t>
            </a:r>
            <a:endParaRPr lang="id-ID" sz="3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277F9F-E5E3-400A-8741-9CFBFA00D4C7}"/>
              </a:ext>
            </a:extLst>
          </p:cNvPr>
          <p:cNvSpPr/>
          <p:nvPr/>
        </p:nvSpPr>
        <p:spPr>
          <a:xfrm>
            <a:off x="6613848" y="2695666"/>
            <a:ext cx="2647520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Your Title Text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171DA-B901-4A5E-AE7D-09E7F129C930}"/>
              </a:ext>
            </a:extLst>
          </p:cNvPr>
          <p:cNvSpPr txBox="1"/>
          <p:nvPr/>
        </p:nvSpPr>
        <p:spPr>
          <a:xfrm>
            <a:off x="6613766" y="3983619"/>
            <a:ext cx="4471576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892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A57567-B0D7-4CCF-978E-0FAEEC0CDB23}"/>
              </a:ext>
            </a:extLst>
          </p:cNvPr>
          <p:cNvSpPr/>
          <p:nvPr/>
        </p:nvSpPr>
        <p:spPr>
          <a:xfrm flipV="1">
            <a:off x="5562974" y="942107"/>
            <a:ext cx="6629024" cy="5915892"/>
          </a:xfrm>
          <a:custGeom>
            <a:avLst/>
            <a:gdLst>
              <a:gd name="connsiteX0" fmla="*/ 591788 w 7139859"/>
              <a:gd name="connsiteY0" fmla="*/ 0 h 6371772"/>
              <a:gd name="connsiteX1" fmla="*/ 7139859 w 7139859"/>
              <a:gd name="connsiteY1" fmla="*/ 0 h 6371772"/>
              <a:gd name="connsiteX2" fmla="*/ 7139859 w 7139859"/>
              <a:gd name="connsiteY2" fmla="*/ 5190932 h 6371772"/>
              <a:gd name="connsiteX3" fmla="*/ 6900260 w 7139859"/>
              <a:gd name="connsiteY3" fmla="*/ 5408695 h 6371772"/>
              <a:gd name="connsiteX4" fmla="*/ 4217523 w 7139859"/>
              <a:gd name="connsiteY4" fmla="*/ 6371772 h 6371772"/>
              <a:gd name="connsiteX5" fmla="*/ 0 w 7139859"/>
              <a:gd name="connsiteY5" fmla="*/ 2154249 h 6371772"/>
              <a:gd name="connsiteX6" fmla="*/ 509032 w 7139859"/>
              <a:gd name="connsiteY6" fmla="*/ 143926 h 63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859" h="6371772">
                <a:moveTo>
                  <a:pt x="591788" y="0"/>
                </a:moveTo>
                <a:lnTo>
                  <a:pt x="7139859" y="0"/>
                </a:lnTo>
                <a:lnTo>
                  <a:pt x="7139859" y="5190932"/>
                </a:lnTo>
                <a:lnTo>
                  <a:pt x="6900260" y="5408695"/>
                </a:lnTo>
                <a:cubicBezTo>
                  <a:pt x="6171223" y="6010349"/>
                  <a:pt x="5236580" y="6371772"/>
                  <a:pt x="4217523" y="6371772"/>
                </a:cubicBezTo>
                <a:cubicBezTo>
                  <a:pt x="1888249" y="6371772"/>
                  <a:pt x="0" y="4483522"/>
                  <a:pt x="0" y="2154249"/>
                </a:cubicBezTo>
                <a:cubicBezTo>
                  <a:pt x="0" y="1426350"/>
                  <a:pt x="184399" y="741521"/>
                  <a:pt x="509032" y="143926"/>
                </a:cubicBezTo>
                <a:close/>
              </a:path>
            </a:pathLst>
          </a:cu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280DE87-DEA6-4553-AB5A-624103A3EF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r="12681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403E8-309E-4EF6-A20E-9D71A1906A17}"/>
              </a:ext>
            </a:extLst>
          </p:cNvPr>
          <p:cNvSpPr txBox="1"/>
          <p:nvPr/>
        </p:nvSpPr>
        <p:spPr>
          <a:xfrm>
            <a:off x="596755" y="2225562"/>
            <a:ext cx="6168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3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Futura Md BT Medium"/>
              </a:rPr>
              <a:t>TEXT HERE</a:t>
            </a:r>
          </a:p>
          <a:p>
            <a:r>
              <a:rPr lang="en-US" sz="4800" spc="3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Futura Md BT Medium"/>
              </a:rPr>
              <a:t>CONTACT 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2BCFA-DF82-408B-90F9-80F0E80B4AF2}"/>
              </a:ext>
            </a:extLst>
          </p:cNvPr>
          <p:cNvGrpSpPr/>
          <p:nvPr/>
        </p:nvGrpSpPr>
        <p:grpSpPr>
          <a:xfrm>
            <a:off x="1216455" y="4449245"/>
            <a:ext cx="2141497" cy="409080"/>
            <a:chOff x="8181031" y="4384469"/>
            <a:chExt cx="2141497" cy="409080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1BF9781-A935-4C94-9EA2-5134C9F1E3AB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4577745"/>
              <a:ext cx="2141497" cy="21580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+001 123 45 678 99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AC22FC5-EE8F-4B0F-8E01-9427734C9CF4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384469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PHONE:</a:t>
              </a:r>
            </a:p>
          </p:txBody>
        </p:sp>
      </p:grpSp>
      <p:sp>
        <p:nvSpPr>
          <p:cNvPr id="16" name="Freeform 50">
            <a:extLst>
              <a:ext uri="{FF2B5EF4-FFF2-40B4-BE49-F238E27FC236}">
                <a16:creationId xmlns:a16="http://schemas.microsoft.com/office/drawing/2014/main" id="{806C58B3-E563-4DD4-8245-BF3BBF9F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55" y="4521688"/>
            <a:ext cx="285008" cy="282746"/>
          </a:xfrm>
          <a:custGeom>
            <a:avLst/>
            <a:gdLst>
              <a:gd name="T0" fmla="*/ 115780 w 444"/>
              <a:gd name="T1" fmla="*/ 115121 h 443"/>
              <a:gd name="T2" fmla="*/ 115780 w 444"/>
              <a:gd name="T3" fmla="*/ 115121 h 443"/>
              <a:gd name="T4" fmla="*/ 72081 w 444"/>
              <a:gd name="T5" fmla="*/ 138862 h 443"/>
              <a:gd name="T6" fmla="*/ 27931 w 444"/>
              <a:gd name="T7" fmla="*/ 138862 h 443"/>
              <a:gd name="T8" fmla="*/ 31986 w 444"/>
              <a:gd name="T9" fmla="*/ 182312 h 443"/>
              <a:gd name="T10" fmla="*/ 139657 w 444"/>
              <a:gd name="T11" fmla="*/ 138862 h 443"/>
              <a:gd name="T12" fmla="*/ 187411 w 444"/>
              <a:gd name="T13" fmla="*/ 27324 h 443"/>
              <a:gd name="T14" fmla="*/ 143712 w 444"/>
              <a:gd name="T15" fmla="*/ 23741 h 443"/>
              <a:gd name="T16" fmla="*/ 143712 w 444"/>
              <a:gd name="T17" fmla="*/ 67639 h 443"/>
              <a:gd name="T18" fmla="*/ 115780 w 444"/>
              <a:gd name="T19" fmla="*/ 115121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rgbClr val="9966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CE606E-E89A-4AEE-9ADA-8DC0BC660C85}"/>
              </a:ext>
            </a:extLst>
          </p:cNvPr>
          <p:cNvCxnSpPr/>
          <p:nvPr/>
        </p:nvCxnSpPr>
        <p:spPr>
          <a:xfrm>
            <a:off x="1143009" y="4467799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058ADE-5B08-424D-A037-38F4AFCA67ED}"/>
              </a:ext>
            </a:extLst>
          </p:cNvPr>
          <p:cNvGrpSpPr/>
          <p:nvPr/>
        </p:nvGrpSpPr>
        <p:grpSpPr>
          <a:xfrm>
            <a:off x="1216455" y="5028766"/>
            <a:ext cx="2141497" cy="427632"/>
            <a:chOff x="8181031" y="4969352"/>
            <a:chExt cx="2141497" cy="427632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5B553F08-D417-40FA-80ED-69C7AB2B8730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5162627"/>
              <a:ext cx="2141497" cy="2343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mail@gmail.com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56310ED-6302-4018-A63D-AA895E8B2717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969352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E-MAIL:</a:t>
              </a:r>
            </a:p>
          </p:txBody>
        </p:sp>
      </p:grpSp>
      <p:sp>
        <p:nvSpPr>
          <p:cNvPr id="21" name="Freeform 51">
            <a:extLst>
              <a:ext uri="{FF2B5EF4-FFF2-40B4-BE49-F238E27FC236}">
                <a16:creationId xmlns:a16="http://schemas.microsoft.com/office/drawing/2014/main" id="{F81EE2D7-8267-44BC-97BC-F5C3D3A4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55" y="5184015"/>
            <a:ext cx="285008" cy="176228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6A8499-53A2-422B-8BE2-44071C451ABF}"/>
              </a:ext>
            </a:extLst>
          </p:cNvPr>
          <p:cNvCxnSpPr/>
          <p:nvPr/>
        </p:nvCxnSpPr>
        <p:spPr>
          <a:xfrm>
            <a:off x="1143009" y="5071228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0C1B96-962B-4C36-9545-092660AA94C3}"/>
              </a:ext>
            </a:extLst>
          </p:cNvPr>
          <p:cNvSpPr/>
          <p:nvPr/>
        </p:nvSpPr>
        <p:spPr>
          <a:xfrm>
            <a:off x="596755" y="3741943"/>
            <a:ext cx="4976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Futura Light BT"/>
              </a:rPr>
              <a:t>Lorem ipsum dolor sit amet consectetuer adipiscing elit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F496C-795C-484C-9447-47D7E5223CFD}"/>
              </a:ext>
            </a:extLst>
          </p:cNvPr>
          <p:cNvSpPr txBox="1"/>
          <p:nvPr/>
        </p:nvSpPr>
        <p:spPr>
          <a:xfrm>
            <a:off x="596755" y="1776705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26030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9EE95C-CB78-4E96-9836-2CB7E5CD68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2986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16FF32-A9EA-453E-AFB3-DC4E01C1E719}"/>
              </a:ext>
            </a:extLst>
          </p:cNvPr>
          <p:cNvSpPr/>
          <p:nvPr/>
        </p:nvSpPr>
        <p:spPr>
          <a:xfrm>
            <a:off x="3467733" y="3560885"/>
            <a:ext cx="5256534" cy="329711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Montserrat" panose="00000500000000000000" pitchFamily="2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B7238E0-CBF5-47AF-87C6-F3933509B4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1060" r="11985" b="-1060"/>
          <a:stretch/>
        </p:blipFill>
        <p:spPr>
          <a:xfrm>
            <a:off x="1" y="3560885"/>
            <a:ext cx="3463662" cy="3297115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DA97FBD-B53D-4593-BB49-7FFA39A87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11598"/>
          <a:stretch/>
        </p:blipFill>
        <p:spPr>
          <a:xfrm>
            <a:off x="8728338" y="3560885"/>
            <a:ext cx="3463662" cy="329711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5A0C9D-C5F8-4FEC-8BE6-C87CAC862040}"/>
              </a:ext>
            </a:extLst>
          </p:cNvPr>
          <p:cNvSpPr txBox="1"/>
          <p:nvPr/>
        </p:nvSpPr>
        <p:spPr>
          <a:xfrm>
            <a:off x="1807153" y="1364429"/>
            <a:ext cx="9534297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F5C2F-2B90-4B36-B26B-825CEE508DBA}"/>
              </a:ext>
            </a:extLst>
          </p:cNvPr>
          <p:cNvSpPr txBox="1"/>
          <p:nvPr/>
        </p:nvSpPr>
        <p:spPr>
          <a:xfrm>
            <a:off x="4046708" y="4239946"/>
            <a:ext cx="4098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WHAT IS THE AORTIC VALVE DISEASE?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80A35-F3D5-4A2B-BC44-EF2C035108BD}"/>
              </a:ext>
            </a:extLst>
          </p:cNvPr>
          <p:cNvSpPr txBox="1"/>
          <p:nvPr/>
        </p:nvSpPr>
        <p:spPr>
          <a:xfrm>
            <a:off x="5617699" y="586869"/>
            <a:ext cx="956603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38247597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0AFD0C39-A2E1-4FB9-A769-D51E24F9B2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r="2893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DAB9397-46E3-4674-A2E5-82559D69D6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7644"/>
          <a:stretch/>
        </p:blipFill>
        <p:spPr/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E52FA49-70B5-492C-A383-C4C9DD7426C4}"/>
              </a:ext>
            </a:extLst>
          </p:cNvPr>
          <p:cNvSpPr txBox="1"/>
          <p:nvPr/>
        </p:nvSpPr>
        <p:spPr>
          <a:xfrm>
            <a:off x="7317807" y="3785466"/>
            <a:ext cx="3806578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36BA8C-97F0-446E-86A3-EAF833BBDE32}"/>
              </a:ext>
            </a:extLst>
          </p:cNvPr>
          <p:cNvSpPr txBox="1"/>
          <p:nvPr/>
        </p:nvSpPr>
        <p:spPr>
          <a:xfrm>
            <a:off x="7317807" y="1237107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BD33BE-7A34-4B1B-8D18-FCB9F0589D86}"/>
              </a:ext>
            </a:extLst>
          </p:cNvPr>
          <p:cNvSpPr txBox="1"/>
          <p:nvPr/>
        </p:nvSpPr>
        <p:spPr>
          <a:xfrm>
            <a:off x="7317808" y="2167667"/>
            <a:ext cx="3806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CAUSES OF AORTIC DISEASE?</a:t>
            </a:r>
          </a:p>
        </p:txBody>
      </p:sp>
    </p:spTree>
    <p:extLst>
      <p:ext uri="{BB962C8B-B14F-4D97-AF65-F5344CB8AC3E}">
        <p14:creationId xmlns:p14="http://schemas.microsoft.com/office/powerpoint/2010/main" val="90362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F5314B-36BC-46D9-BB92-636D2FAD62CB}"/>
              </a:ext>
            </a:extLst>
          </p:cNvPr>
          <p:cNvSpPr/>
          <p:nvPr/>
        </p:nvSpPr>
        <p:spPr>
          <a:xfrm>
            <a:off x="-2" y="3428999"/>
            <a:ext cx="8340435" cy="3429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02DB5-0AD7-4F45-BE86-227EDC640050}"/>
              </a:ext>
            </a:extLst>
          </p:cNvPr>
          <p:cNvSpPr/>
          <p:nvPr/>
        </p:nvSpPr>
        <p:spPr>
          <a:xfrm>
            <a:off x="8340436" y="3428998"/>
            <a:ext cx="3851564" cy="3429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2063B-01CE-478C-B1AA-222A2ED0BE76}"/>
              </a:ext>
            </a:extLst>
          </p:cNvPr>
          <p:cNvSpPr txBox="1"/>
          <p:nvPr/>
        </p:nvSpPr>
        <p:spPr>
          <a:xfrm>
            <a:off x="8820768" y="4589500"/>
            <a:ext cx="2890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valve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A78BE4-EF51-48A3-8CAE-F74CCE21984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2" b="19142"/>
          <a:stretch>
            <a:fillRect/>
          </a:stretch>
        </p:blipFill>
        <p:spPr>
          <a:xfrm>
            <a:off x="-1" y="3429000"/>
            <a:ext cx="8340436" cy="3429000"/>
          </a:xfrm>
          <a:custGeom>
            <a:avLst/>
            <a:gdLst>
              <a:gd name="connsiteX0" fmla="*/ 0 w 8340436"/>
              <a:gd name="connsiteY0" fmla="*/ 0 h 3429000"/>
              <a:gd name="connsiteX1" fmla="*/ 8340436 w 8340436"/>
              <a:gd name="connsiteY1" fmla="*/ 0 h 3429000"/>
              <a:gd name="connsiteX2" fmla="*/ 8340436 w 8340436"/>
              <a:gd name="connsiteY2" fmla="*/ 3429000 h 3429000"/>
              <a:gd name="connsiteX3" fmla="*/ 0 w 8340436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0436" h="3429000">
                <a:moveTo>
                  <a:pt x="0" y="0"/>
                </a:moveTo>
                <a:lnTo>
                  <a:pt x="8340436" y="0"/>
                </a:lnTo>
                <a:lnTo>
                  <a:pt x="834043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827D1-BE1E-44EA-A532-3B9C6A311CB7}"/>
              </a:ext>
            </a:extLst>
          </p:cNvPr>
          <p:cNvSpPr txBox="1"/>
          <p:nvPr/>
        </p:nvSpPr>
        <p:spPr>
          <a:xfrm>
            <a:off x="5360082" y="1095093"/>
            <a:ext cx="5960702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6FE5E-F53F-414E-B402-AFEA9F0800C1}"/>
              </a:ext>
            </a:extLst>
          </p:cNvPr>
          <p:cNvSpPr txBox="1"/>
          <p:nvPr/>
        </p:nvSpPr>
        <p:spPr>
          <a:xfrm>
            <a:off x="886555" y="1095093"/>
            <a:ext cx="42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71380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E6D3EC33-FB90-4793-BB8E-9EE84951A5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/>
          <a:stretch/>
        </p:blipFill>
        <p:spPr>
          <a:xfrm>
            <a:off x="2286887" y="3460487"/>
            <a:ext cx="3009568" cy="3004914"/>
          </a:xfrm>
        </p:spPr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34770043-D607-4FA7-99A8-9C837D77B8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468011AE-C821-4540-B598-B7EDBD3426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860" r="5086" b="-1860"/>
          <a:stretch/>
        </p:blipFill>
        <p:spPr>
          <a:xfrm>
            <a:off x="666721" y="1850231"/>
            <a:ext cx="3009568" cy="3004914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F5F6A5-345D-4D85-B070-A3B6375651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-534" r="14616" b="534"/>
          <a:stretch/>
        </p:blipFill>
        <p:spPr>
          <a:xfrm>
            <a:off x="2286887" y="239971"/>
            <a:ext cx="3009568" cy="3004914"/>
          </a:xfrm>
        </p:spPr>
      </p:pic>
      <p:sp>
        <p:nvSpPr>
          <p:cNvPr id="12" name="Diamond 11">
            <a:extLst>
              <a:ext uri="{FF2B5EF4-FFF2-40B4-BE49-F238E27FC236}">
                <a16:creationId xmlns:a16="http://schemas.microsoft.com/office/drawing/2014/main" id="{AF95C40B-190A-45C8-A683-2E16E47020FC}"/>
              </a:ext>
            </a:extLst>
          </p:cNvPr>
          <p:cNvSpPr/>
          <p:nvPr/>
        </p:nvSpPr>
        <p:spPr>
          <a:xfrm>
            <a:off x="2323616" y="1866269"/>
            <a:ext cx="2972839" cy="2972838"/>
          </a:xfrm>
          <a:prstGeom prst="diamond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7239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CD45F-90F3-4C2D-9CB9-F781DE220BD0}"/>
              </a:ext>
            </a:extLst>
          </p:cNvPr>
          <p:cNvSpPr txBox="1"/>
          <p:nvPr/>
        </p:nvSpPr>
        <p:spPr>
          <a:xfrm>
            <a:off x="7317807" y="3785466"/>
            <a:ext cx="3806578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43648-39F2-4664-AAEE-237EE380FF54}"/>
              </a:ext>
            </a:extLst>
          </p:cNvPr>
          <p:cNvSpPr txBox="1"/>
          <p:nvPr/>
        </p:nvSpPr>
        <p:spPr>
          <a:xfrm>
            <a:off x="7317807" y="2167667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WHEN TO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SEE A DOCTOR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A74B6-3582-4EE9-A187-3070391180EE}"/>
              </a:ext>
            </a:extLst>
          </p:cNvPr>
          <p:cNvSpPr txBox="1"/>
          <p:nvPr/>
        </p:nvSpPr>
        <p:spPr>
          <a:xfrm>
            <a:off x="7317807" y="1237107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grpSp>
        <p:nvGrpSpPr>
          <p:cNvPr id="30" name="Graphic 11" descr="Stethoscope">
            <a:extLst>
              <a:ext uri="{FF2B5EF4-FFF2-40B4-BE49-F238E27FC236}">
                <a16:creationId xmlns:a16="http://schemas.microsoft.com/office/drawing/2014/main" id="{C55546D3-91DF-44BB-BFC9-D1562935D1F4}"/>
              </a:ext>
            </a:extLst>
          </p:cNvPr>
          <p:cNvGrpSpPr/>
          <p:nvPr/>
        </p:nvGrpSpPr>
        <p:grpSpPr>
          <a:xfrm>
            <a:off x="3302375" y="2863390"/>
            <a:ext cx="978592" cy="978592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4DC90F-7482-442A-ADE1-B79FC859F2A5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FEE6F0-29E2-4F4F-96F2-721F14876C9E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21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A76C1E-4002-4DF8-B263-DDC69F1CE5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8617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B0321E-BD3E-41B5-9F1B-0D6C7F102CE3}"/>
              </a:ext>
            </a:extLst>
          </p:cNvPr>
          <p:cNvSpPr/>
          <p:nvPr/>
        </p:nvSpPr>
        <p:spPr>
          <a:xfrm>
            <a:off x="6359237" y="-1"/>
            <a:ext cx="5832763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974C1-2CC3-4B31-BE4A-AF9267B2F24D}"/>
              </a:ext>
            </a:extLst>
          </p:cNvPr>
          <p:cNvSpPr txBox="1"/>
          <p:nvPr/>
        </p:nvSpPr>
        <p:spPr>
          <a:xfrm>
            <a:off x="1852368" y="2199597"/>
            <a:ext cx="2768729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2CFE2-7E62-43CF-8FD5-55C8E6A4649C}"/>
              </a:ext>
            </a:extLst>
          </p:cNvPr>
          <p:cNvSpPr txBox="1"/>
          <p:nvPr/>
        </p:nvSpPr>
        <p:spPr>
          <a:xfrm>
            <a:off x="7345942" y="2151725"/>
            <a:ext cx="4027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WHAT IS THE MOST COMMON CAUSE </a:t>
            </a:r>
          </a:p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OF AORTIC REGURGITATION?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D79D00-0365-4564-A80B-643E2B9BFF5F}"/>
              </a:ext>
            </a:extLst>
          </p:cNvPr>
          <p:cNvSpPr txBox="1"/>
          <p:nvPr/>
        </p:nvSpPr>
        <p:spPr>
          <a:xfrm>
            <a:off x="818533" y="1110498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33214-87F8-457E-B88D-E0A1165CCC8D}"/>
              </a:ext>
            </a:extLst>
          </p:cNvPr>
          <p:cNvGrpSpPr/>
          <p:nvPr/>
        </p:nvGrpSpPr>
        <p:grpSpPr>
          <a:xfrm>
            <a:off x="818533" y="1926642"/>
            <a:ext cx="906633" cy="906634"/>
            <a:chOff x="1220118" y="2343274"/>
            <a:chExt cx="2450851" cy="245085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977A508-29D5-4D35-AF82-CE14B2C7223D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4C633B-3B29-4825-B645-FF4F83D3DC7E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F5ACE98-32F2-43CF-AA21-585FCBD486AC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08F35F-6A0D-44B2-A35A-EB3279DAFD93}"/>
              </a:ext>
            </a:extLst>
          </p:cNvPr>
          <p:cNvGrpSpPr/>
          <p:nvPr/>
        </p:nvGrpSpPr>
        <p:grpSpPr>
          <a:xfrm>
            <a:off x="857457" y="3579069"/>
            <a:ext cx="906633" cy="906634"/>
            <a:chOff x="1220118" y="2343274"/>
            <a:chExt cx="2450851" cy="245085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1C0279-F9F9-48FA-BDE1-3F37BC68FF02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9F3E2F4-EFF1-4F62-AFE6-A0AE0302F731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C1C5C2C-4704-4D72-8D52-EFD871A94D5E}"/>
                </a:ext>
              </a:extLst>
            </p:cNvPr>
            <p:cNvSpPr/>
            <p:nvPr/>
          </p:nvSpPr>
          <p:spPr>
            <a:xfrm>
              <a:off x="1605820" y="2703624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39" name="Graphic 11" descr="Stethoscope">
            <a:extLst>
              <a:ext uri="{FF2B5EF4-FFF2-40B4-BE49-F238E27FC236}">
                <a16:creationId xmlns:a16="http://schemas.microsoft.com/office/drawing/2014/main" id="{F4616FEA-0AAD-48D9-A781-F517B9697BC9}"/>
              </a:ext>
            </a:extLst>
          </p:cNvPr>
          <p:cNvGrpSpPr/>
          <p:nvPr/>
        </p:nvGrpSpPr>
        <p:grpSpPr>
          <a:xfrm>
            <a:off x="1073571" y="2181680"/>
            <a:ext cx="396557" cy="396557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CE8514-357C-44EF-9301-12D58FD8666E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74B24A-1262-4886-B5FC-BC3F6BABAA15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43" name="Graphic 15" descr="Heart with pulse">
            <a:extLst>
              <a:ext uri="{FF2B5EF4-FFF2-40B4-BE49-F238E27FC236}">
                <a16:creationId xmlns:a16="http://schemas.microsoft.com/office/drawing/2014/main" id="{407047ED-E83A-47CA-BB37-D81A048FB4CA}"/>
              </a:ext>
            </a:extLst>
          </p:cNvPr>
          <p:cNvSpPr/>
          <p:nvPr/>
        </p:nvSpPr>
        <p:spPr>
          <a:xfrm>
            <a:off x="1081154" y="3831104"/>
            <a:ext cx="477994" cy="45659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5DFAF1-1C38-4692-BD5B-8B4D59B73E72}"/>
              </a:ext>
            </a:extLst>
          </p:cNvPr>
          <p:cNvSpPr txBox="1"/>
          <p:nvPr/>
        </p:nvSpPr>
        <p:spPr>
          <a:xfrm>
            <a:off x="1917344" y="3846114"/>
            <a:ext cx="2768729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E6F472-1D76-425E-851F-FE7BEA0E71B6}"/>
              </a:ext>
            </a:extLst>
          </p:cNvPr>
          <p:cNvGrpSpPr/>
          <p:nvPr/>
        </p:nvGrpSpPr>
        <p:grpSpPr>
          <a:xfrm>
            <a:off x="818533" y="5231496"/>
            <a:ext cx="906633" cy="906634"/>
            <a:chOff x="1220118" y="2343274"/>
            <a:chExt cx="2450851" cy="245085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A979CA3-E863-41FC-94F5-8AA768329CA8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ACCF28-E038-40AC-BFE6-B6780BD0F570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7F6123A-3268-4689-860A-4287E79D8F62}"/>
                </a:ext>
              </a:extLst>
            </p:cNvPr>
            <p:cNvSpPr/>
            <p:nvPr/>
          </p:nvSpPr>
          <p:spPr>
            <a:xfrm>
              <a:off x="1605820" y="2703624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BC91B87-BB87-4431-AC54-C807ADAECC7E}"/>
              </a:ext>
            </a:extLst>
          </p:cNvPr>
          <p:cNvSpPr/>
          <p:nvPr/>
        </p:nvSpPr>
        <p:spPr>
          <a:xfrm flipH="1">
            <a:off x="1086911" y="5490038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401A9B-86F7-406C-AEB8-9F206A14CCEE}"/>
              </a:ext>
            </a:extLst>
          </p:cNvPr>
          <p:cNvSpPr txBox="1"/>
          <p:nvPr/>
        </p:nvSpPr>
        <p:spPr>
          <a:xfrm>
            <a:off x="1917344" y="5483328"/>
            <a:ext cx="2768729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02CC0E-FAE6-46E7-909A-69832F4BA4C9}"/>
              </a:ext>
            </a:extLst>
          </p:cNvPr>
          <p:cNvSpPr/>
          <p:nvPr/>
        </p:nvSpPr>
        <p:spPr>
          <a:xfrm>
            <a:off x="9615053" y="0"/>
            <a:ext cx="2576945" cy="2294221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C4991E-1B5A-4403-BF33-BBC28726DC5E}"/>
              </a:ext>
            </a:extLst>
          </p:cNvPr>
          <p:cNvSpPr/>
          <p:nvPr/>
        </p:nvSpPr>
        <p:spPr>
          <a:xfrm>
            <a:off x="9615055" y="2269558"/>
            <a:ext cx="2576945" cy="2318884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32680-7E0D-4D57-A329-F6292DB3DE9B}"/>
              </a:ext>
            </a:extLst>
          </p:cNvPr>
          <p:cNvSpPr/>
          <p:nvPr/>
        </p:nvSpPr>
        <p:spPr>
          <a:xfrm>
            <a:off x="9615055" y="4563778"/>
            <a:ext cx="2576945" cy="2294221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26A39CE-2C43-4883-B188-56ACFB064A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1" r="3682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56BBD88-1D2D-4951-8DB5-D33709AD43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537" r="20226" b="-537"/>
          <a:stretch/>
        </p:blipFill>
        <p:spPr>
          <a:xfrm>
            <a:off x="9615057" y="-24663"/>
            <a:ext cx="2576943" cy="229422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13B0C63-1F56-48D7-96CE-6B4693B3B9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-538" r="-484" b="538"/>
          <a:stretch/>
        </p:blipFill>
        <p:spPr>
          <a:xfrm>
            <a:off x="9615055" y="2269558"/>
            <a:ext cx="2576943" cy="229422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DE6F676-5B23-4563-BBB4-85A3FA1C6E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537" r="8567" b="-537"/>
          <a:stretch/>
        </p:blipFill>
        <p:spPr>
          <a:xfrm>
            <a:off x="9615056" y="4563779"/>
            <a:ext cx="2576943" cy="229422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6096D6-7541-43BE-82DE-310CD056D5E6}"/>
              </a:ext>
            </a:extLst>
          </p:cNvPr>
          <p:cNvSpPr txBox="1"/>
          <p:nvPr/>
        </p:nvSpPr>
        <p:spPr>
          <a:xfrm>
            <a:off x="818533" y="1110498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8BCC5-F5BC-460B-BDF0-7111AE07BE4E}"/>
              </a:ext>
            </a:extLst>
          </p:cNvPr>
          <p:cNvSpPr txBox="1"/>
          <p:nvPr/>
        </p:nvSpPr>
        <p:spPr>
          <a:xfrm>
            <a:off x="818533" y="3747403"/>
            <a:ext cx="3806578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79D4C-2024-42D3-BE0F-2D8D4FABA171}"/>
              </a:ext>
            </a:extLst>
          </p:cNvPr>
          <p:cNvSpPr txBox="1"/>
          <p:nvPr/>
        </p:nvSpPr>
        <p:spPr>
          <a:xfrm>
            <a:off x="818533" y="2085331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AORTIC VALVE STENOSIS</a:t>
            </a:r>
          </a:p>
        </p:txBody>
      </p:sp>
    </p:spTree>
    <p:extLst>
      <p:ext uri="{BB962C8B-B14F-4D97-AF65-F5344CB8AC3E}">
        <p14:creationId xmlns:p14="http://schemas.microsoft.com/office/powerpoint/2010/main" val="378155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2E88CD-EC40-496A-9820-9B0ED654FF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1" b="4689"/>
          <a:stretch/>
        </p:blipFill>
        <p:spPr>
          <a:xfrm>
            <a:off x="415635" y="1177634"/>
            <a:ext cx="11360728" cy="56803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26FBB-367F-4B50-B746-2EC45C992A32}"/>
              </a:ext>
            </a:extLst>
          </p:cNvPr>
          <p:cNvSpPr txBox="1"/>
          <p:nvPr/>
        </p:nvSpPr>
        <p:spPr>
          <a:xfrm>
            <a:off x="3992263" y="4969207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SYMPTOMS OF BLOCKED AORTA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96F7B-B3A1-473D-A4B3-2A01B9E748A3}"/>
              </a:ext>
            </a:extLst>
          </p:cNvPr>
          <p:cNvSpPr txBox="1"/>
          <p:nvPr/>
        </p:nvSpPr>
        <p:spPr>
          <a:xfrm>
            <a:off x="5542670" y="4402338"/>
            <a:ext cx="1106658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9966FF"/>
                </a:solidFill>
                <a:latin typeface="Montserrat" panose="00000500000000000000" pitchFamily="2" charset="0"/>
              </a:rPr>
              <a:t>valve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F91BE-BB18-4E34-A745-13B791C4A893}"/>
              </a:ext>
            </a:extLst>
          </p:cNvPr>
          <p:cNvSpPr txBox="1"/>
          <p:nvPr/>
        </p:nvSpPr>
        <p:spPr>
          <a:xfrm>
            <a:off x="4711634" y="6114105"/>
            <a:ext cx="2768729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FF"/>
      </a:accent1>
      <a:accent2>
        <a:srgbClr val="00B0F0"/>
      </a:accent2>
      <a:accent3>
        <a:srgbClr val="9966FF"/>
      </a:accent3>
      <a:accent4>
        <a:srgbClr val="9966FF"/>
      </a:accent4>
      <a:accent5>
        <a:srgbClr val="00B0F0"/>
      </a:accent5>
      <a:accent6>
        <a:srgbClr val="9966FF"/>
      </a:accent6>
      <a:hlink>
        <a:srgbClr val="0563C1"/>
      </a:hlink>
      <a:folHlink>
        <a:srgbClr val="954F72"/>
      </a:folHlink>
    </a:clrScheme>
    <a:fontScheme name="Custom 2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1255</Words>
  <Application>Microsoft Office PowerPoint</Application>
  <PresentationFormat>Widescreen</PresentationFormat>
  <Paragraphs>190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82</cp:revision>
  <dcterms:created xsi:type="dcterms:W3CDTF">2018-09-24T09:19:35Z</dcterms:created>
  <dcterms:modified xsi:type="dcterms:W3CDTF">2020-10-10T11:35:10Z</dcterms:modified>
</cp:coreProperties>
</file>