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57" r:id="rId5"/>
    <p:sldId id="262" r:id="rId6"/>
    <p:sldId id="263" r:id="rId7"/>
    <p:sldId id="268" r:id="rId8"/>
    <p:sldId id="259" r:id="rId9"/>
    <p:sldId id="261" r:id="rId10"/>
    <p:sldId id="271" r:id="rId11"/>
    <p:sldId id="356" r:id="rId12"/>
    <p:sldId id="272" r:id="rId13"/>
    <p:sldId id="273" r:id="rId14"/>
    <p:sldId id="281" r:id="rId15"/>
    <p:sldId id="280" r:id="rId16"/>
    <p:sldId id="298" r:id="rId17"/>
    <p:sldId id="332" r:id="rId18"/>
    <p:sldId id="265" r:id="rId19"/>
    <p:sldId id="264" r:id="rId20"/>
    <p:sldId id="388" r:id="rId21"/>
    <p:sldId id="374" r:id="rId22"/>
    <p:sldId id="368" r:id="rId23"/>
    <p:sldId id="402" r:id="rId24"/>
    <p:sldId id="340" r:id="rId25"/>
    <p:sldId id="351" r:id="rId26"/>
    <p:sldId id="3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88" autoAdjust="0"/>
    <p:restoredTop sz="94660"/>
  </p:normalViewPr>
  <p:slideViewPr>
    <p:cSldViewPr snapToGrid="0" showGuides="1">
      <p:cViewPr>
        <p:scale>
          <a:sx n="48" d="100"/>
          <a:sy n="48" d="100"/>
        </p:scale>
        <p:origin x="1410" y="4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>
              <a:solidFill>
                <a:schemeClr val="tx2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accent3"/>
              </a:solidFill>
              <a:ln w="28575">
                <a:solidFill>
                  <a:schemeClr val="tx2">
                    <a:lumMod val="95000"/>
                    <a:lumOff val="5000"/>
                  </a:schemeClr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7C-41B8-845A-65DDB9AE06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solidFill>
                <a:srgbClr val="D86E6B"/>
              </a:solidFill>
            </a:ln>
          </c:spPr>
          <c:marker>
            <c:spPr>
              <a:solidFill>
                <a:schemeClr val="accent1"/>
              </a:solidFill>
              <a:ln w="28575">
                <a:solidFill>
                  <a:srgbClr val="D86E6B"/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0.5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A7C-41B8-845A-65DDB9AE06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pPr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A7C-41B8-845A-65DDB9AE0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251848"/>
        <c:axId val="201155824"/>
      </c:scatterChart>
      <c:valAx>
        <c:axId val="157251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201155824"/>
        <c:crosses val="autoZero"/>
        <c:crossBetween val="midCat"/>
      </c:valAx>
      <c:valAx>
        <c:axId val="201155824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30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Montserrat" panose="00000500000000000000" pitchFamily="2" charset="0"/>
              </a:defRPr>
            </a:pPr>
            <a:endParaRPr lang="en-US"/>
          </a:p>
        </c:txPr>
        <c:crossAx val="15725184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bg1">
              <a:lumMod val="65000"/>
            </a:schemeClr>
          </a:solidFill>
          <a:latin typeface="Lato Bold" panose="020F0502020204030203" pitchFamily="34" charset="0"/>
          <a:ea typeface="Lato Bold" panose="020F0502020204030203" pitchFamily="34" charset="0"/>
          <a:cs typeface="Lato Bold" panose="020F0502020204030203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31EB-4B9B-4843-A0A9-34907E50B13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FAE8-5743-47FC-A552-44661B6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3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94FD17-E4C7-4089-8EAE-C685F6328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39982"/>
            <a:ext cx="12191999" cy="43780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3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5DC6A-FF93-4257-A047-6A4CBB67BF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0962" y="387458"/>
            <a:ext cx="4850969" cy="6075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9878" y="1510748"/>
            <a:ext cx="8627649" cy="5367130"/>
          </a:xfrm>
          <a:custGeom>
            <a:avLst/>
            <a:gdLst>
              <a:gd name="connsiteX0" fmla="*/ 0 w 8408988"/>
              <a:gd name="connsiteY0" fmla="*/ 5307495 h 5307495"/>
              <a:gd name="connsiteX1" fmla="*/ 1326874 w 8408988"/>
              <a:gd name="connsiteY1" fmla="*/ 0 h 5307495"/>
              <a:gd name="connsiteX2" fmla="*/ 7082114 w 8408988"/>
              <a:gd name="connsiteY2" fmla="*/ 0 h 5307495"/>
              <a:gd name="connsiteX3" fmla="*/ 8408988 w 8408988"/>
              <a:gd name="connsiteY3" fmla="*/ 5307495 h 5307495"/>
              <a:gd name="connsiteX4" fmla="*/ 0 w 8408988"/>
              <a:gd name="connsiteY4" fmla="*/ 5307495 h 5307495"/>
              <a:gd name="connsiteX0" fmla="*/ 0 w 8408988"/>
              <a:gd name="connsiteY0" fmla="*/ 5327374 h 5327374"/>
              <a:gd name="connsiteX1" fmla="*/ 3771900 w 8408988"/>
              <a:gd name="connsiteY1" fmla="*/ 0 h 5327374"/>
              <a:gd name="connsiteX2" fmla="*/ 7082114 w 8408988"/>
              <a:gd name="connsiteY2" fmla="*/ 19879 h 5327374"/>
              <a:gd name="connsiteX3" fmla="*/ 8408988 w 8408988"/>
              <a:gd name="connsiteY3" fmla="*/ 5327374 h 5327374"/>
              <a:gd name="connsiteX4" fmla="*/ 0 w 8408988"/>
              <a:gd name="connsiteY4" fmla="*/ 5327374 h 5327374"/>
              <a:gd name="connsiteX0" fmla="*/ 0 w 4671875"/>
              <a:gd name="connsiteY0" fmla="*/ 5327374 h 5327374"/>
              <a:gd name="connsiteX1" fmla="*/ 34787 w 4671875"/>
              <a:gd name="connsiteY1" fmla="*/ 0 h 5327374"/>
              <a:gd name="connsiteX2" fmla="*/ 3345001 w 4671875"/>
              <a:gd name="connsiteY2" fmla="*/ 19879 h 5327374"/>
              <a:gd name="connsiteX3" fmla="*/ 4671875 w 4671875"/>
              <a:gd name="connsiteY3" fmla="*/ 5327374 h 5327374"/>
              <a:gd name="connsiteX4" fmla="*/ 0 w 4671875"/>
              <a:gd name="connsiteY4" fmla="*/ 5327374 h 5327374"/>
              <a:gd name="connsiteX0" fmla="*/ 0 w 4671875"/>
              <a:gd name="connsiteY0" fmla="*/ 5327374 h 5327374"/>
              <a:gd name="connsiteX1" fmla="*/ 14909 w 4671875"/>
              <a:gd name="connsiteY1" fmla="*/ 0 h 5327374"/>
              <a:gd name="connsiteX2" fmla="*/ 3345001 w 4671875"/>
              <a:gd name="connsiteY2" fmla="*/ 19879 h 5327374"/>
              <a:gd name="connsiteX3" fmla="*/ 4671875 w 4671875"/>
              <a:gd name="connsiteY3" fmla="*/ 5327374 h 5327374"/>
              <a:gd name="connsiteX4" fmla="*/ 0 w 4671875"/>
              <a:gd name="connsiteY4" fmla="*/ 5327374 h 5327374"/>
              <a:gd name="connsiteX0" fmla="*/ 0 w 8627649"/>
              <a:gd name="connsiteY0" fmla="*/ 5327374 h 5347253"/>
              <a:gd name="connsiteX1" fmla="*/ 14909 w 8627649"/>
              <a:gd name="connsiteY1" fmla="*/ 0 h 5347253"/>
              <a:gd name="connsiteX2" fmla="*/ 3345001 w 8627649"/>
              <a:gd name="connsiteY2" fmla="*/ 19879 h 5347253"/>
              <a:gd name="connsiteX3" fmla="*/ 8627649 w 8627649"/>
              <a:gd name="connsiteY3" fmla="*/ 5347253 h 5347253"/>
              <a:gd name="connsiteX4" fmla="*/ 0 w 8627649"/>
              <a:gd name="connsiteY4" fmla="*/ 5327374 h 5347253"/>
              <a:gd name="connsiteX0" fmla="*/ 0 w 8627649"/>
              <a:gd name="connsiteY0" fmla="*/ 5347251 h 5367130"/>
              <a:gd name="connsiteX1" fmla="*/ 14909 w 8627649"/>
              <a:gd name="connsiteY1" fmla="*/ 19877 h 5367130"/>
              <a:gd name="connsiteX2" fmla="*/ 2033035 w 8627649"/>
              <a:gd name="connsiteY2" fmla="*/ 0 h 5367130"/>
              <a:gd name="connsiteX3" fmla="*/ 8627649 w 8627649"/>
              <a:gd name="connsiteY3" fmla="*/ 5367130 h 5367130"/>
              <a:gd name="connsiteX4" fmla="*/ 0 w 8627649"/>
              <a:gd name="connsiteY4" fmla="*/ 5347251 h 536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7649" h="5367130">
                <a:moveTo>
                  <a:pt x="0" y="5347251"/>
                </a:moveTo>
                <a:cubicBezTo>
                  <a:pt x="4970" y="3571460"/>
                  <a:pt x="9939" y="1795668"/>
                  <a:pt x="14909" y="19877"/>
                </a:cubicBezTo>
                <a:lnTo>
                  <a:pt x="2033035" y="0"/>
                </a:lnTo>
                <a:lnTo>
                  <a:pt x="8627649" y="5367130"/>
                </a:lnTo>
                <a:lnTo>
                  <a:pt x="0" y="5347251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00099" y="2194956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67792" y="2194956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5485" y="2194956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03178" y="2194956"/>
            <a:ext cx="2302329" cy="3494314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30114" y="210526"/>
            <a:ext cx="4699762" cy="3912933"/>
          </a:xfrm>
          <a:prstGeom prst="trapezoi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07860" y="210526"/>
            <a:ext cx="4145473" cy="4316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695 w 10000"/>
              <a:gd name="connsiteY2" fmla="*/ 895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8955"/>
              <a:gd name="connsiteX1" fmla="*/ 10000 w 10000"/>
              <a:gd name="connsiteY1" fmla="*/ 0 h 8955"/>
              <a:gd name="connsiteX2" fmla="*/ 7695 w 10000"/>
              <a:gd name="connsiteY2" fmla="*/ 8955 h 8955"/>
              <a:gd name="connsiteX3" fmla="*/ 1848 w 10000"/>
              <a:gd name="connsiteY3" fmla="*/ 7591 h 8955"/>
              <a:gd name="connsiteX4" fmla="*/ 0 w 10000"/>
              <a:gd name="connsiteY4" fmla="*/ 0 h 8955"/>
              <a:gd name="connsiteX0" fmla="*/ 0 w 9152"/>
              <a:gd name="connsiteY0" fmla="*/ 0 h 10000"/>
              <a:gd name="connsiteX1" fmla="*/ 9152 w 9152"/>
              <a:gd name="connsiteY1" fmla="*/ 424 h 10000"/>
              <a:gd name="connsiteX2" fmla="*/ 7695 w 9152"/>
              <a:gd name="connsiteY2" fmla="*/ 10000 h 10000"/>
              <a:gd name="connsiteX3" fmla="*/ 1848 w 9152"/>
              <a:gd name="connsiteY3" fmla="*/ 8477 h 10000"/>
              <a:gd name="connsiteX4" fmla="*/ 0 w 915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" h="10000">
                <a:moveTo>
                  <a:pt x="0" y="0"/>
                </a:moveTo>
                <a:lnTo>
                  <a:pt x="9152" y="424"/>
                </a:lnTo>
                <a:lnTo>
                  <a:pt x="7695" y="10000"/>
                </a:lnTo>
                <a:lnTo>
                  <a:pt x="1848" y="847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B797E0C-1058-437E-8EB5-E13981A889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06657" y="210525"/>
            <a:ext cx="4145473" cy="4316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695 w 10000"/>
              <a:gd name="connsiteY2" fmla="*/ 8955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8955"/>
              <a:gd name="connsiteX1" fmla="*/ 10000 w 10000"/>
              <a:gd name="connsiteY1" fmla="*/ 0 h 8955"/>
              <a:gd name="connsiteX2" fmla="*/ 7695 w 10000"/>
              <a:gd name="connsiteY2" fmla="*/ 8955 h 8955"/>
              <a:gd name="connsiteX3" fmla="*/ 1848 w 10000"/>
              <a:gd name="connsiteY3" fmla="*/ 7591 h 8955"/>
              <a:gd name="connsiteX4" fmla="*/ 0 w 10000"/>
              <a:gd name="connsiteY4" fmla="*/ 0 h 8955"/>
              <a:gd name="connsiteX0" fmla="*/ 0 w 9152"/>
              <a:gd name="connsiteY0" fmla="*/ 0 h 10000"/>
              <a:gd name="connsiteX1" fmla="*/ 9152 w 9152"/>
              <a:gd name="connsiteY1" fmla="*/ 424 h 10000"/>
              <a:gd name="connsiteX2" fmla="*/ 7695 w 9152"/>
              <a:gd name="connsiteY2" fmla="*/ 10000 h 10000"/>
              <a:gd name="connsiteX3" fmla="*/ 1848 w 9152"/>
              <a:gd name="connsiteY3" fmla="*/ 8477 h 10000"/>
              <a:gd name="connsiteX4" fmla="*/ 0 w 915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" h="10000">
                <a:moveTo>
                  <a:pt x="0" y="0"/>
                </a:moveTo>
                <a:lnTo>
                  <a:pt x="9152" y="424"/>
                </a:lnTo>
                <a:lnTo>
                  <a:pt x="7695" y="10000"/>
                </a:lnTo>
                <a:lnTo>
                  <a:pt x="1848" y="847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2700" y="9144"/>
            <a:ext cx="12204700" cy="68488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7424928" cy="6858000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00350" y="4267200"/>
            <a:ext cx="939165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00350" cy="422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B19A9C7-95FB-4D26-9C27-E9600429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267200"/>
            <a:ext cx="280035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62975" cy="27574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18400" y="2133600"/>
            <a:ext cx="2481263" cy="248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72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71700" y="304800"/>
            <a:ext cx="4286250" cy="5124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" y="3295650"/>
            <a:ext cx="2057400" cy="302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3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88687-5F56-419F-890C-E16216E6A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17AEF-94B4-47D7-A122-E55A961E5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D6DFFE2-CCA1-4ECC-A593-C57E9229B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79965"/>
            <a:ext cx="12191999" cy="43780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12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4">
            <a:extLst>
              <a:ext uri="{FF2B5EF4-FFF2-40B4-BE49-F238E27FC236}">
                <a16:creationId xmlns:a16="http://schemas.microsoft.com/office/drawing/2014/main" id="{247A8F5A-9E0D-41A5-AAD1-DE1C6107596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0" y="0"/>
            <a:ext cx="12192000" cy="4690714"/>
          </a:xfrm>
          <a:custGeom>
            <a:avLst/>
            <a:gdLst>
              <a:gd name="connsiteX0" fmla="*/ 0 w 4344210"/>
              <a:gd name="connsiteY0" fmla="*/ 0 h 4330700"/>
              <a:gd name="connsiteX1" fmla="*/ 4344210 w 4344210"/>
              <a:gd name="connsiteY1" fmla="*/ 0 h 4330700"/>
              <a:gd name="connsiteX2" fmla="*/ 0 w 4344210"/>
              <a:gd name="connsiteY2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4210" h="4330700">
                <a:moveTo>
                  <a:pt x="0" y="0"/>
                </a:moveTo>
                <a:lnTo>
                  <a:pt x="4344210" y="0"/>
                </a:lnTo>
                <a:lnTo>
                  <a:pt x="0" y="433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1200" y="0"/>
            <a:ext cx="6400800" cy="6858000"/>
          </a:xfrm>
          <a:custGeom>
            <a:avLst/>
            <a:gdLst>
              <a:gd name="connsiteX0" fmla="*/ 0 w 8115300"/>
              <a:gd name="connsiteY0" fmla="*/ 6858000 h 6858000"/>
              <a:gd name="connsiteX1" fmla="*/ 1714500 w 8115300"/>
              <a:gd name="connsiteY1" fmla="*/ 0 h 6858000"/>
              <a:gd name="connsiteX2" fmla="*/ 6400800 w 8115300"/>
              <a:gd name="connsiteY2" fmla="*/ 0 h 6858000"/>
              <a:gd name="connsiteX3" fmla="*/ 8115300 w 8115300"/>
              <a:gd name="connsiteY3" fmla="*/ 6858000 h 6858000"/>
              <a:gd name="connsiteX4" fmla="*/ 0 w 8115300"/>
              <a:gd name="connsiteY4" fmla="*/ 6858000 h 6858000"/>
              <a:gd name="connsiteX0" fmla="*/ 0 w 6438900"/>
              <a:gd name="connsiteY0" fmla="*/ 6858000 h 6858000"/>
              <a:gd name="connsiteX1" fmla="*/ 1714500 w 6438900"/>
              <a:gd name="connsiteY1" fmla="*/ 0 h 6858000"/>
              <a:gd name="connsiteX2" fmla="*/ 6400800 w 6438900"/>
              <a:gd name="connsiteY2" fmla="*/ 0 h 6858000"/>
              <a:gd name="connsiteX3" fmla="*/ 6438900 w 6438900"/>
              <a:gd name="connsiteY3" fmla="*/ 6858000 h 6858000"/>
              <a:gd name="connsiteX4" fmla="*/ 0 w 6438900"/>
              <a:gd name="connsiteY4" fmla="*/ 6858000 h 6858000"/>
              <a:gd name="connsiteX0" fmla="*/ 0 w 6400800"/>
              <a:gd name="connsiteY0" fmla="*/ 6858000 h 6858000"/>
              <a:gd name="connsiteX1" fmla="*/ 1714500 w 6400800"/>
              <a:gd name="connsiteY1" fmla="*/ 0 h 6858000"/>
              <a:gd name="connsiteX2" fmla="*/ 6400800 w 6400800"/>
              <a:gd name="connsiteY2" fmla="*/ 0 h 6858000"/>
              <a:gd name="connsiteX3" fmla="*/ 6400800 w 6400800"/>
              <a:gd name="connsiteY3" fmla="*/ 6838950 h 6858000"/>
              <a:gd name="connsiteX4" fmla="*/ 0 w 6400800"/>
              <a:gd name="connsiteY4" fmla="*/ 6858000 h 6858000"/>
              <a:gd name="connsiteX0" fmla="*/ 0 w 6419850"/>
              <a:gd name="connsiteY0" fmla="*/ 6858000 h 6877050"/>
              <a:gd name="connsiteX1" fmla="*/ 1714500 w 6419850"/>
              <a:gd name="connsiteY1" fmla="*/ 0 h 6877050"/>
              <a:gd name="connsiteX2" fmla="*/ 6400800 w 6419850"/>
              <a:gd name="connsiteY2" fmla="*/ 0 h 6877050"/>
              <a:gd name="connsiteX3" fmla="*/ 6419850 w 6419850"/>
              <a:gd name="connsiteY3" fmla="*/ 6877050 h 6877050"/>
              <a:gd name="connsiteX4" fmla="*/ 0 w 6419850"/>
              <a:gd name="connsiteY4" fmla="*/ 6858000 h 6877050"/>
              <a:gd name="connsiteX0" fmla="*/ 0 w 6400800"/>
              <a:gd name="connsiteY0" fmla="*/ 6858000 h 6858000"/>
              <a:gd name="connsiteX1" fmla="*/ 1714500 w 6400800"/>
              <a:gd name="connsiteY1" fmla="*/ 0 h 6858000"/>
              <a:gd name="connsiteX2" fmla="*/ 6400800 w 6400800"/>
              <a:gd name="connsiteY2" fmla="*/ 0 h 6858000"/>
              <a:gd name="connsiteX3" fmla="*/ 6381750 w 6400800"/>
              <a:gd name="connsiteY3" fmla="*/ 6838950 h 6858000"/>
              <a:gd name="connsiteX4" fmla="*/ 0 w 64008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6858000">
                <a:moveTo>
                  <a:pt x="0" y="6858000"/>
                </a:moveTo>
                <a:lnTo>
                  <a:pt x="1714500" y="0"/>
                </a:lnTo>
                <a:lnTo>
                  <a:pt x="6400800" y="0"/>
                </a:lnTo>
                <a:lnTo>
                  <a:pt x="6381750" y="683895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6776" y="-19050"/>
            <a:ext cx="6681972" cy="3448050"/>
          </a:xfrm>
          <a:custGeom>
            <a:avLst/>
            <a:gdLst>
              <a:gd name="connsiteX0" fmla="*/ 0 w 4929372"/>
              <a:gd name="connsiteY0" fmla="*/ 4849942 h 4849942"/>
              <a:gd name="connsiteX1" fmla="*/ 0 w 4929372"/>
              <a:gd name="connsiteY1" fmla="*/ 0 h 4849942"/>
              <a:gd name="connsiteX2" fmla="*/ 4929372 w 4929372"/>
              <a:gd name="connsiteY2" fmla="*/ 4849942 h 4849942"/>
              <a:gd name="connsiteX3" fmla="*/ 0 w 4929372"/>
              <a:gd name="connsiteY3" fmla="*/ 4849942 h 4849942"/>
              <a:gd name="connsiteX0" fmla="*/ 0 w 4357872"/>
              <a:gd name="connsiteY0" fmla="*/ 4849942 h 4849942"/>
              <a:gd name="connsiteX1" fmla="*/ 0 w 4357872"/>
              <a:gd name="connsiteY1" fmla="*/ 0 h 4849942"/>
              <a:gd name="connsiteX2" fmla="*/ 4357872 w 4357872"/>
              <a:gd name="connsiteY2" fmla="*/ 1382842 h 4849942"/>
              <a:gd name="connsiteX3" fmla="*/ 0 w 4357872"/>
              <a:gd name="connsiteY3" fmla="*/ 4849942 h 4849942"/>
              <a:gd name="connsiteX0" fmla="*/ 2324100 w 6681972"/>
              <a:gd name="connsiteY0" fmla="*/ 3478342 h 3478342"/>
              <a:gd name="connsiteX1" fmla="*/ 0 w 6681972"/>
              <a:gd name="connsiteY1" fmla="*/ 0 h 3478342"/>
              <a:gd name="connsiteX2" fmla="*/ 6681972 w 6681972"/>
              <a:gd name="connsiteY2" fmla="*/ 11242 h 3478342"/>
              <a:gd name="connsiteX3" fmla="*/ 2324100 w 6681972"/>
              <a:gd name="connsiteY3" fmla="*/ 3478342 h 3478342"/>
              <a:gd name="connsiteX0" fmla="*/ 3409950 w 6681972"/>
              <a:gd name="connsiteY0" fmla="*/ 3440242 h 3440242"/>
              <a:gd name="connsiteX1" fmla="*/ 0 w 6681972"/>
              <a:gd name="connsiteY1" fmla="*/ 0 h 3440242"/>
              <a:gd name="connsiteX2" fmla="*/ 6681972 w 6681972"/>
              <a:gd name="connsiteY2" fmla="*/ 11242 h 3440242"/>
              <a:gd name="connsiteX3" fmla="*/ 3409950 w 6681972"/>
              <a:gd name="connsiteY3" fmla="*/ 3440242 h 3440242"/>
              <a:gd name="connsiteX0" fmla="*/ 3409950 w 6681972"/>
              <a:gd name="connsiteY0" fmla="*/ 3448050 h 3448050"/>
              <a:gd name="connsiteX1" fmla="*/ 0 w 6681972"/>
              <a:gd name="connsiteY1" fmla="*/ 7808 h 3448050"/>
              <a:gd name="connsiteX2" fmla="*/ 6681972 w 6681972"/>
              <a:gd name="connsiteY2" fmla="*/ 0 h 3448050"/>
              <a:gd name="connsiteX3" fmla="*/ 3409950 w 6681972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1972" h="3448050">
                <a:moveTo>
                  <a:pt x="3409950" y="3448050"/>
                </a:moveTo>
                <a:lnTo>
                  <a:pt x="0" y="7808"/>
                </a:lnTo>
                <a:lnTo>
                  <a:pt x="6681972" y="0"/>
                </a:lnTo>
                <a:lnTo>
                  <a:pt x="3409950" y="34480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467100"/>
            <a:ext cx="6743700" cy="3371850"/>
          </a:xfrm>
          <a:custGeom>
            <a:avLst/>
            <a:gdLst>
              <a:gd name="connsiteX0" fmla="*/ 0 w 4800600"/>
              <a:gd name="connsiteY0" fmla="*/ 2609850 h 2609850"/>
              <a:gd name="connsiteX1" fmla="*/ 0 w 4800600"/>
              <a:gd name="connsiteY1" fmla="*/ 0 h 2609850"/>
              <a:gd name="connsiteX2" fmla="*/ 4800600 w 4800600"/>
              <a:gd name="connsiteY2" fmla="*/ 2609850 h 2609850"/>
              <a:gd name="connsiteX3" fmla="*/ 0 w 4800600"/>
              <a:gd name="connsiteY3" fmla="*/ 2609850 h 2609850"/>
              <a:gd name="connsiteX0" fmla="*/ 0 w 10534650"/>
              <a:gd name="connsiteY0" fmla="*/ 3200400 h 3200400"/>
              <a:gd name="connsiteX1" fmla="*/ 5734050 w 10534650"/>
              <a:gd name="connsiteY1" fmla="*/ 0 h 3200400"/>
              <a:gd name="connsiteX2" fmla="*/ 10534650 w 10534650"/>
              <a:gd name="connsiteY2" fmla="*/ 2609850 h 3200400"/>
              <a:gd name="connsiteX3" fmla="*/ 0 w 10534650"/>
              <a:gd name="connsiteY3" fmla="*/ 3200400 h 3200400"/>
              <a:gd name="connsiteX0" fmla="*/ 0 w 6762750"/>
              <a:gd name="connsiteY0" fmla="*/ 3200400 h 3219450"/>
              <a:gd name="connsiteX1" fmla="*/ 5734050 w 6762750"/>
              <a:gd name="connsiteY1" fmla="*/ 0 h 3219450"/>
              <a:gd name="connsiteX2" fmla="*/ 6762750 w 6762750"/>
              <a:gd name="connsiteY2" fmla="*/ 3219450 h 3219450"/>
              <a:gd name="connsiteX3" fmla="*/ 0 w 6762750"/>
              <a:gd name="connsiteY3" fmla="*/ 3200400 h 3219450"/>
              <a:gd name="connsiteX0" fmla="*/ 0 w 6762750"/>
              <a:gd name="connsiteY0" fmla="*/ 3390900 h 3409950"/>
              <a:gd name="connsiteX1" fmla="*/ 3429000 w 6762750"/>
              <a:gd name="connsiteY1" fmla="*/ 0 h 3409950"/>
              <a:gd name="connsiteX2" fmla="*/ 6762750 w 6762750"/>
              <a:gd name="connsiteY2" fmla="*/ 3409950 h 3409950"/>
              <a:gd name="connsiteX3" fmla="*/ 0 w 6762750"/>
              <a:gd name="connsiteY3" fmla="*/ 3390900 h 3409950"/>
              <a:gd name="connsiteX0" fmla="*/ 0 w 6781800"/>
              <a:gd name="connsiteY0" fmla="*/ 3390900 h 3390900"/>
              <a:gd name="connsiteX1" fmla="*/ 3429000 w 6781800"/>
              <a:gd name="connsiteY1" fmla="*/ 0 h 3390900"/>
              <a:gd name="connsiteX2" fmla="*/ 6781800 w 6781800"/>
              <a:gd name="connsiteY2" fmla="*/ 3371850 h 3390900"/>
              <a:gd name="connsiteX3" fmla="*/ 0 w 6781800"/>
              <a:gd name="connsiteY3" fmla="*/ 3390900 h 3390900"/>
              <a:gd name="connsiteX0" fmla="*/ 0 w 6743700"/>
              <a:gd name="connsiteY0" fmla="*/ 3371850 h 3371850"/>
              <a:gd name="connsiteX1" fmla="*/ 3390900 w 6743700"/>
              <a:gd name="connsiteY1" fmla="*/ 0 h 3371850"/>
              <a:gd name="connsiteX2" fmla="*/ 6743700 w 6743700"/>
              <a:gd name="connsiteY2" fmla="*/ 3371850 h 3371850"/>
              <a:gd name="connsiteX3" fmla="*/ 0 w 674370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700" h="3371850">
                <a:moveTo>
                  <a:pt x="0" y="3371850"/>
                </a:moveTo>
                <a:lnTo>
                  <a:pt x="3390900" y="0"/>
                </a:lnTo>
                <a:lnTo>
                  <a:pt x="6743700" y="3371850"/>
                </a:lnTo>
                <a:lnTo>
                  <a:pt x="0" y="33718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-9525" y="76200"/>
            <a:ext cx="3267075" cy="6629400"/>
          </a:xfrm>
          <a:custGeom>
            <a:avLst/>
            <a:gdLst>
              <a:gd name="connsiteX0" fmla="*/ 0 w 3219450"/>
              <a:gd name="connsiteY0" fmla="*/ 2895600 h 2895600"/>
              <a:gd name="connsiteX1" fmla="*/ 1609725 w 3219450"/>
              <a:gd name="connsiteY1" fmla="*/ 0 h 2895600"/>
              <a:gd name="connsiteX2" fmla="*/ 3219450 w 3219450"/>
              <a:gd name="connsiteY2" fmla="*/ 2895600 h 2895600"/>
              <a:gd name="connsiteX3" fmla="*/ 0 w 3219450"/>
              <a:gd name="connsiteY3" fmla="*/ 2895600 h 2895600"/>
              <a:gd name="connsiteX0" fmla="*/ 0 w 3219450"/>
              <a:gd name="connsiteY0" fmla="*/ 4152900 h 4152900"/>
              <a:gd name="connsiteX1" fmla="*/ 1095375 w 3219450"/>
              <a:gd name="connsiteY1" fmla="*/ 0 h 4152900"/>
              <a:gd name="connsiteX2" fmla="*/ 3219450 w 3219450"/>
              <a:gd name="connsiteY2" fmla="*/ 4152900 h 4152900"/>
              <a:gd name="connsiteX3" fmla="*/ 0 w 3219450"/>
              <a:gd name="connsiteY3" fmla="*/ 4152900 h 4152900"/>
              <a:gd name="connsiteX0" fmla="*/ 28575 w 2124075"/>
              <a:gd name="connsiteY0" fmla="*/ 6553200 h 6553200"/>
              <a:gd name="connsiteX1" fmla="*/ 0 w 2124075"/>
              <a:gd name="connsiteY1" fmla="*/ 0 h 6553200"/>
              <a:gd name="connsiteX2" fmla="*/ 2124075 w 2124075"/>
              <a:gd name="connsiteY2" fmla="*/ 4152900 h 6553200"/>
              <a:gd name="connsiteX3" fmla="*/ 28575 w 2124075"/>
              <a:gd name="connsiteY3" fmla="*/ 6553200 h 6553200"/>
              <a:gd name="connsiteX0" fmla="*/ 28575 w 2124075"/>
              <a:gd name="connsiteY0" fmla="*/ 6629400 h 6629400"/>
              <a:gd name="connsiteX1" fmla="*/ 0 w 2124075"/>
              <a:gd name="connsiteY1" fmla="*/ 0 h 6629400"/>
              <a:gd name="connsiteX2" fmla="*/ 2124075 w 2124075"/>
              <a:gd name="connsiteY2" fmla="*/ 4229100 h 6629400"/>
              <a:gd name="connsiteX3" fmla="*/ 28575 w 2124075"/>
              <a:gd name="connsiteY3" fmla="*/ 6629400 h 6629400"/>
              <a:gd name="connsiteX0" fmla="*/ 28575 w 3286125"/>
              <a:gd name="connsiteY0" fmla="*/ 6629400 h 6629400"/>
              <a:gd name="connsiteX1" fmla="*/ 0 w 3286125"/>
              <a:gd name="connsiteY1" fmla="*/ 0 h 6629400"/>
              <a:gd name="connsiteX2" fmla="*/ 3286125 w 3286125"/>
              <a:gd name="connsiteY2" fmla="*/ 3390900 h 6629400"/>
              <a:gd name="connsiteX3" fmla="*/ 28575 w 3286125"/>
              <a:gd name="connsiteY3" fmla="*/ 6629400 h 6629400"/>
              <a:gd name="connsiteX0" fmla="*/ 28575 w 3324225"/>
              <a:gd name="connsiteY0" fmla="*/ 6629400 h 6629400"/>
              <a:gd name="connsiteX1" fmla="*/ 0 w 3324225"/>
              <a:gd name="connsiteY1" fmla="*/ 0 h 6629400"/>
              <a:gd name="connsiteX2" fmla="*/ 3324225 w 3324225"/>
              <a:gd name="connsiteY2" fmla="*/ 3429000 h 6629400"/>
              <a:gd name="connsiteX3" fmla="*/ 28575 w 3324225"/>
              <a:gd name="connsiteY3" fmla="*/ 6629400 h 6629400"/>
              <a:gd name="connsiteX0" fmla="*/ 28575 w 3248025"/>
              <a:gd name="connsiteY0" fmla="*/ 6629400 h 6629400"/>
              <a:gd name="connsiteX1" fmla="*/ 0 w 3248025"/>
              <a:gd name="connsiteY1" fmla="*/ 0 h 6629400"/>
              <a:gd name="connsiteX2" fmla="*/ 3248025 w 3248025"/>
              <a:gd name="connsiteY2" fmla="*/ 3352800 h 6629400"/>
              <a:gd name="connsiteX3" fmla="*/ 28575 w 3248025"/>
              <a:gd name="connsiteY3" fmla="*/ 6629400 h 6629400"/>
              <a:gd name="connsiteX0" fmla="*/ 28575 w 3267075"/>
              <a:gd name="connsiteY0" fmla="*/ 6629400 h 6629400"/>
              <a:gd name="connsiteX1" fmla="*/ 0 w 3267075"/>
              <a:gd name="connsiteY1" fmla="*/ 0 h 6629400"/>
              <a:gd name="connsiteX2" fmla="*/ 3267075 w 3267075"/>
              <a:gd name="connsiteY2" fmla="*/ 3409950 h 6629400"/>
              <a:gd name="connsiteX3" fmla="*/ 28575 w 3267075"/>
              <a:gd name="connsiteY3" fmla="*/ 6629400 h 6629400"/>
              <a:gd name="connsiteX0" fmla="*/ 28575 w 3267075"/>
              <a:gd name="connsiteY0" fmla="*/ 6629400 h 6629400"/>
              <a:gd name="connsiteX1" fmla="*/ 0 w 3267075"/>
              <a:gd name="connsiteY1" fmla="*/ 0 h 6629400"/>
              <a:gd name="connsiteX2" fmla="*/ 3267075 w 3267075"/>
              <a:gd name="connsiteY2" fmla="*/ 3371850 h 6629400"/>
              <a:gd name="connsiteX3" fmla="*/ 28575 w 3267075"/>
              <a:gd name="connsiteY3" fmla="*/ 662940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075" h="6629400">
                <a:moveTo>
                  <a:pt x="28575" y="6629400"/>
                </a:moveTo>
                <a:lnTo>
                  <a:pt x="0" y="0"/>
                </a:lnTo>
                <a:lnTo>
                  <a:pt x="3267075" y="3371850"/>
                </a:lnTo>
                <a:lnTo>
                  <a:pt x="28575" y="66294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3000" y="0"/>
            <a:ext cx="10420350" cy="3467100"/>
          </a:xfrm>
          <a:custGeom>
            <a:avLst/>
            <a:gdLst>
              <a:gd name="connsiteX0" fmla="*/ 0 w 9696450"/>
              <a:gd name="connsiteY0" fmla="*/ 4972050 h 4972050"/>
              <a:gd name="connsiteX1" fmla="*/ 0 w 9696450"/>
              <a:gd name="connsiteY1" fmla="*/ 0 h 4972050"/>
              <a:gd name="connsiteX2" fmla="*/ 9696450 w 9696450"/>
              <a:gd name="connsiteY2" fmla="*/ 4972050 h 4972050"/>
              <a:gd name="connsiteX3" fmla="*/ 0 w 9696450"/>
              <a:gd name="connsiteY3" fmla="*/ 4972050 h 4972050"/>
              <a:gd name="connsiteX0" fmla="*/ 0 w 9677400"/>
              <a:gd name="connsiteY0" fmla="*/ 4972050 h 4972050"/>
              <a:gd name="connsiteX1" fmla="*/ 0 w 9677400"/>
              <a:gd name="connsiteY1" fmla="*/ 0 h 4972050"/>
              <a:gd name="connsiteX2" fmla="*/ 9677400 w 9677400"/>
              <a:gd name="connsiteY2" fmla="*/ 0 h 4972050"/>
              <a:gd name="connsiteX3" fmla="*/ 0 w 9677400"/>
              <a:gd name="connsiteY3" fmla="*/ 4972050 h 4972050"/>
              <a:gd name="connsiteX0" fmla="*/ 6953250 w 9677400"/>
              <a:gd name="connsiteY0" fmla="*/ 3467100 h 3467100"/>
              <a:gd name="connsiteX1" fmla="*/ 0 w 9677400"/>
              <a:gd name="connsiteY1" fmla="*/ 0 h 3467100"/>
              <a:gd name="connsiteX2" fmla="*/ 9677400 w 9677400"/>
              <a:gd name="connsiteY2" fmla="*/ 0 h 3467100"/>
              <a:gd name="connsiteX3" fmla="*/ 6953250 w 9677400"/>
              <a:gd name="connsiteY3" fmla="*/ 3467100 h 3467100"/>
              <a:gd name="connsiteX0" fmla="*/ 8305800 w 11029950"/>
              <a:gd name="connsiteY0" fmla="*/ 3467100 h 3467100"/>
              <a:gd name="connsiteX1" fmla="*/ 0 w 11029950"/>
              <a:gd name="connsiteY1" fmla="*/ 0 h 3467100"/>
              <a:gd name="connsiteX2" fmla="*/ 11029950 w 11029950"/>
              <a:gd name="connsiteY2" fmla="*/ 0 h 3467100"/>
              <a:gd name="connsiteX3" fmla="*/ 8305800 w 11029950"/>
              <a:gd name="connsiteY3" fmla="*/ 3467100 h 3467100"/>
              <a:gd name="connsiteX0" fmla="*/ 8305800 w 10420350"/>
              <a:gd name="connsiteY0" fmla="*/ 3467100 h 3467100"/>
              <a:gd name="connsiteX1" fmla="*/ 0 w 10420350"/>
              <a:gd name="connsiteY1" fmla="*/ 0 h 3467100"/>
              <a:gd name="connsiteX2" fmla="*/ 10420350 w 10420350"/>
              <a:gd name="connsiteY2" fmla="*/ 0 h 3467100"/>
              <a:gd name="connsiteX3" fmla="*/ 8305800 w 10420350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350" h="3467100">
                <a:moveTo>
                  <a:pt x="8305800" y="3467100"/>
                </a:moveTo>
                <a:lnTo>
                  <a:pt x="0" y="0"/>
                </a:lnTo>
                <a:lnTo>
                  <a:pt x="10420350" y="0"/>
                </a:lnTo>
                <a:lnTo>
                  <a:pt x="8305800" y="34671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D613EB3-953F-4523-8390-DC75C9989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0683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267450" y="476250"/>
            <a:ext cx="5295900" cy="5905500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674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2BD437A-853E-4D19-A0B7-1FA68E49D9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4202" y="1011237"/>
            <a:ext cx="4835525" cy="48355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342214-FE1B-4CF3-AFD7-C662A60F88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727" y="1011237"/>
            <a:ext cx="4835525" cy="48355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2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63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  <p:sldLayoutId id="2147483666" r:id="rId14"/>
    <p:sldLayoutId id="2147483667" r:id="rId15"/>
    <p:sldLayoutId id="2147483671" r:id="rId16"/>
    <p:sldLayoutId id="2147483696" r:id="rId17"/>
    <p:sldLayoutId id="2147483685" r:id="rId18"/>
    <p:sldLayoutId id="2147483697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81506D-03ED-4265-8AC0-DCF9B88554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42966"/>
          <a:stretch/>
        </p:blipFill>
        <p:spPr>
          <a:xfrm>
            <a:off x="1" y="1239982"/>
            <a:ext cx="12191999" cy="4378035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2631E2-0C2E-4F62-836B-402E6FF66F93}"/>
              </a:ext>
            </a:extLst>
          </p:cNvPr>
          <p:cNvSpPr/>
          <p:nvPr/>
        </p:nvSpPr>
        <p:spPr bwMode="auto">
          <a:xfrm>
            <a:off x="0" y="1239982"/>
            <a:ext cx="12192000" cy="4378036"/>
          </a:xfrm>
          <a:prstGeom prst="rect">
            <a:avLst/>
          </a:prstGeom>
          <a:solidFill>
            <a:srgbClr val="D86E6B">
              <a:alpha val="76000"/>
            </a:srgbClr>
          </a:solidFill>
          <a:ln>
            <a:solidFill>
              <a:srgbClr val="EF6B6B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F50BC-7800-437A-B6B7-A372AEA502E5}"/>
              </a:ext>
            </a:extLst>
          </p:cNvPr>
          <p:cNvSpPr/>
          <p:nvPr/>
        </p:nvSpPr>
        <p:spPr bwMode="auto">
          <a:xfrm>
            <a:off x="351693" y="1526345"/>
            <a:ext cx="11465170" cy="380531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111C65-52F2-49EB-9DE3-6E38227DF08C}"/>
              </a:ext>
            </a:extLst>
          </p:cNvPr>
          <p:cNvGrpSpPr/>
          <p:nvPr/>
        </p:nvGrpSpPr>
        <p:grpSpPr>
          <a:xfrm>
            <a:off x="4414911" y="2598002"/>
            <a:ext cx="3362179" cy="1117361"/>
            <a:chOff x="4414910" y="2598002"/>
            <a:chExt cx="3362179" cy="11173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853060-1626-4C6A-9262-0E8C349E8A67}"/>
                </a:ext>
              </a:extLst>
            </p:cNvPr>
            <p:cNvSpPr txBox="1"/>
            <p:nvPr/>
          </p:nvSpPr>
          <p:spPr>
            <a:xfrm>
              <a:off x="4414910" y="2598002"/>
              <a:ext cx="33621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heartbeat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0994E2-E918-47A4-B001-AE7CAD8204B6}"/>
                </a:ext>
              </a:extLst>
            </p:cNvPr>
            <p:cNvSpPr txBox="1"/>
            <p:nvPr/>
          </p:nvSpPr>
          <p:spPr>
            <a:xfrm>
              <a:off x="4920176" y="3346031"/>
              <a:ext cx="23282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</a:rPr>
                <a:t>Cardio </a:t>
              </a:r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powerpoint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76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3866" y="5251460"/>
            <a:ext cx="9762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M.LUFFY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991" y="5542391"/>
            <a:ext cx="7742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2975" y="5248176"/>
            <a:ext cx="9409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V. SANJI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032" y="5536476"/>
            <a:ext cx="7742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9498" y="5247647"/>
            <a:ext cx="9089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R.ZORO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6518" y="5530561"/>
            <a:ext cx="7742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93942" y="5247647"/>
            <a:ext cx="10018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N.ROBIN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2258" y="5524646"/>
            <a:ext cx="7742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designer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791A38C1-3DFF-4B27-8B95-C7CECE7AE7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r="59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024CD0B-E4D3-459F-ABE7-F72C1B308A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r="28043"/>
          <a:stretch/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E60C28B8-0DDA-4550-8EF5-A1A51722BC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0" r="13316"/>
          <a:stretch/>
        </p:blipFill>
        <p:spPr>
          <a:xfrm>
            <a:off x="6335485" y="2194956"/>
            <a:ext cx="2302329" cy="3494314"/>
          </a:xfrm>
        </p:spPr>
      </p:pic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9DBD56D5-9A23-4E93-A4EF-E58491CD66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19967"/>
          <a:stretch/>
        </p:blipFill>
        <p:spPr>
          <a:xfrm>
            <a:off x="9103178" y="2194956"/>
            <a:ext cx="2302329" cy="3494314"/>
          </a:xfr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4618900-C5D2-4831-A076-8B8956A8B143}"/>
              </a:ext>
            </a:extLst>
          </p:cNvPr>
          <p:cNvGrpSpPr/>
          <p:nvPr/>
        </p:nvGrpSpPr>
        <p:grpSpPr>
          <a:xfrm>
            <a:off x="4395736" y="447188"/>
            <a:ext cx="3400528" cy="1107336"/>
            <a:chOff x="4405022" y="447188"/>
            <a:chExt cx="3400528" cy="1107336"/>
          </a:xfrm>
        </p:grpSpPr>
        <p:sp>
          <p:nvSpPr>
            <p:cNvPr id="36" name="Заголовок 2">
              <a:extLst>
                <a:ext uri="{FF2B5EF4-FFF2-40B4-BE49-F238E27FC236}">
                  <a16:creationId xmlns:a16="http://schemas.microsoft.com/office/drawing/2014/main" id="{54CBF1CF-0BBD-47B0-BC33-AAFBF7CA4EA0}"/>
                </a:ext>
              </a:extLst>
            </p:cNvPr>
            <p:cNvSpPr txBox="1">
              <a:spLocks/>
            </p:cNvSpPr>
            <p:nvPr/>
          </p:nvSpPr>
          <p:spPr>
            <a:xfrm>
              <a:off x="4405022" y="1075368"/>
              <a:ext cx="3400528" cy="479156"/>
            </a:xfrm>
            <a:prstGeom prst="rect">
              <a:avLst/>
            </a:prstGeom>
          </p:spPr>
          <p:txBody>
            <a:bodyPr/>
            <a:lstStyle>
              <a:lvl1pPr algn="l" defTabSz="90687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MEDICAL TEAM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116F38-2B11-4C48-82E5-A0EF3BAFF806}"/>
                </a:ext>
              </a:extLst>
            </p:cNvPr>
            <p:cNvSpPr txBox="1"/>
            <p:nvPr/>
          </p:nvSpPr>
          <p:spPr>
            <a:xfrm>
              <a:off x="5108610" y="447188"/>
              <a:ext cx="19933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D86E6B"/>
                  </a:solidFill>
                  <a:latin typeface="Montserrat" panose="00000500000000000000" pitchFamily="2" charset="0"/>
                </a:rPr>
                <a:t>heartbeat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8F9DB9-DBCC-41B6-81EA-257604FD0F2E}"/>
              </a:ext>
            </a:extLst>
          </p:cNvPr>
          <p:cNvSpPr/>
          <p:nvPr/>
        </p:nvSpPr>
        <p:spPr>
          <a:xfrm>
            <a:off x="3953502" y="5806482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RABERT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D5BC3-5B8F-4A8F-86CE-1D55661CF7EA}"/>
              </a:ext>
            </a:extLst>
          </p:cNvPr>
          <p:cNvSpPr/>
          <p:nvPr/>
        </p:nvSpPr>
        <p:spPr>
          <a:xfrm>
            <a:off x="6851287" y="5806482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RUSA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22CCF-B2D1-4687-8679-E88AF70764A0}"/>
              </a:ext>
            </a:extLst>
          </p:cNvPr>
          <p:cNvSpPr/>
          <p:nvPr/>
        </p:nvSpPr>
        <p:spPr>
          <a:xfrm>
            <a:off x="1176051" y="5806482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NORA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820106-6A60-4B3A-9A25-9F94EA77AA47}"/>
              </a:ext>
            </a:extLst>
          </p:cNvPr>
          <p:cNvSpPr/>
          <p:nvPr/>
        </p:nvSpPr>
        <p:spPr>
          <a:xfrm>
            <a:off x="9479130" y="5778237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JACKIE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</p:spTree>
    <p:extLst>
      <p:ext uri="{BB962C8B-B14F-4D97-AF65-F5344CB8AC3E}">
        <p14:creationId xmlns:p14="http://schemas.microsoft.com/office/powerpoint/2010/main" val="30909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8562973" y="1"/>
            <a:ext cx="3629026" cy="6857999"/>
          </a:xfrm>
          <a:prstGeom prst="rect">
            <a:avLst/>
          </a:prstGeom>
          <a:gradFill flip="none" rotWithShape="1">
            <a:gsLst>
              <a:gs pos="0">
                <a:srgbClr val="D86E6B">
                  <a:tint val="66000"/>
                  <a:satMod val="160000"/>
                </a:srgbClr>
              </a:gs>
              <a:gs pos="50000">
                <a:srgbClr val="D86E6B">
                  <a:tint val="44500"/>
                  <a:satMod val="160000"/>
                </a:srgbClr>
              </a:gs>
              <a:gs pos="100000">
                <a:srgbClr val="D86E6B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E6F21F2-F1F5-4BC1-B913-65873D3B6C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b="2136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454EDFA-B64B-477E-B39A-9D4D786C99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F82CF927-60DE-4EFF-B9F4-193A3F37B621}"/>
              </a:ext>
            </a:extLst>
          </p:cNvPr>
          <p:cNvSpPr txBox="1">
            <a:spLocks/>
          </p:cNvSpPr>
          <p:nvPr/>
        </p:nvSpPr>
        <p:spPr>
          <a:xfrm>
            <a:off x="884576" y="4173788"/>
            <a:ext cx="4165562" cy="974988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CAN ARRHYTHMIA BE CURED?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9611BC-5909-4BF3-B1A7-9E3EE28837E1}"/>
              </a:ext>
            </a:extLst>
          </p:cNvPr>
          <p:cNvSpPr txBox="1"/>
          <p:nvPr/>
        </p:nvSpPr>
        <p:spPr>
          <a:xfrm>
            <a:off x="884576" y="3263306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5FC9AF-129B-4D4D-90ED-8E578B9FBB29}"/>
              </a:ext>
            </a:extLst>
          </p:cNvPr>
          <p:cNvSpPr txBox="1"/>
          <p:nvPr/>
        </p:nvSpPr>
        <p:spPr>
          <a:xfrm>
            <a:off x="884576" y="5536038"/>
            <a:ext cx="4028756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2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56369" y="0"/>
            <a:ext cx="898906" cy="4864608"/>
          </a:xfrm>
          <a:custGeom>
            <a:avLst/>
            <a:gdLst>
              <a:gd name="connsiteX0" fmla="*/ 0 w 2014474"/>
              <a:gd name="connsiteY0" fmla="*/ 822960 h 822960"/>
              <a:gd name="connsiteX1" fmla="*/ 100723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2014474"/>
              <a:gd name="connsiteY0" fmla="*/ 822960 h 822960"/>
              <a:gd name="connsiteX1" fmla="*/ 82435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1209802"/>
              <a:gd name="connsiteY0" fmla="*/ 1993392 h 1993392"/>
              <a:gd name="connsiteX1" fmla="*/ 19685 w 1209802"/>
              <a:gd name="connsiteY1" fmla="*/ 0 h 1993392"/>
              <a:gd name="connsiteX2" fmla="*/ 1209802 w 1209802"/>
              <a:gd name="connsiteY2" fmla="*/ 822960 h 1993392"/>
              <a:gd name="connsiteX3" fmla="*/ 0 w 1209802"/>
              <a:gd name="connsiteY3" fmla="*/ 1993392 h 1993392"/>
              <a:gd name="connsiteX0" fmla="*/ 0 w 917194"/>
              <a:gd name="connsiteY0" fmla="*/ 2011680 h 2011680"/>
              <a:gd name="connsiteX1" fmla="*/ 19685 w 917194"/>
              <a:gd name="connsiteY1" fmla="*/ 18288 h 2011680"/>
              <a:gd name="connsiteX2" fmla="*/ 917194 w 917194"/>
              <a:gd name="connsiteY2" fmla="*/ 0 h 2011680"/>
              <a:gd name="connsiteX3" fmla="*/ 0 w 917194"/>
              <a:gd name="connsiteY3" fmla="*/ 2011680 h 2011680"/>
              <a:gd name="connsiteX0" fmla="*/ 0 w 935482"/>
              <a:gd name="connsiteY0" fmla="*/ 4828032 h 4828032"/>
              <a:gd name="connsiteX1" fmla="*/ 37973 w 935482"/>
              <a:gd name="connsiteY1" fmla="*/ 18288 h 4828032"/>
              <a:gd name="connsiteX2" fmla="*/ 935482 w 935482"/>
              <a:gd name="connsiteY2" fmla="*/ 0 h 4828032"/>
              <a:gd name="connsiteX3" fmla="*/ 0 w 935482"/>
              <a:gd name="connsiteY3" fmla="*/ 4828032 h 4828032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901184 h 4901184"/>
              <a:gd name="connsiteX1" fmla="*/ 1397 w 898906"/>
              <a:gd name="connsiteY1" fmla="*/ 0 h 4901184"/>
              <a:gd name="connsiteX2" fmla="*/ 898906 w 898906"/>
              <a:gd name="connsiteY2" fmla="*/ 36576 h 4901184"/>
              <a:gd name="connsiteX3" fmla="*/ 0 w 898906"/>
              <a:gd name="connsiteY3" fmla="*/ 4901184 h 4901184"/>
              <a:gd name="connsiteX0" fmla="*/ 0 w 898906"/>
              <a:gd name="connsiteY0" fmla="*/ 4864608 h 4864608"/>
              <a:gd name="connsiteX1" fmla="*/ 1397 w 898906"/>
              <a:gd name="connsiteY1" fmla="*/ 0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906" h="4864608">
                <a:moveTo>
                  <a:pt x="0" y="4864608"/>
                </a:moveTo>
                <a:cubicBezTo>
                  <a:pt x="466" y="3249168"/>
                  <a:pt x="931" y="1615440"/>
                  <a:pt x="1397" y="0"/>
                </a:cubicBezTo>
                <a:lnTo>
                  <a:pt x="898906" y="0"/>
                </a:lnTo>
                <a:lnTo>
                  <a:pt x="0" y="4864608"/>
                </a:lnTo>
                <a:close/>
              </a:path>
            </a:pathLst>
          </a:custGeom>
          <a:gradFill flip="none" rotWithShape="1">
            <a:gsLst>
              <a:gs pos="0">
                <a:srgbClr val="D86E6B">
                  <a:tint val="66000"/>
                  <a:satMod val="160000"/>
                </a:srgbClr>
              </a:gs>
              <a:gs pos="50000">
                <a:srgbClr val="D86E6B">
                  <a:tint val="44500"/>
                  <a:satMod val="160000"/>
                </a:srgbClr>
              </a:gs>
              <a:gs pos="100000">
                <a:srgbClr val="D86E6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5D2F13-4555-4632-8301-E6EA2E6BA1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12306" r="-40" b="32242"/>
          <a:stretch/>
        </p:blipFill>
        <p:spPr>
          <a:xfrm>
            <a:off x="3630114" y="210526"/>
            <a:ext cx="4699762" cy="3912933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B29B0DF8-B68B-4CCD-82DA-8D0818432D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4" t="1400" r="748" b="-1400"/>
          <a:stretch/>
        </p:blipFill>
        <p:spPr>
          <a:xfrm>
            <a:off x="7707860" y="210526"/>
            <a:ext cx="4145473" cy="4316031"/>
          </a:xfrm>
        </p:spPr>
      </p:pic>
      <p:sp>
        <p:nvSpPr>
          <p:cNvPr id="12" name="TextBox 11"/>
          <p:cNvSpPr txBox="1"/>
          <p:nvPr/>
        </p:nvSpPr>
        <p:spPr>
          <a:xfrm rot="10800000">
            <a:off x="11293094" y="1993392"/>
            <a:ext cx="898906" cy="4864608"/>
          </a:xfrm>
          <a:custGeom>
            <a:avLst/>
            <a:gdLst>
              <a:gd name="connsiteX0" fmla="*/ 0 w 2014474"/>
              <a:gd name="connsiteY0" fmla="*/ 822960 h 822960"/>
              <a:gd name="connsiteX1" fmla="*/ 100723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2014474"/>
              <a:gd name="connsiteY0" fmla="*/ 822960 h 822960"/>
              <a:gd name="connsiteX1" fmla="*/ 824357 w 2014474"/>
              <a:gd name="connsiteY1" fmla="*/ 0 h 822960"/>
              <a:gd name="connsiteX2" fmla="*/ 2014474 w 2014474"/>
              <a:gd name="connsiteY2" fmla="*/ 822960 h 822960"/>
              <a:gd name="connsiteX3" fmla="*/ 0 w 2014474"/>
              <a:gd name="connsiteY3" fmla="*/ 822960 h 822960"/>
              <a:gd name="connsiteX0" fmla="*/ 0 w 1209802"/>
              <a:gd name="connsiteY0" fmla="*/ 1993392 h 1993392"/>
              <a:gd name="connsiteX1" fmla="*/ 19685 w 1209802"/>
              <a:gd name="connsiteY1" fmla="*/ 0 h 1993392"/>
              <a:gd name="connsiteX2" fmla="*/ 1209802 w 1209802"/>
              <a:gd name="connsiteY2" fmla="*/ 822960 h 1993392"/>
              <a:gd name="connsiteX3" fmla="*/ 0 w 1209802"/>
              <a:gd name="connsiteY3" fmla="*/ 1993392 h 1993392"/>
              <a:gd name="connsiteX0" fmla="*/ 0 w 917194"/>
              <a:gd name="connsiteY0" fmla="*/ 2011680 h 2011680"/>
              <a:gd name="connsiteX1" fmla="*/ 19685 w 917194"/>
              <a:gd name="connsiteY1" fmla="*/ 18288 h 2011680"/>
              <a:gd name="connsiteX2" fmla="*/ 917194 w 917194"/>
              <a:gd name="connsiteY2" fmla="*/ 0 h 2011680"/>
              <a:gd name="connsiteX3" fmla="*/ 0 w 917194"/>
              <a:gd name="connsiteY3" fmla="*/ 2011680 h 2011680"/>
              <a:gd name="connsiteX0" fmla="*/ 0 w 935482"/>
              <a:gd name="connsiteY0" fmla="*/ 4828032 h 4828032"/>
              <a:gd name="connsiteX1" fmla="*/ 37973 w 935482"/>
              <a:gd name="connsiteY1" fmla="*/ 18288 h 4828032"/>
              <a:gd name="connsiteX2" fmla="*/ 935482 w 935482"/>
              <a:gd name="connsiteY2" fmla="*/ 0 h 4828032"/>
              <a:gd name="connsiteX3" fmla="*/ 0 w 935482"/>
              <a:gd name="connsiteY3" fmla="*/ 4828032 h 4828032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864608 h 4864608"/>
              <a:gd name="connsiteX1" fmla="*/ 1397 w 898906"/>
              <a:gd name="connsiteY1" fmla="*/ 18288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  <a:gd name="connsiteX0" fmla="*/ 0 w 898906"/>
              <a:gd name="connsiteY0" fmla="*/ 4901184 h 4901184"/>
              <a:gd name="connsiteX1" fmla="*/ 1397 w 898906"/>
              <a:gd name="connsiteY1" fmla="*/ 0 h 4901184"/>
              <a:gd name="connsiteX2" fmla="*/ 898906 w 898906"/>
              <a:gd name="connsiteY2" fmla="*/ 36576 h 4901184"/>
              <a:gd name="connsiteX3" fmla="*/ 0 w 898906"/>
              <a:gd name="connsiteY3" fmla="*/ 4901184 h 4901184"/>
              <a:gd name="connsiteX0" fmla="*/ 0 w 898906"/>
              <a:gd name="connsiteY0" fmla="*/ 4864608 h 4864608"/>
              <a:gd name="connsiteX1" fmla="*/ 1397 w 898906"/>
              <a:gd name="connsiteY1" fmla="*/ 0 h 4864608"/>
              <a:gd name="connsiteX2" fmla="*/ 898906 w 898906"/>
              <a:gd name="connsiteY2" fmla="*/ 0 h 4864608"/>
              <a:gd name="connsiteX3" fmla="*/ 0 w 898906"/>
              <a:gd name="connsiteY3" fmla="*/ 4864608 h 48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906" h="4864608">
                <a:moveTo>
                  <a:pt x="0" y="4864608"/>
                </a:moveTo>
                <a:cubicBezTo>
                  <a:pt x="466" y="3249168"/>
                  <a:pt x="931" y="1615440"/>
                  <a:pt x="1397" y="0"/>
                </a:cubicBezTo>
                <a:lnTo>
                  <a:pt x="898906" y="0"/>
                </a:lnTo>
                <a:lnTo>
                  <a:pt x="0" y="4864608"/>
                </a:lnTo>
                <a:close/>
              </a:path>
            </a:pathLst>
          </a:custGeom>
          <a:gradFill flip="none" rotWithShape="1">
            <a:gsLst>
              <a:gs pos="0">
                <a:srgbClr val="D86E6B">
                  <a:tint val="66000"/>
                  <a:satMod val="160000"/>
                </a:srgbClr>
              </a:gs>
              <a:gs pos="50000">
                <a:srgbClr val="D86E6B">
                  <a:tint val="44500"/>
                  <a:satMod val="160000"/>
                </a:srgbClr>
              </a:gs>
              <a:gs pos="100000">
                <a:srgbClr val="D86E6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7FCB988-2D45-4E11-B0C1-682AF4AB0A4A}"/>
              </a:ext>
            </a:extLst>
          </p:cNvPr>
          <p:cNvGrpSpPr/>
          <p:nvPr/>
        </p:nvGrpSpPr>
        <p:grpSpPr>
          <a:xfrm>
            <a:off x="5342335" y="3429000"/>
            <a:ext cx="1507331" cy="524458"/>
            <a:chOff x="5392795" y="3429000"/>
            <a:chExt cx="1507331" cy="524458"/>
          </a:xfrm>
        </p:grpSpPr>
        <p:sp>
          <p:nvSpPr>
            <p:cNvPr id="13" name="TextBox 12"/>
            <p:cNvSpPr txBox="1"/>
            <p:nvPr/>
          </p:nvSpPr>
          <p:spPr>
            <a:xfrm>
              <a:off x="5418959" y="3429000"/>
              <a:ext cx="122996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D86E6B"/>
                  </a:solidFill>
                  <a:latin typeface="Montserrat" panose="00000500000000000000" pitchFamily="2" charset="0"/>
                  <a:ea typeface="Lato Bold" panose="020F0502020204030203" pitchFamily="34" charset="0"/>
                  <a:cs typeface="Lato Bold" panose="020F0502020204030203" pitchFamily="34" charset="0"/>
                </a:rPr>
                <a:t>DR. TRIPTI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2795" y="3738014"/>
              <a:ext cx="150733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i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CARDIOLOGIST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13635" y="3440301"/>
            <a:ext cx="1188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D86E6B"/>
                </a:solidFill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DR.MARC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D6926-B6AB-4AA8-BBD8-C619F3D30C0C}"/>
              </a:ext>
            </a:extLst>
          </p:cNvPr>
          <p:cNvSpPr txBox="1"/>
          <p:nvPr/>
        </p:nvSpPr>
        <p:spPr>
          <a:xfrm>
            <a:off x="9754000" y="3738014"/>
            <a:ext cx="15073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CARDIOLOGIST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388C87-A853-4898-9E59-82FF7D049A1B}"/>
              </a:ext>
            </a:extLst>
          </p:cNvPr>
          <p:cNvGrpSpPr/>
          <p:nvPr/>
        </p:nvGrpSpPr>
        <p:grpSpPr>
          <a:xfrm>
            <a:off x="4395736" y="4571088"/>
            <a:ext cx="3400528" cy="1107336"/>
            <a:chOff x="4405022" y="447188"/>
            <a:chExt cx="3400528" cy="1107336"/>
          </a:xfrm>
        </p:grpSpPr>
        <p:sp>
          <p:nvSpPr>
            <p:cNvPr id="31" name="Заголовок 2">
              <a:extLst>
                <a:ext uri="{FF2B5EF4-FFF2-40B4-BE49-F238E27FC236}">
                  <a16:creationId xmlns:a16="http://schemas.microsoft.com/office/drawing/2014/main" id="{93B01163-51F8-4F7E-B780-FD5B74F450E8}"/>
                </a:ext>
              </a:extLst>
            </p:cNvPr>
            <p:cNvSpPr txBox="1">
              <a:spLocks/>
            </p:cNvSpPr>
            <p:nvPr/>
          </p:nvSpPr>
          <p:spPr>
            <a:xfrm>
              <a:off x="4405022" y="1075368"/>
              <a:ext cx="3400528" cy="479156"/>
            </a:xfrm>
            <a:prstGeom prst="rect">
              <a:avLst/>
            </a:prstGeom>
          </p:spPr>
          <p:txBody>
            <a:bodyPr/>
            <a:lstStyle>
              <a:lvl1pPr algn="l" defTabSz="90687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MEDICAL TEAM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F686CC-7FE4-4A09-89E9-FF6DF23E1348}"/>
                </a:ext>
              </a:extLst>
            </p:cNvPr>
            <p:cNvSpPr txBox="1"/>
            <p:nvPr/>
          </p:nvSpPr>
          <p:spPr>
            <a:xfrm>
              <a:off x="5108610" y="447188"/>
              <a:ext cx="19933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D86E6B"/>
                  </a:solidFill>
                  <a:latin typeface="Montserrat" panose="00000500000000000000" pitchFamily="2" charset="0"/>
                </a:rPr>
                <a:t>heartbeat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67FA986-AF4F-4165-AAD6-AF6747591777}"/>
              </a:ext>
            </a:extLst>
          </p:cNvPr>
          <p:cNvSpPr txBox="1"/>
          <p:nvPr/>
        </p:nvSpPr>
        <p:spPr>
          <a:xfrm>
            <a:off x="3194421" y="5783384"/>
            <a:ext cx="609834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temp</a:t>
            </a:r>
            <a:r>
              <a:rPr lang="vi-VN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5C6C4BF-1091-4C1F-897C-D515F85776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3643"/>
          <a:stretch/>
        </p:blipFill>
        <p:spPr>
          <a:xfrm flipH="1">
            <a:off x="106657" y="210525"/>
            <a:ext cx="4145473" cy="4316031"/>
          </a:xfrm>
        </p:spPr>
      </p:pic>
      <p:sp>
        <p:nvSpPr>
          <p:cNvPr id="17" name="TextBox 16"/>
          <p:cNvSpPr txBox="1"/>
          <p:nvPr/>
        </p:nvSpPr>
        <p:spPr>
          <a:xfrm>
            <a:off x="1363932" y="3440301"/>
            <a:ext cx="13095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D86E6B"/>
                </a:solidFill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DR. ROBIN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6C2878-41A8-4002-959C-AA5B5EC064A7}"/>
              </a:ext>
            </a:extLst>
          </p:cNvPr>
          <p:cNvSpPr txBox="1"/>
          <p:nvPr/>
        </p:nvSpPr>
        <p:spPr>
          <a:xfrm>
            <a:off x="1271634" y="3738014"/>
            <a:ext cx="15073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CARDIOLOGIST</a:t>
            </a:r>
          </a:p>
        </p:txBody>
      </p:sp>
    </p:spTree>
    <p:extLst>
      <p:ext uri="{BB962C8B-B14F-4D97-AF65-F5344CB8AC3E}">
        <p14:creationId xmlns:p14="http://schemas.microsoft.com/office/powerpoint/2010/main" val="365326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186799-B48D-478D-91FA-14C4FFF008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7881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52912-CBF7-430B-8E5D-D29A937C0A3C}"/>
              </a:ext>
            </a:extLst>
          </p:cNvPr>
          <p:cNvSpPr txBox="1"/>
          <p:nvPr/>
        </p:nvSpPr>
        <p:spPr>
          <a:xfrm rot="5400000">
            <a:off x="4737100" y="2208022"/>
            <a:ext cx="2743199" cy="2423668"/>
          </a:xfrm>
          <a:prstGeom prst="hexagon">
            <a:avLst/>
          </a:prstGeom>
          <a:gradFill flip="none" rotWithShape="1">
            <a:gsLst>
              <a:gs pos="0">
                <a:srgbClr val="D86E6B">
                  <a:tint val="66000"/>
                  <a:satMod val="160000"/>
                </a:srgbClr>
              </a:gs>
              <a:gs pos="50000">
                <a:srgbClr val="D86E6B">
                  <a:tint val="44500"/>
                  <a:satMod val="160000"/>
                </a:srgbClr>
              </a:gs>
              <a:gs pos="100000">
                <a:srgbClr val="D86E6B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4E206-C4AB-4098-AEB8-D2EB1DC07FBF}"/>
              </a:ext>
            </a:extLst>
          </p:cNvPr>
          <p:cNvSpPr/>
          <p:nvPr/>
        </p:nvSpPr>
        <p:spPr>
          <a:xfrm>
            <a:off x="4955784" y="2714867"/>
            <a:ext cx="2364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393935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1588" y="256721"/>
            <a:ext cx="8737600" cy="3715657"/>
          </a:xfrm>
          <a:prstGeom prst="rect">
            <a:avLst/>
          </a:prstGeom>
          <a:noFill/>
          <a:ln w="127000">
            <a:solidFill>
              <a:srgbClr val="D86E6B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9A7F811C-F5ED-42CB-AB63-F772B0830A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8"/>
          <a:stretch/>
        </p:blipFill>
        <p:spPr>
          <a:xfrm>
            <a:off x="0" y="4267200"/>
            <a:ext cx="2800350" cy="2590800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187CBD14-4502-4E86-861F-056F7E64CC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1" r="18861"/>
          <a:stretch/>
        </p:blipFill>
        <p:spPr>
          <a:xfrm>
            <a:off x="0" y="0"/>
            <a:ext cx="2800350" cy="4229100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107B892-C3FC-4797-B2CE-089F271308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4" b="29294"/>
          <a:stretch>
            <a:fillRect/>
          </a:stretch>
        </p:blipFill>
        <p:spPr/>
      </p:pic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74519C07-8B4B-422B-8F24-7F99E6751049}"/>
              </a:ext>
            </a:extLst>
          </p:cNvPr>
          <p:cNvSpPr txBox="1">
            <a:spLocks/>
          </p:cNvSpPr>
          <p:nvPr/>
        </p:nvSpPr>
        <p:spPr>
          <a:xfrm>
            <a:off x="5264729" y="1523387"/>
            <a:ext cx="4551318" cy="523221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DDCE5F-5C5B-40DF-8BB3-C59AC5FE7778}"/>
              </a:ext>
            </a:extLst>
          </p:cNvPr>
          <p:cNvSpPr txBox="1"/>
          <p:nvPr/>
        </p:nvSpPr>
        <p:spPr>
          <a:xfrm>
            <a:off x="6499499" y="786879"/>
            <a:ext cx="199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9C2FC9-3916-4260-8DBE-0E0010483CB6}"/>
              </a:ext>
            </a:extLst>
          </p:cNvPr>
          <p:cNvSpPr txBox="1"/>
          <p:nvPr/>
        </p:nvSpPr>
        <p:spPr>
          <a:xfrm>
            <a:off x="4689440" y="2259897"/>
            <a:ext cx="5678449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7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B2D1B77-D0D3-4DD6-806C-5678FE84D7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13222" r="251" b="9328"/>
          <a:stretch/>
        </p:blipFill>
        <p:spPr>
          <a:xfrm>
            <a:off x="-16776" y="-19050"/>
            <a:ext cx="6681972" cy="344805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EC86A10-BFE3-465D-9137-5C9DE9183E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b="1247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E0BA0CF-92BE-4A86-BCFB-2593124E4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9" t="862" r="28953" b="-862"/>
          <a:stretch/>
        </p:blipFill>
        <p:spPr>
          <a:xfrm>
            <a:off x="-9525" y="76200"/>
            <a:ext cx="3267075" cy="6629400"/>
          </a:xfrm>
        </p:spPr>
      </p:pic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CEB5CC57-FE72-4DD6-A093-3AAA6D7026D3}"/>
              </a:ext>
            </a:extLst>
          </p:cNvPr>
          <p:cNvSpPr txBox="1">
            <a:spLocks/>
          </p:cNvSpPr>
          <p:nvPr/>
        </p:nvSpPr>
        <p:spPr>
          <a:xfrm>
            <a:off x="6753225" y="2322670"/>
            <a:ext cx="4155364" cy="1034072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OPERATION</a:t>
            </a:r>
          </a:p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THEATRE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D311F2-570B-421F-8EF1-2970547E45C8}"/>
              </a:ext>
            </a:extLst>
          </p:cNvPr>
          <p:cNvSpPr txBox="1"/>
          <p:nvPr/>
        </p:nvSpPr>
        <p:spPr>
          <a:xfrm>
            <a:off x="6753225" y="1449270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637F4E-A1D7-4A3C-8F15-11A51E62BA9B}"/>
              </a:ext>
            </a:extLst>
          </p:cNvPr>
          <p:cNvSpPr txBox="1"/>
          <p:nvPr/>
        </p:nvSpPr>
        <p:spPr>
          <a:xfrm>
            <a:off x="6753225" y="3706923"/>
            <a:ext cx="471772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3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A659377-9E20-4647-BC67-07710012BC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129" r="32005" b="-129"/>
          <a:stretch/>
        </p:blipFill>
        <p:spPr>
          <a:xfrm>
            <a:off x="2171700" y="304800"/>
            <a:ext cx="4286250" cy="512445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45E947B-C811-49C0-AB80-CE8C56EC9E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3" t="1430" r="15311" b="-1430"/>
          <a:stretch/>
        </p:blipFill>
        <p:spPr>
          <a:xfrm>
            <a:off x="609600" y="3295650"/>
            <a:ext cx="2057400" cy="3028950"/>
          </a:xfrm>
        </p:spPr>
      </p:pic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FD05C81C-7333-4A61-89F8-C77569301D84}"/>
              </a:ext>
            </a:extLst>
          </p:cNvPr>
          <p:cNvSpPr txBox="1">
            <a:spLocks/>
          </p:cNvSpPr>
          <p:nvPr/>
        </p:nvSpPr>
        <p:spPr>
          <a:xfrm>
            <a:off x="6753225" y="2570032"/>
            <a:ext cx="4155364" cy="1034072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</a:t>
            </a:r>
          </a:p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CONSULTANT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86A2A-BFD2-4C97-921A-07681BE650AF}"/>
              </a:ext>
            </a:extLst>
          </p:cNvPr>
          <p:cNvSpPr txBox="1"/>
          <p:nvPr/>
        </p:nvSpPr>
        <p:spPr>
          <a:xfrm>
            <a:off x="6753225" y="1667769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15B10-B5E4-4BEE-A334-F9ED7DEF2842}"/>
              </a:ext>
            </a:extLst>
          </p:cNvPr>
          <p:cNvSpPr txBox="1"/>
          <p:nvPr/>
        </p:nvSpPr>
        <p:spPr>
          <a:xfrm>
            <a:off x="6753225" y="3983148"/>
            <a:ext cx="471772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1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4802F129-005C-462A-846D-C93DDB5CD2D1}"/>
              </a:ext>
            </a:extLst>
          </p:cNvPr>
          <p:cNvSpPr txBox="1">
            <a:spLocks/>
          </p:cNvSpPr>
          <p:nvPr/>
        </p:nvSpPr>
        <p:spPr>
          <a:xfrm>
            <a:off x="746320" y="2266399"/>
            <a:ext cx="4155364" cy="1034072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</a:t>
            </a:r>
          </a:p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750EE-4B29-4200-92F9-A2A9CB2290AC}"/>
              </a:ext>
            </a:extLst>
          </p:cNvPr>
          <p:cNvSpPr txBox="1"/>
          <p:nvPr/>
        </p:nvSpPr>
        <p:spPr>
          <a:xfrm>
            <a:off x="746320" y="1392999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833B2-F482-45DA-8ECE-413B05F51D5F}"/>
              </a:ext>
            </a:extLst>
          </p:cNvPr>
          <p:cNvSpPr txBox="1"/>
          <p:nvPr/>
        </p:nvSpPr>
        <p:spPr>
          <a:xfrm>
            <a:off x="746320" y="3650652"/>
            <a:ext cx="4717721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A6AFBA-7881-4906-A6D5-A61DA4424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725806"/>
              </p:ext>
            </p:extLst>
          </p:nvPr>
        </p:nvGraphicFramePr>
        <p:xfrm>
          <a:off x="6096000" y="912725"/>
          <a:ext cx="4904886" cy="528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760" y="2484782"/>
            <a:ext cx="2166730" cy="1888435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66603" y="2484782"/>
            <a:ext cx="2166730" cy="1888435"/>
          </a:xfrm>
          <a:prstGeom prst="hexagon">
            <a:avLst/>
          </a:prstGeom>
          <a:solidFill>
            <a:srgbClr val="D86E6B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8385" y="2484782"/>
            <a:ext cx="2166730" cy="1888435"/>
          </a:xfrm>
          <a:prstGeom prst="hexagon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55801" y="2514597"/>
            <a:ext cx="2166730" cy="1888435"/>
          </a:xfrm>
          <a:prstGeom prst="hexagon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12827" y="4871203"/>
            <a:ext cx="958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FEATURE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16226" y="5307634"/>
            <a:ext cx="2351799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0670" y="4871203"/>
            <a:ext cx="958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FEATURE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474069" y="5307634"/>
            <a:ext cx="2351799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temp</a:t>
            </a:r>
            <a:r>
              <a:rPr lang="vi-VN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US" sz="1200" dirty="0"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2452" y="4871203"/>
            <a:ext cx="958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FEATURE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6195851" y="5286024"/>
            <a:ext cx="2351799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9868" y="4871203"/>
            <a:ext cx="958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FEATURE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263267" y="5307634"/>
            <a:ext cx="2351799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 tempor.</a:t>
            </a:r>
          </a:p>
        </p:txBody>
      </p:sp>
      <p:sp>
        <p:nvSpPr>
          <p:cNvPr id="2" name="Graphic 15" descr="Heart with pulse">
            <a:extLst>
              <a:ext uri="{FF2B5EF4-FFF2-40B4-BE49-F238E27FC236}">
                <a16:creationId xmlns:a16="http://schemas.microsoft.com/office/drawing/2014/main" id="{84DCBED2-8FCF-4C6C-BDF1-7E3691EF7B76}"/>
              </a:ext>
            </a:extLst>
          </p:cNvPr>
          <p:cNvSpPr/>
          <p:nvPr/>
        </p:nvSpPr>
        <p:spPr>
          <a:xfrm>
            <a:off x="10051978" y="3118411"/>
            <a:ext cx="774376" cy="764730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65AE38-B533-4DEE-8B6C-C61C618996CB}"/>
              </a:ext>
            </a:extLst>
          </p:cNvPr>
          <p:cNvSpPr/>
          <p:nvPr/>
        </p:nvSpPr>
        <p:spPr>
          <a:xfrm>
            <a:off x="6969639" y="2938435"/>
            <a:ext cx="804222" cy="1040756"/>
          </a:xfrm>
          <a:custGeom>
            <a:avLst/>
            <a:gdLst>
              <a:gd name="connsiteX0" fmla="*/ 542925 w 647700"/>
              <a:gd name="connsiteY0" fmla="*/ 381000 h 838200"/>
              <a:gd name="connsiteX1" fmla="*/ 476250 w 647700"/>
              <a:gd name="connsiteY1" fmla="*/ 314325 h 838200"/>
              <a:gd name="connsiteX2" fmla="*/ 542925 w 647700"/>
              <a:gd name="connsiteY2" fmla="*/ 247650 h 838200"/>
              <a:gd name="connsiteX3" fmla="*/ 609600 w 647700"/>
              <a:gd name="connsiteY3" fmla="*/ 314325 h 838200"/>
              <a:gd name="connsiteX4" fmla="*/ 542925 w 647700"/>
              <a:gd name="connsiteY4" fmla="*/ 381000 h 838200"/>
              <a:gd name="connsiteX5" fmla="*/ 647700 w 647700"/>
              <a:gd name="connsiteY5" fmla="*/ 314325 h 838200"/>
              <a:gd name="connsiteX6" fmla="*/ 542925 w 647700"/>
              <a:gd name="connsiteY6" fmla="*/ 209550 h 838200"/>
              <a:gd name="connsiteX7" fmla="*/ 438150 w 647700"/>
              <a:gd name="connsiteY7" fmla="*/ 314325 h 838200"/>
              <a:gd name="connsiteX8" fmla="*/ 514350 w 647700"/>
              <a:gd name="connsiteY8" fmla="*/ 415290 h 838200"/>
              <a:gd name="connsiteX9" fmla="*/ 514350 w 647700"/>
              <a:gd name="connsiteY9" fmla="*/ 638175 h 838200"/>
              <a:gd name="connsiteX10" fmla="*/ 371475 w 647700"/>
              <a:gd name="connsiteY10" fmla="*/ 781050 h 838200"/>
              <a:gd name="connsiteX11" fmla="*/ 228600 w 647700"/>
              <a:gd name="connsiteY11" fmla="*/ 638175 h 838200"/>
              <a:gd name="connsiteX12" fmla="*/ 228600 w 647700"/>
              <a:gd name="connsiteY12" fmla="*/ 541020 h 838200"/>
              <a:gd name="connsiteX13" fmla="*/ 400050 w 647700"/>
              <a:gd name="connsiteY13" fmla="*/ 342900 h 838200"/>
              <a:gd name="connsiteX14" fmla="*/ 381000 w 647700"/>
              <a:gd name="connsiteY14" fmla="*/ 310515 h 838200"/>
              <a:gd name="connsiteX15" fmla="*/ 381000 w 647700"/>
              <a:gd name="connsiteY15" fmla="*/ 76200 h 838200"/>
              <a:gd name="connsiteX16" fmla="*/ 331470 w 647700"/>
              <a:gd name="connsiteY16" fmla="*/ 20003 h 838200"/>
              <a:gd name="connsiteX17" fmla="*/ 304800 w 647700"/>
              <a:gd name="connsiteY17" fmla="*/ 0 h 838200"/>
              <a:gd name="connsiteX18" fmla="*/ 295275 w 647700"/>
              <a:gd name="connsiteY18" fmla="*/ 0 h 838200"/>
              <a:gd name="connsiteX19" fmla="*/ 257175 w 647700"/>
              <a:gd name="connsiteY19" fmla="*/ 38100 h 838200"/>
              <a:gd name="connsiteX20" fmla="*/ 295275 w 647700"/>
              <a:gd name="connsiteY20" fmla="*/ 76200 h 838200"/>
              <a:gd name="connsiteX21" fmla="*/ 304800 w 647700"/>
              <a:gd name="connsiteY21" fmla="*/ 76200 h 838200"/>
              <a:gd name="connsiteX22" fmla="*/ 331470 w 647700"/>
              <a:gd name="connsiteY22" fmla="*/ 59055 h 838200"/>
              <a:gd name="connsiteX23" fmla="*/ 342900 w 647700"/>
              <a:gd name="connsiteY23" fmla="*/ 76200 h 838200"/>
              <a:gd name="connsiteX24" fmla="*/ 342900 w 647700"/>
              <a:gd name="connsiteY24" fmla="*/ 310515 h 838200"/>
              <a:gd name="connsiteX25" fmla="*/ 323850 w 647700"/>
              <a:gd name="connsiteY25" fmla="*/ 342900 h 838200"/>
              <a:gd name="connsiteX26" fmla="*/ 200025 w 647700"/>
              <a:gd name="connsiteY26" fmla="*/ 466725 h 838200"/>
              <a:gd name="connsiteX27" fmla="*/ 76200 w 647700"/>
              <a:gd name="connsiteY27" fmla="*/ 342900 h 838200"/>
              <a:gd name="connsiteX28" fmla="*/ 57150 w 647700"/>
              <a:gd name="connsiteY28" fmla="*/ 310515 h 838200"/>
              <a:gd name="connsiteX29" fmla="*/ 57150 w 647700"/>
              <a:gd name="connsiteY29" fmla="*/ 76200 h 838200"/>
              <a:gd name="connsiteX30" fmla="*/ 68580 w 647700"/>
              <a:gd name="connsiteY30" fmla="*/ 59055 h 838200"/>
              <a:gd name="connsiteX31" fmla="*/ 95250 w 647700"/>
              <a:gd name="connsiteY31" fmla="*/ 76200 h 838200"/>
              <a:gd name="connsiteX32" fmla="*/ 104775 w 647700"/>
              <a:gd name="connsiteY32" fmla="*/ 76200 h 838200"/>
              <a:gd name="connsiteX33" fmla="*/ 142875 w 647700"/>
              <a:gd name="connsiteY33" fmla="*/ 38100 h 838200"/>
              <a:gd name="connsiteX34" fmla="*/ 104775 w 647700"/>
              <a:gd name="connsiteY34" fmla="*/ 0 h 838200"/>
              <a:gd name="connsiteX35" fmla="*/ 95250 w 647700"/>
              <a:gd name="connsiteY35" fmla="*/ 0 h 838200"/>
              <a:gd name="connsiteX36" fmla="*/ 68580 w 647700"/>
              <a:gd name="connsiteY36" fmla="*/ 20003 h 838200"/>
              <a:gd name="connsiteX37" fmla="*/ 19050 w 647700"/>
              <a:gd name="connsiteY37" fmla="*/ 76200 h 838200"/>
              <a:gd name="connsiteX38" fmla="*/ 19050 w 647700"/>
              <a:gd name="connsiteY38" fmla="*/ 310515 h 838200"/>
              <a:gd name="connsiteX39" fmla="*/ 0 w 647700"/>
              <a:gd name="connsiteY39" fmla="*/ 342900 h 838200"/>
              <a:gd name="connsiteX40" fmla="*/ 171450 w 647700"/>
              <a:gd name="connsiteY40" fmla="*/ 541020 h 838200"/>
              <a:gd name="connsiteX41" fmla="*/ 171450 w 647700"/>
              <a:gd name="connsiteY41" fmla="*/ 638175 h 838200"/>
              <a:gd name="connsiteX42" fmla="*/ 371475 w 647700"/>
              <a:gd name="connsiteY42" fmla="*/ 838200 h 838200"/>
              <a:gd name="connsiteX43" fmla="*/ 571500 w 647700"/>
              <a:gd name="connsiteY43" fmla="*/ 638175 h 838200"/>
              <a:gd name="connsiteX44" fmla="*/ 571500 w 647700"/>
              <a:gd name="connsiteY44" fmla="*/ 415290 h 838200"/>
              <a:gd name="connsiteX45" fmla="*/ 647700 w 647700"/>
              <a:gd name="connsiteY45" fmla="*/ 3143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47700" h="838200">
                <a:moveTo>
                  <a:pt x="542925" y="381000"/>
                </a:moveTo>
                <a:cubicBezTo>
                  <a:pt x="505778" y="381000"/>
                  <a:pt x="476250" y="351473"/>
                  <a:pt x="476250" y="314325"/>
                </a:cubicBezTo>
                <a:cubicBezTo>
                  <a:pt x="476250" y="277178"/>
                  <a:pt x="505778" y="247650"/>
                  <a:pt x="542925" y="247650"/>
                </a:cubicBezTo>
                <a:cubicBezTo>
                  <a:pt x="580073" y="247650"/>
                  <a:pt x="609600" y="277178"/>
                  <a:pt x="609600" y="314325"/>
                </a:cubicBezTo>
                <a:cubicBezTo>
                  <a:pt x="609600" y="351473"/>
                  <a:pt x="580073" y="381000"/>
                  <a:pt x="542925" y="381000"/>
                </a:cubicBezTo>
                <a:close/>
                <a:moveTo>
                  <a:pt x="647700" y="314325"/>
                </a:moveTo>
                <a:cubicBezTo>
                  <a:pt x="647700" y="256223"/>
                  <a:pt x="601028" y="209550"/>
                  <a:pt x="542925" y="209550"/>
                </a:cubicBezTo>
                <a:cubicBezTo>
                  <a:pt x="484823" y="209550"/>
                  <a:pt x="438150" y="256223"/>
                  <a:pt x="438150" y="314325"/>
                </a:cubicBezTo>
                <a:cubicBezTo>
                  <a:pt x="438150" y="361950"/>
                  <a:pt x="470535" y="402908"/>
                  <a:pt x="514350" y="415290"/>
                </a:cubicBezTo>
                <a:lnTo>
                  <a:pt x="514350" y="638175"/>
                </a:lnTo>
                <a:cubicBezTo>
                  <a:pt x="514350" y="717233"/>
                  <a:pt x="450533" y="781050"/>
                  <a:pt x="371475" y="781050"/>
                </a:cubicBezTo>
                <a:cubicBezTo>
                  <a:pt x="292418" y="781050"/>
                  <a:pt x="228600" y="717233"/>
                  <a:pt x="228600" y="638175"/>
                </a:cubicBezTo>
                <a:lnTo>
                  <a:pt x="228600" y="541020"/>
                </a:lnTo>
                <a:cubicBezTo>
                  <a:pt x="325755" y="526733"/>
                  <a:pt x="400050" y="443865"/>
                  <a:pt x="400050" y="342900"/>
                </a:cubicBezTo>
                <a:cubicBezTo>
                  <a:pt x="400050" y="328613"/>
                  <a:pt x="392430" y="316230"/>
                  <a:pt x="381000" y="310515"/>
                </a:cubicBezTo>
                <a:lnTo>
                  <a:pt x="381000" y="76200"/>
                </a:lnTo>
                <a:cubicBezTo>
                  <a:pt x="381000" y="47625"/>
                  <a:pt x="359093" y="23813"/>
                  <a:pt x="331470" y="20003"/>
                </a:cubicBezTo>
                <a:cubicBezTo>
                  <a:pt x="327660" y="8573"/>
                  <a:pt x="317183" y="0"/>
                  <a:pt x="304800" y="0"/>
                </a:cubicBezTo>
                <a:lnTo>
                  <a:pt x="295275" y="0"/>
                </a:lnTo>
                <a:cubicBezTo>
                  <a:pt x="274320" y="0"/>
                  <a:pt x="257175" y="17145"/>
                  <a:pt x="257175" y="38100"/>
                </a:cubicBezTo>
                <a:cubicBezTo>
                  <a:pt x="257175" y="59055"/>
                  <a:pt x="274320" y="76200"/>
                  <a:pt x="295275" y="76200"/>
                </a:cubicBezTo>
                <a:lnTo>
                  <a:pt x="304800" y="76200"/>
                </a:lnTo>
                <a:cubicBezTo>
                  <a:pt x="316230" y="76200"/>
                  <a:pt x="326708" y="68580"/>
                  <a:pt x="331470" y="59055"/>
                </a:cubicBezTo>
                <a:cubicBezTo>
                  <a:pt x="338138" y="61913"/>
                  <a:pt x="342900" y="68580"/>
                  <a:pt x="342900" y="76200"/>
                </a:cubicBezTo>
                <a:lnTo>
                  <a:pt x="342900" y="310515"/>
                </a:lnTo>
                <a:cubicBezTo>
                  <a:pt x="331470" y="317183"/>
                  <a:pt x="323850" y="329565"/>
                  <a:pt x="323850" y="342900"/>
                </a:cubicBezTo>
                <a:cubicBezTo>
                  <a:pt x="323850" y="411480"/>
                  <a:pt x="268605" y="466725"/>
                  <a:pt x="200025" y="466725"/>
                </a:cubicBezTo>
                <a:cubicBezTo>
                  <a:pt x="131445" y="466725"/>
                  <a:pt x="76200" y="411480"/>
                  <a:pt x="76200" y="342900"/>
                </a:cubicBezTo>
                <a:cubicBezTo>
                  <a:pt x="76200" y="328613"/>
                  <a:pt x="68580" y="316230"/>
                  <a:pt x="57150" y="310515"/>
                </a:cubicBezTo>
                <a:lnTo>
                  <a:pt x="57150" y="76200"/>
                </a:lnTo>
                <a:cubicBezTo>
                  <a:pt x="57150" y="68580"/>
                  <a:pt x="61913" y="61913"/>
                  <a:pt x="68580" y="59055"/>
                </a:cubicBezTo>
                <a:cubicBezTo>
                  <a:pt x="73343" y="69533"/>
                  <a:pt x="82868" y="76200"/>
                  <a:pt x="95250" y="76200"/>
                </a:cubicBezTo>
                <a:lnTo>
                  <a:pt x="104775" y="76200"/>
                </a:lnTo>
                <a:cubicBezTo>
                  <a:pt x="125730" y="76200"/>
                  <a:pt x="142875" y="59055"/>
                  <a:pt x="142875" y="38100"/>
                </a:cubicBezTo>
                <a:cubicBezTo>
                  <a:pt x="142875" y="17145"/>
                  <a:pt x="125730" y="0"/>
                  <a:pt x="104775" y="0"/>
                </a:cubicBezTo>
                <a:lnTo>
                  <a:pt x="95250" y="0"/>
                </a:lnTo>
                <a:cubicBezTo>
                  <a:pt x="82868" y="0"/>
                  <a:pt x="72390" y="8573"/>
                  <a:pt x="68580" y="20003"/>
                </a:cubicBezTo>
                <a:cubicBezTo>
                  <a:pt x="40957" y="23813"/>
                  <a:pt x="19050" y="47625"/>
                  <a:pt x="19050" y="76200"/>
                </a:cubicBezTo>
                <a:lnTo>
                  <a:pt x="19050" y="310515"/>
                </a:lnTo>
                <a:cubicBezTo>
                  <a:pt x="7620" y="317183"/>
                  <a:pt x="0" y="329565"/>
                  <a:pt x="0" y="342900"/>
                </a:cubicBezTo>
                <a:cubicBezTo>
                  <a:pt x="0" y="443865"/>
                  <a:pt x="74295" y="526733"/>
                  <a:pt x="171450" y="541020"/>
                </a:cubicBezTo>
                <a:lnTo>
                  <a:pt x="171450" y="638175"/>
                </a:lnTo>
                <a:cubicBezTo>
                  <a:pt x="171450" y="748665"/>
                  <a:pt x="260985" y="838200"/>
                  <a:pt x="371475" y="838200"/>
                </a:cubicBezTo>
                <a:cubicBezTo>
                  <a:pt x="481965" y="838200"/>
                  <a:pt x="571500" y="748665"/>
                  <a:pt x="571500" y="638175"/>
                </a:cubicBezTo>
                <a:lnTo>
                  <a:pt x="571500" y="415290"/>
                </a:lnTo>
                <a:cubicBezTo>
                  <a:pt x="615315" y="402908"/>
                  <a:pt x="647700" y="361950"/>
                  <a:pt x="647700" y="3143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0621248-1C60-469E-9134-65FF523D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99261" y="3036135"/>
            <a:ext cx="785728" cy="7857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66C1D8-E99C-4A8D-BB05-A4866C679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6919" y="3095765"/>
            <a:ext cx="726098" cy="726098"/>
          </a:xfrm>
          <a:prstGeom prst="rect">
            <a:avLst/>
          </a:prstGeom>
        </p:spPr>
      </p:pic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3EB61D9A-092D-48AD-87A9-1943E1075254}"/>
              </a:ext>
            </a:extLst>
          </p:cNvPr>
          <p:cNvSpPr txBox="1">
            <a:spLocks/>
          </p:cNvSpPr>
          <p:nvPr/>
        </p:nvSpPr>
        <p:spPr>
          <a:xfrm>
            <a:off x="3426447" y="1075367"/>
            <a:ext cx="5339107" cy="523219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INFOGRAPHICS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4CFF8-8EA4-4FBF-9745-2DBD95AFE9E4}"/>
              </a:ext>
            </a:extLst>
          </p:cNvPr>
          <p:cNvSpPr txBox="1"/>
          <p:nvPr/>
        </p:nvSpPr>
        <p:spPr>
          <a:xfrm>
            <a:off x="5099324" y="447188"/>
            <a:ext cx="199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</p:spTree>
    <p:extLst>
      <p:ext uri="{BB962C8B-B14F-4D97-AF65-F5344CB8AC3E}">
        <p14:creationId xmlns:p14="http://schemas.microsoft.com/office/powerpoint/2010/main" val="158357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990441" y="1506429"/>
            <a:ext cx="816692" cy="8166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13240" y="2554321"/>
            <a:ext cx="816692" cy="816692"/>
          </a:xfrm>
          <a:prstGeom prst="ellipse">
            <a:avLst/>
          </a:prstGeom>
          <a:solidFill>
            <a:srgbClr val="D86E6B"/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75928" y="3643958"/>
            <a:ext cx="816692" cy="81669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57687" y="4716867"/>
            <a:ext cx="816692" cy="8166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65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0" bIns="0" rtlCol="0" anchor="ctr"/>
          <a:lstStyle/>
          <a:p>
            <a:pPr algn="ctr"/>
            <a:endParaRPr lang="en-US" sz="2800" spc="30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3437" y="1369254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5267819" y="1770614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405700" y="2866933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668388" y="3912153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50147" y="5029479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amet, consectetur adipiscing elit, sed do eiusmod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AC20B0-868B-410C-B8FD-89072AAD97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b="3307"/>
          <a:stretch>
            <a:fillRect/>
          </a:stretch>
        </p:blipFill>
        <p:spPr/>
      </p:pic>
      <p:sp>
        <p:nvSpPr>
          <p:cNvPr id="18" name="Graphic 15" descr="Heart with pulse">
            <a:extLst>
              <a:ext uri="{FF2B5EF4-FFF2-40B4-BE49-F238E27FC236}">
                <a16:creationId xmlns:a16="http://schemas.microsoft.com/office/drawing/2014/main" id="{BDA27C29-4519-427A-87A5-8427AE11CB3D}"/>
              </a:ext>
            </a:extLst>
          </p:cNvPr>
          <p:cNvSpPr/>
          <p:nvPr/>
        </p:nvSpPr>
        <p:spPr>
          <a:xfrm>
            <a:off x="4149359" y="1668454"/>
            <a:ext cx="498856" cy="492642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19A54E-7E44-448C-86DD-4F4FC0270F69}"/>
              </a:ext>
            </a:extLst>
          </p:cNvPr>
          <p:cNvSpPr/>
          <p:nvPr/>
        </p:nvSpPr>
        <p:spPr>
          <a:xfrm>
            <a:off x="6717231" y="3873651"/>
            <a:ext cx="342970" cy="443842"/>
          </a:xfrm>
          <a:custGeom>
            <a:avLst/>
            <a:gdLst>
              <a:gd name="connsiteX0" fmla="*/ 542925 w 647700"/>
              <a:gd name="connsiteY0" fmla="*/ 381000 h 838200"/>
              <a:gd name="connsiteX1" fmla="*/ 476250 w 647700"/>
              <a:gd name="connsiteY1" fmla="*/ 314325 h 838200"/>
              <a:gd name="connsiteX2" fmla="*/ 542925 w 647700"/>
              <a:gd name="connsiteY2" fmla="*/ 247650 h 838200"/>
              <a:gd name="connsiteX3" fmla="*/ 609600 w 647700"/>
              <a:gd name="connsiteY3" fmla="*/ 314325 h 838200"/>
              <a:gd name="connsiteX4" fmla="*/ 542925 w 647700"/>
              <a:gd name="connsiteY4" fmla="*/ 381000 h 838200"/>
              <a:gd name="connsiteX5" fmla="*/ 647700 w 647700"/>
              <a:gd name="connsiteY5" fmla="*/ 314325 h 838200"/>
              <a:gd name="connsiteX6" fmla="*/ 542925 w 647700"/>
              <a:gd name="connsiteY6" fmla="*/ 209550 h 838200"/>
              <a:gd name="connsiteX7" fmla="*/ 438150 w 647700"/>
              <a:gd name="connsiteY7" fmla="*/ 314325 h 838200"/>
              <a:gd name="connsiteX8" fmla="*/ 514350 w 647700"/>
              <a:gd name="connsiteY8" fmla="*/ 415290 h 838200"/>
              <a:gd name="connsiteX9" fmla="*/ 514350 w 647700"/>
              <a:gd name="connsiteY9" fmla="*/ 638175 h 838200"/>
              <a:gd name="connsiteX10" fmla="*/ 371475 w 647700"/>
              <a:gd name="connsiteY10" fmla="*/ 781050 h 838200"/>
              <a:gd name="connsiteX11" fmla="*/ 228600 w 647700"/>
              <a:gd name="connsiteY11" fmla="*/ 638175 h 838200"/>
              <a:gd name="connsiteX12" fmla="*/ 228600 w 647700"/>
              <a:gd name="connsiteY12" fmla="*/ 541020 h 838200"/>
              <a:gd name="connsiteX13" fmla="*/ 400050 w 647700"/>
              <a:gd name="connsiteY13" fmla="*/ 342900 h 838200"/>
              <a:gd name="connsiteX14" fmla="*/ 381000 w 647700"/>
              <a:gd name="connsiteY14" fmla="*/ 310515 h 838200"/>
              <a:gd name="connsiteX15" fmla="*/ 381000 w 647700"/>
              <a:gd name="connsiteY15" fmla="*/ 76200 h 838200"/>
              <a:gd name="connsiteX16" fmla="*/ 331470 w 647700"/>
              <a:gd name="connsiteY16" fmla="*/ 20003 h 838200"/>
              <a:gd name="connsiteX17" fmla="*/ 304800 w 647700"/>
              <a:gd name="connsiteY17" fmla="*/ 0 h 838200"/>
              <a:gd name="connsiteX18" fmla="*/ 295275 w 647700"/>
              <a:gd name="connsiteY18" fmla="*/ 0 h 838200"/>
              <a:gd name="connsiteX19" fmla="*/ 257175 w 647700"/>
              <a:gd name="connsiteY19" fmla="*/ 38100 h 838200"/>
              <a:gd name="connsiteX20" fmla="*/ 295275 w 647700"/>
              <a:gd name="connsiteY20" fmla="*/ 76200 h 838200"/>
              <a:gd name="connsiteX21" fmla="*/ 304800 w 647700"/>
              <a:gd name="connsiteY21" fmla="*/ 76200 h 838200"/>
              <a:gd name="connsiteX22" fmla="*/ 331470 w 647700"/>
              <a:gd name="connsiteY22" fmla="*/ 59055 h 838200"/>
              <a:gd name="connsiteX23" fmla="*/ 342900 w 647700"/>
              <a:gd name="connsiteY23" fmla="*/ 76200 h 838200"/>
              <a:gd name="connsiteX24" fmla="*/ 342900 w 647700"/>
              <a:gd name="connsiteY24" fmla="*/ 310515 h 838200"/>
              <a:gd name="connsiteX25" fmla="*/ 323850 w 647700"/>
              <a:gd name="connsiteY25" fmla="*/ 342900 h 838200"/>
              <a:gd name="connsiteX26" fmla="*/ 200025 w 647700"/>
              <a:gd name="connsiteY26" fmla="*/ 466725 h 838200"/>
              <a:gd name="connsiteX27" fmla="*/ 76200 w 647700"/>
              <a:gd name="connsiteY27" fmla="*/ 342900 h 838200"/>
              <a:gd name="connsiteX28" fmla="*/ 57150 w 647700"/>
              <a:gd name="connsiteY28" fmla="*/ 310515 h 838200"/>
              <a:gd name="connsiteX29" fmla="*/ 57150 w 647700"/>
              <a:gd name="connsiteY29" fmla="*/ 76200 h 838200"/>
              <a:gd name="connsiteX30" fmla="*/ 68580 w 647700"/>
              <a:gd name="connsiteY30" fmla="*/ 59055 h 838200"/>
              <a:gd name="connsiteX31" fmla="*/ 95250 w 647700"/>
              <a:gd name="connsiteY31" fmla="*/ 76200 h 838200"/>
              <a:gd name="connsiteX32" fmla="*/ 104775 w 647700"/>
              <a:gd name="connsiteY32" fmla="*/ 76200 h 838200"/>
              <a:gd name="connsiteX33" fmla="*/ 142875 w 647700"/>
              <a:gd name="connsiteY33" fmla="*/ 38100 h 838200"/>
              <a:gd name="connsiteX34" fmla="*/ 104775 w 647700"/>
              <a:gd name="connsiteY34" fmla="*/ 0 h 838200"/>
              <a:gd name="connsiteX35" fmla="*/ 95250 w 647700"/>
              <a:gd name="connsiteY35" fmla="*/ 0 h 838200"/>
              <a:gd name="connsiteX36" fmla="*/ 68580 w 647700"/>
              <a:gd name="connsiteY36" fmla="*/ 20003 h 838200"/>
              <a:gd name="connsiteX37" fmla="*/ 19050 w 647700"/>
              <a:gd name="connsiteY37" fmla="*/ 76200 h 838200"/>
              <a:gd name="connsiteX38" fmla="*/ 19050 w 647700"/>
              <a:gd name="connsiteY38" fmla="*/ 310515 h 838200"/>
              <a:gd name="connsiteX39" fmla="*/ 0 w 647700"/>
              <a:gd name="connsiteY39" fmla="*/ 342900 h 838200"/>
              <a:gd name="connsiteX40" fmla="*/ 171450 w 647700"/>
              <a:gd name="connsiteY40" fmla="*/ 541020 h 838200"/>
              <a:gd name="connsiteX41" fmla="*/ 171450 w 647700"/>
              <a:gd name="connsiteY41" fmla="*/ 638175 h 838200"/>
              <a:gd name="connsiteX42" fmla="*/ 371475 w 647700"/>
              <a:gd name="connsiteY42" fmla="*/ 838200 h 838200"/>
              <a:gd name="connsiteX43" fmla="*/ 571500 w 647700"/>
              <a:gd name="connsiteY43" fmla="*/ 638175 h 838200"/>
              <a:gd name="connsiteX44" fmla="*/ 571500 w 647700"/>
              <a:gd name="connsiteY44" fmla="*/ 415290 h 838200"/>
              <a:gd name="connsiteX45" fmla="*/ 647700 w 647700"/>
              <a:gd name="connsiteY45" fmla="*/ 3143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47700" h="838200">
                <a:moveTo>
                  <a:pt x="542925" y="381000"/>
                </a:moveTo>
                <a:cubicBezTo>
                  <a:pt x="505778" y="381000"/>
                  <a:pt x="476250" y="351473"/>
                  <a:pt x="476250" y="314325"/>
                </a:cubicBezTo>
                <a:cubicBezTo>
                  <a:pt x="476250" y="277178"/>
                  <a:pt x="505778" y="247650"/>
                  <a:pt x="542925" y="247650"/>
                </a:cubicBezTo>
                <a:cubicBezTo>
                  <a:pt x="580073" y="247650"/>
                  <a:pt x="609600" y="277178"/>
                  <a:pt x="609600" y="314325"/>
                </a:cubicBezTo>
                <a:cubicBezTo>
                  <a:pt x="609600" y="351473"/>
                  <a:pt x="580073" y="381000"/>
                  <a:pt x="542925" y="381000"/>
                </a:cubicBezTo>
                <a:close/>
                <a:moveTo>
                  <a:pt x="647700" y="314325"/>
                </a:moveTo>
                <a:cubicBezTo>
                  <a:pt x="647700" y="256223"/>
                  <a:pt x="601028" y="209550"/>
                  <a:pt x="542925" y="209550"/>
                </a:cubicBezTo>
                <a:cubicBezTo>
                  <a:pt x="484823" y="209550"/>
                  <a:pt x="438150" y="256223"/>
                  <a:pt x="438150" y="314325"/>
                </a:cubicBezTo>
                <a:cubicBezTo>
                  <a:pt x="438150" y="361950"/>
                  <a:pt x="470535" y="402908"/>
                  <a:pt x="514350" y="415290"/>
                </a:cubicBezTo>
                <a:lnTo>
                  <a:pt x="514350" y="638175"/>
                </a:lnTo>
                <a:cubicBezTo>
                  <a:pt x="514350" y="717233"/>
                  <a:pt x="450533" y="781050"/>
                  <a:pt x="371475" y="781050"/>
                </a:cubicBezTo>
                <a:cubicBezTo>
                  <a:pt x="292418" y="781050"/>
                  <a:pt x="228600" y="717233"/>
                  <a:pt x="228600" y="638175"/>
                </a:cubicBezTo>
                <a:lnTo>
                  <a:pt x="228600" y="541020"/>
                </a:lnTo>
                <a:cubicBezTo>
                  <a:pt x="325755" y="526733"/>
                  <a:pt x="400050" y="443865"/>
                  <a:pt x="400050" y="342900"/>
                </a:cubicBezTo>
                <a:cubicBezTo>
                  <a:pt x="400050" y="328613"/>
                  <a:pt x="392430" y="316230"/>
                  <a:pt x="381000" y="310515"/>
                </a:cubicBezTo>
                <a:lnTo>
                  <a:pt x="381000" y="76200"/>
                </a:lnTo>
                <a:cubicBezTo>
                  <a:pt x="381000" y="47625"/>
                  <a:pt x="359093" y="23813"/>
                  <a:pt x="331470" y="20003"/>
                </a:cubicBezTo>
                <a:cubicBezTo>
                  <a:pt x="327660" y="8573"/>
                  <a:pt x="317183" y="0"/>
                  <a:pt x="304800" y="0"/>
                </a:cubicBezTo>
                <a:lnTo>
                  <a:pt x="295275" y="0"/>
                </a:lnTo>
                <a:cubicBezTo>
                  <a:pt x="274320" y="0"/>
                  <a:pt x="257175" y="17145"/>
                  <a:pt x="257175" y="38100"/>
                </a:cubicBezTo>
                <a:cubicBezTo>
                  <a:pt x="257175" y="59055"/>
                  <a:pt x="274320" y="76200"/>
                  <a:pt x="295275" y="76200"/>
                </a:cubicBezTo>
                <a:lnTo>
                  <a:pt x="304800" y="76200"/>
                </a:lnTo>
                <a:cubicBezTo>
                  <a:pt x="316230" y="76200"/>
                  <a:pt x="326708" y="68580"/>
                  <a:pt x="331470" y="59055"/>
                </a:cubicBezTo>
                <a:cubicBezTo>
                  <a:pt x="338138" y="61913"/>
                  <a:pt x="342900" y="68580"/>
                  <a:pt x="342900" y="76200"/>
                </a:cubicBezTo>
                <a:lnTo>
                  <a:pt x="342900" y="310515"/>
                </a:lnTo>
                <a:cubicBezTo>
                  <a:pt x="331470" y="317183"/>
                  <a:pt x="323850" y="329565"/>
                  <a:pt x="323850" y="342900"/>
                </a:cubicBezTo>
                <a:cubicBezTo>
                  <a:pt x="323850" y="411480"/>
                  <a:pt x="268605" y="466725"/>
                  <a:pt x="200025" y="466725"/>
                </a:cubicBezTo>
                <a:cubicBezTo>
                  <a:pt x="131445" y="466725"/>
                  <a:pt x="76200" y="411480"/>
                  <a:pt x="76200" y="342900"/>
                </a:cubicBezTo>
                <a:cubicBezTo>
                  <a:pt x="76200" y="328613"/>
                  <a:pt x="68580" y="316230"/>
                  <a:pt x="57150" y="310515"/>
                </a:cubicBezTo>
                <a:lnTo>
                  <a:pt x="57150" y="76200"/>
                </a:lnTo>
                <a:cubicBezTo>
                  <a:pt x="57150" y="68580"/>
                  <a:pt x="61913" y="61913"/>
                  <a:pt x="68580" y="59055"/>
                </a:cubicBezTo>
                <a:cubicBezTo>
                  <a:pt x="73343" y="69533"/>
                  <a:pt x="82868" y="76200"/>
                  <a:pt x="95250" y="76200"/>
                </a:cubicBezTo>
                <a:lnTo>
                  <a:pt x="104775" y="76200"/>
                </a:lnTo>
                <a:cubicBezTo>
                  <a:pt x="125730" y="76200"/>
                  <a:pt x="142875" y="59055"/>
                  <a:pt x="142875" y="38100"/>
                </a:cubicBezTo>
                <a:cubicBezTo>
                  <a:pt x="142875" y="17145"/>
                  <a:pt x="125730" y="0"/>
                  <a:pt x="104775" y="0"/>
                </a:cubicBezTo>
                <a:lnTo>
                  <a:pt x="95250" y="0"/>
                </a:lnTo>
                <a:cubicBezTo>
                  <a:pt x="82868" y="0"/>
                  <a:pt x="72390" y="8573"/>
                  <a:pt x="68580" y="20003"/>
                </a:cubicBezTo>
                <a:cubicBezTo>
                  <a:pt x="40957" y="23813"/>
                  <a:pt x="19050" y="47625"/>
                  <a:pt x="19050" y="76200"/>
                </a:cubicBezTo>
                <a:lnTo>
                  <a:pt x="19050" y="310515"/>
                </a:lnTo>
                <a:cubicBezTo>
                  <a:pt x="7620" y="317183"/>
                  <a:pt x="0" y="329565"/>
                  <a:pt x="0" y="342900"/>
                </a:cubicBezTo>
                <a:cubicBezTo>
                  <a:pt x="0" y="443865"/>
                  <a:pt x="74295" y="526733"/>
                  <a:pt x="171450" y="541020"/>
                </a:cubicBezTo>
                <a:lnTo>
                  <a:pt x="171450" y="638175"/>
                </a:lnTo>
                <a:cubicBezTo>
                  <a:pt x="171450" y="748665"/>
                  <a:pt x="260985" y="838200"/>
                  <a:pt x="371475" y="838200"/>
                </a:cubicBezTo>
                <a:cubicBezTo>
                  <a:pt x="481965" y="838200"/>
                  <a:pt x="571500" y="748665"/>
                  <a:pt x="571500" y="638175"/>
                </a:cubicBezTo>
                <a:lnTo>
                  <a:pt x="571500" y="415290"/>
                </a:lnTo>
                <a:cubicBezTo>
                  <a:pt x="615315" y="402908"/>
                  <a:pt x="647700" y="361950"/>
                  <a:pt x="647700" y="3143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0C55F72-0AFD-491A-A6A0-0B49DC6EE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922565" y="4842910"/>
            <a:ext cx="486936" cy="48693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13E8FA4-652F-43AF-B742-49F2348FF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4407" y="2747121"/>
            <a:ext cx="393226" cy="39322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E697C3F-E38D-4F30-95FD-A643386FB567}"/>
              </a:ext>
            </a:extLst>
          </p:cNvPr>
          <p:cNvSpPr txBox="1"/>
          <p:nvPr/>
        </p:nvSpPr>
        <p:spPr>
          <a:xfrm>
            <a:off x="6411208" y="2547639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EBFD8F-0F95-4E55-B868-F0F0AFEB7EC5}"/>
              </a:ext>
            </a:extLst>
          </p:cNvPr>
          <p:cNvSpPr txBox="1"/>
          <p:nvPr/>
        </p:nvSpPr>
        <p:spPr>
          <a:xfrm>
            <a:off x="7668388" y="3603358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20CE00-EAED-4C20-84CD-E4AE3850F2ED}"/>
              </a:ext>
            </a:extLst>
          </p:cNvPr>
          <p:cNvSpPr txBox="1"/>
          <p:nvPr/>
        </p:nvSpPr>
        <p:spPr>
          <a:xfrm>
            <a:off x="8950147" y="4711600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37763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31AA4C-B273-49FE-B967-B2D1AE1766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134B23-712D-4B63-A285-23C79D20A7A9}"/>
              </a:ext>
            </a:extLst>
          </p:cNvPr>
          <p:cNvSpPr/>
          <p:nvPr/>
        </p:nvSpPr>
        <p:spPr bwMode="auto">
          <a:xfrm>
            <a:off x="0" y="0"/>
            <a:ext cx="9817100" cy="7005711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25AF-FA56-4F0A-B947-32A07D145326}"/>
              </a:ext>
            </a:extLst>
          </p:cNvPr>
          <p:cNvSpPr txBox="1"/>
          <p:nvPr/>
        </p:nvSpPr>
        <p:spPr>
          <a:xfrm>
            <a:off x="6918178" y="1094068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92315BF0-4BF5-4D2D-867C-F29A29905A2F}"/>
              </a:ext>
            </a:extLst>
          </p:cNvPr>
          <p:cNvSpPr txBox="1">
            <a:spLocks/>
          </p:cNvSpPr>
          <p:nvPr/>
        </p:nvSpPr>
        <p:spPr>
          <a:xfrm>
            <a:off x="6918178" y="2050482"/>
            <a:ext cx="3126154" cy="523220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ARRHYTHMIA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75EEE-FC50-4565-B8B3-097864C91643}"/>
              </a:ext>
            </a:extLst>
          </p:cNvPr>
          <p:cNvSpPr txBox="1"/>
          <p:nvPr/>
        </p:nvSpPr>
        <p:spPr>
          <a:xfrm>
            <a:off x="6918178" y="3006896"/>
            <a:ext cx="4673600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0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D63A1C-3AA7-407E-9657-23F25A38C894}"/>
              </a:ext>
            </a:extLst>
          </p:cNvPr>
          <p:cNvGrpSpPr/>
          <p:nvPr/>
        </p:nvGrpSpPr>
        <p:grpSpPr>
          <a:xfrm>
            <a:off x="4527712" y="5210857"/>
            <a:ext cx="3136577" cy="1006105"/>
            <a:chOff x="4726431" y="5210857"/>
            <a:chExt cx="3136577" cy="100610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88E455-64BA-4151-933C-2A490F905B8E}"/>
                </a:ext>
              </a:extLst>
            </p:cNvPr>
            <p:cNvSpPr txBox="1"/>
            <p:nvPr/>
          </p:nvSpPr>
          <p:spPr>
            <a:xfrm>
              <a:off x="5229333" y="5210857"/>
              <a:ext cx="1055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3"/>
                  </a:solidFill>
                  <a:latin typeface="Montserrat" panose="00000500000000000000" pitchFamily="2" charset="0"/>
                  <a:ea typeface="Lato Heavy" panose="020F0502020204030203" pitchFamily="34" charset="0"/>
                  <a:cs typeface="Lato Heavy" panose="020F0502020204030203" pitchFamily="34" charset="0"/>
                </a:rPr>
                <a:t>69$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972D15-923C-40B4-B38F-50CD1A82E5D4}"/>
                </a:ext>
              </a:extLst>
            </p:cNvPr>
            <p:cNvSpPr/>
            <p:nvPr/>
          </p:nvSpPr>
          <p:spPr>
            <a:xfrm>
              <a:off x="5229333" y="5755297"/>
              <a:ext cx="26336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consectetur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.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DD76FE2-A4AE-48CD-AF0A-542664D4FACD}"/>
                </a:ext>
              </a:extLst>
            </p:cNvPr>
            <p:cNvSpPr/>
            <p:nvPr/>
          </p:nvSpPr>
          <p:spPr>
            <a:xfrm>
              <a:off x="4726431" y="5357308"/>
              <a:ext cx="352425" cy="352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A351EA-B2EB-4A76-91A0-B6C7A93890E4}"/>
              </a:ext>
            </a:extLst>
          </p:cNvPr>
          <p:cNvGrpSpPr/>
          <p:nvPr/>
        </p:nvGrpSpPr>
        <p:grpSpPr>
          <a:xfrm>
            <a:off x="981082" y="5206680"/>
            <a:ext cx="3136577" cy="1006105"/>
            <a:chOff x="794052" y="5237034"/>
            <a:chExt cx="3136577" cy="100610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7F845F-C4E2-4CCE-9522-9E4AE91F9235}"/>
                </a:ext>
              </a:extLst>
            </p:cNvPr>
            <p:cNvSpPr txBox="1"/>
            <p:nvPr/>
          </p:nvSpPr>
          <p:spPr>
            <a:xfrm>
              <a:off x="1296954" y="5237034"/>
              <a:ext cx="1055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ea typeface="Lato Heavy" panose="020F0502020204030203" pitchFamily="34" charset="0"/>
                  <a:cs typeface="Lato Heavy" panose="020F0502020204030203" pitchFamily="34" charset="0"/>
                </a:rPr>
                <a:t>96$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D8931D9-FDC0-4956-BD93-EA1B8ECC80C3}"/>
                </a:ext>
              </a:extLst>
            </p:cNvPr>
            <p:cNvSpPr/>
            <p:nvPr/>
          </p:nvSpPr>
          <p:spPr>
            <a:xfrm>
              <a:off x="1296954" y="5781474"/>
              <a:ext cx="26336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Lorem ipsum dolor sit amet, consectetur adipiscing elit.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7005FAB-454D-4484-B6C2-6942637DD856}"/>
                </a:ext>
              </a:extLst>
            </p:cNvPr>
            <p:cNvSpPr/>
            <p:nvPr/>
          </p:nvSpPr>
          <p:spPr>
            <a:xfrm>
              <a:off x="794052" y="5383485"/>
              <a:ext cx="352425" cy="3524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05DD6F-69C6-47ED-883E-CE1EC47BAA56}"/>
              </a:ext>
            </a:extLst>
          </p:cNvPr>
          <p:cNvGrpSpPr/>
          <p:nvPr/>
        </p:nvGrpSpPr>
        <p:grpSpPr>
          <a:xfrm>
            <a:off x="8261373" y="5210857"/>
            <a:ext cx="3136577" cy="1006105"/>
            <a:chOff x="8261372" y="5210857"/>
            <a:chExt cx="3136577" cy="100610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671182A-6312-4AAA-9482-C7589C5BA71B}"/>
                </a:ext>
              </a:extLst>
            </p:cNvPr>
            <p:cNvSpPr txBox="1"/>
            <p:nvPr/>
          </p:nvSpPr>
          <p:spPr>
            <a:xfrm>
              <a:off x="8764274" y="5210857"/>
              <a:ext cx="1055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4"/>
                  </a:solidFill>
                  <a:latin typeface="Montserrat" panose="00000500000000000000" pitchFamily="2" charset="0"/>
                  <a:ea typeface="Lato Heavy" panose="020F0502020204030203" pitchFamily="34" charset="0"/>
                  <a:cs typeface="Lato Heavy" panose="020F0502020204030203" pitchFamily="34" charset="0"/>
                </a:rPr>
                <a:t>69$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CAF93AA-87AF-4D1B-B5A5-DA3D3D2DADC0}"/>
                </a:ext>
              </a:extLst>
            </p:cNvPr>
            <p:cNvSpPr/>
            <p:nvPr/>
          </p:nvSpPr>
          <p:spPr>
            <a:xfrm>
              <a:off x="8764274" y="5755297"/>
              <a:ext cx="26336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Lato Medium" panose="020F0502020204030203" pitchFamily="34" charset="0"/>
                  <a:cs typeface="Lato Medium" panose="020F0502020204030203" pitchFamily="34" charset="0"/>
                </a:rPr>
                <a:t>Lorem ipsum dolor sit amet, consectetur adipiscing elit.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1FF92FA-5F00-490D-A21E-A043A4AAB591}"/>
                </a:ext>
              </a:extLst>
            </p:cNvPr>
            <p:cNvSpPr/>
            <p:nvPr/>
          </p:nvSpPr>
          <p:spPr>
            <a:xfrm>
              <a:off x="8261372" y="5357308"/>
              <a:ext cx="352425" cy="3524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anose="00000500000000000000" pitchFamily="2" charset="0"/>
              </a:endParaRPr>
            </a:p>
          </p:txBody>
        </p:sp>
      </p:grpSp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521429" y="2583650"/>
            <a:ext cx="1999581" cy="1999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5043814" y="2583650"/>
            <a:ext cx="1999581" cy="1999580"/>
          </a:xfrm>
          <a:prstGeom prst="ellipse">
            <a:avLst/>
          </a:prstGeom>
          <a:solidFill>
            <a:srgbClr val="D86E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grpSp>
        <p:nvGrpSpPr>
          <p:cNvPr id="99" name="Group 98"/>
          <p:cNvGrpSpPr/>
          <p:nvPr/>
        </p:nvGrpSpPr>
        <p:grpSpPr>
          <a:xfrm>
            <a:off x="4815702" y="2355538"/>
            <a:ext cx="2454359" cy="2454358"/>
            <a:chOff x="3800237" y="2257147"/>
            <a:chExt cx="1868076" cy="1868076"/>
          </a:xfrm>
        </p:grpSpPr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8651858" y="2583650"/>
            <a:ext cx="1999581" cy="19995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3" name="Group 112"/>
          <p:cNvGrpSpPr/>
          <p:nvPr/>
        </p:nvGrpSpPr>
        <p:grpSpPr>
          <a:xfrm>
            <a:off x="8423746" y="2355538"/>
            <a:ext cx="2454359" cy="2454358"/>
            <a:chOff x="6546413" y="2257147"/>
            <a:chExt cx="1868076" cy="1868076"/>
          </a:xfrm>
        </p:grpSpPr>
        <p:sp>
          <p:nvSpPr>
            <p:cNvPr id="114" name="Freeform 6"/>
            <p:cNvSpPr>
              <a:spLocks/>
            </p:cNvSpPr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8"/>
            <p:cNvSpPr>
              <a:spLocks/>
            </p:cNvSpPr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1"/>
            <p:cNvSpPr>
              <a:spLocks/>
            </p:cNvSpPr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2"/>
            <p:cNvSpPr>
              <a:spLocks/>
            </p:cNvSpPr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3"/>
            <p:cNvSpPr>
              <a:spLocks/>
            </p:cNvSpPr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4"/>
            <p:cNvSpPr>
              <a:spLocks/>
            </p:cNvSpPr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5"/>
            <p:cNvSpPr>
              <a:spLocks/>
            </p:cNvSpPr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7"/>
            <p:cNvSpPr>
              <a:spLocks/>
            </p:cNvSpPr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293317" y="2355538"/>
            <a:ext cx="2454359" cy="2454358"/>
            <a:chOff x="1119258" y="2257147"/>
            <a:chExt cx="1868076" cy="1868076"/>
          </a:xfrm>
        </p:grpSpPr>
        <p:sp>
          <p:nvSpPr>
            <p:cNvPr id="141" name="Freeform 6"/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8"/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9"/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0"/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1"/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12"/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13"/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15"/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17"/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Graphic 15" descr="Heart with pulse">
            <a:extLst>
              <a:ext uri="{FF2B5EF4-FFF2-40B4-BE49-F238E27FC236}">
                <a16:creationId xmlns:a16="http://schemas.microsoft.com/office/drawing/2014/main" id="{BC532725-1ED3-442D-940C-6C0BD074D01F}"/>
              </a:ext>
            </a:extLst>
          </p:cNvPr>
          <p:cNvSpPr/>
          <p:nvPr/>
        </p:nvSpPr>
        <p:spPr>
          <a:xfrm>
            <a:off x="2045489" y="3107467"/>
            <a:ext cx="950013" cy="938179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560210-AF44-4C82-85FD-2862C3B65CF8}"/>
              </a:ext>
            </a:extLst>
          </p:cNvPr>
          <p:cNvSpPr/>
          <p:nvPr/>
        </p:nvSpPr>
        <p:spPr>
          <a:xfrm>
            <a:off x="5656059" y="3002333"/>
            <a:ext cx="859303" cy="1112035"/>
          </a:xfrm>
          <a:custGeom>
            <a:avLst/>
            <a:gdLst>
              <a:gd name="connsiteX0" fmla="*/ 542925 w 647700"/>
              <a:gd name="connsiteY0" fmla="*/ 381000 h 838200"/>
              <a:gd name="connsiteX1" fmla="*/ 476250 w 647700"/>
              <a:gd name="connsiteY1" fmla="*/ 314325 h 838200"/>
              <a:gd name="connsiteX2" fmla="*/ 542925 w 647700"/>
              <a:gd name="connsiteY2" fmla="*/ 247650 h 838200"/>
              <a:gd name="connsiteX3" fmla="*/ 609600 w 647700"/>
              <a:gd name="connsiteY3" fmla="*/ 314325 h 838200"/>
              <a:gd name="connsiteX4" fmla="*/ 542925 w 647700"/>
              <a:gd name="connsiteY4" fmla="*/ 381000 h 838200"/>
              <a:gd name="connsiteX5" fmla="*/ 647700 w 647700"/>
              <a:gd name="connsiteY5" fmla="*/ 314325 h 838200"/>
              <a:gd name="connsiteX6" fmla="*/ 542925 w 647700"/>
              <a:gd name="connsiteY6" fmla="*/ 209550 h 838200"/>
              <a:gd name="connsiteX7" fmla="*/ 438150 w 647700"/>
              <a:gd name="connsiteY7" fmla="*/ 314325 h 838200"/>
              <a:gd name="connsiteX8" fmla="*/ 514350 w 647700"/>
              <a:gd name="connsiteY8" fmla="*/ 415290 h 838200"/>
              <a:gd name="connsiteX9" fmla="*/ 514350 w 647700"/>
              <a:gd name="connsiteY9" fmla="*/ 638175 h 838200"/>
              <a:gd name="connsiteX10" fmla="*/ 371475 w 647700"/>
              <a:gd name="connsiteY10" fmla="*/ 781050 h 838200"/>
              <a:gd name="connsiteX11" fmla="*/ 228600 w 647700"/>
              <a:gd name="connsiteY11" fmla="*/ 638175 h 838200"/>
              <a:gd name="connsiteX12" fmla="*/ 228600 w 647700"/>
              <a:gd name="connsiteY12" fmla="*/ 541020 h 838200"/>
              <a:gd name="connsiteX13" fmla="*/ 400050 w 647700"/>
              <a:gd name="connsiteY13" fmla="*/ 342900 h 838200"/>
              <a:gd name="connsiteX14" fmla="*/ 381000 w 647700"/>
              <a:gd name="connsiteY14" fmla="*/ 310515 h 838200"/>
              <a:gd name="connsiteX15" fmla="*/ 381000 w 647700"/>
              <a:gd name="connsiteY15" fmla="*/ 76200 h 838200"/>
              <a:gd name="connsiteX16" fmla="*/ 331470 w 647700"/>
              <a:gd name="connsiteY16" fmla="*/ 20003 h 838200"/>
              <a:gd name="connsiteX17" fmla="*/ 304800 w 647700"/>
              <a:gd name="connsiteY17" fmla="*/ 0 h 838200"/>
              <a:gd name="connsiteX18" fmla="*/ 295275 w 647700"/>
              <a:gd name="connsiteY18" fmla="*/ 0 h 838200"/>
              <a:gd name="connsiteX19" fmla="*/ 257175 w 647700"/>
              <a:gd name="connsiteY19" fmla="*/ 38100 h 838200"/>
              <a:gd name="connsiteX20" fmla="*/ 295275 w 647700"/>
              <a:gd name="connsiteY20" fmla="*/ 76200 h 838200"/>
              <a:gd name="connsiteX21" fmla="*/ 304800 w 647700"/>
              <a:gd name="connsiteY21" fmla="*/ 76200 h 838200"/>
              <a:gd name="connsiteX22" fmla="*/ 331470 w 647700"/>
              <a:gd name="connsiteY22" fmla="*/ 59055 h 838200"/>
              <a:gd name="connsiteX23" fmla="*/ 342900 w 647700"/>
              <a:gd name="connsiteY23" fmla="*/ 76200 h 838200"/>
              <a:gd name="connsiteX24" fmla="*/ 342900 w 647700"/>
              <a:gd name="connsiteY24" fmla="*/ 310515 h 838200"/>
              <a:gd name="connsiteX25" fmla="*/ 323850 w 647700"/>
              <a:gd name="connsiteY25" fmla="*/ 342900 h 838200"/>
              <a:gd name="connsiteX26" fmla="*/ 200025 w 647700"/>
              <a:gd name="connsiteY26" fmla="*/ 466725 h 838200"/>
              <a:gd name="connsiteX27" fmla="*/ 76200 w 647700"/>
              <a:gd name="connsiteY27" fmla="*/ 342900 h 838200"/>
              <a:gd name="connsiteX28" fmla="*/ 57150 w 647700"/>
              <a:gd name="connsiteY28" fmla="*/ 310515 h 838200"/>
              <a:gd name="connsiteX29" fmla="*/ 57150 w 647700"/>
              <a:gd name="connsiteY29" fmla="*/ 76200 h 838200"/>
              <a:gd name="connsiteX30" fmla="*/ 68580 w 647700"/>
              <a:gd name="connsiteY30" fmla="*/ 59055 h 838200"/>
              <a:gd name="connsiteX31" fmla="*/ 95250 w 647700"/>
              <a:gd name="connsiteY31" fmla="*/ 76200 h 838200"/>
              <a:gd name="connsiteX32" fmla="*/ 104775 w 647700"/>
              <a:gd name="connsiteY32" fmla="*/ 76200 h 838200"/>
              <a:gd name="connsiteX33" fmla="*/ 142875 w 647700"/>
              <a:gd name="connsiteY33" fmla="*/ 38100 h 838200"/>
              <a:gd name="connsiteX34" fmla="*/ 104775 w 647700"/>
              <a:gd name="connsiteY34" fmla="*/ 0 h 838200"/>
              <a:gd name="connsiteX35" fmla="*/ 95250 w 647700"/>
              <a:gd name="connsiteY35" fmla="*/ 0 h 838200"/>
              <a:gd name="connsiteX36" fmla="*/ 68580 w 647700"/>
              <a:gd name="connsiteY36" fmla="*/ 20003 h 838200"/>
              <a:gd name="connsiteX37" fmla="*/ 19050 w 647700"/>
              <a:gd name="connsiteY37" fmla="*/ 76200 h 838200"/>
              <a:gd name="connsiteX38" fmla="*/ 19050 w 647700"/>
              <a:gd name="connsiteY38" fmla="*/ 310515 h 838200"/>
              <a:gd name="connsiteX39" fmla="*/ 0 w 647700"/>
              <a:gd name="connsiteY39" fmla="*/ 342900 h 838200"/>
              <a:gd name="connsiteX40" fmla="*/ 171450 w 647700"/>
              <a:gd name="connsiteY40" fmla="*/ 541020 h 838200"/>
              <a:gd name="connsiteX41" fmla="*/ 171450 w 647700"/>
              <a:gd name="connsiteY41" fmla="*/ 638175 h 838200"/>
              <a:gd name="connsiteX42" fmla="*/ 371475 w 647700"/>
              <a:gd name="connsiteY42" fmla="*/ 838200 h 838200"/>
              <a:gd name="connsiteX43" fmla="*/ 571500 w 647700"/>
              <a:gd name="connsiteY43" fmla="*/ 638175 h 838200"/>
              <a:gd name="connsiteX44" fmla="*/ 571500 w 647700"/>
              <a:gd name="connsiteY44" fmla="*/ 415290 h 838200"/>
              <a:gd name="connsiteX45" fmla="*/ 647700 w 647700"/>
              <a:gd name="connsiteY45" fmla="*/ 314325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47700" h="838200">
                <a:moveTo>
                  <a:pt x="542925" y="381000"/>
                </a:moveTo>
                <a:cubicBezTo>
                  <a:pt x="505778" y="381000"/>
                  <a:pt x="476250" y="351473"/>
                  <a:pt x="476250" y="314325"/>
                </a:cubicBezTo>
                <a:cubicBezTo>
                  <a:pt x="476250" y="277178"/>
                  <a:pt x="505778" y="247650"/>
                  <a:pt x="542925" y="247650"/>
                </a:cubicBezTo>
                <a:cubicBezTo>
                  <a:pt x="580073" y="247650"/>
                  <a:pt x="609600" y="277178"/>
                  <a:pt x="609600" y="314325"/>
                </a:cubicBezTo>
                <a:cubicBezTo>
                  <a:pt x="609600" y="351473"/>
                  <a:pt x="580073" y="381000"/>
                  <a:pt x="542925" y="381000"/>
                </a:cubicBezTo>
                <a:close/>
                <a:moveTo>
                  <a:pt x="647700" y="314325"/>
                </a:moveTo>
                <a:cubicBezTo>
                  <a:pt x="647700" y="256223"/>
                  <a:pt x="601028" y="209550"/>
                  <a:pt x="542925" y="209550"/>
                </a:cubicBezTo>
                <a:cubicBezTo>
                  <a:pt x="484823" y="209550"/>
                  <a:pt x="438150" y="256223"/>
                  <a:pt x="438150" y="314325"/>
                </a:cubicBezTo>
                <a:cubicBezTo>
                  <a:pt x="438150" y="361950"/>
                  <a:pt x="470535" y="402908"/>
                  <a:pt x="514350" y="415290"/>
                </a:cubicBezTo>
                <a:lnTo>
                  <a:pt x="514350" y="638175"/>
                </a:lnTo>
                <a:cubicBezTo>
                  <a:pt x="514350" y="717233"/>
                  <a:pt x="450533" y="781050"/>
                  <a:pt x="371475" y="781050"/>
                </a:cubicBezTo>
                <a:cubicBezTo>
                  <a:pt x="292418" y="781050"/>
                  <a:pt x="228600" y="717233"/>
                  <a:pt x="228600" y="638175"/>
                </a:cubicBezTo>
                <a:lnTo>
                  <a:pt x="228600" y="541020"/>
                </a:lnTo>
                <a:cubicBezTo>
                  <a:pt x="325755" y="526733"/>
                  <a:pt x="400050" y="443865"/>
                  <a:pt x="400050" y="342900"/>
                </a:cubicBezTo>
                <a:cubicBezTo>
                  <a:pt x="400050" y="328613"/>
                  <a:pt x="392430" y="316230"/>
                  <a:pt x="381000" y="310515"/>
                </a:cubicBezTo>
                <a:lnTo>
                  <a:pt x="381000" y="76200"/>
                </a:lnTo>
                <a:cubicBezTo>
                  <a:pt x="381000" y="47625"/>
                  <a:pt x="359093" y="23813"/>
                  <a:pt x="331470" y="20003"/>
                </a:cubicBezTo>
                <a:cubicBezTo>
                  <a:pt x="327660" y="8573"/>
                  <a:pt x="317183" y="0"/>
                  <a:pt x="304800" y="0"/>
                </a:cubicBezTo>
                <a:lnTo>
                  <a:pt x="295275" y="0"/>
                </a:lnTo>
                <a:cubicBezTo>
                  <a:pt x="274320" y="0"/>
                  <a:pt x="257175" y="17145"/>
                  <a:pt x="257175" y="38100"/>
                </a:cubicBezTo>
                <a:cubicBezTo>
                  <a:pt x="257175" y="59055"/>
                  <a:pt x="274320" y="76200"/>
                  <a:pt x="295275" y="76200"/>
                </a:cubicBezTo>
                <a:lnTo>
                  <a:pt x="304800" y="76200"/>
                </a:lnTo>
                <a:cubicBezTo>
                  <a:pt x="316230" y="76200"/>
                  <a:pt x="326708" y="68580"/>
                  <a:pt x="331470" y="59055"/>
                </a:cubicBezTo>
                <a:cubicBezTo>
                  <a:pt x="338138" y="61913"/>
                  <a:pt x="342900" y="68580"/>
                  <a:pt x="342900" y="76200"/>
                </a:cubicBezTo>
                <a:lnTo>
                  <a:pt x="342900" y="310515"/>
                </a:lnTo>
                <a:cubicBezTo>
                  <a:pt x="331470" y="317183"/>
                  <a:pt x="323850" y="329565"/>
                  <a:pt x="323850" y="342900"/>
                </a:cubicBezTo>
                <a:cubicBezTo>
                  <a:pt x="323850" y="411480"/>
                  <a:pt x="268605" y="466725"/>
                  <a:pt x="200025" y="466725"/>
                </a:cubicBezTo>
                <a:cubicBezTo>
                  <a:pt x="131445" y="466725"/>
                  <a:pt x="76200" y="411480"/>
                  <a:pt x="76200" y="342900"/>
                </a:cubicBezTo>
                <a:cubicBezTo>
                  <a:pt x="76200" y="328613"/>
                  <a:pt x="68580" y="316230"/>
                  <a:pt x="57150" y="310515"/>
                </a:cubicBezTo>
                <a:lnTo>
                  <a:pt x="57150" y="76200"/>
                </a:lnTo>
                <a:cubicBezTo>
                  <a:pt x="57150" y="68580"/>
                  <a:pt x="61913" y="61913"/>
                  <a:pt x="68580" y="59055"/>
                </a:cubicBezTo>
                <a:cubicBezTo>
                  <a:pt x="73343" y="69533"/>
                  <a:pt x="82868" y="76200"/>
                  <a:pt x="95250" y="76200"/>
                </a:cubicBezTo>
                <a:lnTo>
                  <a:pt x="104775" y="76200"/>
                </a:lnTo>
                <a:cubicBezTo>
                  <a:pt x="125730" y="76200"/>
                  <a:pt x="142875" y="59055"/>
                  <a:pt x="142875" y="38100"/>
                </a:cubicBezTo>
                <a:cubicBezTo>
                  <a:pt x="142875" y="17145"/>
                  <a:pt x="125730" y="0"/>
                  <a:pt x="104775" y="0"/>
                </a:cubicBezTo>
                <a:lnTo>
                  <a:pt x="95250" y="0"/>
                </a:lnTo>
                <a:cubicBezTo>
                  <a:pt x="82868" y="0"/>
                  <a:pt x="72390" y="8573"/>
                  <a:pt x="68580" y="20003"/>
                </a:cubicBezTo>
                <a:cubicBezTo>
                  <a:pt x="40957" y="23813"/>
                  <a:pt x="19050" y="47625"/>
                  <a:pt x="19050" y="76200"/>
                </a:cubicBezTo>
                <a:lnTo>
                  <a:pt x="19050" y="310515"/>
                </a:lnTo>
                <a:cubicBezTo>
                  <a:pt x="7620" y="317183"/>
                  <a:pt x="0" y="329565"/>
                  <a:pt x="0" y="342900"/>
                </a:cubicBezTo>
                <a:cubicBezTo>
                  <a:pt x="0" y="443865"/>
                  <a:pt x="74295" y="526733"/>
                  <a:pt x="171450" y="541020"/>
                </a:cubicBezTo>
                <a:lnTo>
                  <a:pt x="171450" y="638175"/>
                </a:lnTo>
                <a:cubicBezTo>
                  <a:pt x="171450" y="748665"/>
                  <a:pt x="260985" y="838200"/>
                  <a:pt x="371475" y="838200"/>
                </a:cubicBezTo>
                <a:cubicBezTo>
                  <a:pt x="481965" y="838200"/>
                  <a:pt x="571500" y="748665"/>
                  <a:pt x="571500" y="638175"/>
                </a:cubicBezTo>
                <a:lnTo>
                  <a:pt x="571500" y="415290"/>
                </a:lnTo>
                <a:cubicBezTo>
                  <a:pt x="615315" y="402908"/>
                  <a:pt x="647700" y="361950"/>
                  <a:pt x="647700" y="3143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D26B32-04E5-402C-84B8-CD4995FEE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126222" y="3054439"/>
            <a:ext cx="991658" cy="991658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8CB3D37D-3527-4D4A-B6DD-A9841A78D9BC}"/>
              </a:ext>
            </a:extLst>
          </p:cNvPr>
          <p:cNvSpPr txBox="1">
            <a:spLocks/>
          </p:cNvSpPr>
          <p:nvPr/>
        </p:nvSpPr>
        <p:spPr>
          <a:xfrm>
            <a:off x="3856202" y="1075367"/>
            <a:ext cx="4479596" cy="523219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PIE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BE0AC-3B8F-4EB3-9742-B91D730FCCA5}"/>
              </a:ext>
            </a:extLst>
          </p:cNvPr>
          <p:cNvSpPr txBox="1"/>
          <p:nvPr/>
        </p:nvSpPr>
        <p:spPr>
          <a:xfrm>
            <a:off x="5099324" y="447188"/>
            <a:ext cx="199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</p:spTree>
    <p:extLst>
      <p:ext uri="{BB962C8B-B14F-4D97-AF65-F5344CB8AC3E}">
        <p14:creationId xmlns:p14="http://schemas.microsoft.com/office/powerpoint/2010/main" val="319639341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89D3D5C-33CD-411C-ACD9-CB220485CD2E}"/>
              </a:ext>
            </a:extLst>
          </p:cNvPr>
          <p:cNvGrpSpPr/>
          <p:nvPr/>
        </p:nvGrpSpPr>
        <p:grpSpPr>
          <a:xfrm>
            <a:off x="3956957" y="2286511"/>
            <a:ext cx="4278085" cy="3816694"/>
            <a:chOff x="3949950" y="1935228"/>
            <a:chExt cx="4278085" cy="3816694"/>
          </a:xfrm>
        </p:grpSpPr>
        <p:grpSp>
          <p:nvGrpSpPr>
            <p:cNvPr id="2" name="Group 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  <a:solidFill>
              <a:srgbClr val="E94F35"/>
            </a:solidFill>
          </p:grpSpPr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  <a:solidFill>
              <a:srgbClr val="F4C300"/>
            </a:solidFill>
          </p:grpSpPr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rgbClr val="D86E6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D86E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514418" y="2460041"/>
              <a:ext cx="1713617" cy="2156794"/>
              <a:chOff x="6514418" y="2460041"/>
              <a:chExt cx="1713617" cy="2156794"/>
            </a:xfrm>
            <a:solidFill>
              <a:srgbClr val="00C4AC"/>
            </a:solidFill>
          </p:grpSpPr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6514418" y="2460041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  <a:solidFill>
              <a:srgbClr val="33495F"/>
            </a:solidFill>
          </p:grpSpPr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  <a:solidFill>
              <a:schemeClr val="accent1"/>
            </a:solidFill>
          </p:grpSpPr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rgbClr val="D86E6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D86E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53156948-7DB5-43C1-84E6-C58A0F330734}"/>
              </a:ext>
            </a:extLst>
          </p:cNvPr>
          <p:cNvSpPr txBox="1">
            <a:spLocks/>
          </p:cNvSpPr>
          <p:nvPr/>
        </p:nvSpPr>
        <p:spPr>
          <a:xfrm>
            <a:off x="3426447" y="1075367"/>
            <a:ext cx="5339107" cy="523219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INFOGRAPHICS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432D9-B375-47C2-BA03-EE5AB5068E2F}"/>
              </a:ext>
            </a:extLst>
          </p:cNvPr>
          <p:cNvSpPr txBox="1"/>
          <p:nvPr/>
        </p:nvSpPr>
        <p:spPr>
          <a:xfrm>
            <a:off x="5099324" y="447188"/>
            <a:ext cx="199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0C1BD-ECF6-4CCC-AA6B-FA27DCA2CB7F}"/>
              </a:ext>
            </a:extLst>
          </p:cNvPr>
          <p:cNvSpPr txBox="1"/>
          <p:nvPr/>
        </p:nvSpPr>
        <p:spPr>
          <a:xfrm>
            <a:off x="780169" y="2507966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AE7F8-030D-4271-AE15-D9DC41C1BA14}"/>
              </a:ext>
            </a:extLst>
          </p:cNvPr>
          <p:cNvSpPr txBox="1"/>
          <p:nvPr/>
        </p:nvSpPr>
        <p:spPr>
          <a:xfrm flipH="1">
            <a:off x="780169" y="2916230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200" dirty="0"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71C08B-CDA5-40AF-9AB2-3CD5CF4CA3C6}"/>
              </a:ext>
            </a:extLst>
          </p:cNvPr>
          <p:cNvSpPr txBox="1"/>
          <p:nvPr/>
        </p:nvSpPr>
        <p:spPr>
          <a:xfrm>
            <a:off x="780169" y="4405085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DC4E1C-D9B2-4777-8EA5-A98DF65B9D52}"/>
              </a:ext>
            </a:extLst>
          </p:cNvPr>
          <p:cNvSpPr txBox="1"/>
          <p:nvPr/>
        </p:nvSpPr>
        <p:spPr>
          <a:xfrm flipH="1">
            <a:off x="780169" y="4813349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200" dirty="0"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CD8345-82A5-4156-A3BC-6AC4294020A4}"/>
              </a:ext>
            </a:extLst>
          </p:cNvPr>
          <p:cNvSpPr txBox="1"/>
          <p:nvPr/>
        </p:nvSpPr>
        <p:spPr>
          <a:xfrm>
            <a:off x="8523590" y="2507966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30613E8-1F31-4FA0-AD5B-159BF7140EA9}"/>
              </a:ext>
            </a:extLst>
          </p:cNvPr>
          <p:cNvSpPr txBox="1"/>
          <p:nvPr/>
        </p:nvSpPr>
        <p:spPr>
          <a:xfrm flipH="1">
            <a:off x="8523590" y="2916230"/>
            <a:ext cx="30748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200" dirty="0"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F605E3-CA41-40F0-AB42-4AE8B560C463}"/>
              </a:ext>
            </a:extLst>
          </p:cNvPr>
          <p:cNvSpPr txBox="1"/>
          <p:nvPr/>
        </p:nvSpPr>
        <p:spPr>
          <a:xfrm>
            <a:off x="8523590" y="4405085"/>
            <a:ext cx="1053173" cy="245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SAMPLE TEXT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EAA549-A642-4124-A54D-3D2BF348376E}"/>
              </a:ext>
            </a:extLst>
          </p:cNvPr>
          <p:cNvSpPr txBox="1"/>
          <p:nvPr/>
        </p:nvSpPr>
        <p:spPr>
          <a:xfrm flipH="1">
            <a:off x="8523590" y="4813349"/>
            <a:ext cx="3339952" cy="522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sed do </a:t>
            </a:r>
            <a:r>
              <a:rPr lang="en-US" sz="1200" dirty="0" err="1"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eiusmod</a:t>
            </a:r>
            <a:endParaRPr lang="en-US" sz="1200" dirty="0"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136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E37EEE-458E-4912-8D1D-EFF78E8B0A41}"/>
              </a:ext>
            </a:extLst>
          </p:cNvPr>
          <p:cNvSpPr txBox="1"/>
          <p:nvPr/>
        </p:nvSpPr>
        <p:spPr>
          <a:xfrm>
            <a:off x="7410394" y="2451787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69$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CEFBF-80AC-4AF9-AADF-779C0BC14FBD}"/>
              </a:ext>
            </a:extLst>
          </p:cNvPr>
          <p:cNvSpPr/>
          <p:nvPr/>
        </p:nvSpPr>
        <p:spPr>
          <a:xfrm>
            <a:off x="7410394" y="2910845"/>
            <a:ext cx="3135134" cy="51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</a:t>
            </a:r>
            <a:r>
              <a:rPr lang="vi-VN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02DE13-FF5F-4239-BD93-E754253C5FB3}"/>
              </a:ext>
            </a:extLst>
          </p:cNvPr>
          <p:cNvSpPr/>
          <p:nvPr/>
        </p:nvSpPr>
        <p:spPr>
          <a:xfrm>
            <a:off x="6907492" y="2598238"/>
            <a:ext cx="352425" cy="3524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3AEA6-2339-447B-8323-0FC93A482E69}"/>
              </a:ext>
            </a:extLst>
          </p:cNvPr>
          <p:cNvSpPr txBox="1"/>
          <p:nvPr/>
        </p:nvSpPr>
        <p:spPr>
          <a:xfrm>
            <a:off x="7410394" y="3853285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99$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61AB8-3292-44A7-8E46-7BB99E00C66F}"/>
              </a:ext>
            </a:extLst>
          </p:cNvPr>
          <p:cNvSpPr/>
          <p:nvPr/>
        </p:nvSpPr>
        <p:spPr>
          <a:xfrm>
            <a:off x="7410394" y="4397725"/>
            <a:ext cx="3135134" cy="51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</a:t>
            </a:r>
            <a:r>
              <a:rPr lang="vi-VN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52FD5C-BA18-4CBF-87E7-1CF549C97E00}"/>
              </a:ext>
            </a:extLst>
          </p:cNvPr>
          <p:cNvSpPr/>
          <p:nvPr/>
        </p:nvSpPr>
        <p:spPr>
          <a:xfrm>
            <a:off x="6907492" y="3999736"/>
            <a:ext cx="352425" cy="352425"/>
          </a:xfrm>
          <a:prstGeom prst="ellipse">
            <a:avLst/>
          </a:prstGeom>
          <a:solidFill>
            <a:srgbClr val="D86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7CA46-BB9D-43FE-8CF7-F637704666DE}"/>
              </a:ext>
            </a:extLst>
          </p:cNvPr>
          <p:cNvSpPr txBox="1"/>
          <p:nvPr/>
        </p:nvSpPr>
        <p:spPr>
          <a:xfrm>
            <a:off x="7410394" y="497897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69$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A51ADC-79F3-4709-900C-EC467FAEA9A7}"/>
              </a:ext>
            </a:extLst>
          </p:cNvPr>
          <p:cNvSpPr/>
          <p:nvPr/>
        </p:nvSpPr>
        <p:spPr>
          <a:xfrm>
            <a:off x="7410394" y="5523410"/>
            <a:ext cx="3135134" cy="51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</a:t>
            </a:r>
            <a:r>
              <a:rPr lang="vi-VN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..</a:t>
            </a:r>
            <a:r>
              <a:rPr lang="vi-VN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D58962-E8B1-47A3-9241-81C6FC0E6AA4}"/>
              </a:ext>
            </a:extLst>
          </p:cNvPr>
          <p:cNvSpPr/>
          <p:nvPr/>
        </p:nvSpPr>
        <p:spPr>
          <a:xfrm>
            <a:off x="6907492" y="5125421"/>
            <a:ext cx="352425" cy="3524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47171B-4261-4507-B9F8-B0A2F2ECCEFA}"/>
              </a:ext>
            </a:extLst>
          </p:cNvPr>
          <p:cNvSpPr txBox="1"/>
          <p:nvPr/>
        </p:nvSpPr>
        <p:spPr>
          <a:xfrm>
            <a:off x="7410394" y="5119004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45$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5EEC7F-4C90-4CC4-A6C2-68E2D2801C5B}"/>
              </a:ext>
            </a:extLst>
          </p:cNvPr>
          <p:cNvGrpSpPr/>
          <p:nvPr/>
        </p:nvGrpSpPr>
        <p:grpSpPr>
          <a:xfrm>
            <a:off x="1193373" y="1929538"/>
            <a:ext cx="4466148" cy="4481274"/>
            <a:chOff x="649662" y="1935311"/>
            <a:chExt cx="4466148" cy="44812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CABA94-631A-41D4-8128-C5250CDABAB9}"/>
                </a:ext>
              </a:extLst>
            </p:cNvPr>
            <p:cNvGrpSpPr/>
            <p:nvPr/>
          </p:nvGrpSpPr>
          <p:grpSpPr>
            <a:xfrm>
              <a:off x="649662" y="1935311"/>
              <a:ext cx="4466148" cy="4481274"/>
              <a:chOff x="4291635" y="1947001"/>
              <a:chExt cx="3608730" cy="3620952"/>
            </a:xfrm>
          </p:grpSpPr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4567913" y="1947001"/>
                <a:ext cx="1488968" cy="1332492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rgbClr val="D86E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0" name="Freeform 62"/>
              <p:cNvSpPr>
                <a:spLocks/>
              </p:cNvSpPr>
              <p:nvPr/>
            </p:nvSpPr>
            <p:spPr bwMode="auto">
              <a:xfrm>
                <a:off x="4291635" y="2885856"/>
                <a:ext cx="1092888" cy="1716347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" name="Freeform 61"/>
              <p:cNvSpPr>
                <a:spLocks/>
              </p:cNvSpPr>
              <p:nvPr/>
            </p:nvSpPr>
            <p:spPr bwMode="auto">
              <a:xfrm>
                <a:off x="4553244" y="4196345"/>
                <a:ext cx="1493859" cy="1344716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6154677" y="1951889"/>
                <a:ext cx="1488968" cy="1354496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58"/>
              <p:cNvSpPr>
                <a:spLocks/>
              </p:cNvSpPr>
              <p:nvPr/>
            </p:nvSpPr>
            <p:spPr bwMode="auto">
              <a:xfrm>
                <a:off x="6807477" y="2883411"/>
                <a:ext cx="1092888" cy="1713903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Freeform 60"/>
              <p:cNvSpPr>
                <a:spLocks/>
              </p:cNvSpPr>
              <p:nvPr/>
            </p:nvSpPr>
            <p:spPr bwMode="auto">
              <a:xfrm>
                <a:off x="6144898" y="4213457"/>
                <a:ext cx="1476743" cy="1354496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rgbClr val="D86E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5" name="Oval 63"/>
              <p:cNvSpPr>
                <a:spLocks noChangeArrowheads="1"/>
              </p:cNvSpPr>
              <p:nvPr/>
            </p:nvSpPr>
            <p:spPr bwMode="auto">
              <a:xfrm>
                <a:off x="5421196" y="3079005"/>
                <a:ext cx="1342272" cy="133982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" name="Graphic 15" descr="Heart with pulse">
              <a:extLst>
                <a:ext uri="{FF2B5EF4-FFF2-40B4-BE49-F238E27FC236}">
                  <a16:creationId xmlns:a16="http://schemas.microsoft.com/office/drawing/2014/main" id="{67356F47-EF97-43EB-8291-B57D6F880AFD}"/>
                </a:ext>
              </a:extLst>
            </p:cNvPr>
            <p:cNvSpPr/>
            <p:nvPr/>
          </p:nvSpPr>
          <p:spPr>
            <a:xfrm>
              <a:off x="2534978" y="3829360"/>
              <a:ext cx="653466" cy="645324"/>
            </a:xfrm>
            <a:custGeom>
              <a:avLst/>
              <a:gdLst>
                <a:gd name="connsiteX0" fmla="*/ 325917 w 638175"/>
                <a:gd name="connsiteY0" fmla="*/ 611677 h 609600"/>
                <a:gd name="connsiteX1" fmla="*/ 445265 w 638175"/>
                <a:gd name="connsiteY1" fmla="*/ 505854 h 609600"/>
                <a:gd name="connsiteX2" fmla="*/ 589378 w 638175"/>
                <a:gd name="connsiteY2" fmla="*/ 331928 h 609600"/>
                <a:gd name="connsiteX3" fmla="*/ 638813 w 638175"/>
                <a:gd name="connsiteY3" fmla="*/ 118187 h 609600"/>
                <a:gd name="connsiteX4" fmla="*/ 497557 w 638175"/>
                <a:gd name="connsiteY4" fmla="*/ 648 h 609600"/>
                <a:gd name="connsiteX5" fmla="*/ 323250 w 638175"/>
                <a:gd name="connsiteY5" fmla="*/ 127902 h 609600"/>
                <a:gd name="connsiteX6" fmla="*/ 169040 w 638175"/>
                <a:gd name="connsiteY6" fmla="*/ 267 h 609600"/>
                <a:gd name="connsiteX7" fmla="*/ 15878 w 638175"/>
                <a:gd name="connsiteY7" fmla="*/ 98565 h 609600"/>
                <a:gd name="connsiteX8" fmla="*/ 46167 w 638175"/>
                <a:gd name="connsiteY8" fmla="*/ 313640 h 609600"/>
                <a:gd name="connsiteX9" fmla="*/ 188471 w 638175"/>
                <a:gd name="connsiteY9" fmla="*/ 493091 h 609600"/>
                <a:gd name="connsiteX10" fmla="*/ 323250 w 638175"/>
                <a:gd name="connsiteY10" fmla="*/ 613773 h 609600"/>
                <a:gd name="connsiteX11" fmla="*/ 170850 w 638175"/>
                <a:gd name="connsiteY11" fmla="*/ 287827 h 609600"/>
                <a:gd name="connsiteX12" fmla="*/ 199425 w 638175"/>
                <a:gd name="connsiteY12" fmla="*/ 202102 h 609600"/>
                <a:gd name="connsiteX13" fmla="*/ 216379 w 638175"/>
                <a:gd name="connsiteY13" fmla="*/ 151143 h 609600"/>
                <a:gd name="connsiteX14" fmla="*/ 245811 w 638175"/>
                <a:gd name="connsiteY14" fmla="*/ 127807 h 609600"/>
                <a:gd name="connsiteX15" fmla="*/ 259432 w 638175"/>
                <a:gd name="connsiteY15" fmla="*/ 153906 h 609600"/>
                <a:gd name="connsiteX16" fmla="*/ 267338 w 638175"/>
                <a:gd name="connsiteY16" fmla="*/ 196101 h 609600"/>
                <a:gd name="connsiteX17" fmla="*/ 290198 w 638175"/>
                <a:gd name="connsiteY17" fmla="*/ 318021 h 609600"/>
                <a:gd name="connsiteX18" fmla="*/ 305343 w 638175"/>
                <a:gd name="connsiteY18" fmla="*/ 398984 h 609600"/>
                <a:gd name="connsiteX19" fmla="*/ 360588 w 638175"/>
                <a:gd name="connsiteY19" fmla="*/ 252870 h 609600"/>
                <a:gd name="connsiteX20" fmla="*/ 372780 w 638175"/>
                <a:gd name="connsiteY20" fmla="*/ 220676 h 609600"/>
                <a:gd name="connsiteX21" fmla="*/ 391830 w 638175"/>
                <a:gd name="connsiteY21" fmla="*/ 200578 h 609600"/>
                <a:gd name="connsiteX22" fmla="*/ 414785 w 638175"/>
                <a:gd name="connsiteY22" fmla="*/ 223438 h 609600"/>
                <a:gd name="connsiteX23" fmla="*/ 426501 w 638175"/>
                <a:gd name="connsiteY23" fmla="*/ 263634 h 609600"/>
                <a:gd name="connsiteX24" fmla="*/ 449742 w 638175"/>
                <a:gd name="connsiteY24" fmla="*/ 343548 h 609600"/>
                <a:gd name="connsiteX25" fmla="*/ 472697 w 638175"/>
                <a:gd name="connsiteY25" fmla="*/ 318307 h 609600"/>
                <a:gd name="connsiteX26" fmla="*/ 497367 w 638175"/>
                <a:gd name="connsiteY26" fmla="*/ 291828 h 609600"/>
                <a:gd name="connsiteX27" fmla="*/ 535467 w 638175"/>
                <a:gd name="connsiteY27" fmla="*/ 288208 h 609600"/>
                <a:gd name="connsiteX28" fmla="*/ 570900 w 638175"/>
                <a:gd name="connsiteY28" fmla="*/ 288208 h 609600"/>
                <a:gd name="connsiteX29" fmla="*/ 547563 w 638175"/>
                <a:gd name="connsiteY29" fmla="*/ 326308 h 609600"/>
                <a:gd name="connsiteX30" fmla="*/ 516607 w 638175"/>
                <a:gd name="connsiteY30" fmla="*/ 326308 h 609600"/>
                <a:gd name="connsiteX31" fmla="*/ 455361 w 638175"/>
                <a:gd name="connsiteY31" fmla="*/ 393745 h 609600"/>
                <a:gd name="connsiteX32" fmla="*/ 428527 w 638175"/>
                <a:gd name="connsiteY32" fmla="*/ 396129 h 609600"/>
                <a:gd name="connsiteX33" fmla="*/ 424500 w 638175"/>
                <a:gd name="connsiteY33" fmla="*/ 391459 h 609600"/>
                <a:gd name="connsiteX34" fmla="*/ 420024 w 638175"/>
                <a:gd name="connsiteY34" fmla="*/ 378505 h 609600"/>
                <a:gd name="connsiteX35" fmla="*/ 404117 w 638175"/>
                <a:gd name="connsiteY35" fmla="*/ 324117 h 609600"/>
                <a:gd name="connsiteX36" fmla="*/ 391163 w 638175"/>
                <a:gd name="connsiteY36" fmla="*/ 279540 h 609600"/>
                <a:gd name="connsiteX37" fmla="*/ 318487 w 638175"/>
                <a:gd name="connsiteY37" fmla="*/ 471660 h 609600"/>
                <a:gd name="connsiteX38" fmla="*/ 309819 w 638175"/>
                <a:gd name="connsiteY38" fmla="*/ 484804 h 609600"/>
                <a:gd name="connsiteX39" fmla="*/ 283331 w 638175"/>
                <a:gd name="connsiteY39" fmla="*/ 479888 h 609600"/>
                <a:gd name="connsiteX40" fmla="*/ 280292 w 638175"/>
                <a:gd name="connsiteY40" fmla="*/ 472517 h 609600"/>
                <a:gd name="connsiteX41" fmla="*/ 275244 w 638175"/>
                <a:gd name="connsiteY41" fmla="*/ 445847 h 609600"/>
                <a:gd name="connsiteX42" fmla="*/ 251145 w 638175"/>
                <a:gd name="connsiteY42" fmla="*/ 317259 h 609600"/>
                <a:gd name="connsiteX43" fmla="*/ 233143 w 638175"/>
                <a:gd name="connsiteY43" fmla="*/ 221152 h 609600"/>
                <a:gd name="connsiteX44" fmla="*/ 206283 w 638175"/>
                <a:gd name="connsiteY44" fmla="*/ 301829 h 609600"/>
                <a:gd name="connsiteX45" fmla="*/ 183518 w 638175"/>
                <a:gd name="connsiteY45" fmla="*/ 326308 h 609600"/>
                <a:gd name="connsiteX46" fmla="*/ 141513 w 638175"/>
                <a:gd name="connsiteY46" fmla="*/ 326308 h 609600"/>
                <a:gd name="connsiteX47" fmla="*/ 98650 w 638175"/>
                <a:gd name="connsiteY47" fmla="*/ 326308 h 609600"/>
                <a:gd name="connsiteX48" fmla="*/ 75314 w 638175"/>
                <a:gd name="connsiteY48" fmla="*/ 288208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8175" h="609600">
                  <a:moveTo>
                    <a:pt x="325917" y="611677"/>
                  </a:moveTo>
                  <a:cubicBezTo>
                    <a:pt x="367682" y="578705"/>
                    <a:pt x="407530" y="543373"/>
                    <a:pt x="445265" y="505854"/>
                  </a:cubicBezTo>
                  <a:cubicBezTo>
                    <a:pt x="499966" y="453739"/>
                    <a:pt x="548337" y="395362"/>
                    <a:pt x="589378" y="331928"/>
                  </a:cubicBezTo>
                  <a:cubicBezTo>
                    <a:pt x="627478" y="270587"/>
                    <a:pt x="663864" y="190958"/>
                    <a:pt x="638813" y="118187"/>
                  </a:cubicBezTo>
                  <a:cubicBezTo>
                    <a:pt x="618525" y="57989"/>
                    <a:pt x="562232" y="6840"/>
                    <a:pt x="497557" y="648"/>
                  </a:cubicBezTo>
                  <a:cubicBezTo>
                    <a:pt x="415833" y="-7448"/>
                    <a:pt x="356682" y="61704"/>
                    <a:pt x="323250" y="127902"/>
                  </a:cubicBezTo>
                  <a:cubicBezTo>
                    <a:pt x="292674" y="67323"/>
                    <a:pt x="242097" y="4839"/>
                    <a:pt x="169040" y="267"/>
                  </a:cubicBezTo>
                  <a:cubicBezTo>
                    <a:pt x="104175" y="-3733"/>
                    <a:pt x="43786" y="41892"/>
                    <a:pt x="15878" y="98565"/>
                  </a:cubicBezTo>
                  <a:cubicBezTo>
                    <a:pt x="-19079" y="169717"/>
                    <a:pt x="9401" y="249727"/>
                    <a:pt x="46167" y="313640"/>
                  </a:cubicBezTo>
                  <a:cubicBezTo>
                    <a:pt x="84267" y="380315"/>
                    <a:pt x="134940" y="438894"/>
                    <a:pt x="188471" y="493091"/>
                  </a:cubicBezTo>
                  <a:cubicBezTo>
                    <a:pt x="230670" y="536264"/>
                    <a:pt x="275695" y="576580"/>
                    <a:pt x="323250" y="613773"/>
                  </a:cubicBezTo>
                  <a:close/>
                  <a:moveTo>
                    <a:pt x="170850" y="287827"/>
                  </a:moveTo>
                  <a:lnTo>
                    <a:pt x="199425" y="202102"/>
                  </a:lnTo>
                  <a:lnTo>
                    <a:pt x="216379" y="151143"/>
                  </a:lnTo>
                  <a:cubicBezTo>
                    <a:pt x="220761" y="137904"/>
                    <a:pt x="227523" y="120187"/>
                    <a:pt x="245811" y="127807"/>
                  </a:cubicBezTo>
                  <a:cubicBezTo>
                    <a:pt x="256860" y="132474"/>
                    <a:pt x="257527" y="143904"/>
                    <a:pt x="259432" y="153906"/>
                  </a:cubicBezTo>
                  <a:lnTo>
                    <a:pt x="267338" y="196101"/>
                  </a:lnTo>
                  <a:lnTo>
                    <a:pt x="290198" y="318021"/>
                  </a:lnTo>
                  <a:lnTo>
                    <a:pt x="305343" y="398984"/>
                  </a:lnTo>
                  <a:lnTo>
                    <a:pt x="360588" y="252870"/>
                  </a:lnTo>
                  <a:lnTo>
                    <a:pt x="372780" y="220676"/>
                  </a:lnTo>
                  <a:cubicBezTo>
                    <a:pt x="376304" y="211151"/>
                    <a:pt x="379923" y="201626"/>
                    <a:pt x="391830" y="200578"/>
                  </a:cubicBezTo>
                  <a:cubicBezTo>
                    <a:pt x="406974" y="199054"/>
                    <a:pt x="411451" y="212008"/>
                    <a:pt x="414785" y="223438"/>
                  </a:cubicBezTo>
                  <a:lnTo>
                    <a:pt x="426501" y="263634"/>
                  </a:lnTo>
                  <a:lnTo>
                    <a:pt x="449742" y="343548"/>
                  </a:lnTo>
                  <a:lnTo>
                    <a:pt x="472697" y="318307"/>
                  </a:lnTo>
                  <a:cubicBezTo>
                    <a:pt x="480040" y="308699"/>
                    <a:pt x="488302" y="299831"/>
                    <a:pt x="497367" y="291828"/>
                  </a:cubicBezTo>
                  <a:cubicBezTo>
                    <a:pt x="506892" y="285160"/>
                    <a:pt x="524513" y="288208"/>
                    <a:pt x="535467" y="288208"/>
                  </a:cubicBezTo>
                  <a:lnTo>
                    <a:pt x="570900" y="288208"/>
                  </a:lnTo>
                  <a:cubicBezTo>
                    <a:pt x="563851" y="300876"/>
                    <a:pt x="556041" y="313640"/>
                    <a:pt x="547563" y="326308"/>
                  </a:cubicBezTo>
                  <a:lnTo>
                    <a:pt x="516607" y="326308"/>
                  </a:lnTo>
                  <a:cubicBezTo>
                    <a:pt x="496319" y="348692"/>
                    <a:pt x="476888" y="372504"/>
                    <a:pt x="455361" y="393745"/>
                  </a:cubicBezTo>
                  <a:cubicBezTo>
                    <a:pt x="448609" y="401814"/>
                    <a:pt x="436595" y="402882"/>
                    <a:pt x="428527" y="396129"/>
                  </a:cubicBezTo>
                  <a:cubicBezTo>
                    <a:pt x="426940" y="394802"/>
                    <a:pt x="425580" y="393224"/>
                    <a:pt x="424500" y="391459"/>
                  </a:cubicBezTo>
                  <a:cubicBezTo>
                    <a:pt x="422431" y="387363"/>
                    <a:pt x="420925" y="383006"/>
                    <a:pt x="420024" y="378505"/>
                  </a:cubicBezTo>
                  <a:lnTo>
                    <a:pt x="404117" y="324117"/>
                  </a:lnTo>
                  <a:lnTo>
                    <a:pt x="391163" y="279540"/>
                  </a:lnTo>
                  <a:cubicBezTo>
                    <a:pt x="366874" y="343644"/>
                    <a:pt x="343538" y="407842"/>
                    <a:pt x="318487" y="471660"/>
                  </a:cubicBezTo>
                  <a:cubicBezTo>
                    <a:pt x="317086" y="476858"/>
                    <a:pt x="314047" y="481469"/>
                    <a:pt x="309819" y="484804"/>
                  </a:cubicBezTo>
                  <a:cubicBezTo>
                    <a:pt x="301147" y="490761"/>
                    <a:pt x="289288" y="488560"/>
                    <a:pt x="283331" y="479888"/>
                  </a:cubicBezTo>
                  <a:cubicBezTo>
                    <a:pt x="281809" y="477673"/>
                    <a:pt x="280774" y="475161"/>
                    <a:pt x="280292" y="472517"/>
                  </a:cubicBezTo>
                  <a:cubicBezTo>
                    <a:pt x="278101" y="463754"/>
                    <a:pt x="276958" y="454610"/>
                    <a:pt x="275244" y="445847"/>
                  </a:cubicBezTo>
                  <a:lnTo>
                    <a:pt x="251145" y="317259"/>
                  </a:lnTo>
                  <a:lnTo>
                    <a:pt x="233143" y="221152"/>
                  </a:lnTo>
                  <a:lnTo>
                    <a:pt x="206283" y="301829"/>
                  </a:lnTo>
                  <a:cubicBezTo>
                    <a:pt x="202187" y="313830"/>
                    <a:pt x="198948" y="325546"/>
                    <a:pt x="183518" y="326308"/>
                  </a:cubicBezTo>
                  <a:cubicBezTo>
                    <a:pt x="169516" y="326975"/>
                    <a:pt x="155419" y="326308"/>
                    <a:pt x="141513" y="326308"/>
                  </a:cubicBezTo>
                  <a:lnTo>
                    <a:pt x="98650" y="326308"/>
                  </a:lnTo>
                  <a:cubicBezTo>
                    <a:pt x="90268" y="313640"/>
                    <a:pt x="82362" y="300876"/>
                    <a:pt x="75314" y="288208"/>
                  </a:cubicBezTo>
                  <a:close/>
                </a:path>
              </a:pathLst>
            </a:custGeom>
            <a:solidFill>
              <a:srgbClr val="D86E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E9F7318-8BFE-4891-B338-59FB27302B38}"/>
              </a:ext>
            </a:extLst>
          </p:cNvPr>
          <p:cNvSpPr txBox="1">
            <a:spLocks/>
          </p:cNvSpPr>
          <p:nvPr/>
        </p:nvSpPr>
        <p:spPr>
          <a:xfrm>
            <a:off x="3426447" y="1075367"/>
            <a:ext cx="5339107" cy="523219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MEDICAL INFOGRAPHICS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F1D79-1F61-4263-AD1B-95844284462E}"/>
              </a:ext>
            </a:extLst>
          </p:cNvPr>
          <p:cNvSpPr txBox="1"/>
          <p:nvPr/>
        </p:nvSpPr>
        <p:spPr>
          <a:xfrm>
            <a:off x="5099324" y="447188"/>
            <a:ext cx="199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</p:spTree>
    <p:extLst>
      <p:ext uri="{BB962C8B-B14F-4D97-AF65-F5344CB8AC3E}">
        <p14:creationId xmlns:p14="http://schemas.microsoft.com/office/powerpoint/2010/main" val="38626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5845075" y="1777053"/>
            <a:ext cx="5553450" cy="3630599"/>
            <a:chOff x="5157993" y="1665630"/>
            <a:chExt cx="2936367" cy="1919171"/>
          </a:xfrm>
          <a:solidFill>
            <a:schemeClr val="bg1">
              <a:lumMod val="85000"/>
            </a:schemeClr>
          </a:solidFill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5379189" y="1665630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5925596" y="2621843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6068942" y="2696047"/>
              <a:ext cx="762272" cy="752154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5613603" y="2574622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5239213" y="2105792"/>
              <a:ext cx="433415" cy="750468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6303359" y="2660632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6364071" y="2454886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6279749" y="2242394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6293240" y="2040021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5922223" y="2058571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solidFill>
              <a:srgbClr val="D86E6B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6313478" y="1829214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5982935" y="2348640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5716477" y="2235648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5428095" y="2164818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6" name="Freeform 19"/>
            <p:cNvSpPr>
              <a:spLocks/>
            </p:cNvSpPr>
            <p:nvPr/>
          </p:nvSpPr>
          <p:spPr bwMode="auto">
            <a:xfrm>
              <a:off x="5278002" y="1830902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5637213" y="1731401"/>
              <a:ext cx="325483" cy="532916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5775502" y="1743206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99" name="Freeform 22"/>
            <p:cNvSpPr>
              <a:spLocks/>
            </p:cNvSpPr>
            <p:nvPr/>
          </p:nvSpPr>
          <p:spPr bwMode="auto">
            <a:xfrm>
              <a:off x="7897046" y="1787054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7517598" y="2002920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1" name="Freeform 24"/>
            <p:cNvSpPr>
              <a:spLocks/>
            </p:cNvSpPr>
            <p:nvPr/>
          </p:nvSpPr>
          <p:spPr bwMode="auto">
            <a:xfrm>
              <a:off x="7792488" y="1982681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2" name="Freeform 25"/>
            <p:cNvSpPr>
              <a:spLocks/>
            </p:cNvSpPr>
            <p:nvPr/>
          </p:nvSpPr>
          <p:spPr bwMode="auto">
            <a:xfrm>
              <a:off x="7866691" y="1960757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3" name="Freeform 26"/>
            <p:cNvSpPr>
              <a:spLocks/>
            </p:cNvSpPr>
            <p:nvPr/>
          </p:nvSpPr>
          <p:spPr bwMode="auto">
            <a:xfrm>
              <a:off x="7834650" y="2188428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4" name="Freeform 27"/>
            <p:cNvSpPr>
              <a:spLocks/>
            </p:cNvSpPr>
            <p:nvPr/>
          </p:nvSpPr>
          <p:spPr bwMode="auto">
            <a:xfrm>
              <a:off x="7918972" y="2179995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5" name="Freeform 28"/>
            <p:cNvSpPr>
              <a:spLocks/>
            </p:cNvSpPr>
            <p:nvPr/>
          </p:nvSpPr>
          <p:spPr bwMode="auto">
            <a:xfrm>
              <a:off x="7834650" y="2119282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6" name="Freeform 29"/>
            <p:cNvSpPr>
              <a:spLocks/>
            </p:cNvSpPr>
            <p:nvPr/>
          </p:nvSpPr>
          <p:spPr bwMode="auto">
            <a:xfrm>
              <a:off x="7976311" y="2205292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7" name="Freeform 30"/>
            <p:cNvSpPr>
              <a:spLocks/>
            </p:cNvSpPr>
            <p:nvPr/>
          </p:nvSpPr>
          <p:spPr bwMode="auto">
            <a:xfrm>
              <a:off x="7763818" y="2269378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7750327" y="2378996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09" name="Freeform 32"/>
            <p:cNvSpPr>
              <a:spLocks/>
            </p:cNvSpPr>
            <p:nvPr/>
          </p:nvSpPr>
          <p:spPr bwMode="auto">
            <a:xfrm>
              <a:off x="7480496" y="2227215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rgbClr val="D86E6B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0" name="Freeform 33"/>
            <p:cNvSpPr>
              <a:spLocks/>
            </p:cNvSpPr>
            <p:nvPr/>
          </p:nvSpPr>
          <p:spPr bwMode="auto">
            <a:xfrm>
              <a:off x="7183682" y="3051887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1" name="Freeform 34"/>
            <p:cNvSpPr>
              <a:spLocks/>
            </p:cNvSpPr>
            <p:nvPr/>
          </p:nvSpPr>
          <p:spPr bwMode="auto">
            <a:xfrm>
              <a:off x="6802546" y="2950699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2" name="Freeform 35"/>
            <p:cNvSpPr>
              <a:spLocks/>
            </p:cNvSpPr>
            <p:nvPr/>
          </p:nvSpPr>
          <p:spPr bwMode="auto">
            <a:xfrm>
              <a:off x="6765444" y="2707852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3" name="Freeform 36"/>
            <p:cNvSpPr>
              <a:spLocks/>
            </p:cNvSpPr>
            <p:nvPr/>
          </p:nvSpPr>
          <p:spPr bwMode="auto">
            <a:xfrm>
              <a:off x="7011665" y="2657259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4" name="Freeform 37"/>
            <p:cNvSpPr>
              <a:spLocks/>
            </p:cNvSpPr>
            <p:nvPr/>
          </p:nvSpPr>
          <p:spPr bwMode="auto">
            <a:xfrm>
              <a:off x="7342208" y="2606665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7274750" y="2775310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solidFill>
                  <a:schemeClr val="accent6"/>
                </a:solidFill>
                <a:latin typeface="Lato Light" charset="0"/>
              </a:endParaRPr>
            </a:p>
          </p:txBody>
        </p:sp>
        <p:sp>
          <p:nvSpPr>
            <p:cNvPr id="116" name="Freeform 39"/>
            <p:cNvSpPr>
              <a:spLocks/>
            </p:cNvSpPr>
            <p:nvPr/>
          </p:nvSpPr>
          <p:spPr bwMode="auto">
            <a:xfrm>
              <a:off x="7369191" y="2432962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7406292" y="2750013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7128029" y="2788801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>
              <a:off x="6942520" y="2800606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>
              <a:off x="7559760" y="2387428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1" name="Freeform 44"/>
            <p:cNvSpPr>
              <a:spLocks/>
            </p:cNvSpPr>
            <p:nvPr/>
          </p:nvSpPr>
          <p:spPr bwMode="auto">
            <a:xfrm>
              <a:off x="7411352" y="2367191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2" name="Freeform 45"/>
            <p:cNvSpPr>
              <a:spLocks/>
            </p:cNvSpPr>
            <p:nvPr/>
          </p:nvSpPr>
          <p:spPr bwMode="auto">
            <a:xfrm>
              <a:off x="7045395" y="2498733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6706419" y="2426216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4" name="Freeform 47"/>
            <p:cNvSpPr>
              <a:spLocks/>
            </p:cNvSpPr>
            <p:nvPr/>
          </p:nvSpPr>
          <p:spPr bwMode="auto">
            <a:xfrm>
              <a:off x="6642333" y="1820782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5" name="Line 48"/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6" name="Line 49"/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7" name="Freeform 50"/>
            <p:cNvSpPr>
              <a:spLocks/>
            </p:cNvSpPr>
            <p:nvPr/>
          </p:nvSpPr>
          <p:spPr bwMode="auto">
            <a:xfrm>
              <a:off x="6964446" y="1940520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8" name="Freeform 51"/>
            <p:cNvSpPr>
              <a:spLocks/>
            </p:cNvSpPr>
            <p:nvPr/>
          </p:nvSpPr>
          <p:spPr bwMode="auto">
            <a:xfrm>
              <a:off x="6848081" y="1986054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7268005" y="2274435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7119598" y="2319970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6929030" y="2282869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6662572" y="2198545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5157993" y="3013097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dirty="0">
                <a:latin typeface="Lato Light" charset="0"/>
              </a:endParaRPr>
            </a:p>
          </p:txBody>
        </p:sp>
      </p:grpSp>
      <p:sp>
        <p:nvSpPr>
          <p:cNvPr id="2" name="TextBox 60">
            <a:extLst>
              <a:ext uri="{FF2B5EF4-FFF2-40B4-BE49-F238E27FC236}">
                <a16:creationId xmlns:a16="http://schemas.microsoft.com/office/drawing/2014/main" id="{EF9D6453-0229-4958-A100-3D8171D7C2D0}"/>
              </a:ext>
            </a:extLst>
          </p:cNvPr>
          <p:cNvSpPr txBox="1"/>
          <p:nvPr/>
        </p:nvSpPr>
        <p:spPr>
          <a:xfrm>
            <a:off x="942930" y="2084015"/>
            <a:ext cx="317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UNITED </a:t>
            </a:r>
          </a:p>
          <a:p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STATES MAP</a:t>
            </a:r>
          </a:p>
        </p:txBody>
      </p:sp>
      <p:sp>
        <p:nvSpPr>
          <p:cNvPr id="3" name="TextBox 72">
            <a:extLst>
              <a:ext uri="{FF2B5EF4-FFF2-40B4-BE49-F238E27FC236}">
                <a16:creationId xmlns:a16="http://schemas.microsoft.com/office/drawing/2014/main" id="{59050652-2E1B-418E-A0EF-2DC7E974F36A}"/>
              </a:ext>
            </a:extLst>
          </p:cNvPr>
          <p:cNvSpPr txBox="1"/>
          <p:nvPr/>
        </p:nvSpPr>
        <p:spPr>
          <a:xfrm>
            <a:off x="927050" y="4648855"/>
            <a:ext cx="4122019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laoreet dolore magna aliquam erat volutpat. Ut wisi enim ad minim veniam</a:t>
            </a:r>
          </a:p>
        </p:txBody>
      </p:sp>
      <p:sp>
        <p:nvSpPr>
          <p:cNvPr id="4" name="TextBox 74">
            <a:extLst>
              <a:ext uri="{FF2B5EF4-FFF2-40B4-BE49-F238E27FC236}">
                <a16:creationId xmlns:a16="http://schemas.microsoft.com/office/drawing/2014/main" id="{723180B9-D84D-40A2-91F7-7A0F0C021410}"/>
              </a:ext>
            </a:extLst>
          </p:cNvPr>
          <p:cNvSpPr txBox="1"/>
          <p:nvPr/>
        </p:nvSpPr>
        <p:spPr>
          <a:xfrm>
            <a:off x="927050" y="4363101"/>
            <a:ext cx="3373237" cy="2462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1AD979-8084-4D29-8BBB-D6AB2684C636}"/>
              </a:ext>
            </a:extLst>
          </p:cNvPr>
          <p:cNvSpPr/>
          <p:nvPr/>
        </p:nvSpPr>
        <p:spPr>
          <a:xfrm>
            <a:off x="1016480" y="3550287"/>
            <a:ext cx="2211051" cy="460752"/>
          </a:xfrm>
          <a:prstGeom prst="roundRect">
            <a:avLst>
              <a:gd name="adj" fmla="val 12658"/>
            </a:avLst>
          </a:prstGeom>
          <a:solidFill>
            <a:srgbClr val="D86E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LEARN ABOUT THIS MAP111</a:t>
            </a:r>
            <a:endParaRPr lang="id-ID" sz="1000" dirty="0"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241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F5E8953-8E8B-4A09-866D-4E8FE5B612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8"/>
          <a:stretch/>
        </p:blipFill>
        <p:spPr>
          <a:xfrm>
            <a:off x="0" y="0"/>
            <a:ext cx="12192000" cy="6858000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7B2A8B7-136A-440E-9297-4D955B0AF2B4}"/>
              </a:ext>
            </a:extLst>
          </p:cNvPr>
          <p:cNvSpPr txBox="1"/>
          <p:nvPr/>
        </p:nvSpPr>
        <p:spPr>
          <a:xfrm rot="5400000">
            <a:off x="784079" y="2095483"/>
            <a:ext cx="2743199" cy="2423668"/>
          </a:xfrm>
          <a:prstGeom prst="hexagon">
            <a:avLst/>
          </a:prstGeom>
          <a:gradFill flip="none" rotWithShape="1">
            <a:gsLst>
              <a:gs pos="0">
                <a:srgbClr val="D86E6B">
                  <a:tint val="66000"/>
                  <a:satMod val="160000"/>
                </a:srgbClr>
              </a:gs>
              <a:gs pos="50000">
                <a:srgbClr val="D86E6B">
                  <a:tint val="44500"/>
                  <a:satMod val="160000"/>
                </a:srgbClr>
              </a:gs>
              <a:gs pos="100000">
                <a:srgbClr val="D86E6B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8385E1-448A-4999-9D0B-19AEBD4EE530}"/>
              </a:ext>
            </a:extLst>
          </p:cNvPr>
          <p:cNvSpPr/>
          <p:nvPr/>
        </p:nvSpPr>
        <p:spPr>
          <a:xfrm>
            <a:off x="1002763" y="2602328"/>
            <a:ext cx="2364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THANK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8150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937488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4425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943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2" name="Полилиния 24">
            <a:extLst>
              <a:ext uri="{FF2B5EF4-FFF2-40B4-BE49-F238E27FC236}">
                <a16:creationId xmlns:a16="http://schemas.microsoft.com/office/drawing/2014/main" id="{B489C9EA-F4C3-445B-B3E9-22C4B800BBAE}"/>
              </a:ext>
            </a:extLst>
          </p:cNvPr>
          <p:cNvSpPr/>
          <p:nvPr/>
        </p:nvSpPr>
        <p:spPr bwMode="auto">
          <a:xfrm>
            <a:off x="1834106" y="0"/>
            <a:ext cx="10357894" cy="6858000"/>
          </a:xfrm>
          <a:custGeom>
            <a:avLst/>
            <a:gdLst>
              <a:gd name="connsiteX0" fmla="*/ 6869416 w 10357894"/>
              <a:gd name="connsiteY0" fmla="*/ 0 h 6858000"/>
              <a:gd name="connsiteX1" fmla="*/ 10357894 w 10357894"/>
              <a:gd name="connsiteY1" fmla="*/ 0 h 6858000"/>
              <a:gd name="connsiteX2" fmla="*/ 10357894 w 10357894"/>
              <a:gd name="connsiteY2" fmla="*/ 6858000 h 6858000"/>
              <a:gd name="connsiteX3" fmla="*/ 0 w 103578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7894" h="6858000">
                <a:moveTo>
                  <a:pt x="6869416" y="0"/>
                </a:moveTo>
                <a:lnTo>
                  <a:pt x="10357894" y="0"/>
                </a:lnTo>
                <a:lnTo>
                  <a:pt x="10357894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Montserrat" panose="00000500000000000000" pitchFamily="2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6714FB6-71A6-4F9E-AD0A-FA6651E21D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10425"/>
          <a:stretch/>
        </p:blipFill>
        <p:spPr>
          <a:xfrm>
            <a:off x="0" y="0"/>
            <a:ext cx="6206836" cy="6858000"/>
          </a:xfrm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941889D3-1BB0-413D-AA0D-C9D07E7EC2FE}"/>
              </a:ext>
            </a:extLst>
          </p:cNvPr>
          <p:cNvSpPr txBox="1">
            <a:spLocks/>
          </p:cNvSpPr>
          <p:nvPr/>
        </p:nvSpPr>
        <p:spPr>
          <a:xfrm>
            <a:off x="7070654" y="2694765"/>
            <a:ext cx="3480116" cy="976904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  <a:latin typeface="Montserrat" panose="00000500000000000000" pitchFamily="2" charset="0"/>
              </a:rPr>
              <a:t>WHAT IS ARRHYTHMIA?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4255E-6D12-4C51-8633-59EA87F1D1C8}"/>
              </a:ext>
            </a:extLst>
          </p:cNvPr>
          <p:cNvSpPr txBox="1"/>
          <p:nvPr/>
        </p:nvSpPr>
        <p:spPr>
          <a:xfrm>
            <a:off x="7070653" y="1755249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1731C-6ABC-4D64-A01E-FF608D06BFEF}"/>
              </a:ext>
            </a:extLst>
          </p:cNvPr>
          <p:cNvSpPr txBox="1"/>
          <p:nvPr/>
        </p:nvSpPr>
        <p:spPr>
          <a:xfrm>
            <a:off x="7070653" y="4095731"/>
            <a:ext cx="4028756" cy="172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3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28BDB7C-8ECA-4367-8FEB-3FCCF263E5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r="4684"/>
          <a:stretch/>
        </p:blipFill>
        <p:spPr>
          <a:xfrm>
            <a:off x="5791200" y="0"/>
            <a:ext cx="6400800" cy="68580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90DF9E-2DF8-4151-AECC-E6108919DDAF}"/>
              </a:ext>
            </a:extLst>
          </p:cNvPr>
          <p:cNvSpPr txBox="1"/>
          <p:nvPr/>
        </p:nvSpPr>
        <p:spPr>
          <a:xfrm>
            <a:off x="1068607" y="1651474"/>
            <a:ext cx="2464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  <a:endParaRPr lang="en-US" sz="2000" dirty="0">
              <a:solidFill>
                <a:srgbClr val="D86E6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EB767-4676-419C-8A38-BC69F4B98275}"/>
              </a:ext>
            </a:extLst>
          </p:cNvPr>
          <p:cNvSpPr txBox="1"/>
          <p:nvPr/>
        </p:nvSpPr>
        <p:spPr>
          <a:xfrm>
            <a:off x="1068606" y="2398173"/>
            <a:ext cx="3517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Montserrat" panose="00000500000000000000" pitchFamily="2" charset="0"/>
              </a:rPr>
              <a:t>CAN</a:t>
            </a:r>
          </a:p>
          <a:p>
            <a:r>
              <a:rPr lang="en-US" sz="3200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Montserrat" panose="00000500000000000000" pitchFamily="2" charset="0"/>
              </a:rPr>
              <a:t>STRESS CAUSE ARRHYTHMIAS?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E7AB8E-23C2-43FB-BB33-03DBFA8B2BEE}"/>
              </a:ext>
            </a:extLst>
          </p:cNvPr>
          <p:cNvSpPr txBox="1"/>
          <p:nvPr/>
        </p:nvSpPr>
        <p:spPr>
          <a:xfrm>
            <a:off x="1068606" y="4314422"/>
            <a:ext cx="4005678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200" dirty="0">
              <a:solidFill>
                <a:schemeClr val="accent4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8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44C2D6B-C8EE-46C9-8A6E-BB1641AF01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14217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F5B92AC-0FC7-4E7C-A7B6-44556304F8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01E24D-48ED-4E18-A5C7-5767F6551A72}"/>
              </a:ext>
            </a:extLst>
          </p:cNvPr>
          <p:cNvSpPr/>
          <p:nvPr/>
        </p:nvSpPr>
        <p:spPr bwMode="auto">
          <a:xfrm>
            <a:off x="6229349" y="1011237"/>
            <a:ext cx="4835525" cy="4835524"/>
          </a:xfrm>
          <a:prstGeom prst="rect">
            <a:avLst/>
          </a:prstGeom>
          <a:solidFill>
            <a:srgbClr val="D86E6B">
              <a:alpha val="66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759DC-F0E1-4554-B49E-051FD5A9E60C}"/>
              </a:ext>
            </a:extLst>
          </p:cNvPr>
          <p:cNvSpPr txBox="1"/>
          <p:nvPr/>
        </p:nvSpPr>
        <p:spPr>
          <a:xfrm>
            <a:off x="6699836" y="1325472"/>
            <a:ext cx="2464624" cy="526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57B46C-0FB1-4485-B0BE-B963EF16A478}"/>
              </a:ext>
            </a:extLst>
          </p:cNvPr>
          <p:cNvSpPr txBox="1"/>
          <p:nvPr/>
        </p:nvSpPr>
        <p:spPr>
          <a:xfrm>
            <a:off x="6699836" y="2395495"/>
            <a:ext cx="3778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WHAT </a:t>
            </a:r>
          </a:p>
          <a:p>
            <a:r>
              <a:rPr lang="en-US" sz="3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CAUSES HEART ARRHYTHMIA?</a:t>
            </a:r>
            <a:endParaRPr lang="en-US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4105B7-C83A-4F44-AA66-03878FC894F5}"/>
              </a:ext>
            </a:extLst>
          </p:cNvPr>
          <p:cNvSpPr txBox="1"/>
          <p:nvPr/>
        </p:nvSpPr>
        <p:spPr>
          <a:xfrm>
            <a:off x="6699836" y="4508606"/>
            <a:ext cx="4098339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7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4421D90-977A-444D-807A-CEE2AD22F9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-64" r="36207" b="64"/>
          <a:stretch/>
        </p:blipFill>
        <p:spPr>
          <a:xfrm>
            <a:off x="340962" y="387458"/>
            <a:ext cx="4850969" cy="607533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BA6DBB1-B3FA-4AAA-B9E8-3185F1A7D429}"/>
              </a:ext>
            </a:extLst>
          </p:cNvPr>
          <p:cNvSpPr/>
          <p:nvPr/>
        </p:nvSpPr>
        <p:spPr bwMode="auto">
          <a:xfrm>
            <a:off x="4925879" y="2510725"/>
            <a:ext cx="5377911" cy="1828800"/>
          </a:xfrm>
          <a:prstGeom prst="rect">
            <a:avLst/>
          </a:prstGeom>
          <a:gradFill flip="none" rotWithShape="1">
            <a:gsLst>
              <a:gs pos="0">
                <a:srgbClr val="EF6B6B">
                  <a:tint val="66000"/>
                  <a:satMod val="160000"/>
                </a:srgbClr>
              </a:gs>
              <a:gs pos="50000">
                <a:srgbClr val="EF6B6B">
                  <a:tint val="44500"/>
                  <a:satMod val="160000"/>
                </a:srgbClr>
              </a:gs>
              <a:gs pos="100000">
                <a:srgbClr val="EF6B6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3C7287-57C4-414E-88B7-6938F59AB4EB}"/>
              </a:ext>
            </a:extLst>
          </p:cNvPr>
          <p:cNvSpPr txBox="1"/>
          <p:nvPr/>
        </p:nvSpPr>
        <p:spPr>
          <a:xfrm>
            <a:off x="5411060" y="1805823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id="{767AAA68-F494-4904-BA07-6E57C566271A}"/>
              </a:ext>
            </a:extLst>
          </p:cNvPr>
          <p:cNvSpPr txBox="1">
            <a:spLocks/>
          </p:cNvSpPr>
          <p:nvPr/>
        </p:nvSpPr>
        <p:spPr>
          <a:xfrm>
            <a:off x="5411060" y="2713660"/>
            <a:ext cx="4365788" cy="1422930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CAN DEHYDRATION CAUSE ARRHYTHMIA?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28E7F1-1591-4992-A80B-3D44DA7E77A4}"/>
              </a:ext>
            </a:extLst>
          </p:cNvPr>
          <p:cNvSpPr txBox="1"/>
          <p:nvPr/>
        </p:nvSpPr>
        <p:spPr>
          <a:xfrm>
            <a:off x="5411060" y="4521207"/>
            <a:ext cx="4850969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4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DD4C8D9-DF31-4A20-81D8-409B631233A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8" b="28222"/>
          <a:stretch/>
        </p:blipFill>
        <p:spPr>
          <a:xfrm>
            <a:off x="0" y="0"/>
            <a:ext cx="12192000" cy="4690714"/>
          </a:xfr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FE4705C-E065-44AC-8968-07BDA43161E3}"/>
              </a:ext>
            </a:extLst>
          </p:cNvPr>
          <p:cNvSpPr txBox="1">
            <a:spLocks/>
          </p:cNvSpPr>
          <p:nvPr/>
        </p:nvSpPr>
        <p:spPr>
          <a:xfrm>
            <a:off x="7305507" y="2808302"/>
            <a:ext cx="4886493" cy="3291468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HOW </a:t>
            </a:r>
          </a:p>
          <a:p>
            <a:r>
              <a:rPr lang="en-US" sz="48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SERIOUS</a:t>
            </a:r>
          </a:p>
          <a:p>
            <a:r>
              <a:rPr lang="en-US" sz="48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IS A </a:t>
            </a:r>
          </a:p>
          <a:p>
            <a:r>
              <a:rPr lang="en-US" sz="48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HEART ARRHYTHMIA?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7B3C92-7A44-46EB-B7DD-E9A00A38D50E}"/>
              </a:ext>
            </a:extLst>
          </p:cNvPr>
          <p:cNvSpPr txBox="1"/>
          <p:nvPr/>
        </p:nvSpPr>
        <p:spPr>
          <a:xfrm>
            <a:off x="1087901" y="4930667"/>
            <a:ext cx="5903742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4F38F-564F-4908-BE89-43498CC5AA46}"/>
              </a:ext>
            </a:extLst>
          </p:cNvPr>
          <p:cNvSpPr txBox="1"/>
          <p:nvPr/>
        </p:nvSpPr>
        <p:spPr>
          <a:xfrm>
            <a:off x="1087901" y="4287471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</p:spTree>
    <p:extLst>
      <p:ext uri="{BB962C8B-B14F-4D97-AF65-F5344CB8AC3E}">
        <p14:creationId xmlns:p14="http://schemas.microsoft.com/office/powerpoint/2010/main" val="200963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1733550"/>
            <a:ext cx="857250" cy="890438"/>
            <a:chOff x="457200" y="1733550"/>
            <a:chExt cx="857250" cy="890438"/>
          </a:xfrm>
          <a:solidFill>
            <a:srgbClr val="D86E6B"/>
          </a:solidFill>
        </p:grpSpPr>
        <p:grpSp>
          <p:nvGrpSpPr>
            <p:cNvPr id="8" name="Group 7"/>
            <p:cNvGrpSpPr/>
            <p:nvPr/>
          </p:nvGrpSpPr>
          <p:grpSpPr>
            <a:xfrm>
              <a:off x="457200" y="1733550"/>
              <a:ext cx="685800" cy="685800"/>
              <a:chOff x="609600" y="1409700"/>
              <a:chExt cx="685800" cy="685800"/>
            </a:xfrm>
            <a:grpFill/>
          </p:grpSpPr>
          <p:sp>
            <p:nvSpPr>
              <p:cNvPr id="6" name="Rectangle 5"/>
              <p:cNvSpPr/>
              <p:nvPr/>
            </p:nvSpPr>
            <p:spPr>
              <a:xfrm>
                <a:off x="609600" y="1409700"/>
                <a:ext cx="68580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6200000">
                <a:off x="289560" y="1729740"/>
                <a:ext cx="68580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28650" y="1938188"/>
              <a:ext cx="685800" cy="685800"/>
              <a:chOff x="609600" y="1409700"/>
              <a:chExt cx="685800" cy="685800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609600" y="1409700"/>
                <a:ext cx="68580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6200000">
                <a:off x="289560" y="1729740"/>
                <a:ext cx="68580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851780" y="5103118"/>
            <a:ext cx="1006720" cy="1011933"/>
            <a:chOff x="9851780" y="5103118"/>
            <a:chExt cx="1006720" cy="1011933"/>
          </a:xfrm>
          <a:solidFill>
            <a:srgbClr val="D86E6B"/>
          </a:solidFill>
        </p:grpSpPr>
        <p:grpSp>
          <p:nvGrpSpPr>
            <p:cNvPr id="2" name="Group 1"/>
            <p:cNvGrpSpPr/>
            <p:nvPr/>
          </p:nvGrpSpPr>
          <p:grpSpPr>
            <a:xfrm>
              <a:off x="10039350" y="5295901"/>
              <a:ext cx="819150" cy="819150"/>
              <a:chOff x="10039350" y="5295901"/>
              <a:chExt cx="819150" cy="819150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0039350" y="6069331"/>
                <a:ext cx="81915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10426065" y="5682616"/>
                <a:ext cx="81915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851780" y="5103118"/>
              <a:ext cx="819150" cy="819150"/>
              <a:chOff x="10039350" y="5295901"/>
              <a:chExt cx="819150" cy="81915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10039350" y="6069331"/>
                <a:ext cx="81915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10426065" y="5682616"/>
                <a:ext cx="819150" cy="45719"/>
              </a:xfrm>
              <a:prstGeom prst="rect">
                <a:avLst/>
              </a:prstGeom>
              <a:grpFill/>
              <a:ln>
                <a:solidFill>
                  <a:srgbClr val="D86E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86E6B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7A6DE1AA-4717-4478-9241-781F7CD1CC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 b="25536"/>
          <a:stretch/>
        </p:blipFill>
        <p:spPr>
          <a:xfrm>
            <a:off x="1143000" y="0"/>
            <a:ext cx="10420350" cy="3467100"/>
          </a:xfr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4770919-70CB-4CAB-A5D5-2BE105AF37F1}"/>
              </a:ext>
            </a:extLst>
          </p:cNvPr>
          <p:cNvSpPr txBox="1"/>
          <p:nvPr/>
        </p:nvSpPr>
        <p:spPr>
          <a:xfrm>
            <a:off x="1314451" y="2703588"/>
            <a:ext cx="2464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2288E-C06E-43E6-8798-6ABA96957CFE}"/>
              </a:ext>
            </a:extLst>
          </p:cNvPr>
          <p:cNvSpPr txBox="1"/>
          <p:nvPr/>
        </p:nvSpPr>
        <p:spPr>
          <a:xfrm>
            <a:off x="1314450" y="3687162"/>
            <a:ext cx="56423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HO</a:t>
            </a:r>
            <a:r>
              <a:rPr lang="en-US" sz="3200" b="0" i="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Montserrat" panose="00000500000000000000" pitchFamily="2" charset="0"/>
              </a:rPr>
              <a:t>W DO YOU CHECK FOR ARRHYTHMIA AT HOME?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BBB27-26C0-4913-8A49-8BC66C7B39AA}"/>
              </a:ext>
            </a:extLst>
          </p:cNvPr>
          <p:cNvSpPr txBox="1"/>
          <p:nvPr/>
        </p:nvSpPr>
        <p:spPr>
          <a:xfrm>
            <a:off x="1314450" y="4984443"/>
            <a:ext cx="8724900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8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2DCA1D0-E810-44D2-B44E-08CBCECF21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r="37039"/>
          <a:stretch/>
        </p:blipFill>
        <p:spPr>
          <a:xfrm>
            <a:off x="0" y="0"/>
            <a:ext cx="6267450" cy="6858000"/>
          </a:xfr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F317AAF0-DF38-411D-8B7C-2118F6EC7B2B}"/>
              </a:ext>
            </a:extLst>
          </p:cNvPr>
          <p:cNvSpPr txBox="1">
            <a:spLocks/>
          </p:cNvSpPr>
          <p:nvPr/>
        </p:nvSpPr>
        <p:spPr>
          <a:xfrm>
            <a:off x="6817788" y="2609460"/>
            <a:ext cx="4155364" cy="1884768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WHAT IS THE BEST MEDICATION FOR IRREGULAR HEARTBEAT?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65F11-94E2-4FDA-8EEC-36A28682BE87}"/>
              </a:ext>
            </a:extLst>
          </p:cNvPr>
          <p:cNvSpPr txBox="1"/>
          <p:nvPr/>
        </p:nvSpPr>
        <p:spPr>
          <a:xfrm>
            <a:off x="6817788" y="1698979"/>
            <a:ext cx="2429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86E6B"/>
                </a:solidFill>
                <a:latin typeface="Montserrat" panose="00000500000000000000" pitchFamily="2" charset="0"/>
              </a:rPr>
              <a:t>heartbeat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02D17-5678-4EF6-8D37-C03C069B0357}"/>
              </a:ext>
            </a:extLst>
          </p:cNvPr>
          <p:cNvSpPr txBox="1"/>
          <p:nvPr/>
        </p:nvSpPr>
        <p:spPr>
          <a:xfrm>
            <a:off x="6817788" y="4881489"/>
            <a:ext cx="4028756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3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zel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5F5F5F"/>
      </a:accent1>
      <a:accent2>
        <a:srgbClr val="000000"/>
      </a:accent2>
      <a:accent3>
        <a:srgbClr val="6D6D6D"/>
      </a:accent3>
      <a:accent4>
        <a:srgbClr val="B3B3B3"/>
      </a:accent4>
      <a:accent5>
        <a:srgbClr val="DFDEDB"/>
      </a:accent5>
      <a:accent6>
        <a:srgbClr val="EBEBEB"/>
      </a:accent6>
      <a:hlink>
        <a:srgbClr val="E7E7E7"/>
      </a:hlink>
      <a:folHlink>
        <a:srgbClr val="D87867"/>
      </a:folHlink>
    </a:clrScheme>
    <a:fontScheme name="Custom 2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964</Words>
  <Application>Microsoft Office PowerPoint</Application>
  <PresentationFormat>Widescreen</PresentationFormat>
  <Paragraphs>130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Gill Sans</vt:lpstr>
      <vt:lpstr>Lato Light</vt:lpstr>
      <vt:lpstr>linea-basic-10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25</cp:revision>
  <dcterms:created xsi:type="dcterms:W3CDTF">2017-11-02T02:11:42Z</dcterms:created>
  <dcterms:modified xsi:type="dcterms:W3CDTF">2020-10-10T11:38:45Z</dcterms:modified>
</cp:coreProperties>
</file>