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1" r:id="rId2"/>
    <p:sldId id="382" r:id="rId3"/>
    <p:sldId id="383" r:id="rId4"/>
    <p:sldId id="344" r:id="rId5"/>
    <p:sldId id="380" r:id="rId6"/>
    <p:sldId id="370" r:id="rId7"/>
    <p:sldId id="371" r:id="rId8"/>
    <p:sldId id="345" r:id="rId9"/>
    <p:sldId id="342" r:id="rId10"/>
    <p:sldId id="350" r:id="rId11"/>
    <p:sldId id="346" r:id="rId12"/>
    <p:sldId id="379" r:id="rId13"/>
    <p:sldId id="374" r:id="rId14"/>
    <p:sldId id="372" r:id="rId15"/>
    <p:sldId id="366" r:id="rId16"/>
    <p:sldId id="464" r:id="rId17"/>
    <p:sldId id="381" r:id="rId18"/>
    <p:sldId id="384" r:id="rId19"/>
    <p:sldId id="425" r:id="rId20"/>
    <p:sldId id="419" r:id="rId21"/>
    <p:sldId id="449" r:id="rId22"/>
    <p:sldId id="465" r:id="rId23"/>
    <p:sldId id="424" r:id="rId24"/>
    <p:sldId id="395" r:id="rId25"/>
    <p:sldId id="4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922" autoAdjust="0"/>
  </p:normalViewPr>
  <p:slideViewPr>
    <p:cSldViewPr snapToGrid="0" showGuides="1">
      <p:cViewPr>
        <p:scale>
          <a:sx n="48" d="100"/>
          <a:sy n="48" d="100"/>
        </p:scale>
        <p:origin x="1578" y="4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0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9F32E-183F-4C05-8AE1-8B4532054E9D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B80DF-7149-4668-8AFC-84716B8DA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9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1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67063" y="136313"/>
            <a:ext cx="6610536" cy="6610536"/>
          </a:xfrm>
          <a:custGeom>
            <a:avLst/>
            <a:gdLst>
              <a:gd name="connsiteX0" fmla="*/ 2803444 w 6610536"/>
              <a:gd name="connsiteY0" fmla="*/ 6307802 h 6610536"/>
              <a:gd name="connsiteX1" fmla="*/ 2810559 w 6610536"/>
              <a:gd name="connsiteY1" fmla="*/ 6310317 h 6610536"/>
              <a:gd name="connsiteX2" fmla="*/ 2813942 w 6610536"/>
              <a:gd name="connsiteY2" fmla="*/ 6312047 h 6610536"/>
              <a:gd name="connsiteX3" fmla="*/ 2817022 w 6610536"/>
              <a:gd name="connsiteY3" fmla="*/ 6313477 h 6610536"/>
              <a:gd name="connsiteX4" fmla="*/ 2820092 w 6610536"/>
              <a:gd name="connsiteY4" fmla="*/ 6315220 h 6610536"/>
              <a:gd name="connsiteX5" fmla="*/ 2822820 w 6610536"/>
              <a:gd name="connsiteY5" fmla="*/ 6317598 h 6610536"/>
              <a:gd name="connsiteX6" fmla="*/ 2825562 w 6610536"/>
              <a:gd name="connsiteY6" fmla="*/ 6319665 h 6610536"/>
              <a:gd name="connsiteX7" fmla="*/ 2827967 w 6610536"/>
              <a:gd name="connsiteY7" fmla="*/ 6322363 h 6610536"/>
              <a:gd name="connsiteX8" fmla="*/ 2830054 w 6610536"/>
              <a:gd name="connsiteY8" fmla="*/ 6325076 h 6610536"/>
              <a:gd name="connsiteX9" fmla="*/ 2831505 w 6610536"/>
              <a:gd name="connsiteY9" fmla="*/ 6328124 h 6610536"/>
              <a:gd name="connsiteX10" fmla="*/ 2833254 w 6610536"/>
              <a:gd name="connsiteY10" fmla="*/ 6331473 h 6610536"/>
              <a:gd name="connsiteX11" fmla="*/ 2834050 w 6610536"/>
              <a:gd name="connsiteY11" fmla="*/ 6335168 h 6610536"/>
              <a:gd name="connsiteX12" fmla="*/ 2835147 w 6610536"/>
              <a:gd name="connsiteY12" fmla="*/ 6339163 h 6610536"/>
              <a:gd name="connsiteX13" fmla="*/ 2835615 w 6610536"/>
              <a:gd name="connsiteY13" fmla="*/ 6343180 h 6610536"/>
              <a:gd name="connsiteX14" fmla="*/ 2835733 w 6610536"/>
              <a:gd name="connsiteY14" fmla="*/ 6348145 h 6610536"/>
              <a:gd name="connsiteX15" fmla="*/ 2835537 w 6610536"/>
              <a:gd name="connsiteY15" fmla="*/ 6353122 h 6610536"/>
              <a:gd name="connsiteX16" fmla="*/ 2829191 w 6610536"/>
              <a:gd name="connsiteY16" fmla="*/ 6354925 h 6610536"/>
              <a:gd name="connsiteX17" fmla="*/ 2823838 w 6610536"/>
              <a:gd name="connsiteY17" fmla="*/ 6355446 h 6610536"/>
              <a:gd name="connsiteX18" fmla="*/ 2818823 w 6610536"/>
              <a:gd name="connsiteY18" fmla="*/ 6355334 h 6610536"/>
              <a:gd name="connsiteX19" fmla="*/ 2814786 w 6610536"/>
              <a:gd name="connsiteY19" fmla="*/ 6354252 h 6610536"/>
              <a:gd name="connsiteX20" fmla="*/ 2811380 w 6610536"/>
              <a:gd name="connsiteY20" fmla="*/ 6353143 h 6610536"/>
              <a:gd name="connsiteX21" fmla="*/ 2808636 w 6610536"/>
              <a:gd name="connsiteY21" fmla="*/ 6351078 h 6610536"/>
              <a:gd name="connsiteX22" fmla="*/ 2806235 w 6610536"/>
              <a:gd name="connsiteY22" fmla="*/ 6348376 h 6610536"/>
              <a:gd name="connsiteX23" fmla="*/ 2804483 w 6610536"/>
              <a:gd name="connsiteY23" fmla="*/ 6345029 h 6610536"/>
              <a:gd name="connsiteX24" fmla="*/ 2803363 w 6610536"/>
              <a:gd name="connsiteY24" fmla="*/ 6341658 h 6610536"/>
              <a:gd name="connsiteX25" fmla="*/ 2802253 w 6610536"/>
              <a:gd name="connsiteY25" fmla="*/ 6337975 h 6610536"/>
              <a:gd name="connsiteX26" fmla="*/ 2801808 w 6610536"/>
              <a:gd name="connsiteY26" fmla="*/ 6333334 h 6610536"/>
              <a:gd name="connsiteX27" fmla="*/ 2801678 w 6610536"/>
              <a:gd name="connsiteY27" fmla="*/ 6328680 h 6610536"/>
              <a:gd name="connsiteX28" fmla="*/ 2801875 w 6610536"/>
              <a:gd name="connsiteY28" fmla="*/ 6323704 h 6610536"/>
              <a:gd name="connsiteX29" fmla="*/ 2802397 w 6610536"/>
              <a:gd name="connsiteY29" fmla="*/ 6318403 h 6610536"/>
              <a:gd name="connsiteX30" fmla="*/ 3816352 w 6610536"/>
              <a:gd name="connsiteY30" fmla="*/ 6199154 h 6610536"/>
              <a:gd name="connsiteX31" fmla="*/ 3816582 w 6610536"/>
              <a:gd name="connsiteY31" fmla="*/ 6199510 h 6610536"/>
              <a:gd name="connsiteX32" fmla="*/ 3818259 w 6610536"/>
              <a:gd name="connsiteY32" fmla="*/ 6203082 h 6610536"/>
              <a:gd name="connsiteX33" fmla="*/ 3822388 w 6610536"/>
              <a:gd name="connsiteY33" fmla="*/ 6213531 h 6610536"/>
              <a:gd name="connsiteX34" fmla="*/ 3827076 w 6610536"/>
              <a:gd name="connsiteY34" fmla="*/ 6225172 h 6610536"/>
              <a:gd name="connsiteX35" fmla="*/ 3829589 w 6610536"/>
              <a:gd name="connsiteY35" fmla="*/ 6230529 h 6610536"/>
              <a:gd name="connsiteX36" fmla="*/ 3832748 w 6610536"/>
              <a:gd name="connsiteY36" fmla="*/ 6234953 h 6610536"/>
              <a:gd name="connsiteX37" fmla="*/ 3835332 w 6610536"/>
              <a:gd name="connsiteY37" fmla="*/ 6238490 h 6610536"/>
              <a:gd name="connsiteX38" fmla="*/ 3838513 w 6610536"/>
              <a:gd name="connsiteY38" fmla="*/ 6242306 h 6610536"/>
              <a:gd name="connsiteX39" fmla="*/ 3846366 w 6610536"/>
              <a:gd name="connsiteY39" fmla="*/ 6250485 h 6610536"/>
              <a:gd name="connsiteX40" fmla="*/ 3847534 w 6610536"/>
              <a:gd name="connsiteY40" fmla="*/ 6251654 h 6610536"/>
              <a:gd name="connsiteX41" fmla="*/ 3846601 w 6610536"/>
              <a:gd name="connsiteY41" fmla="*/ 6251464 h 6610536"/>
              <a:gd name="connsiteX42" fmla="*/ 3843172 w 6610536"/>
              <a:gd name="connsiteY42" fmla="*/ 6251195 h 6610536"/>
              <a:gd name="connsiteX43" fmla="*/ 3839991 w 6610536"/>
              <a:gd name="connsiteY43" fmla="*/ 6250271 h 6610536"/>
              <a:gd name="connsiteX44" fmla="*/ 3837035 w 6610536"/>
              <a:gd name="connsiteY44" fmla="*/ 6249121 h 6610536"/>
              <a:gd name="connsiteX45" fmla="*/ 3833854 w 6610536"/>
              <a:gd name="connsiteY45" fmla="*/ 6248197 h 6610536"/>
              <a:gd name="connsiteX46" fmla="*/ 3830939 w 6610536"/>
              <a:gd name="connsiteY46" fmla="*/ 6246185 h 6610536"/>
              <a:gd name="connsiteX47" fmla="*/ 3828229 w 6610536"/>
              <a:gd name="connsiteY47" fmla="*/ 6244378 h 6610536"/>
              <a:gd name="connsiteX48" fmla="*/ 3825108 w 6610536"/>
              <a:gd name="connsiteY48" fmla="*/ 6242160 h 6610536"/>
              <a:gd name="connsiteX49" fmla="*/ 3822398 w 6610536"/>
              <a:gd name="connsiteY49" fmla="*/ 6240352 h 6610536"/>
              <a:gd name="connsiteX50" fmla="*/ 3819935 w 6610536"/>
              <a:gd name="connsiteY50" fmla="*/ 6237890 h 6610536"/>
              <a:gd name="connsiteX51" fmla="*/ 3817718 w 6610536"/>
              <a:gd name="connsiteY51" fmla="*/ 6234769 h 6610536"/>
              <a:gd name="connsiteX52" fmla="*/ 3815068 w 6610536"/>
              <a:gd name="connsiteY52" fmla="*/ 6231669 h 6610536"/>
              <a:gd name="connsiteX53" fmla="*/ 3812830 w 6610536"/>
              <a:gd name="connsiteY53" fmla="*/ 6228979 h 6610536"/>
              <a:gd name="connsiteX54" fmla="*/ 3808867 w 6610536"/>
              <a:gd name="connsiteY54" fmla="*/ 6221857 h 6610536"/>
              <a:gd name="connsiteX55" fmla="*/ 3805151 w 6610536"/>
              <a:gd name="connsiteY55" fmla="*/ 6214076 h 6610536"/>
              <a:gd name="connsiteX56" fmla="*/ 3801885 w 6610536"/>
              <a:gd name="connsiteY56" fmla="*/ 6205845 h 6610536"/>
              <a:gd name="connsiteX57" fmla="*/ 3808720 w 6610536"/>
              <a:gd name="connsiteY57" fmla="*/ 6202294 h 6610536"/>
              <a:gd name="connsiteX58" fmla="*/ 2385543 w 6610536"/>
              <a:gd name="connsiteY58" fmla="*/ 6146811 h 6610536"/>
              <a:gd name="connsiteX59" fmla="*/ 2387288 w 6610536"/>
              <a:gd name="connsiteY59" fmla="*/ 6149199 h 6610536"/>
              <a:gd name="connsiteX60" fmla="*/ 2389543 w 6610536"/>
              <a:gd name="connsiteY60" fmla="*/ 6153349 h 6610536"/>
              <a:gd name="connsiteX61" fmla="*/ 2391469 w 6610536"/>
              <a:gd name="connsiteY61" fmla="*/ 6158118 h 6610536"/>
              <a:gd name="connsiteX62" fmla="*/ 2392487 w 6610536"/>
              <a:gd name="connsiteY62" fmla="*/ 6162922 h 6610536"/>
              <a:gd name="connsiteX63" fmla="*/ 2392879 w 6610536"/>
              <a:gd name="connsiteY63" fmla="*/ 6168357 h 6610536"/>
              <a:gd name="connsiteX64" fmla="*/ 2392639 w 6610536"/>
              <a:gd name="connsiteY64" fmla="*/ 6174423 h 6610536"/>
              <a:gd name="connsiteX65" fmla="*/ 2392205 w 6610536"/>
              <a:gd name="connsiteY65" fmla="*/ 6177771 h 6610536"/>
              <a:gd name="connsiteX66" fmla="*/ 2391769 w 6610536"/>
              <a:gd name="connsiteY66" fmla="*/ 6181120 h 6610536"/>
              <a:gd name="connsiteX67" fmla="*/ 2390656 w 6610536"/>
              <a:gd name="connsiteY67" fmla="*/ 6181582 h 6610536"/>
              <a:gd name="connsiteX68" fmla="*/ 2390289 w 6610536"/>
              <a:gd name="connsiteY68" fmla="*/ 6179974 h 6610536"/>
              <a:gd name="connsiteX69" fmla="*/ 2388630 w 6610536"/>
              <a:gd name="connsiteY69" fmla="*/ 6171995 h 6610536"/>
              <a:gd name="connsiteX70" fmla="*/ 2387424 w 6610536"/>
              <a:gd name="connsiteY70" fmla="*/ 6163566 h 6610536"/>
              <a:gd name="connsiteX71" fmla="*/ 2386636 w 6610536"/>
              <a:gd name="connsiteY71" fmla="*/ 6155555 h 6610536"/>
              <a:gd name="connsiteX72" fmla="*/ 2385641 w 6610536"/>
              <a:gd name="connsiteY72" fmla="*/ 6147334 h 6610536"/>
              <a:gd name="connsiteX73" fmla="*/ 2216927 w 6610536"/>
              <a:gd name="connsiteY73" fmla="*/ 6145477 h 6610536"/>
              <a:gd name="connsiteX74" fmla="*/ 2217944 w 6610536"/>
              <a:gd name="connsiteY74" fmla="*/ 6147099 h 6610536"/>
              <a:gd name="connsiteX75" fmla="*/ 2224344 w 6610536"/>
              <a:gd name="connsiteY75" fmla="*/ 6157073 h 6610536"/>
              <a:gd name="connsiteX76" fmla="*/ 2227117 w 6610536"/>
              <a:gd name="connsiteY76" fmla="*/ 6162078 h 6610536"/>
              <a:gd name="connsiteX77" fmla="*/ 2230093 w 6610536"/>
              <a:gd name="connsiteY77" fmla="*/ 6167289 h 6610536"/>
              <a:gd name="connsiteX78" fmla="*/ 2232011 w 6610536"/>
              <a:gd name="connsiteY78" fmla="*/ 6172331 h 6610536"/>
              <a:gd name="connsiteX79" fmla="*/ 2233704 w 6610536"/>
              <a:gd name="connsiteY79" fmla="*/ 6177596 h 6610536"/>
              <a:gd name="connsiteX80" fmla="*/ 2222352 w 6610536"/>
              <a:gd name="connsiteY80" fmla="*/ 6183217 h 6610536"/>
              <a:gd name="connsiteX81" fmla="*/ 2216832 w 6610536"/>
              <a:gd name="connsiteY81" fmla="*/ 6185686 h 6610536"/>
              <a:gd name="connsiteX82" fmla="*/ 2216544 w 6610536"/>
              <a:gd name="connsiteY82" fmla="*/ 6178055 h 6610536"/>
              <a:gd name="connsiteX83" fmla="*/ 2216247 w 6610536"/>
              <a:gd name="connsiteY83" fmla="*/ 6170153 h 6610536"/>
              <a:gd name="connsiteX84" fmla="*/ 2216255 w 6610536"/>
              <a:gd name="connsiteY84" fmla="*/ 6162239 h 6610536"/>
              <a:gd name="connsiteX85" fmla="*/ 2216892 w 6610536"/>
              <a:gd name="connsiteY85" fmla="*/ 6146083 h 6610536"/>
              <a:gd name="connsiteX86" fmla="*/ 2218998 w 6610536"/>
              <a:gd name="connsiteY86" fmla="*/ 6115867 h 6610536"/>
              <a:gd name="connsiteX87" fmla="*/ 2221978 w 6610536"/>
              <a:gd name="connsiteY87" fmla="*/ 6117576 h 6610536"/>
              <a:gd name="connsiteX88" fmla="*/ 2225554 w 6610536"/>
              <a:gd name="connsiteY88" fmla="*/ 6119565 h 6610536"/>
              <a:gd name="connsiteX89" fmla="*/ 2225938 w 6610536"/>
              <a:gd name="connsiteY89" fmla="*/ 6119837 h 6610536"/>
              <a:gd name="connsiteX90" fmla="*/ 2225501 w 6610536"/>
              <a:gd name="connsiteY90" fmla="*/ 6120713 h 6610536"/>
              <a:gd name="connsiteX91" fmla="*/ 2223211 w 6610536"/>
              <a:gd name="connsiteY91" fmla="*/ 6124228 h 6610536"/>
              <a:gd name="connsiteX92" fmla="*/ 2220941 w 6610536"/>
              <a:gd name="connsiteY92" fmla="*/ 6127319 h 6610536"/>
              <a:gd name="connsiteX93" fmla="*/ 2218243 w 6610536"/>
              <a:gd name="connsiteY93" fmla="*/ 6130427 h 6610536"/>
              <a:gd name="connsiteX94" fmla="*/ 2217780 w 6610536"/>
              <a:gd name="connsiteY94" fmla="*/ 6131041 h 6610536"/>
              <a:gd name="connsiteX95" fmla="*/ 2217811 w 6610536"/>
              <a:gd name="connsiteY95" fmla="*/ 6130522 h 6610536"/>
              <a:gd name="connsiteX96" fmla="*/ 4534065 w 6610536"/>
              <a:gd name="connsiteY96" fmla="*/ 6044894 h 6610536"/>
              <a:gd name="connsiteX97" fmla="*/ 4536355 w 6610536"/>
              <a:gd name="connsiteY97" fmla="*/ 6047489 h 6610536"/>
              <a:gd name="connsiteX98" fmla="*/ 4538760 w 6610536"/>
              <a:gd name="connsiteY98" fmla="*/ 6051639 h 6610536"/>
              <a:gd name="connsiteX99" fmla="*/ 4540962 w 6610536"/>
              <a:gd name="connsiteY99" fmla="*/ 6055583 h 6610536"/>
              <a:gd name="connsiteX100" fmla="*/ 4541526 w 6610536"/>
              <a:gd name="connsiteY100" fmla="*/ 6057887 h 6610536"/>
              <a:gd name="connsiteX101" fmla="*/ 4541885 w 6610536"/>
              <a:gd name="connsiteY101" fmla="*/ 6059985 h 6610536"/>
              <a:gd name="connsiteX102" fmla="*/ 4542243 w 6610536"/>
              <a:gd name="connsiteY102" fmla="*/ 6062088 h 6610536"/>
              <a:gd name="connsiteX103" fmla="*/ 4542179 w 6610536"/>
              <a:gd name="connsiteY103" fmla="*/ 6064199 h 6610536"/>
              <a:gd name="connsiteX104" fmla="*/ 4541692 w 6610536"/>
              <a:gd name="connsiteY104" fmla="*/ 6066324 h 6610536"/>
              <a:gd name="connsiteX105" fmla="*/ 4541544 w 6610536"/>
              <a:gd name="connsiteY105" fmla="*/ 6067549 h 6610536"/>
              <a:gd name="connsiteX106" fmla="*/ 4539357 w 6610536"/>
              <a:gd name="connsiteY106" fmla="*/ 6063384 h 6610536"/>
              <a:gd name="connsiteX107" fmla="*/ 4536891 w 6610536"/>
              <a:gd name="connsiteY107" fmla="*/ 6056517 h 6610536"/>
              <a:gd name="connsiteX108" fmla="*/ 4535337 w 6610536"/>
              <a:gd name="connsiteY108" fmla="*/ 6049613 h 6610536"/>
              <a:gd name="connsiteX109" fmla="*/ 2344130 w 6610536"/>
              <a:gd name="connsiteY109" fmla="*/ 5979207 h 6610536"/>
              <a:gd name="connsiteX110" fmla="*/ 2351975 w 6610536"/>
              <a:gd name="connsiteY110" fmla="*/ 5979504 h 6610536"/>
              <a:gd name="connsiteX111" fmla="*/ 2360706 w 6610536"/>
              <a:gd name="connsiteY111" fmla="*/ 5980372 h 6610536"/>
              <a:gd name="connsiteX112" fmla="*/ 2363102 w 6610536"/>
              <a:gd name="connsiteY112" fmla="*/ 5980883 h 6610536"/>
              <a:gd name="connsiteX113" fmla="*/ 2364556 w 6610536"/>
              <a:gd name="connsiteY113" fmla="*/ 5982339 h 6610536"/>
              <a:gd name="connsiteX114" fmla="*/ 2366337 w 6610536"/>
              <a:gd name="connsiteY114" fmla="*/ 5983177 h 6610536"/>
              <a:gd name="connsiteX115" fmla="*/ 2368106 w 6610536"/>
              <a:gd name="connsiteY115" fmla="*/ 5984319 h 6610536"/>
              <a:gd name="connsiteX116" fmla="*/ 2370685 w 6610536"/>
              <a:gd name="connsiteY116" fmla="*/ 5987851 h 6610536"/>
              <a:gd name="connsiteX117" fmla="*/ 2372963 w 6610536"/>
              <a:gd name="connsiteY117" fmla="*/ 5991395 h 6610536"/>
              <a:gd name="connsiteX118" fmla="*/ 2374612 w 6610536"/>
              <a:gd name="connsiteY118" fmla="*/ 5995569 h 6610536"/>
              <a:gd name="connsiteX119" fmla="*/ 2375426 w 6610536"/>
              <a:gd name="connsiteY119" fmla="*/ 5997795 h 6610536"/>
              <a:gd name="connsiteX120" fmla="*/ 2375033 w 6610536"/>
              <a:gd name="connsiteY120" fmla="*/ 5998052 h 6610536"/>
              <a:gd name="connsiteX121" fmla="*/ 2368891 w 6610536"/>
              <a:gd name="connsiteY121" fmla="*/ 6001721 h 6610536"/>
              <a:gd name="connsiteX122" fmla="*/ 2363215 w 6610536"/>
              <a:gd name="connsiteY122" fmla="*/ 6004512 h 6610536"/>
              <a:gd name="connsiteX123" fmla="*/ 2357571 w 6610536"/>
              <a:gd name="connsiteY123" fmla="*/ 6006448 h 6610536"/>
              <a:gd name="connsiteX124" fmla="*/ 2351532 w 6610536"/>
              <a:gd name="connsiteY124" fmla="*/ 6007542 h 6610536"/>
              <a:gd name="connsiteX125" fmla="*/ 2348718 w 6610536"/>
              <a:gd name="connsiteY125" fmla="*/ 6008296 h 6610536"/>
              <a:gd name="connsiteX126" fmla="*/ 2345716 w 6610536"/>
              <a:gd name="connsiteY126" fmla="*/ 6008414 h 6610536"/>
              <a:gd name="connsiteX127" fmla="*/ 2342936 w 6610536"/>
              <a:gd name="connsiteY127" fmla="*/ 6008309 h 6610536"/>
              <a:gd name="connsiteX128" fmla="*/ 2339951 w 6610536"/>
              <a:gd name="connsiteY128" fmla="*/ 6007998 h 6610536"/>
              <a:gd name="connsiteX129" fmla="*/ 2337188 w 6610536"/>
              <a:gd name="connsiteY129" fmla="*/ 6007466 h 6610536"/>
              <a:gd name="connsiteX130" fmla="*/ 2334219 w 6610536"/>
              <a:gd name="connsiteY130" fmla="*/ 6006725 h 6610536"/>
              <a:gd name="connsiteX131" fmla="*/ 2331473 w 6610536"/>
              <a:gd name="connsiteY131" fmla="*/ 6005763 h 6610536"/>
              <a:gd name="connsiteX132" fmla="*/ 2328522 w 6610536"/>
              <a:gd name="connsiteY132" fmla="*/ 6004594 h 6610536"/>
              <a:gd name="connsiteX133" fmla="*/ 2325587 w 6610536"/>
              <a:gd name="connsiteY133" fmla="*/ 6002996 h 6610536"/>
              <a:gd name="connsiteX134" fmla="*/ 2322873 w 6610536"/>
              <a:gd name="connsiteY134" fmla="*/ 6001176 h 6610536"/>
              <a:gd name="connsiteX135" fmla="*/ 2319939 w 6610536"/>
              <a:gd name="connsiteY135" fmla="*/ 5999577 h 6610536"/>
              <a:gd name="connsiteX136" fmla="*/ 2317243 w 6610536"/>
              <a:gd name="connsiteY136" fmla="*/ 5997329 h 6610536"/>
              <a:gd name="connsiteX137" fmla="*/ 2318294 w 6610536"/>
              <a:gd name="connsiteY137" fmla="*/ 6003282 h 6610536"/>
              <a:gd name="connsiteX138" fmla="*/ 2318264 w 6610536"/>
              <a:gd name="connsiteY138" fmla="*/ 6009494 h 6610536"/>
              <a:gd name="connsiteX139" fmla="*/ 2317598 w 6610536"/>
              <a:gd name="connsiteY139" fmla="*/ 6015517 h 6610536"/>
              <a:gd name="connsiteX140" fmla="*/ 2316092 w 6610536"/>
              <a:gd name="connsiteY140" fmla="*/ 6021145 h 6610536"/>
              <a:gd name="connsiteX141" fmla="*/ 2314603 w 6610536"/>
              <a:gd name="connsiteY141" fmla="*/ 6026341 h 6610536"/>
              <a:gd name="connsiteX142" fmla="*/ 2311827 w 6610536"/>
              <a:gd name="connsiteY142" fmla="*/ 6031590 h 6610536"/>
              <a:gd name="connsiteX143" fmla="*/ 2308638 w 6610536"/>
              <a:gd name="connsiteY143" fmla="*/ 6036427 h 6610536"/>
              <a:gd name="connsiteX144" fmla="*/ 2305244 w 6610536"/>
              <a:gd name="connsiteY144" fmla="*/ 6041057 h 6610536"/>
              <a:gd name="connsiteX145" fmla="*/ 2301230 w 6610536"/>
              <a:gd name="connsiteY145" fmla="*/ 6045070 h 6610536"/>
              <a:gd name="connsiteX146" fmla="*/ 2296584 w 6610536"/>
              <a:gd name="connsiteY146" fmla="*/ 6048893 h 6610536"/>
              <a:gd name="connsiteX147" fmla="*/ 2291713 w 6610536"/>
              <a:gd name="connsiteY147" fmla="*/ 6052939 h 6610536"/>
              <a:gd name="connsiteX148" fmla="*/ 2286655 w 6610536"/>
              <a:gd name="connsiteY148" fmla="*/ 6056350 h 6610536"/>
              <a:gd name="connsiteX149" fmla="*/ 2281182 w 6610536"/>
              <a:gd name="connsiteY149" fmla="*/ 6059350 h 6610536"/>
              <a:gd name="connsiteX150" fmla="*/ 2275281 w 6610536"/>
              <a:gd name="connsiteY150" fmla="*/ 6062365 h 6610536"/>
              <a:gd name="connsiteX151" fmla="*/ 2269193 w 6610536"/>
              <a:gd name="connsiteY151" fmla="*/ 6064745 h 6610536"/>
              <a:gd name="connsiteX152" fmla="*/ 2263103 w 6610536"/>
              <a:gd name="connsiteY152" fmla="*/ 6067128 h 6610536"/>
              <a:gd name="connsiteX153" fmla="*/ 2256585 w 6610536"/>
              <a:gd name="connsiteY153" fmla="*/ 6069526 h 6610536"/>
              <a:gd name="connsiteX154" fmla="*/ 2256247 w 6610536"/>
              <a:gd name="connsiteY154" fmla="*/ 6069593 h 6610536"/>
              <a:gd name="connsiteX155" fmla="*/ 2256272 w 6610536"/>
              <a:gd name="connsiteY155" fmla="*/ 6068976 h 6610536"/>
              <a:gd name="connsiteX156" fmla="*/ 2257188 w 6610536"/>
              <a:gd name="connsiteY156" fmla="*/ 6061066 h 6610536"/>
              <a:gd name="connsiteX157" fmla="*/ 2258080 w 6610536"/>
              <a:gd name="connsiteY157" fmla="*/ 6053764 h 6610536"/>
              <a:gd name="connsiteX158" fmla="*/ 2258973 w 6610536"/>
              <a:gd name="connsiteY158" fmla="*/ 6046462 h 6610536"/>
              <a:gd name="connsiteX159" fmla="*/ 2260738 w 6610536"/>
              <a:gd name="connsiteY159" fmla="*/ 6040031 h 6610536"/>
              <a:gd name="connsiteX160" fmla="*/ 2262200 w 6610536"/>
              <a:gd name="connsiteY160" fmla="*/ 6033616 h 6610536"/>
              <a:gd name="connsiteX161" fmla="*/ 2263952 w 6610536"/>
              <a:gd name="connsiteY161" fmla="*/ 6027490 h 6610536"/>
              <a:gd name="connsiteX162" fmla="*/ 2266285 w 6610536"/>
              <a:gd name="connsiteY162" fmla="*/ 6021949 h 6610536"/>
              <a:gd name="connsiteX163" fmla="*/ 2268306 w 6610536"/>
              <a:gd name="connsiteY163" fmla="*/ 6016720 h 6610536"/>
              <a:gd name="connsiteX164" fmla="*/ 2270918 w 6610536"/>
              <a:gd name="connsiteY164" fmla="*/ 6011772 h 6610536"/>
              <a:gd name="connsiteX165" fmla="*/ 2274427 w 6610536"/>
              <a:gd name="connsiteY165" fmla="*/ 6007092 h 6610536"/>
              <a:gd name="connsiteX166" fmla="*/ 2277622 w 6610536"/>
              <a:gd name="connsiteY166" fmla="*/ 6002727 h 6610536"/>
              <a:gd name="connsiteX167" fmla="*/ 2281095 w 6610536"/>
              <a:gd name="connsiteY167" fmla="*/ 5998956 h 6610536"/>
              <a:gd name="connsiteX168" fmla="*/ 2283326 w 6610536"/>
              <a:gd name="connsiteY168" fmla="*/ 5996881 h 6610536"/>
              <a:gd name="connsiteX169" fmla="*/ 2285554 w 6610536"/>
              <a:gd name="connsiteY169" fmla="*/ 5997291 h 6610536"/>
              <a:gd name="connsiteX170" fmla="*/ 2289791 w 6610536"/>
              <a:gd name="connsiteY170" fmla="*/ 5998410 h 6610536"/>
              <a:gd name="connsiteX171" fmla="*/ 2289085 w 6610536"/>
              <a:gd name="connsiteY171" fmla="*/ 5994583 h 6610536"/>
              <a:gd name="connsiteX172" fmla="*/ 2288807 w 6610536"/>
              <a:gd name="connsiteY172" fmla="*/ 5992568 h 6610536"/>
              <a:gd name="connsiteX173" fmla="*/ 2289216 w 6610536"/>
              <a:gd name="connsiteY173" fmla="*/ 5992276 h 6610536"/>
              <a:gd name="connsiteX174" fmla="*/ 2293864 w 6610536"/>
              <a:gd name="connsiteY174" fmla="*/ 5989368 h 6610536"/>
              <a:gd name="connsiteX175" fmla="*/ 2298802 w 6610536"/>
              <a:gd name="connsiteY175" fmla="*/ 5986750 h 6610536"/>
              <a:gd name="connsiteX176" fmla="*/ 2304008 w 6610536"/>
              <a:gd name="connsiteY176" fmla="*/ 5985031 h 6610536"/>
              <a:gd name="connsiteX177" fmla="*/ 2309528 w 6610536"/>
              <a:gd name="connsiteY177" fmla="*/ 5982996 h 6610536"/>
              <a:gd name="connsiteX178" fmla="*/ 2315920 w 6610536"/>
              <a:gd name="connsiteY178" fmla="*/ 5981835 h 6610536"/>
              <a:gd name="connsiteX179" fmla="*/ 2322022 w 6610536"/>
              <a:gd name="connsiteY179" fmla="*/ 5980384 h 6610536"/>
              <a:gd name="connsiteX180" fmla="*/ 2328996 w 6610536"/>
              <a:gd name="connsiteY180" fmla="*/ 5979805 h 6610536"/>
              <a:gd name="connsiteX181" fmla="*/ 2336260 w 6610536"/>
              <a:gd name="connsiteY181" fmla="*/ 5979518 h 6610536"/>
              <a:gd name="connsiteX182" fmla="*/ 4554493 w 6610536"/>
              <a:gd name="connsiteY182" fmla="*/ 5978303 h 6610536"/>
              <a:gd name="connsiteX183" fmla="*/ 4556342 w 6610536"/>
              <a:gd name="connsiteY183" fmla="*/ 5980531 h 6610536"/>
              <a:gd name="connsiteX184" fmla="*/ 4557586 w 6610536"/>
              <a:gd name="connsiteY184" fmla="*/ 5982197 h 6610536"/>
              <a:gd name="connsiteX185" fmla="*/ 4558613 w 6610536"/>
              <a:gd name="connsiteY185" fmla="*/ 5984495 h 6610536"/>
              <a:gd name="connsiteX186" fmla="*/ 4559009 w 6610536"/>
              <a:gd name="connsiteY186" fmla="*/ 5987007 h 6610536"/>
              <a:gd name="connsiteX187" fmla="*/ 4558987 w 6610536"/>
              <a:gd name="connsiteY187" fmla="*/ 5989524 h 6610536"/>
              <a:gd name="connsiteX188" fmla="*/ 4558968 w 6610536"/>
              <a:gd name="connsiteY188" fmla="*/ 5991622 h 6610536"/>
              <a:gd name="connsiteX189" fmla="*/ 4557458 w 6610536"/>
              <a:gd name="connsiteY189" fmla="*/ 5996038 h 6610536"/>
              <a:gd name="connsiteX190" fmla="*/ 4556582 w 6610536"/>
              <a:gd name="connsiteY190" fmla="*/ 6000240 h 6610536"/>
              <a:gd name="connsiteX191" fmla="*/ 4556139 w 6610536"/>
              <a:gd name="connsiteY191" fmla="*/ 6002761 h 6610536"/>
              <a:gd name="connsiteX192" fmla="*/ 4555909 w 6610536"/>
              <a:gd name="connsiteY192" fmla="*/ 6005070 h 6610536"/>
              <a:gd name="connsiteX193" fmla="*/ 4555677 w 6610536"/>
              <a:gd name="connsiteY193" fmla="*/ 6007378 h 6610536"/>
              <a:gd name="connsiteX194" fmla="*/ 4556497 w 6610536"/>
              <a:gd name="connsiteY194" fmla="*/ 6009467 h 6610536"/>
              <a:gd name="connsiteX195" fmla="*/ 4556073 w 6610536"/>
              <a:gd name="connsiteY195" fmla="*/ 6009891 h 6610536"/>
              <a:gd name="connsiteX196" fmla="*/ 4555651 w 6610536"/>
              <a:gd name="connsiteY196" fmla="*/ 6010313 h 6610536"/>
              <a:gd name="connsiteX197" fmla="*/ 4553978 w 6610536"/>
              <a:gd name="connsiteY197" fmla="*/ 6009910 h 6610536"/>
              <a:gd name="connsiteX198" fmla="*/ 4552513 w 6610536"/>
              <a:gd name="connsiteY198" fmla="*/ 6009295 h 6610536"/>
              <a:gd name="connsiteX199" fmla="*/ 4550433 w 6610536"/>
              <a:gd name="connsiteY199" fmla="*/ 6007636 h 6610536"/>
              <a:gd name="connsiteX200" fmla="*/ 4548148 w 6610536"/>
              <a:gd name="connsiteY200" fmla="*/ 6005350 h 6610536"/>
              <a:gd name="connsiteX201" fmla="*/ 4545862 w 6610536"/>
              <a:gd name="connsiteY201" fmla="*/ 6003064 h 6610536"/>
              <a:gd name="connsiteX202" fmla="*/ 4543579 w 6610536"/>
              <a:gd name="connsiteY202" fmla="*/ 6000361 h 6610536"/>
              <a:gd name="connsiteX203" fmla="*/ 4541509 w 6610536"/>
              <a:gd name="connsiteY203" fmla="*/ 5997442 h 6610536"/>
              <a:gd name="connsiteX204" fmla="*/ 4540074 w 6610536"/>
              <a:gd name="connsiteY204" fmla="*/ 5993891 h 6610536"/>
              <a:gd name="connsiteX205" fmla="*/ 4538426 w 6610536"/>
              <a:gd name="connsiteY205" fmla="*/ 5990550 h 6610536"/>
              <a:gd name="connsiteX206" fmla="*/ 4538038 w 6610536"/>
              <a:gd name="connsiteY206" fmla="*/ 5987199 h 6610536"/>
              <a:gd name="connsiteX207" fmla="*/ 4538068 w 6610536"/>
              <a:gd name="connsiteY207" fmla="*/ 5983844 h 6610536"/>
              <a:gd name="connsiteX208" fmla="*/ 4538081 w 6610536"/>
              <a:gd name="connsiteY208" fmla="*/ 5982585 h 6610536"/>
              <a:gd name="connsiteX209" fmla="*/ 4538933 w 6610536"/>
              <a:gd name="connsiteY209" fmla="*/ 5980899 h 6610536"/>
              <a:gd name="connsiteX210" fmla="*/ 4539576 w 6610536"/>
              <a:gd name="connsiteY210" fmla="*/ 5979426 h 6610536"/>
              <a:gd name="connsiteX211" fmla="*/ 4539971 w 6610536"/>
              <a:gd name="connsiteY211" fmla="*/ 5978877 h 6610536"/>
              <a:gd name="connsiteX212" fmla="*/ 2390026 w 6610536"/>
              <a:gd name="connsiteY212" fmla="*/ 5901695 h 6610536"/>
              <a:gd name="connsiteX213" fmla="*/ 2393750 w 6610536"/>
              <a:gd name="connsiteY213" fmla="*/ 5902447 h 6610536"/>
              <a:gd name="connsiteX214" fmla="*/ 2397439 w 6610536"/>
              <a:gd name="connsiteY214" fmla="*/ 5904098 h 6610536"/>
              <a:gd name="connsiteX215" fmla="*/ 2400489 w 6610536"/>
              <a:gd name="connsiteY215" fmla="*/ 5906071 h 6610536"/>
              <a:gd name="connsiteX216" fmla="*/ 2402914 w 6610536"/>
              <a:gd name="connsiteY216" fmla="*/ 5908071 h 6610536"/>
              <a:gd name="connsiteX217" fmla="*/ 2404977 w 6610536"/>
              <a:gd name="connsiteY217" fmla="*/ 5911282 h 6610536"/>
              <a:gd name="connsiteX218" fmla="*/ 2406737 w 6610536"/>
              <a:gd name="connsiteY218" fmla="*/ 5914205 h 6610536"/>
              <a:gd name="connsiteX219" fmla="*/ 2407547 w 6610536"/>
              <a:gd name="connsiteY219" fmla="*/ 5917465 h 6610536"/>
              <a:gd name="connsiteX220" fmla="*/ 2407956 w 6610536"/>
              <a:gd name="connsiteY220" fmla="*/ 5920474 h 6610536"/>
              <a:gd name="connsiteX221" fmla="*/ 2405801 w 6610536"/>
              <a:gd name="connsiteY221" fmla="*/ 5923606 h 6610536"/>
              <a:gd name="connsiteX222" fmla="*/ 2402373 w 6610536"/>
              <a:gd name="connsiteY222" fmla="*/ 5929095 h 6610536"/>
              <a:gd name="connsiteX223" fmla="*/ 2400874 w 6610536"/>
              <a:gd name="connsiteY223" fmla="*/ 5932142 h 6610536"/>
              <a:gd name="connsiteX224" fmla="*/ 2400880 w 6610536"/>
              <a:gd name="connsiteY224" fmla="*/ 5932144 h 6610536"/>
              <a:gd name="connsiteX225" fmla="*/ 2402956 w 6610536"/>
              <a:gd name="connsiteY225" fmla="*/ 5933775 h 6610536"/>
              <a:gd name="connsiteX226" fmla="*/ 2405016 w 6610536"/>
              <a:gd name="connsiteY226" fmla="*/ 5935836 h 6610536"/>
              <a:gd name="connsiteX227" fmla="*/ 2406930 w 6610536"/>
              <a:gd name="connsiteY227" fmla="*/ 5937750 h 6610536"/>
              <a:gd name="connsiteX228" fmla="*/ 2406313 w 6610536"/>
              <a:gd name="connsiteY228" fmla="*/ 5940858 h 6610536"/>
              <a:gd name="connsiteX229" fmla="*/ 2404905 w 6610536"/>
              <a:gd name="connsiteY229" fmla="*/ 5944804 h 6610536"/>
              <a:gd name="connsiteX230" fmla="*/ 2403184 w 6610536"/>
              <a:gd name="connsiteY230" fmla="*/ 5948764 h 6610536"/>
              <a:gd name="connsiteX231" fmla="*/ 2401476 w 6610536"/>
              <a:gd name="connsiteY231" fmla="*/ 5952422 h 6610536"/>
              <a:gd name="connsiteX232" fmla="*/ 2397704 w 6610536"/>
              <a:gd name="connsiteY232" fmla="*/ 5952870 h 6610536"/>
              <a:gd name="connsiteX233" fmla="*/ 2393631 w 6610536"/>
              <a:gd name="connsiteY233" fmla="*/ 5953031 h 6610536"/>
              <a:gd name="connsiteX234" fmla="*/ 2390510 w 6610536"/>
              <a:gd name="connsiteY234" fmla="*/ 5952854 h 6610536"/>
              <a:gd name="connsiteX235" fmla="*/ 2387400 w 6610536"/>
              <a:gd name="connsiteY235" fmla="*/ 5952378 h 6610536"/>
              <a:gd name="connsiteX236" fmla="*/ 2384604 w 6610536"/>
              <a:gd name="connsiteY236" fmla="*/ 5951890 h 6610536"/>
              <a:gd name="connsiteX237" fmla="*/ 2382145 w 6610536"/>
              <a:gd name="connsiteY237" fmla="*/ 5950791 h 6610536"/>
              <a:gd name="connsiteX238" fmla="*/ 2379674 w 6610536"/>
              <a:gd name="connsiteY238" fmla="*/ 5949992 h 6610536"/>
              <a:gd name="connsiteX239" fmla="*/ 2377853 w 6610536"/>
              <a:gd name="connsiteY239" fmla="*/ 5948566 h 6610536"/>
              <a:gd name="connsiteX240" fmla="*/ 2376021 w 6610536"/>
              <a:gd name="connsiteY240" fmla="*/ 5947440 h 6610536"/>
              <a:gd name="connsiteX241" fmla="*/ 2374827 w 6610536"/>
              <a:gd name="connsiteY241" fmla="*/ 5945991 h 6610536"/>
              <a:gd name="connsiteX242" fmla="*/ 2373344 w 6610536"/>
              <a:gd name="connsiteY242" fmla="*/ 5943956 h 6610536"/>
              <a:gd name="connsiteX243" fmla="*/ 2372462 w 6610536"/>
              <a:gd name="connsiteY243" fmla="*/ 5942494 h 6610536"/>
              <a:gd name="connsiteX244" fmla="*/ 2371918 w 6610536"/>
              <a:gd name="connsiteY244" fmla="*/ 5940420 h 6610536"/>
              <a:gd name="connsiteX245" fmla="*/ 2371061 w 6610536"/>
              <a:gd name="connsiteY245" fmla="*/ 5938358 h 6610536"/>
              <a:gd name="connsiteX246" fmla="*/ 2370601 w 6610536"/>
              <a:gd name="connsiteY246" fmla="*/ 5934187 h 6610536"/>
              <a:gd name="connsiteX247" fmla="*/ 2371079 w 6610536"/>
              <a:gd name="connsiteY247" fmla="*/ 5929978 h 6610536"/>
              <a:gd name="connsiteX248" fmla="*/ 2371894 w 6610536"/>
              <a:gd name="connsiteY248" fmla="*/ 5925158 h 6610536"/>
              <a:gd name="connsiteX249" fmla="*/ 2373953 w 6610536"/>
              <a:gd name="connsiteY249" fmla="*/ 5920586 h 6610536"/>
              <a:gd name="connsiteX250" fmla="*/ 2376323 w 6610536"/>
              <a:gd name="connsiteY250" fmla="*/ 5916004 h 6610536"/>
              <a:gd name="connsiteX251" fmla="*/ 2378985 w 6610536"/>
              <a:gd name="connsiteY251" fmla="*/ 5912007 h 6610536"/>
              <a:gd name="connsiteX252" fmla="*/ 2382269 w 6610536"/>
              <a:gd name="connsiteY252" fmla="*/ 5907986 h 6610536"/>
              <a:gd name="connsiteX253" fmla="*/ 2385846 w 6610536"/>
              <a:gd name="connsiteY253" fmla="*/ 5904554 h 6610536"/>
              <a:gd name="connsiteX254" fmla="*/ 2487399 w 6610536"/>
              <a:gd name="connsiteY254" fmla="*/ 5851914 h 6610536"/>
              <a:gd name="connsiteX255" fmla="*/ 2488920 w 6610536"/>
              <a:gd name="connsiteY255" fmla="*/ 5852024 h 6610536"/>
              <a:gd name="connsiteX256" fmla="*/ 2491769 w 6610536"/>
              <a:gd name="connsiteY256" fmla="*/ 5855493 h 6610536"/>
              <a:gd name="connsiteX257" fmla="*/ 2490966 w 6610536"/>
              <a:gd name="connsiteY257" fmla="*/ 5856210 h 6610536"/>
              <a:gd name="connsiteX258" fmla="*/ 2490018 w 6610536"/>
              <a:gd name="connsiteY258" fmla="*/ 5858385 h 6610536"/>
              <a:gd name="connsiteX259" fmla="*/ 2489441 w 6610536"/>
              <a:gd name="connsiteY259" fmla="*/ 5858408 h 6610536"/>
              <a:gd name="connsiteX260" fmla="*/ 2488867 w 6610536"/>
              <a:gd name="connsiteY260" fmla="*/ 5858430 h 6610536"/>
              <a:gd name="connsiteX261" fmla="*/ 2488064 w 6610536"/>
              <a:gd name="connsiteY261" fmla="*/ 5856935 h 6610536"/>
              <a:gd name="connsiteX262" fmla="*/ 2487546 w 6610536"/>
              <a:gd name="connsiteY262" fmla="*/ 5855428 h 6610536"/>
              <a:gd name="connsiteX263" fmla="*/ 2487369 w 6610536"/>
              <a:gd name="connsiteY263" fmla="*/ 5852686 h 6610536"/>
              <a:gd name="connsiteX264" fmla="*/ 2444119 w 6610536"/>
              <a:gd name="connsiteY264" fmla="*/ 5840514 h 6610536"/>
              <a:gd name="connsiteX265" fmla="*/ 2446336 w 6610536"/>
              <a:gd name="connsiteY265" fmla="*/ 5844341 h 6610536"/>
              <a:gd name="connsiteX266" fmla="*/ 2447660 w 6610536"/>
              <a:gd name="connsiteY266" fmla="*/ 5848204 h 6610536"/>
              <a:gd name="connsiteX267" fmla="*/ 2449246 w 6610536"/>
              <a:gd name="connsiteY267" fmla="*/ 5852959 h 6610536"/>
              <a:gd name="connsiteX268" fmla="*/ 2449945 w 6610536"/>
              <a:gd name="connsiteY268" fmla="*/ 5857750 h 6610536"/>
              <a:gd name="connsiteX269" fmla="*/ 2450631 w 6610536"/>
              <a:gd name="connsiteY269" fmla="*/ 5862841 h 6610536"/>
              <a:gd name="connsiteX270" fmla="*/ 2450429 w 6610536"/>
              <a:gd name="connsiteY270" fmla="*/ 5867969 h 6610536"/>
              <a:gd name="connsiteX271" fmla="*/ 2449932 w 6610536"/>
              <a:gd name="connsiteY271" fmla="*/ 5873108 h 6610536"/>
              <a:gd name="connsiteX272" fmla="*/ 2448555 w 6610536"/>
              <a:gd name="connsiteY272" fmla="*/ 5877980 h 6610536"/>
              <a:gd name="connsiteX273" fmla="*/ 2447192 w 6610536"/>
              <a:gd name="connsiteY273" fmla="*/ 5882552 h 6610536"/>
              <a:gd name="connsiteX274" fmla="*/ 2445924 w 6610536"/>
              <a:gd name="connsiteY274" fmla="*/ 5884710 h 6610536"/>
              <a:gd name="connsiteX275" fmla="*/ 2444669 w 6610536"/>
              <a:gd name="connsiteY275" fmla="*/ 5886565 h 6610536"/>
              <a:gd name="connsiteX276" fmla="*/ 2443411 w 6610536"/>
              <a:gd name="connsiteY276" fmla="*/ 5888422 h 6610536"/>
              <a:gd name="connsiteX277" fmla="*/ 2441873 w 6610536"/>
              <a:gd name="connsiteY277" fmla="*/ 5889988 h 6610536"/>
              <a:gd name="connsiteX278" fmla="*/ 2440047 w 6610536"/>
              <a:gd name="connsiteY278" fmla="*/ 5891265 h 6610536"/>
              <a:gd name="connsiteX279" fmla="*/ 2438210 w 6610536"/>
              <a:gd name="connsiteY279" fmla="*/ 5892843 h 6610536"/>
              <a:gd name="connsiteX280" fmla="*/ 2436102 w 6610536"/>
              <a:gd name="connsiteY280" fmla="*/ 5893829 h 6610536"/>
              <a:gd name="connsiteX281" fmla="*/ 2433695 w 6610536"/>
              <a:gd name="connsiteY281" fmla="*/ 5894828 h 6610536"/>
              <a:gd name="connsiteX282" fmla="*/ 2433475 w 6610536"/>
              <a:gd name="connsiteY282" fmla="*/ 5894866 h 6610536"/>
              <a:gd name="connsiteX283" fmla="*/ 2432135 w 6610536"/>
              <a:gd name="connsiteY283" fmla="*/ 5891091 h 6610536"/>
              <a:gd name="connsiteX284" fmla="*/ 2428185 w 6610536"/>
              <a:gd name="connsiteY284" fmla="*/ 5895572 h 6610536"/>
              <a:gd name="connsiteX285" fmla="*/ 2425984 w 6610536"/>
              <a:gd name="connsiteY285" fmla="*/ 5895434 h 6610536"/>
              <a:gd name="connsiteX286" fmla="*/ 2423035 w 6610536"/>
              <a:gd name="connsiteY286" fmla="*/ 5895249 h 6610536"/>
              <a:gd name="connsiteX287" fmla="*/ 2420109 w 6610536"/>
              <a:gd name="connsiteY287" fmla="*/ 5894460 h 6610536"/>
              <a:gd name="connsiteX288" fmla="*/ 2416590 w 6610536"/>
              <a:gd name="connsiteY288" fmla="*/ 5893696 h 6610536"/>
              <a:gd name="connsiteX289" fmla="*/ 2416023 w 6610536"/>
              <a:gd name="connsiteY289" fmla="*/ 5885588 h 6610536"/>
              <a:gd name="connsiteX290" fmla="*/ 2414815 w 6610536"/>
              <a:gd name="connsiteY290" fmla="*/ 5878709 h 6610536"/>
              <a:gd name="connsiteX291" fmla="*/ 2413870 w 6610536"/>
              <a:gd name="connsiteY291" fmla="*/ 5872723 h 6610536"/>
              <a:gd name="connsiteX292" fmla="*/ 2412922 w 6610536"/>
              <a:gd name="connsiteY292" fmla="*/ 5866738 h 6610536"/>
              <a:gd name="connsiteX293" fmla="*/ 2412840 w 6610536"/>
              <a:gd name="connsiteY293" fmla="*/ 5861321 h 6610536"/>
              <a:gd name="connsiteX294" fmla="*/ 2412947 w 6610536"/>
              <a:gd name="connsiteY294" fmla="*/ 5858606 h 6610536"/>
              <a:gd name="connsiteX295" fmla="*/ 2413362 w 6610536"/>
              <a:gd name="connsiteY295" fmla="*/ 5855580 h 6610536"/>
              <a:gd name="connsiteX296" fmla="*/ 2414382 w 6610536"/>
              <a:gd name="connsiteY296" fmla="*/ 5852225 h 6610536"/>
              <a:gd name="connsiteX297" fmla="*/ 2415401 w 6610536"/>
              <a:gd name="connsiteY297" fmla="*/ 5848873 h 6610536"/>
              <a:gd name="connsiteX298" fmla="*/ 2417013 w 6610536"/>
              <a:gd name="connsiteY298" fmla="*/ 5845498 h 6610536"/>
              <a:gd name="connsiteX299" fmla="*/ 2418648 w 6610536"/>
              <a:gd name="connsiteY299" fmla="*/ 5841518 h 6610536"/>
              <a:gd name="connsiteX300" fmla="*/ 3268681 w 6610536"/>
              <a:gd name="connsiteY300" fmla="*/ 5807982 h 6610536"/>
              <a:gd name="connsiteX301" fmla="*/ 3270897 w 6610536"/>
              <a:gd name="connsiteY301" fmla="*/ 5811810 h 6610536"/>
              <a:gd name="connsiteX302" fmla="*/ 3272221 w 6610536"/>
              <a:gd name="connsiteY302" fmla="*/ 5815672 h 6610536"/>
              <a:gd name="connsiteX303" fmla="*/ 3273808 w 6610536"/>
              <a:gd name="connsiteY303" fmla="*/ 5820427 h 6610536"/>
              <a:gd name="connsiteX304" fmla="*/ 3274506 w 6610536"/>
              <a:gd name="connsiteY304" fmla="*/ 5825218 h 6610536"/>
              <a:gd name="connsiteX305" fmla="*/ 3275193 w 6610536"/>
              <a:gd name="connsiteY305" fmla="*/ 5830310 h 6610536"/>
              <a:gd name="connsiteX306" fmla="*/ 3274990 w 6610536"/>
              <a:gd name="connsiteY306" fmla="*/ 5835437 h 6610536"/>
              <a:gd name="connsiteX307" fmla="*/ 3274493 w 6610536"/>
              <a:gd name="connsiteY307" fmla="*/ 5840577 h 6610536"/>
              <a:gd name="connsiteX308" fmla="*/ 3273116 w 6610536"/>
              <a:gd name="connsiteY308" fmla="*/ 5845449 h 6610536"/>
              <a:gd name="connsiteX309" fmla="*/ 3271753 w 6610536"/>
              <a:gd name="connsiteY309" fmla="*/ 5850021 h 6610536"/>
              <a:gd name="connsiteX310" fmla="*/ 3270485 w 6610536"/>
              <a:gd name="connsiteY310" fmla="*/ 5852178 h 6610536"/>
              <a:gd name="connsiteX311" fmla="*/ 3269230 w 6610536"/>
              <a:gd name="connsiteY311" fmla="*/ 5854034 h 6610536"/>
              <a:gd name="connsiteX312" fmla="*/ 3267973 w 6610536"/>
              <a:gd name="connsiteY312" fmla="*/ 5855891 h 6610536"/>
              <a:gd name="connsiteX313" fmla="*/ 3266433 w 6610536"/>
              <a:gd name="connsiteY313" fmla="*/ 5857457 h 6610536"/>
              <a:gd name="connsiteX314" fmla="*/ 3264608 w 6610536"/>
              <a:gd name="connsiteY314" fmla="*/ 5858733 h 6610536"/>
              <a:gd name="connsiteX315" fmla="*/ 3262771 w 6610536"/>
              <a:gd name="connsiteY315" fmla="*/ 5860312 h 6610536"/>
              <a:gd name="connsiteX316" fmla="*/ 3260663 w 6610536"/>
              <a:gd name="connsiteY316" fmla="*/ 5861298 h 6610536"/>
              <a:gd name="connsiteX317" fmla="*/ 3258926 w 6610536"/>
              <a:gd name="connsiteY317" fmla="*/ 5862019 h 6610536"/>
              <a:gd name="connsiteX318" fmla="*/ 3258796 w 6610536"/>
              <a:gd name="connsiteY318" fmla="*/ 5861769 h 6610536"/>
              <a:gd name="connsiteX319" fmla="*/ 3256021 w 6610536"/>
              <a:gd name="connsiteY319" fmla="*/ 5856810 h 6610536"/>
              <a:gd name="connsiteX320" fmla="*/ 3255604 w 6610536"/>
              <a:gd name="connsiteY320" fmla="*/ 5856879 h 6610536"/>
              <a:gd name="connsiteX321" fmla="*/ 3253449 w 6610536"/>
              <a:gd name="connsiteY321" fmla="*/ 5854724 h 6610536"/>
              <a:gd name="connsiteX322" fmla="*/ 3251949 w 6610536"/>
              <a:gd name="connsiteY322" fmla="*/ 5852774 h 6610536"/>
              <a:gd name="connsiteX323" fmla="*/ 3251115 w 6610536"/>
              <a:gd name="connsiteY323" fmla="*/ 5850591 h 6610536"/>
              <a:gd name="connsiteX324" fmla="*/ 3251364 w 6610536"/>
              <a:gd name="connsiteY324" fmla="*/ 5848710 h 6610536"/>
              <a:gd name="connsiteX325" fmla="*/ 3247939 w 6610536"/>
              <a:gd name="connsiteY325" fmla="*/ 5843780 h 6610536"/>
              <a:gd name="connsiteX326" fmla="*/ 3243458 w 6610536"/>
              <a:gd name="connsiteY326" fmla="*/ 5837960 h 6610536"/>
              <a:gd name="connsiteX327" fmla="*/ 3238101 w 6610536"/>
              <a:gd name="connsiteY327" fmla="*/ 5832604 h 6610536"/>
              <a:gd name="connsiteX328" fmla="*/ 3237452 w 6610536"/>
              <a:gd name="connsiteY328" fmla="*/ 5832138 h 6610536"/>
              <a:gd name="connsiteX329" fmla="*/ 3237401 w 6610536"/>
              <a:gd name="connsiteY329" fmla="*/ 5828790 h 6610536"/>
              <a:gd name="connsiteX330" fmla="*/ 3237508 w 6610536"/>
              <a:gd name="connsiteY330" fmla="*/ 5826075 h 6610536"/>
              <a:gd name="connsiteX331" fmla="*/ 3237923 w 6610536"/>
              <a:gd name="connsiteY331" fmla="*/ 5823048 h 6610536"/>
              <a:gd name="connsiteX332" fmla="*/ 3238943 w 6610536"/>
              <a:gd name="connsiteY332" fmla="*/ 5819694 h 6610536"/>
              <a:gd name="connsiteX333" fmla="*/ 3239962 w 6610536"/>
              <a:gd name="connsiteY333" fmla="*/ 5816342 h 6610536"/>
              <a:gd name="connsiteX334" fmla="*/ 3241575 w 6610536"/>
              <a:gd name="connsiteY334" fmla="*/ 5812967 h 6610536"/>
              <a:gd name="connsiteX335" fmla="*/ 3243209 w 6610536"/>
              <a:gd name="connsiteY335" fmla="*/ 5808986 h 6610536"/>
              <a:gd name="connsiteX336" fmla="*/ 3328336 w 6610536"/>
              <a:gd name="connsiteY336" fmla="*/ 5790487 h 6610536"/>
              <a:gd name="connsiteX337" fmla="*/ 3330340 w 6610536"/>
              <a:gd name="connsiteY337" fmla="*/ 5790715 h 6610536"/>
              <a:gd name="connsiteX338" fmla="*/ 3332319 w 6610536"/>
              <a:gd name="connsiteY338" fmla="*/ 5791552 h 6610536"/>
              <a:gd name="connsiteX339" fmla="*/ 3334585 w 6610536"/>
              <a:gd name="connsiteY339" fmla="*/ 5792380 h 6610536"/>
              <a:gd name="connsiteX340" fmla="*/ 3334993 w 6610536"/>
              <a:gd name="connsiteY340" fmla="*/ 5796641 h 6610536"/>
              <a:gd name="connsiteX341" fmla="*/ 3335424 w 6610536"/>
              <a:gd name="connsiteY341" fmla="*/ 5800289 h 6610536"/>
              <a:gd name="connsiteX342" fmla="*/ 3335003 w 6610536"/>
              <a:gd name="connsiteY342" fmla="*/ 5803666 h 6610536"/>
              <a:gd name="connsiteX343" fmla="*/ 3334631 w 6610536"/>
              <a:gd name="connsiteY343" fmla="*/ 5805819 h 6610536"/>
              <a:gd name="connsiteX344" fmla="*/ 3333670 w 6610536"/>
              <a:gd name="connsiteY344" fmla="*/ 5808300 h 6610536"/>
              <a:gd name="connsiteX345" fmla="*/ 3332146 w 6610536"/>
              <a:gd name="connsiteY345" fmla="*/ 5810498 h 6610536"/>
              <a:gd name="connsiteX346" fmla="*/ 3330347 w 6610536"/>
              <a:gd name="connsiteY346" fmla="*/ 5812402 h 6610536"/>
              <a:gd name="connsiteX347" fmla="*/ 3328847 w 6610536"/>
              <a:gd name="connsiteY347" fmla="*/ 5813989 h 6610536"/>
              <a:gd name="connsiteX348" fmla="*/ 3324730 w 6610536"/>
              <a:gd name="connsiteY348" fmla="*/ 5816289 h 6610536"/>
              <a:gd name="connsiteX349" fmla="*/ 3321179 w 6610536"/>
              <a:gd name="connsiteY349" fmla="*/ 5818874 h 6610536"/>
              <a:gd name="connsiteX350" fmla="*/ 3319103 w 6610536"/>
              <a:gd name="connsiteY350" fmla="*/ 5820483 h 6610536"/>
              <a:gd name="connsiteX351" fmla="*/ 3317315 w 6610536"/>
              <a:gd name="connsiteY351" fmla="*/ 5822081 h 6610536"/>
              <a:gd name="connsiteX352" fmla="*/ 3315526 w 6610536"/>
              <a:gd name="connsiteY352" fmla="*/ 5823678 h 6610536"/>
              <a:gd name="connsiteX353" fmla="*/ 3314579 w 6610536"/>
              <a:gd name="connsiteY353" fmla="*/ 5825853 h 6610536"/>
              <a:gd name="connsiteX354" fmla="*/ 3314003 w 6610536"/>
              <a:gd name="connsiteY354" fmla="*/ 5825876 h 6610536"/>
              <a:gd name="connsiteX355" fmla="*/ 3313428 w 6610536"/>
              <a:gd name="connsiteY355" fmla="*/ 5825899 h 6610536"/>
              <a:gd name="connsiteX356" fmla="*/ 3312624 w 6610536"/>
              <a:gd name="connsiteY356" fmla="*/ 5824404 h 6610536"/>
              <a:gd name="connsiteX357" fmla="*/ 3312108 w 6610536"/>
              <a:gd name="connsiteY357" fmla="*/ 5822897 h 6610536"/>
              <a:gd name="connsiteX358" fmla="*/ 3311930 w 6610536"/>
              <a:gd name="connsiteY358" fmla="*/ 5820154 h 6610536"/>
              <a:gd name="connsiteX359" fmla="*/ 3312062 w 6610536"/>
              <a:gd name="connsiteY359" fmla="*/ 5816789 h 6610536"/>
              <a:gd name="connsiteX360" fmla="*/ 3312195 w 6610536"/>
              <a:gd name="connsiteY360" fmla="*/ 5813424 h 6610536"/>
              <a:gd name="connsiteX361" fmla="*/ 3312627 w 6610536"/>
              <a:gd name="connsiteY361" fmla="*/ 5809742 h 6610536"/>
              <a:gd name="connsiteX362" fmla="*/ 3313349 w 6610536"/>
              <a:gd name="connsiteY362" fmla="*/ 5806047 h 6610536"/>
              <a:gd name="connsiteX363" fmla="*/ 3314933 w 6610536"/>
              <a:gd name="connsiteY363" fmla="*/ 5802320 h 6610536"/>
              <a:gd name="connsiteX364" fmla="*/ 3316229 w 6610536"/>
              <a:gd name="connsiteY364" fmla="*/ 5798602 h 6610536"/>
              <a:gd name="connsiteX365" fmla="*/ 3318353 w 6610536"/>
              <a:gd name="connsiteY365" fmla="*/ 5795769 h 6610536"/>
              <a:gd name="connsiteX366" fmla="*/ 3320752 w 6610536"/>
              <a:gd name="connsiteY366" fmla="*/ 5793231 h 6610536"/>
              <a:gd name="connsiteX367" fmla="*/ 3321653 w 6610536"/>
              <a:gd name="connsiteY367" fmla="*/ 5792280 h 6610536"/>
              <a:gd name="connsiteX368" fmla="*/ 3323405 w 6610536"/>
              <a:gd name="connsiteY368" fmla="*/ 5791599 h 6610536"/>
              <a:gd name="connsiteX369" fmla="*/ 3324868 w 6610536"/>
              <a:gd name="connsiteY369" fmla="*/ 5790930 h 6610536"/>
              <a:gd name="connsiteX370" fmla="*/ 3326610 w 6610536"/>
              <a:gd name="connsiteY370" fmla="*/ 5790555 h 6610536"/>
              <a:gd name="connsiteX371" fmla="*/ 3135828 w 6610536"/>
              <a:gd name="connsiteY371" fmla="*/ 5683015 h 6610536"/>
              <a:gd name="connsiteX372" fmla="*/ 3140288 w 6610536"/>
              <a:gd name="connsiteY372" fmla="*/ 5683131 h 6610536"/>
              <a:gd name="connsiteX373" fmla="*/ 3144414 w 6610536"/>
              <a:gd name="connsiteY373" fmla="*/ 5684130 h 6610536"/>
              <a:gd name="connsiteX374" fmla="*/ 3148542 w 6610536"/>
              <a:gd name="connsiteY374" fmla="*/ 5685129 h 6610536"/>
              <a:gd name="connsiteX375" fmla="*/ 3152037 w 6610536"/>
              <a:gd name="connsiteY375" fmla="*/ 5687026 h 6610536"/>
              <a:gd name="connsiteX376" fmla="*/ 3155522 w 6610536"/>
              <a:gd name="connsiteY376" fmla="*/ 5689212 h 6610536"/>
              <a:gd name="connsiteX377" fmla="*/ 3158101 w 6610536"/>
              <a:gd name="connsiteY377" fmla="*/ 5691726 h 6610536"/>
              <a:gd name="connsiteX378" fmla="*/ 3159224 w 6610536"/>
              <a:gd name="connsiteY378" fmla="*/ 5693425 h 6610536"/>
              <a:gd name="connsiteX379" fmla="*/ 3160348 w 6610536"/>
              <a:gd name="connsiteY379" fmla="*/ 5695125 h 6610536"/>
              <a:gd name="connsiteX380" fmla="*/ 3160885 w 6610536"/>
              <a:gd name="connsiteY380" fmla="*/ 5696556 h 6610536"/>
              <a:gd name="connsiteX381" fmla="*/ 3161401 w 6610536"/>
              <a:gd name="connsiteY381" fmla="*/ 5698570 h 6610536"/>
              <a:gd name="connsiteX382" fmla="*/ 3161918 w 6610536"/>
              <a:gd name="connsiteY382" fmla="*/ 5700584 h 6610536"/>
              <a:gd name="connsiteX383" fmla="*/ 3162123 w 6610536"/>
              <a:gd name="connsiteY383" fmla="*/ 5702901 h 6610536"/>
              <a:gd name="connsiteX384" fmla="*/ 3162032 w 6610536"/>
              <a:gd name="connsiteY384" fmla="*/ 5705228 h 6610536"/>
              <a:gd name="connsiteX385" fmla="*/ 3161940 w 6610536"/>
              <a:gd name="connsiteY385" fmla="*/ 5707557 h 6610536"/>
              <a:gd name="connsiteX386" fmla="*/ 3150866 w 6610536"/>
              <a:gd name="connsiteY386" fmla="*/ 5709155 h 6610536"/>
              <a:gd name="connsiteX387" fmla="*/ 3142166 w 6610536"/>
              <a:gd name="connsiteY387" fmla="*/ 5710952 h 6610536"/>
              <a:gd name="connsiteX388" fmla="*/ 3134693 w 6610536"/>
              <a:gd name="connsiteY388" fmla="*/ 5711828 h 6610536"/>
              <a:gd name="connsiteX389" fmla="*/ 3131414 w 6610536"/>
              <a:gd name="connsiteY389" fmla="*/ 5711956 h 6610536"/>
              <a:gd name="connsiteX390" fmla="*/ 3128732 w 6610536"/>
              <a:gd name="connsiteY390" fmla="*/ 5712063 h 6610536"/>
              <a:gd name="connsiteX391" fmla="*/ 3126073 w 6610536"/>
              <a:gd name="connsiteY391" fmla="*/ 5711587 h 6610536"/>
              <a:gd name="connsiteX392" fmla="*/ 3123746 w 6610536"/>
              <a:gd name="connsiteY392" fmla="*/ 5710225 h 6610536"/>
              <a:gd name="connsiteX393" fmla="*/ 3121420 w 6610536"/>
              <a:gd name="connsiteY393" fmla="*/ 5708865 h 6610536"/>
              <a:gd name="connsiteX394" fmla="*/ 3119128 w 6610536"/>
              <a:gd name="connsiteY394" fmla="*/ 5706631 h 6610536"/>
              <a:gd name="connsiteX395" fmla="*/ 3117456 w 6610536"/>
              <a:gd name="connsiteY395" fmla="*/ 5703791 h 6610536"/>
              <a:gd name="connsiteX396" fmla="*/ 3115518 w 6610536"/>
              <a:gd name="connsiteY396" fmla="*/ 5700090 h 6610536"/>
              <a:gd name="connsiteX397" fmla="*/ 3113305 w 6610536"/>
              <a:gd name="connsiteY397" fmla="*/ 5695818 h 6610536"/>
              <a:gd name="connsiteX398" fmla="*/ 3111128 w 6610536"/>
              <a:gd name="connsiteY398" fmla="*/ 5690674 h 6610536"/>
              <a:gd name="connsiteX399" fmla="*/ 3114498 w 6610536"/>
              <a:gd name="connsiteY399" fmla="*/ 5688216 h 6610536"/>
              <a:gd name="connsiteX400" fmla="*/ 3118441 w 6610536"/>
              <a:gd name="connsiteY400" fmla="*/ 5686317 h 6610536"/>
              <a:gd name="connsiteX401" fmla="*/ 3122361 w 6610536"/>
              <a:gd name="connsiteY401" fmla="*/ 5685001 h 6610536"/>
              <a:gd name="connsiteX402" fmla="*/ 3126877 w 6610536"/>
              <a:gd name="connsiteY402" fmla="*/ 5683660 h 6610536"/>
              <a:gd name="connsiteX403" fmla="*/ 3131359 w 6610536"/>
              <a:gd name="connsiteY403" fmla="*/ 5683191 h 6610536"/>
              <a:gd name="connsiteX404" fmla="*/ 2299300 w 6610536"/>
              <a:gd name="connsiteY404" fmla="*/ 5642342 h 6610536"/>
              <a:gd name="connsiteX405" fmla="*/ 2303645 w 6610536"/>
              <a:gd name="connsiteY405" fmla="*/ 5647143 h 6610536"/>
              <a:gd name="connsiteX406" fmla="*/ 2307971 w 6610536"/>
              <a:gd name="connsiteY406" fmla="*/ 5652380 h 6610536"/>
              <a:gd name="connsiteX407" fmla="*/ 2309364 w 6610536"/>
              <a:gd name="connsiteY407" fmla="*/ 5655144 h 6610536"/>
              <a:gd name="connsiteX408" fmla="*/ 2310780 w 6610536"/>
              <a:gd name="connsiteY408" fmla="*/ 5657471 h 6610536"/>
              <a:gd name="connsiteX409" fmla="*/ 2312195 w 6610536"/>
              <a:gd name="connsiteY409" fmla="*/ 5659796 h 6610536"/>
              <a:gd name="connsiteX410" fmla="*/ 2312718 w 6610536"/>
              <a:gd name="connsiteY410" fmla="*/ 5662599 h 6610536"/>
              <a:gd name="connsiteX411" fmla="*/ 2313470 w 6610536"/>
              <a:gd name="connsiteY411" fmla="*/ 5665174 h 6610536"/>
              <a:gd name="connsiteX412" fmla="*/ 2313348 w 6610536"/>
              <a:gd name="connsiteY412" fmla="*/ 5667789 h 6610536"/>
              <a:gd name="connsiteX413" fmla="*/ 2313000 w 6610536"/>
              <a:gd name="connsiteY413" fmla="*/ 5670633 h 6610536"/>
              <a:gd name="connsiteX414" fmla="*/ 2312081 w 6610536"/>
              <a:gd name="connsiteY414" fmla="*/ 5672509 h 6610536"/>
              <a:gd name="connsiteX415" fmla="*/ 2308030 w 6610536"/>
              <a:gd name="connsiteY415" fmla="*/ 5668933 h 6610536"/>
              <a:gd name="connsiteX416" fmla="*/ 2299848 w 6610536"/>
              <a:gd name="connsiteY416" fmla="*/ 5661428 h 6610536"/>
              <a:gd name="connsiteX417" fmla="*/ 2291795 w 6610536"/>
              <a:gd name="connsiteY417" fmla="*/ 5653255 h 6610536"/>
              <a:gd name="connsiteX418" fmla="*/ 2291844 w 6610536"/>
              <a:gd name="connsiteY418" fmla="*/ 5653125 h 6610536"/>
              <a:gd name="connsiteX419" fmla="*/ 2293065 w 6610536"/>
              <a:gd name="connsiteY419" fmla="*/ 5650239 h 6610536"/>
              <a:gd name="connsiteX420" fmla="*/ 2294700 w 6610536"/>
              <a:gd name="connsiteY420" fmla="*/ 5647773 h 6610536"/>
              <a:gd name="connsiteX421" fmla="*/ 2297000 w 6610536"/>
              <a:gd name="connsiteY421" fmla="*/ 5645058 h 6610536"/>
              <a:gd name="connsiteX422" fmla="*/ 3304232 w 6610536"/>
              <a:gd name="connsiteY422" fmla="*/ 5594613 h 6610536"/>
              <a:gd name="connsiteX423" fmla="*/ 3306948 w 6610536"/>
              <a:gd name="connsiteY423" fmla="*/ 5594806 h 6610536"/>
              <a:gd name="connsiteX424" fmla="*/ 3310262 w 6610536"/>
              <a:gd name="connsiteY424" fmla="*/ 5595272 h 6610536"/>
              <a:gd name="connsiteX425" fmla="*/ 3312932 w 6610536"/>
              <a:gd name="connsiteY425" fmla="*/ 5596660 h 6610536"/>
              <a:gd name="connsiteX426" fmla="*/ 3315918 w 6610536"/>
              <a:gd name="connsiteY426" fmla="*/ 5597738 h 6610536"/>
              <a:gd name="connsiteX427" fmla="*/ 3318880 w 6610536"/>
              <a:gd name="connsiteY427" fmla="*/ 5599415 h 6610536"/>
              <a:gd name="connsiteX428" fmla="*/ 3321515 w 6610536"/>
              <a:gd name="connsiteY428" fmla="*/ 5601701 h 6610536"/>
              <a:gd name="connsiteX429" fmla="*/ 3324757 w 6610536"/>
              <a:gd name="connsiteY429" fmla="*/ 5603963 h 6610536"/>
              <a:gd name="connsiteX430" fmla="*/ 3327380 w 6610536"/>
              <a:gd name="connsiteY430" fmla="*/ 5606549 h 6610536"/>
              <a:gd name="connsiteX431" fmla="*/ 3329991 w 6610536"/>
              <a:gd name="connsiteY431" fmla="*/ 5609434 h 6610536"/>
              <a:gd name="connsiteX432" fmla="*/ 3332299 w 6610536"/>
              <a:gd name="connsiteY432" fmla="*/ 5612333 h 6610536"/>
              <a:gd name="connsiteX433" fmla="*/ 3332643 w 6610536"/>
              <a:gd name="connsiteY433" fmla="*/ 5612857 h 6610536"/>
              <a:gd name="connsiteX434" fmla="*/ 3333849 w 6610536"/>
              <a:gd name="connsiteY434" fmla="*/ 5613049 h 6610536"/>
              <a:gd name="connsiteX435" fmla="*/ 3339296 w 6610536"/>
              <a:gd name="connsiteY435" fmla="*/ 5613435 h 6610536"/>
              <a:gd name="connsiteX436" fmla="*/ 3344768 w 6610536"/>
              <a:gd name="connsiteY436" fmla="*/ 5613220 h 6610536"/>
              <a:gd name="connsiteX437" fmla="*/ 3349950 w 6610536"/>
              <a:gd name="connsiteY437" fmla="*/ 5612715 h 6610536"/>
              <a:gd name="connsiteX438" fmla="*/ 3355456 w 6610536"/>
              <a:gd name="connsiteY438" fmla="*/ 5611598 h 6610536"/>
              <a:gd name="connsiteX439" fmla="*/ 3366774 w 6610536"/>
              <a:gd name="connsiteY439" fmla="*/ 5609348 h 6610536"/>
              <a:gd name="connsiteX440" fmla="*/ 3378434 w 6610536"/>
              <a:gd name="connsiteY440" fmla="*/ 5606187 h 6610536"/>
              <a:gd name="connsiteX441" fmla="*/ 3385170 w 6610536"/>
              <a:gd name="connsiteY441" fmla="*/ 5604722 h 6610536"/>
              <a:gd name="connsiteX442" fmla="*/ 3392208 w 6610536"/>
              <a:gd name="connsiteY442" fmla="*/ 5603243 h 6610536"/>
              <a:gd name="connsiteX443" fmla="*/ 3399236 w 6610536"/>
              <a:gd name="connsiteY443" fmla="*/ 5602064 h 6610536"/>
              <a:gd name="connsiteX444" fmla="*/ 3407468 w 6610536"/>
              <a:gd name="connsiteY444" fmla="*/ 5601138 h 6610536"/>
              <a:gd name="connsiteX445" fmla="*/ 3404858 w 6610536"/>
              <a:gd name="connsiteY445" fmla="*/ 5605745 h 6610536"/>
              <a:gd name="connsiteX446" fmla="*/ 3402540 w 6610536"/>
              <a:gd name="connsiteY446" fmla="*/ 5610639 h 6610536"/>
              <a:gd name="connsiteX447" fmla="*/ 3400842 w 6610536"/>
              <a:gd name="connsiteY447" fmla="*/ 5615210 h 6610536"/>
              <a:gd name="connsiteX448" fmla="*/ 3399460 w 6610536"/>
              <a:gd name="connsiteY448" fmla="*/ 5619466 h 6610536"/>
              <a:gd name="connsiteX449" fmla="*/ 3398369 w 6610536"/>
              <a:gd name="connsiteY449" fmla="*/ 5624013 h 6610536"/>
              <a:gd name="connsiteX450" fmla="*/ 3397900 w 6610536"/>
              <a:gd name="connsiteY450" fmla="*/ 5628235 h 6610536"/>
              <a:gd name="connsiteX451" fmla="*/ 3397429 w 6610536"/>
              <a:gd name="connsiteY451" fmla="*/ 5632455 h 6610536"/>
              <a:gd name="connsiteX452" fmla="*/ 3397263 w 6610536"/>
              <a:gd name="connsiteY452" fmla="*/ 5636665 h 6610536"/>
              <a:gd name="connsiteX453" fmla="*/ 3397401 w 6610536"/>
              <a:gd name="connsiteY453" fmla="*/ 5640861 h 6610536"/>
              <a:gd name="connsiteX454" fmla="*/ 3398159 w 6610536"/>
              <a:gd name="connsiteY454" fmla="*/ 5644734 h 6610536"/>
              <a:gd name="connsiteX455" fmla="*/ 3399360 w 6610536"/>
              <a:gd name="connsiteY455" fmla="*/ 5652793 h 6610536"/>
              <a:gd name="connsiteX456" fmla="*/ 3400862 w 6610536"/>
              <a:gd name="connsiteY456" fmla="*/ 5660839 h 6610536"/>
              <a:gd name="connsiteX457" fmla="*/ 3402987 w 6610536"/>
              <a:gd name="connsiteY457" fmla="*/ 5668560 h 6610536"/>
              <a:gd name="connsiteX458" fmla="*/ 3404806 w 6610536"/>
              <a:gd name="connsiteY458" fmla="*/ 5676294 h 6610536"/>
              <a:gd name="connsiteX459" fmla="*/ 3406614 w 6610536"/>
              <a:gd name="connsiteY459" fmla="*/ 5684328 h 6610536"/>
              <a:gd name="connsiteX460" fmla="*/ 3407499 w 6610536"/>
              <a:gd name="connsiteY460" fmla="*/ 5692698 h 6610536"/>
              <a:gd name="connsiteX461" fmla="*/ 3407647 w 6610536"/>
              <a:gd name="connsiteY461" fmla="*/ 5696596 h 6610536"/>
              <a:gd name="connsiteX462" fmla="*/ 3407481 w 6610536"/>
              <a:gd name="connsiteY462" fmla="*/ 5700805 h 6610536"/>
              <a:gd name="connsiteX463" fmla="*/ 3407314 w 6610536"/>
              <a:gd name="connsiteY463" fmla="*/ 5705014 h 6610536"/>
              <a:gd name="connsiteX464" fmla="*/ 3406846 w 6610536"/>
              <a:gd name="connsiteY464" fmla="*/ 5709236 h 6610536"/>
              <a:gd name="connsiteX465" fmla="*/ 3406060 w 6610536"/>
              <a:gd name="connsiteY465" fmla="*/ 5713769 h 6610536"/>
              <a:gd name="connsiteX466" fmla="*/ 3404362 w 6610536"/>
              <a:gd name="connsiteY466" fmla="*/ 5718339 h 6610536"/>
              <a:gd name="connsiteX467" fmla="*/ 3402968 w 6610536"/>
              <a:gd name="connsiteY467" fmla="*/ 5722897 h 6610536"/>
              <a:gd name="connsiteX468" fmla="*/ 3400965 w 6610536"/>
              <a:gd name="connsiteY468" fmla="*/ 5727479 h 6610536"/>
              <a:gd name="connsiteX469" fmla="*/ 3398355 w 6610536"/>
              <a:gd name="connsiteY469" fmla="*/ 5732085 h 6610536"/>
              <a:gd name="connsiteX470" fmla="*/ 3395429 w 6610536"/>
              <a:gd name="connsiteY470" fmla="*/ 5737003 h 6610536"/>
              <a:gd name="connsiteX471" fmla="*/ 3392634 w 6610536"/>
              <a:gd name="connsiteY471" fmla="*/ 5738615 h 6610536"/>
              <a:gd name="connsiteX472" fmla="*/ 3389876 w 6610536"/>
              <a:gd name="connsiteY472" fmla="*/ 5739324 h 6610536"/>
              <a:gd name="connsiteX473" fmla="*/ 3384343 w 6610536"/>
              <a:gd name="connsiteY473" fmla="*/ 5741043 h 6610536"/>
              <a:gd name="connsiteX474" fmla="*/ 3378556 w 6610536"/>
              <a:gd name="connsiteY474" fmla="*/ 5741572 h 6610536"/>
              <a:gd name="connsiteX475" fmla="*/ 3373399 w 6610536"/>
              <a:gd name="connsiteY475" fmla="*/ 5741475 h 6610536"/>
              <a:gd name="connsiteX476" fmla="*/ 3368269 w 6610536"/>
              <a:gd name="connsiteY476" fmla="*/ 5740777 h 6610536"/>
              <a:gd name="connsiteX477" fmla="*/ 3362831 w 6610536"/>
              <a:gd name="connsiteY477" fmla="*/ 5740091 h 6610536"/>
              <a:gd name="connsiteX478" fmla="*/ 3352005 w 6610536"/>
              <a:gd name="connsiteY478" fmla="*/ 5737515 h 6610536"/>
              <a:gd name="connsiteX479" fmla="*/ 3340292 w 6610536"/>
              <a:gd name="connsiteY479" fmla="*/ 5734376 h 6610536"/>
              <a:gd name="connsiteX480" fmla="*/ 3334260 w 6610536"/>
              <a:gd name="connsiteY480" fmla="*/ 5733412 h 6610536"/>
              <a:gd name="connsiteX481" fmla="*/ 3327618 w 6610536"/>
              <a:gd name="connsiteY481" fmla="*/ 5732474 h 6610536"/>
              <a:gd name="connsiteX482" fmla="*/ 3320653 w 6610536"/>
              <a:gd name="connsiteY482" fmla="*/ 5732148 h 6610536"/>
              <a:gd name="connsiteX483" fmla="*/ 3313366 w 6610536"/>
              <a:gd name="connsiteY483" fmla="*/ 5732136 h 6610536"/>
              <a:gd name="connsiteX484" fmla="*/ 3305743 w 6610536"/>
              <a:gd name="connsiteY484" fmla="*/ 5733037 h 6610536"/>
              <a:gd name="connsiteX485" fmla="*/ 3297488 w 6610536"/>
              <a:gd name="connsiteY485" fmla="*/ 5734563 h 6610536"/>
              <a:gd name="connsiteX486" fmla="*/ 3293588 w 6610536"/>
              <a:gd name="connsiteY486" fmla="*/ 5725711 h 6610536"/>
              <a:gd name="connsiteX487" fmla="*/ 3289980 w 6610536"/>
              <a:gd name="connsiteY487" fmla="*/ 5717148 h 6610536"/>
              <a:gd name="connsiteX488" fmla="*/ 3286677 w 6610536"/>
              <a:gd name="connsiteY488" fmla="*/ 5708572 h 6610536"/>
              <a:gd name="connsiteX489" fmla="*/ 3284272 w 6610536"/>
              <a:gd name="connsiteY489" fmla="*/ 5700262 h 6610536"/>
              <a:gd name="connsiteX490" fmla="*/ 3282184 w 6610536"/>
              <a:gd name="connsiteY490" fmla="*/ 5691639 h 6610536"/>
              <a:gd name="connsiteX491" fmla="*/ 3280984 w 6610536"/>
              <a:gd name="connsiteY491" fmla="*/ 5683581 h 6610536"/>
              <a:gd name="connsiteX492" fmla="*/ 3280089 w 6610536"/>
              <a:gd name="connsiteY492" fmla="*/ 5675510 h 6610536"/>
              <a:gd name="connsiteX493" fmla="*/ 3280093 w 6610536"/>
              <a:gd name="connsiteY493" fmla="*/ 5667705 h 6610536"/>
              <a:gd name="connsiteX494" fmla="*/ 3280730 w 6610536"/>
              <a:gd name="connsiteY494" fmla="*/ 5659274 h 6610536"/>
              <a:gd name="connsiteX495" fmla="*/ 3282242 w 6610536"/>
              <a:gd name="connsiteY495" fmla="*/ 5651709 h 6610536"/>
              <a:gd name="connsiteX496" fmla="*/ 3283005 w 6610536"/>
              <a:gd name="connsiteY496" fmla="*/ 5647777 h 6610536"/>
              <a:gd name="connsiteX497" fmla="*/ 3284070 w 6610536"/>
              <a:gd name="connsiteY497" fmla="*/ 5643832 h 6610536"/>
              <a:gd name="connsiteX498" fmla="*/ 3285733 w 6610536"/>
              <a:gd name="connsiteY498" fmla="*/ 5640164 h 6610536"/>
              <a:gd name="connsiteX499" fmla="*/ 3287115 w 6610536"/>
              <a:gd name="connsiteY499" fmla="*/ 5635908 h 6610536"/>
              <a:gd name="connsiteX500" fmla="*/ 3289081 w 6610536"/>
              <a:gd name="connsiteY500" fmla="*/ 5632227 h 6610536"/>
              <a:gd name="connsiteX501" fmla="*/ 3290199 w 6610536"/>
              <a:gd name="connsiteY501" fmla="*/ 5630271 h 6610536"/>
              <a:gd name="connsiteX502" fmla="*/ 3289005 w 6610536"/>
              <a:gd name="connsiteY502" fmla="*/ 5627486 h 6610536"/>
              <a:gd name="connsiteX503" fmla="*/ 3287631 w 6610536"/>
              <a:gd name="connsiteY503" fmla="*/ 5623955 h 6610536"/>
              <a:gd name="connsiteX504" fmla="*/ 3287130 w 6610536"/>
              <a:gd name="connsiteY504" fmla="*/ 5621285 h 6610536"/>
              <a:gd name="connsiteX505" fmla="*/ 3286933 w 6610536"/>
              <a:gd name="connsiteY505" fmla="*/ 5618605 h 6610536"/>
              <a:gd name="connsiteX506" fmla="*/ 3287134 w 6610536"/>
              <a:gd name="connsiteY506" fmla="*/ 5613517 h 6610536"/>
              <a:gd name="connsiteX507" fmla="*/ 3287895 w 6610536"/>
              <a:gd name="connsiteY507" fmla="*/ 5609602 h 6610536"/>
              <a:gd name="connsiteX508" fmla="*/ 3288957 w 6610536"/>
              <a:gd name="connsiteY508" fmla="*/ 5605675 h 6610536"/>
              <a:gd name="connsiteX509" fmla="*/ 3290592 w 6610536"/>
              <a:gd name="connsiteY509" fmla="*/ 5602623 h 6610536"/>
              <a:gd name="connsiteX510" fmla="*/ 3292506 w 6610536"/>
              <a:gd name="connsiteY510" fmla="*/ 5600156 h 6610536"/>
              <a:gd name="connsiteX511" fmla="*/ 3294408 w 6610536"/>
              <a:gd name="connsiteY511" fmla="*/ 5597988 h 6610536"/>
              <a:gd name="connsiteX512" fmla="*/ 3296590 w 6610536"/>
              <a:gd name="connsiteY512" fmla="*/ 5596410 h 6610536"/>
              <a:gd name="connsiteX513" fmla="*/ 3299053 w 6610536"/>
              <a:gd name="connsiteY513" fmla="*/ 5595416 h 6610536"/>
              <a:gd name="connsiteX514" fmla="*/ 3301502 w 6610536"/>
              <a:gd name="connsiteY514" fmla="*/ 5594721 h 6610536"/>
              <a:gd name="connsiteX515" fmla="*/ 4817182 w 6610536"/>
              <a:gd name="connsiteY515" fmla="*/ 5544037 h 6610536"/>
              <a:gd name="connsiteX516" fmla="*/ 4816840 w 6610536"/>
              <a:gd name="connsiteY516" fmla="*/ 5545082 h 6610536"/>
              <a:gd name="connsiteX517" fmla="*/ 4816150 w 6610536"/>
              <a:gd name="connsiteY517" fmla="*/ 5547180 h 6610536"/>
              <a:gd name="connsiteX518" fmla="*/ 4816069 w 6610536"/>
              <a:gd name="connsiteY518" fmla="*/ 5549255 h 6610536"/>
              <a:gd name="connsiteX519" fmla="*/ 4817189 w 6610536"/>
              <a:gd name="connsiteY519" fmla="*/ 5551577 h 6610536"/>
              <a:gd name="connsiteX520" fmla="*/ 4814529 w 6610536"/>
              <a:gd name="connsiteY520" fmla="*/ 5549907 h 6610536"/>
              <a:gd name="connsiteX521" fmla="*/ 4811263 w 6610536"/>
              <a:gd name="connsiteY521" fmla="*/ 5548260 h 6610536"/>
              <a:gd name="connsiteX522" fmla="*/ 4808265 w 6610536"/>
              <a:gd name="connsiteY522" fmla="*/ 5547492 h 6610536"/>
              <a:gd name="connsiteX523" fmla="*/ 4805443 w 6610536"/>
              <a:gd name="connsiteY523" fmla="*/ 5546329 h 6610536"/>
              <a:gd name="connsiteX524" fmla="*/ 4807777 w 6610536"/>
              <a:gd name="connsiteY524" fmla="*/ 5545604 h 6610536"/>
              <a:gd name="connsiteX525" fmla="*/ 4815342 w 6610536"/>
              <a:gd name="connsiteY525" fmla="*/ 5544221 h 6610536"/>
              <a:gd name="connsiteX526" fmla="*/ 3037896 w 6610536"/>
              <a:gd name="connsiteY526" fmla="*/ 5517307 h 6610536"/>
              <a:gd name="connsiteX527" fmla="*/ 3040535 w 6610536"/>
              <a:gd name="connsiteY527" fmla="*/ 5520224 h 6610536"/>
              <a:gd name="connsiteX528" fmla="*/ 3043457 w 6610536"/>
              <a:gd name="connsiteY528" fmla="*/ 5523731 h 6610536"/>
              <a:gd name="connsiteX529" fmla="*/ 3045778 w 6610536"/>
              <a:gd name="connsiteY529" fmla="*/ 5526961 h 6610536"/>
              <a:gd name="connsiteX530" fmla="*/ 3047767 w 6610536"/>
              <a:gd name="connsiteY530" fmla="*/ 5530808 h 6610536"/>
              <a:gd name="connsiteX531" fmla="*/ 3049767 w 6610536"/>
              <a:gd name="connsiteY531" fmla="*/ 5534353 h 6610536"/>
              <a:gd name="connsiteX532" fmla="*/ 3050839 w 6610536"/>
              <a:gd name="connsiteY532" fmla="*/ 5538237 h 6610536"/>
              <a:gd name="connsiteX533" fmla="*/ 3052216 w 6610536"/>
              <a:gd name="connsiteY533" fmla="*/ 5542107 h 6610536"/>
              <a:gd name="connsiteX534" fmla="*/ 3053274 w 6610536"/>
              <a:gd name="connsiteY534" fmla="*/ 5546294 h 6610536"/>
              <a:gd name="connsiteX535" fmla="*/ 3053720 w 6610536"/>
              <a:gd name="connsiteY535" fmla="*/ 5550504 h 6610536"/>
              <a:gd name="connsiteX536" fmla="*/ 3054472 w 6610536"/>
              <a:gd name="connsiteY536" fmla="*/ 5554702 h 6610536"/>
              <a:gd name="connsiteX537" fmla="*/ 3054613 w 6610536"/>
              <a:gd name="connsiteY537" fmla="*/ 5558926 h 6610536"/>
              <a:gd name="connsiteX538" fmla="*/ 3054433 w 6610536"/>
              <a:gd name="connsiteY538" fmla="*/ 5563461 h 6610536"/>
              <a:gd name="connsiteX539" fmla="*/ 3053948 w 6610536"/>
              <a:gd name="connsiteY539" fmla="*/ 5568011 h 6610536"/>
              <a:gd name="connsiteX540" fmla="*/ 3053486 w 6610536"/>
              <a:gd name="connsiteY540" fmla="*/ 5571954 h 6610536"/>
              <a:gd name="connsiteX541" fmla="*/ 3052388 w 6610536"/>
              <a:gd name="connsiteY541" fmla="*/ 5576527 h 6610536"/>
              <a:gd name="connsiteX542" fmla="*/ 3051302 w 6610536"/>
              <a:gd name="connsiteY542" fmla="*/ 5580798 h 6610536"/>
              <a:gd name="connsiteX543" fmla="*/ 3049920 w 6610536"/>
              <a:gd name="connsiteY543" fmla="*/ 5584778 h 6610536"/>
              <a:gd name="connsiteX544" fmla="*/ 3048528 w 6610536"/>
              <a:gd name="connsiteY544" fmla="*/ 5589062 h 6610536"/>
              <a:gd name="connsiteX545" fmla="*/ 3046828 w 6610536"/>
              <a:gd name="connsiteY545" fmla="*/ 5593357 h 6610536"/>
              <a:gd name="connsiteX546" fmla="*/ 3045153 w 6610536"/>
              <a:gd name="connsiteY546" fmla="*/ 5597046 h 6610536"/>
              <a:gd name="connsiteX547" fmla="*/ 3042854 w 6610536"/>
              <a:gd name="connsiteY547" fmla="*/ 5601062 h 6610536"/>
              <a:gd name="connsiteX548" fmla="*/ 3040270 w 6610536"/>
              <a:gd name="connsiteY548" fmla="*/ 5604486 h 6610536"/>
              <a:gd name="connsiteX549" fmla="*/ 3037995 w 6610536"/>
              <a:gd name="connsiteY549" fmla="*/ 5607898 h 6610536"/>
              <a:gd name="connsiteX550" fmla="*/ 3035105 w 6610536"/>
              <a:gd name="connsiteY550" fmla="*/ 5611335 h 6610536"/>
              <a:gd name="connsiteX551" fmla="*/ 3032228 w 6610536"/>
              <a:gd name="connsiteY551" fmla="*/ 5614467 h 6610536"/>
              <a:gd name="connsiteX552" fmla="*/ 3029058 w 6610536"/>
              <a:gd name="connsiteY552" fmla="*/ 5617310 h 6610536"/>
              <a:gd name="connsiteX553" fmla="*/ 3025590 w 6610536"/>
              <a:gd name="connsiteY553" fmla="*/ 5619862 h 6610536"/>
              <a:gd name="connsiteX554" fmla="*/ 3022431 w 6610536"/>
              <a:gd name="connsiteY554" fmla="*/ 5622403 h 6610536"/>
              <a:gd name="connsiteX555" fmla="*/ 3018670 w 6610536"/>
              <a:gd name="connsiteY555" fmla="*/ 5624665 h 6610536"/>
              <a:gd name="connsiteX556" fmla="*/ 3014932 w 6610536"/>
              <a:gd name="connsiteY556" fmla="*/ 5626323 h 6610536"/>
              <a:gd name="connsiteX557" fmla="*/ 3011196 w 6610536"/>
              <a:gd name="connsiteY557" fmla="*/ 5627980 h 6610536"/>
              <a:gd name="connsiteX558" fmla="*/ 3006870 w 6610536"/>
              <a:gd name="connsiteY558" fmla="*/ 5629056 h 6610536"/>
              <a:gd name="connsiteX559" fmla="*/ 3007049 w 6610536"/>
              <a:gd name="connsiteY559" fmla="*/ 5624520 h 6610536"/>
              <a:gd name="connsiteX560" fmla="*/ 3006897 w 6610536"/>
              <a:gd name="connsiteY560" fmla="*/ 5620599 h 6610536"/>
              <a:gd name="connsiteX561" fmla="*/ 3006325 w 6610536"/>
              <a:gd name="connsiteY561" fmla="*/ 5611864 h 6610536"/>
              <a:gd name="connsiteX562" fmla="*/ 3004526 w 6610536"/>
              <a:gd name="connsiteY562" fmla="*/ 5603179 h 6610536"/>
              <a:gd name="connsiteX563" fmla="*/ 3002726 w 6610536"/>
              <a:gd name="connsiteY563" fmla="*/ 5594491 h 6610536"/>
              <a:gd name="connsiteX564" fmla="*/ 2998468 w 6610536"/>
              <a:gd name="connsiteY564" fmla="*/ 5578352 h 6610536"/>
              <a:gd name="connsiteX565" fmla="*/ 2996645 w 6610536"/>
              <a:gd name="connsiteY565" fmla="*/ 5570272 h 6610536"/>
              <a:gd name="connsiteX566" fmla="*/ 2995719 w 6610536"/>
              <a:gd name="connsiteY566" fmla="*/ 5562758 h 6610536"/>
              <a:gd name="connsiteX567" fmla="*/ 2995567 w 6610536"/>
              <a:gd name="connsiteY567" fmla="*/ 5558838 h 6610536"/>
              <a:gd name="connsiteX568" fmla="*/ 2995710 w 6610536"/>
              <a:gd name="connsiteY568" fmla="*/ 5555209 h 6610536"/>
              <a:gd name="connsiteX569" fmla="*/ 2995853 w 6610536"/>
              <a:gd name="connsiteY569" fmla="*/ 5551580 h 6610536"/>
              <a:gd name="connsiteX570" fmla="*/ 2996292 w 6610536"/>
              <a:gd name="connsiteY570" fmla="*/ 5548241 h 6610536"/>
              <a:gd name="connsiteX571" fmla="*/ 2997047 w 6610536"/>
              <a:gd name="connsiteY571" fmla="*/ 5544586 h 6610536"/>
              <a:gd name="connsiteX572" fmla="*/ 2998699 w 6610536"/>
              <a:gd name="connsiteY572" fmla="*/ 5541501 h 6610536"/>
              <a:gd name="connsiteX573" fmla="*/ 3000044 w 6610536"/>
              <a:gd name="connsiteY573" fmla="*/ 5538429 h 6610536"/>
              <a:gd name="connsiteX574" fmla="*/ 3002296 w 6610536"/>
              <a:gd name="connsiteY574" fmla="*/ 5535623 h 6610536"/>
              <a:gd name="connsiteX575" fmla="*/ 3004855 w 6610536"/>
              <a:gd name="connsiteY575" fmla="*/ 5532804 h 6610536"/>
              <a:gd name="connsiteX576" fmla="*/ 3007719 w 6610536"/>
              <a:gd name="connsiteY576" fmla="*/ 5529972 h 6610536"/>
              <a:gd name="connsiteX577" fmla="*/ 3011186 w 6610536"/>
              <a:gd name="connsiteY577" fmla="*/ 5527420 h 6610536"/>
              <a:gd name="connsiteX578" fmla="*/ 3015253 w 6610536"/>
              <a:gd name="connsiteY578" fmla="*/ 5525146 h 6610536"/>
              <a:gd name="connsiteX579" fmla="*/ 3019934 w 6610536"/>
              <a:gd name="connsiteY579" fmla="*/ 5522847 h 6610536"/>
              <a:gd name="connsiteX580" fmla="*/ 3025214 w 6610536"/>
              <a:gd name="connsiteY580" fmla="*/ 5520827 h 6610536"/>
              <a:gd name="connsiteX581" fmla="*/ 3031096 w 6610536"/>
              <a:gd name="connsiteY581" fmla="*/ 5519085 h 6610536"/>
              <a:gd name="connsiteX582" fmla="*/ 1886481 w 6610536"/>
              <a:gd name="connsiteY582" fmla="*/ 5485590 h 6610536"/>
              <a:gd name="connsiteX583" fmla="*/ 1887601 w 6610536"/>
              <a:gd name="connsiteY583" fmla="*/ 5486334 h 6610536"/>
              <a:gd name="connsiteX584" fmla="*/ 1894461 w 6610536"/>
              <a:gd name="connsiteY584" fmla="*/ 5491194 h 6610536"/>
              <a:gd name="connsiteX585" fmla="*/ 1901003 w 6610536"/>
              <a:gd name="connsiteY585" fmla="*/ 5496368 h 6610536"/>
              <a:gd name="connsiteX586" fmla="*/ 1906612 w 6610536"/>
              <a:gd name="connsiteY586" fmla="*/ 5501881 h 6610536"/>
              <a:gd name="connsiteX587" fmla="*/ 1909234 w 6610536"/>
              <a:gd name="connsiteY587" fmla="*/ 5505399 h 6610536"/>
              <a:gd name="connsiteX588" fmla="*/ 1911572 w 6610536"/>
              <a:gd name="connsiteY588" fmla="*/ 5508324 h 6610536"/>
              <a:gd name="connsiteX589" fmla="*/ 1913602 w 6610536"/>
              <a:gd name="connsiteY589" fmla="*/ 5511263 h 6610536"/>
              <a:gd name="connsiteX590" fmla="*/ 1915620 w 6610536"/>
              <a:gd name="connsiteY590" fmla="*/ 5514503 h 6610536"/>
              <a:gd name="connsiteX591" fmla="*/ 1917320 w 6610536"/>
              <a:gd name="connsiteY591" fmla="*/ 5518057 h 6610536"/>
              <a:gd name="connsiteX592" fmla="*/ 1918416 w 6610536"/>
              <a:gd name="connsiteY592" fmla="*/ 5521334 h 6610536"/>
              <a:gd name="connsiteX593" fmla="*/ 1919197 w 6610536"/>
              <a:gd name="connsiteY593" fmla="*/ 5524924 h 6610536"/>
              <a:gd name="connsiteX594" fmla="*/ 1919986 w 6610536"/>
              <a:gd name="connsiteY594" fmla="*/ 5528213 h 6610536"/>
              <a:gd name="connsiteX595" fmla="*/ 1920161 w 6610536"/>
              <a:gd name="connsiteY595" fmla="*/ 5531527 h 6610536"/>
              <a:gd name="connsiteX596" fmla="*/ 1920018 w 6610536"/>
              <a:gd name="connsiteY596" fmla="*/ 5535154 h 6610536"/>
              <a:gd name="connsiteX597" fmla="*/ 1919580 w 6610536"/>
              <a:gd name="connsiteY597" fmla="*/ 5538491 h 6610536"/>
              <a:gd name="connsiteX598" fmla="*/ 1918220 w 6610536"/>
              <a:gd name="connsiteY598" fmla="*/ 5541865 h 6610536"/>
              <a:gd name="connsiteX599" fmla="*/ 1916850 w 6610536"/>
              <a:gd name="connsiteY599" fmla="*/ 5545540 h 6610536"/>
              <a:gd name="connsiteX600" fmla="*/ 1914875 w 6610536"/>
              <a:gd name="connsiteY600" fmla="*/ 5548938 h 6610536"/>
              <a:gd name="connsiteX601" fmla="*/ 1912606 w 6610536"/>
              <a:gd name="connsiteY601" fmla="*/ 5552046 h 6610536"/>
              <a:gd name="connsiteX602" fmla="*/ 1909699 w 6610536"/>
              <a:gd name="connsiteY602" fmla="*/ 5555781 h 6610536"/>
              <a:gd name="connsiteX603" fmla="*/ 1907020 w 6610536"/>
              <a:gd name="connsiteY603" fmla="*/ 5558199 h 6610536"/>
              <a:gd name="connsiteX604" fmla="*/ 1908188 w 6610536"/>
              <a:gd name="connsiteY604" fmla="*/ 5555753 h 6610536"/>
              <a:gd name="connsiteX605" fmla="*/ 1901557 w 6610536"/>
              <a:gd name="connsiteY605" fmla="*/ 5550907 h 6610536"/>
              <a:gd name="connsiteX606" fmla="*/ 1895148 w 6610536"/>
              <a:gd name="connsiteY606" fmla="*/ 5545838 h 6610536"/>
              <a:gd name="connsiteX607" fmla="*/ 1888794 w 6610536"/>
              <a:gd name="connsiteY607" fmla="*/ 5539484 h 6610536"/>
              <a:gd name="connsiteX608" fmla="*/ 1886371 w 6610536"/>
              <a:gd name="connsiteY608" fmla="*/ 5536167 h 6610536"/>
              <a:gd name="connsiteX609" fmla="*/ 1883743 w 6610536"/>
              <a:gd name="connsiteY609" fmla="*/ 5532647 h 6610536"/>
              <a:gd name="connsiteX610" fmla="*/ 1881114 w 6610536"/>
              <a:gd name="connsiteY610" fmla="*/ 5529125 h 6610536"/>
              <a:gd name="connsiteX611" fmla="*/ 1878932 w 6610536"/>
              <a:gd name="connsiteY611" fmla="*/ 5525157 h 6610536"/>
              <a:gd name="connsiteX612" fmla="*/ 1877160 w 6610536"/>
              <a:gd name="connsiteY612" fmla="*/ 5521599 h 6610536"/>
              <a:gd name="connsiteX613" fmla="*/ 1875835 w 6610536"/>
              <a:gd name="connsiteY613" fmla="*/ 5517596 h 6610536"/>
              <a:gd name="connsiteX614" fmla="*/ 1874492 w 6610536"/>
              <a:gd name="connsiteY614" fmla="*/ 5514019 h 6610536"/>
              <a:gd name="connsiteX615" fmla="*/ 1873594 w 6610536"/>
              <a:gd name="connsiteY615" fmla="*/ 5509998 h 6610536"/>
              <a:gd name="connsiteX616" fmla="*/ 1873331 w 6610536"/>
              <a:gd name="connsiteY616" fmla="*/ 5506161 h 6610536"/>
              <a:gd name="connsiteX617" fmla="*/ 1873514 w 6610536"/>
              <a:gd name="connsiteY617" fmla="*/ 5501879 h 6610536"/>
              <a:gd name="connsiteX618" fmla="*/ 1873828 w 6610536"/>
              <a:gd name="connsiteY618" fmla="*/ 5499515 h 6610536"/>
              <a:gd name="connsiteX619" fmla="*/ 1875000 w 6610536"/>
              <a:gd name="connsiteY619" fmla="*/ 5497114 h 6610536"/>
              <a:gd name="connsiteX620" fmla="*/ 1876171 w 6610536"/>
              <a:gd name="connsiteY620" fmla="*/ 5494712 h 6610536"/>
              <a:gd name="connsiteX621" fmla="*/ 1877751 w 6610536"/>
              <a:gd name="connsiteY621" fmla="*/ 5492722 h 6610536"/>
              <a:gd name="connsiteX622" fmla="*/ 1879760 w 6610536"/>
              <a:gd name="connsiteY622" fmla="*/ 5490713 h 6610536"/>
              <a:gd name="connsiteX623" fmla="*/ 1881769 w 6610536"/>
              <a:gd name="connsiteY623" fmla="*/ 5488704 h 6610536"/>
              <a:gd name="connsiteX624" fmla="*/ 2955925 w 6610536"/>
              <a:gd name="connsiteY624" fmla="*/ 5475120 h 6610536"/>
              <a:gd name="connsiteX625" fmla="*/ 2960014 w 6610536"/>
              <a:gd name="connsiteY625" fmla="*/ 5477933 h 6610536"/>
              <a:gd name="connsiteX626" fmla="*/ 2962903 w 6610536"/>
              <a:gd name="connsiteY626" fmla="*/ 5480795 h 6610536"/>
              <a:gd name="connsiteX627" fmla="*/ 2965166 w 6610536"/>
              <a:gd name="connsiteY627" fmla="*/ 5484278 h 6610536"/>
              <a:gd name="connsiteX628" fmla="*/ 2966239 w 6610536"/>
              <a:gd name="connsiteY628" fmla="*/ 5487507 h 6610536"/>
              <a:gd name="connsiteX629" fmla="*/ 2967287 w 6610536"/>
              <a:gd name="connsiteY629" fmla="*/ 5491334 h 6610536"/>
              <a:gd name="connsiteX630" fmla="*/ 2967459 w 6610536"/>
              <a:gd name="connsiteY630" fmla="*/ 5494602 h 6610536"/>
              <a:gd name="connsiteX631" fmla="*/ 2967005 w 6610536"/>
              <a:gd name="connsiteY631" fmla="*/ 5498487 h 6610536"/>
              <a:gd name="connsiteX632" fmla="*/ 2966264 w 6610536"/>
              <a:gd name="connsiteY632" fmla="*/ 5502088 h 6610536"/>
              <a:gd name="connsiteX633" fmla="*/ 2964610 w 6610536"/>
              <a:gd name="connsiteY633" fmla="*/ 5506021 h 6610536"/>
              <a:gd name="connsiteX634" fmla="*/ 2962364 w 6610536"/>
              <a:gd name="connsiteY634" fmla="*/ 5509680 h 6610536"/>
              <a:gd name="connsiteX635" fmla="*/ 2959828 w 6610536"/>
              <a:gd name="connsiteY635" fmla="*/ 5513054 h 6610536"/>
              <a:gd name="connsiteX636" fmla="*/ 2956695 w 6610536"/>
              <a:gd name="connsiteY636" fmla="*/ 5516449 h 6610536"/>
              <a:gd name="connsiteX637" fmla="*/ 2953571 w 6610536"/>
              <a:gd name="connsiteY637" fmla="*/ 5519547 h 6610536"/>
              <a:gd name="connsiteX638" fmla="*/ 2949559 w 6610536"/>
              <a:gd name="connsiteY638" fmla="*/ 5522385 h 6610536"/>
              <a:gd name="connsiteX639" fmla="*/ 2945558 w 6610536"/>
              <a:gd name="connsiteY639" fmla="*/ 5524923 h 6610536"/>
              <a:gd name="connsiteX640" fmla="*/ 2940967 w 6610536"/>
              <a:gd name="connsiteY640" fmla="*/ 5527187 h 6610536"/>
              <a:gd name="connsiteX641" fmla="*/ 2939233 w 6610536"/>
              <a:gd name="connsiteY641" fmla="*/ 5525470 h 6610536"/>
              <a:gd name="connsiteX642" fmla="*/ 2937501 w 6610536"/>
              <a:gd name="connsiteY642" fmla="*/ 5523753 h 6610536"/>
              <a:gd name="connsiteX643" fmla="*/ 2936658 w 6610536"/>
              <a:gd name="connsiteY643" fmla="*/ 5522298 h 6610536"/>
              <a:gd name="connsiteX644" fmla="*/ 2935527 w 6610536"/>
              <a:gd name="connsiteY644" fmla="*/ 5520557 h 6610536"/>
              <a:gd name="connsiteX645" fmla="*/ 2934695 w 6610536"/>
              <a:gd name="connsiteY645" fmla="*/ 5518805 h 6610536"/>
              <a:gd name="connsiteX646" fmla="*/ 2934166 w 6610536"/>
              <a:gd name="connsiteY646" fmla="*/ 5517041 h 6610536"/>
              <a:gd name="connsiteX647" fmla="*/ 2933717 w 6610536"/>
              <a:gd name="connsiteY647" fmla="*/ 5513190 h 6610536"/>
              <a:gd name="connsiteX648" fmla="*/ 2933558 w 6610536"/>
              <a:gd name="connsiteY648" fmla="*/ 5509626 h 6610536"/>
              <a:gd name="connsiteX649" fmla="*/ 2934311 w 6610536"/>
              <a:gd name="connsiteY649" fmla="*/ 5505729 h 6610536"/>
              <a:gd name="connsiteX650" fmla="*/ 2935354 w 6610536"/>
              <a:gd name="connsiteY650" fmla="*/ 5502116 h 6610536"/>
              <a:gd name="connsiteX651" fmla="*/ 2937009 w 6610536"/>
              <a:gd name="connsiteY651" fmla="*/ 5498183 h 6610536"/>
              <a:gd name="connsiteX652" fmla="*/ 2939267 w 6610536"/>
              <a:gd name="connsiteY652" fmla="*/ 5494226 h 6610536"/>
              <a:gd name="connsiteX653" fmla="*/ 2941199 w 6610536"/>
              <a:gd name="connsiteY653" fmla="*/ 5490876 h 6610536"/>
              <a:gd name="connsiteX654" fmla="*/ 2943733 w 6610536"/>
              <a:gd name="connsiteY654" fmla="*/ 5487503 h 6610536"/>
              <a:gd name="connsiteX655" fmla="*/ 2946255 w 6610536"/>
              <a:gd name="connsiteY655" fmla="*/ 5484427 h 6610536"/>
              <a:gd name="connsiteX656" fmla="*/ 2951275 w 6610536"/>
              <a:gd name="connsiteY656" fmla="*/ 5478874 h 6610536"/>
              <a:gd name="connsiteX657" fmla="*/ 3573843 w 6610536"/>
              <a:gd name="connsiteY657" fmla="*/ 5462852 h 6610536"/>
              <a:gd name="connsiteX658" fmla="*/ 3578349 w 6610536"/>
              <a:gd name="connsiteY658" fmla="*/ 5465142 h 6610536"/>
              <a:gd name="connsiteX659" fmla="*/ 3582548 w 6610536"/>
              <a:gd name="connsiteY659" fmla="*/ 5467444 h 6610536"/>
              <a:gd name="connsiteX660" fmla="*/ 3585814 w 6610536"/>
              <a:gd name="connsiteY660" fmla="*/ 5470091 h 6610536"/>
              <a:gd name="connsiteX661" fmla="*/ 3587583 w 6610536"/>
              <a:gd name="connsiteY661" fmla="*/ 5471871 h 6610536"/>
              <a:gd name="connsiteX662" fmla="*/ 3589044 w 6610536"/>
              <a:gd name="connsiteY662" fmla="*/ 5473664 h 6610536"/>
              <a:gd name="connsiteX663" fmla="*/ 3590519 w 6610536"/>
              <a:gd name="connsiteY663" fmla="*/ 5475149 h 6610536"/>
              <a:gd name="connsiteX664" fmla="*/ 3591352 w 6610536"/>
              <a:gd name="connsiteY664" fmla="*/ 5477275 h 6610536"/>
              <a:gd name="connsiteX665" fmla="*/ 3592482 w 6610536"/>
              <a:gd name="connsiteY665" fmla="*/ 5479697 h 6610536"/>
              <a:gd name="connsiteX666" fmla="*/ 3592987 w 6610536"/>
              <a:gd name="connsiteY666" fmla="*/ 5482453 h 6610536"/>
              <a:gd name="connsiteX667" fmla="*/ 3593183 w 6610536"/>
              <a:gd name="connsiteY667" fmla="*/ 5485221 h 6610536"/>
              <a:gd name="connsiteX668" fmla="*/ 3593369 w 6610536"/>
              <a:gd name="connsiteY668" fmla="*/ 5488298 h 6610536"/>
              <a:gd name="connsiteX669" fmla="*/ 3592927 w 6610536"/>
              <a:gd name="connsiteY669" fmla="*/ 5491709 h 6610536"/>
              <a:gd name="connsiteX670" fmla="*/ 3592475 w 6610536"/>
              <a:gd name="connsiteY670" fmla="*/ 5495427 h 6610536"/>
              <a:gd name="connsiteX671" fmla="*/ 3589098 w 6610536"/>
              <a:gd name="connsiteY671" fmla="*/ 5495560 h 6610536"/>
              <a:gd name="connsiteX672" fmla="*/ 3585441 w 6610536"/>
              <a:gd name="connsiteY672" fmla="*/ 5495087 h 6610536"/>
              <a:gd name="connsiteX673" fmla="*/ 3582112 w 6610536"/>
              <a:gd name="connsiteY673" fmla="*/ 5493985 h 6610536"/>
              <a:gd name="connsiteX674" fmla="*/ 3579401 w 6610536"/>
              <a:gd name="connsiteY674" fmla="*/ 5492859 h 6610536"/>
              <a:gd name="connsiteX675" fmla="*/ 3576699 w 6610536"/>
              <a:gd name="connsiteY675" fmla="*/ 5491423 h 6610536"/>
              <a:gd name="connsiteX676" fmla="*/ 3574317 w 6610536"/>
              <a:gd name="connsiteY676" fmla="*/ 5489666 h 6610536"/>
              <a:gd name="connsiteX677" fmla="*/ 3572255 w 6610536"/>
              <a:gd name="connsiteY677" fmla="*/ 5487590 h 6610536"/>
              <a:gd name="connsiteX678" fmla="*/ 3570509 w 6610536"/>
              <a:gd name="connsiteY678" fmla="*/ 5485191 h 6610536"/>
              <a:gd name="connsiteX679" fmla="*/ 3569393 w 6610536"/>
              <a:gd name="connsiteY679" fmla="*/ 5482459 h 6610536"/>
              <a:gd name="connsiteX680" fmla="*/ 3568262 w 6610536"/>
              <a:gd name="connsiteY680" fmla="*/ 5480036 h 6610536"/>
              <a:gd name="connsiteX681" fmla="*/ 3568065 w 6610536"/>
              <a:gd name="connsiteY681" fmla="*/ 5477269 h 6610536"/>
              <a:gd name="connsiteX682" fmla="*/ 3568174 w 6610536"/>
              <a:gd name="connsiteY682" fmla="*/ 5474488 h 6610536"/>
              <a:gd name="connsiteX683" fmla="*/ 3568604 w 6610536"/>
              <a:gd name="connsiteY683" fmla="*/ 5471386 h 6610536"/>
              <a:gd name="connsiteX684" fmla="*/ 3569941 w 6610536"/>
              <a:gd name="connsiteY684" fmla="*/ 5468559 h 6610536"/>
              <a:gd name="connsiteX685" fmla="*/ 3571585 w 6610536"/>
              <a:gd name="connsiteY685" fmla="*/ 5465718 h 6610536"/>
              <a:gd name="connsiteX686" fmla="*/ 2780790 w 6610536"/>
              <a:gd name="connsiteY686" fmla="*/ 5429038 h 6610536"/>
              <a:gd name="connsiteX687" fmla="*/ 2785263 w 6610536"/>
              <a:gd name="connsiteY687" fmla="*/ 5429170 h 6610536"/>
              <a:gd name="connsiteX688" fmla="*/ 2789424 w 6610536"/>
              <a:gd name="connsiteY688" fmla="*/ 5429625 h 6610536"/>
              <a:gd name="connsiteX689" fmla="*/ 2793586 w 6610536"/>
              <a:gd name="connsiteY689" fmla="*/ 5430078 h 6610536"/>
              <a:gd name="connsiteX690" fmla="*/ 2797424 w 6610536"/>
              <a:gd name="connsiteY690" fmla="*/ 5431163 h 6610536"/>
              <a:gd name="connsiteX691" fmla="*/ 2800652 w 6610536"/>
              <a:gd name="connsiteY691" fmla="*/ 5432580 h 6610536"/>
              <a:gd name="connsiteX692" fmla="*/ 2803568 w 6610536"/>
              <a:gd name="connsiteY692" fmla="*/ 5434319 h 6610536"/>
              <a:gd name="connsiteX693" fmla="*/ 2806487 w 6610536"/>
              <a:gd name="connsiteY693" fmla="*/ 5436059 h 6610536"/>
              <a:gd name="connsiteX694" fmla="*/ 2808793 w 6610536"/>
              <a:gd name="connsiteY694" fmla="*/ 5438130 h 6610536"/>
              <a:gd name="connsiteX695" fmla="*/ 2811075 w 6610536"/>
              <a:gd name="connsiteY695" fmla="*/ 5440820 h 6610536"/>
              <a:gd name="connsiteX696" fmla="*/ 2813058 w 6610536"/>
              <a:gd name="connsiteY696" fmla="*/ 5443523 h 6610536"/>
              <a:gd name="connsiteX697" fmla="*/ 2814717 w 6610536"/>
              <a:gd name="connsiteY697" fmla="*/ 5446857 h 6610536"/>
              <a:gd name="connsiteX698" fmla="*/ 2815780 w 6610536"/>
              <a:gd name="connsiteY698" fmla="*/ 5450214 h 6610536"/>
              <a:gd name="connsiteX699" fmla="*/ 2816817 w 6610536"/>
              <a:gd name="connsiteY699" fmla="*/ 5454189 h 6610536"/>
              <a:gd name="connsiteX700" fmla="*/ 2817256 w 6610536"/>
              <a:gd name="connsiteY700" fmla="*/ 5458189 h 6610536"/>
              <a:gd name="connsiteX701" fmla="*/ 2817672 w 6610536"/>
              <a:gd name="connsiteY701" fmla="*/ 5462809 h 6610536"/>
              <a:gd name="connsiteX702" fmla="*/ 2817477 w 6610536"/>
              <a:gd name="connsiteY702" fmla="*/ 5467760 h 6610536"/>
              <a:gd name="connsiteX703" fmla="*/ 2814734 w 6610536"/>
              <a:gd name="connsiteY703" fmla="*/ 5469104 h 6610536"/>
              <a:gd name="connsiteX704" fmla="*/ 2811984 w 6610536"/>
              <a:gd name="connsiteY704" fmla="*/ 5470757 h 6610536"/>
              <a:gd name="connsiteX705" fmla="*/ 2809555 w 6610536"/>
              <a:gd name="connsiteY705" fmla="*/ 5471779 h 6610536"/>
              <a:gd name="connsiteX706" fmla="*/ 2806828 w 6610536"/>
              <a:gd name="connsiteY706" fmla="*/ 5472814 h 6610536"/>
              <a:gd name="connsiteX707" fmla="*/ 2804423 w 6610536"/>
              <a:gd name="connsiteY707" fmla="*/ 5473218 h 6610536"/>
              <a:gd name="connsiteX708" fmla="*/ 2802018 w 6610536"/>
              <a:gd name="connsiteY708" fmla="*/ 5473622 h 6610536"/>
              <a:gd name="connsiteX709" fmla="*/ 2799626 w 6610536"/>
              <a:gd name="connsiteY709" fmla="*/ 5473716 h 6610536"/>
              <a:gd name="connsiteX710" fmla="*/ 2797246 w 6610536"/>
              <a:gd name="connsiteY710" fmla="*/ 5473501 h 6610536"/>
              <a:gd name="connsiteX711" fmla="*/ 2794868 w 6610536"/>
              <a:gd name="connsiteY711" fmla="*/ 5473285 h 6610536"/>
              <a:gd name="connsiteX712" fmla="*/ 2792811 w 6610536"/>
              <a:gd name="connsiteY712" fmla="*/ 5472439 h 6610536"/>
              <a:gd name="connsiteX713" fmla="*/ 2788986 w 6610536"/>
              <a:gd name="connsiteY713" fmla="*/ 5471045 h 6610536"/>
              <a:gd name="connsiteX714" fmla="*/ 2785494 w 6610536"/>
              <a:gd name="connsiteY714" fmla="*/ 5468712 h 6610536"/>
              <a:gd name="connsiteX715" fmla="*/ 2782625 w 6610536"/>
              <a:gd name="connsiteY715" fmla="*/ 5465736 h 6610536"/>
              <a:gd name="connsiteX716" fmla="*/ 2780094 w 6610536"/>
              <a:gd name="connsiteY716" fmla="*/ 5461818 h 6610536"/>
              <a:gd name="connsiteX717" fmla="*/ 2778148 w 6610536"/>
              <a:gd name="connsiteY717" fmla="*/ 5458188 h 6610536"/>
              <a:gd name="connsiteX718" fmla="*/ 2777134 w 6610536"/>
              <a:gd name="connsiteY718" fmla="*/ 5453594 h 6610536"/>
              <a:gd name="connsiteX719" fmla="*/ 2776121 w 6610536"/>
              <a:gd name="connsiteY719" fmla="*/ 5448997 h 6610536"/>
              <a:gd name="connsiteX720" fmla="*/ 2776017 w 6610536"/>
              <a:gd name="connsiteY720" fmla="*/ 5444058 h 6610536"/>
              <a:gd name="connsiteX721" fmla="*/ 2776811 w 6610536"/>
              <a:gd name="connsiteY721" fmla="*/ 5439083 h 6610536"/>
              <a:gd name="connsiteX722" fmla="*/ 2778501 w 6610536"/>
              <a:gd name="connsiteY722" fmla="*/ 5434072 h 6610536"/>
              <a:gd name="connsiteX723" fmla="*/ 2779198 w 6610536"/>
              <a:gd name="connsiteY723" fmla="*/ 5431572 h 6610536"/>
              <a:gd name="connsiteX724" fmla="*/ 4649473 w 6610536"/>
              <a:gd name="connsiteY724" fmla="*/ 5428149 h 6610536"/>
              <a:gd name="connsiteX725" fmla="*/ 4653670 w 6610536"/>
              <a:gd name="connsiteY725" fmla="*/ 5428811 h 6610536"/>
              <a:gd name="connsiteX726" fmla="*/ 4656780 w 6610536"/>
              <a:gd name="connsiteY726" fmla="*/ 5430153 h 6610536"/>
              <a:gd name="connsiteX727" fmla="*/ 4660295 w 6610536"/>
              <a:gd name="connsiteY727" fmla="*/ 5431902 h 6610536"/>
              <a:gd name="connsiteX728" fmla="*/ 4662743 w 6610536"/>
              <a:gd name="connsiteY728" fmla="*/ 5433909 h 6610536"/>
              <a:gd name="connsiteX729" fmla="*/ 4665153 w 6610536"/>
              <a:gd name="connsiteY729" fmla="*/ 5436762 h 6610536"/>
              <a:gd name="connsiteX730" fmla="*/ 4667141 w 6610536"/>
              <a:gd name="connsiteY730" fmla="*/ 5439632 h 6610536"/>
              <a:gd name="connsiteX731" fmla="*/ 4668668 w 6610536"/>
              <a:gd name="connsiteY731" fmla="*/ 5443366 h 6610536"/>
              <a:gd name="connsiteX732" fmla="*/ 4669552 w 6610536"/>
              <a:gd name="connsiteY732" fmla="*/ 5447341 h 6610536"/>
              <a:gd name="connsiteX733" fmla="*/ 4670010 w 6610536"/>
              <a:gd name="connsiteY733" fmla="*/ 5451337 h 6610536"/>
              <a:gd name="connsiteX734" fmla="*/ 4670028 w 6610536"/>
              <a:gd name="connsiteY734" fmla="*/ 5455770 h 6610536"/>
              <a:gd name="connsiteX735" fmla="*/ 4669841 w 6610536"/>
              <a:gd name="connsiteY735" fmla="*/ 5460006 h 6610536"/>
              <a:gd name="connsiteX736" fmla="*/ 4668793 w 6610536"/>
              <a:gd name="connsiteY736" fmla="*/ 5464698 h 6610536"/>
              <a:gd name="connsiteX737" fmla="*/ 4667867 w 6610536"/>
              <a:gd name="connsiteY737" fmla="*/ 5468017 h 6610536"/>
              <a:gd name="connsiteX738" fmla="*/ 4667476 w 6610536"/>
              <a:gd name="connsiteY738" fmla="*/ 5467628 h 6610536"/>
              <a:gd name="connsiteX739" fmla="*/ 4666268 w 6610536"/>
              <a:gd name="connsiteY739" fmla="*/ 5467374 h 6610536"/>
              <a:gd name="connsiteX740" fmla="*/ 4665672 w 6610536"/>
              <a:gd name="connsiteY740" fmla="*/ 5467095 h 6610536"/>
              <a:gd name="connsiteX741" fmla="*/ 4665049 w 6610536"/>
              <a:gd name="connsiteY741" fmla="*/ 5467421 h 6610536"/>
              <a:gd name="connsiteX742" fmla="*/ 4664428 w 6610536"/>
              <a:gd name="connsiteY742" fmla="*/ 5467749 h 6610536"/>
              <a:gd name="connsiteX743" fmla="*/ 4663149 w 6610536"/>
              <a:gd name="connsiteY743" fmla="*/ 5469311 h 6610536"/>
              <a:gd name="connsiteX744" fmla="*/ 4661857 w 6610536"/>
              <a:gd name="connsiteY744" fmla="*/ 5471178 h 6610536"/>
              <a:gd name="connsiteX745" fmla="*/ 4660235 w 6610536"/>
              <a:gd name="connsiteY745" fmla="*/ 5474074 h 6610536"/>
              <a:gd name="connsiteX746" fmla="*/ 4658889 w 6610536"/>
              <a:gd name="connsiteY746" fmla="*/ 5473792 h 6610536"/>
              <a:gd name="connsiteX747" fmla="*/ 4656790 w 6610536"/>
              <a:gd name="connsiteY747" fmla="*/ 5473461 h 6610536"/>
              <a:gd name="connsiteX748" fmla="*/ 4654913 w 6610536"/>
              <a:gd name="connsiteY748" fmla="*/ 5472910 h 6610536"/>
              <a:gd name="connsiteX749" fmla="*/ 4653258 w 6610536"/>
              <a:gd name="connsiteY749" fmla="*/ 5472137 h 6610536"/>
              <a:gd name="connsiteX750" fmla="*/ 4652814 w 6610536"/>
              <a:gd name="connsiteY750" fmla="*/ 5471821 h 6610536"/>
              <a:gd name="connsiteX751" fmla="*/ 4653019 w 6610536"/>
              <a:gd name="connsiteY751" fmla="*/ 5471526 h 6610536"/>
              <a:gd name="connsiteX752" fmla="*/ 4654614 w 6610536"/>
              <a:gd name="connsiteY752" fmla="*/ 5469649 h 6610536"/>
              <a:gd name="connsiteX753" fmla="*/ 4655613 w 6610536"/>
              <a:gd name="connsiteY753" fmla="*/ 5467492 h 6610536"/>
              <a:gd name="connsiteX754" fmla="*/ 4656916 w 6610536"/>
              <a:gd name="connsiteY754" fmla="*/ 5465322 h 6610536"/>
              <a:gd name="connsiteX755" fmla="*/ 4657316 w 6610536"/>
              <a:gd name="connsiteY755" fmla="*/ 5462888 h 6610536"/>
              <a:gd name="connsiteX756" fmla="*/ 4657704 w 6610536"/>
              <a:gd name="connsiteY756" fmla="*/ 5460755 h 6610536"/>
              <a:gd name="connsiteX757" fmla="*/ 4657799 w 6610536"/>
              <a:gd name="connsiteY757" fmla="*/ 5458330 h 6610536"/>
              <a:gd name="connsiteX758" fmla="*/ 4657590 w 6610536"/>
              <a:gd name="connsiteY758" fmla="*/ 5455919 h 6610536"/>
              <a:gd name="connsiteX759" fmla="*/ 4656467 w 6610536"/>
              <a:gd name="connsiteY759" fmla="*/ 5453544 h 6610536"/>
              <a:gd name="connsiteX760" fmla="*/ 4655647 w 6610536"/>
              <a:gd name="connsiteY760" fmla="*/ 5451156 h 6610536"/>
              <a:gd name="connsiteX761" fmla="*/ 4653891 w 6610536"/>
              <a:gd name="connsiteY761" fmla="*/ 5449410 h 6610536"/>
              <a:gd name="connsiteX762" fmla="*/ 4651548 w 6610536"/>
              <a:gd name="connsiteY762" fmla="*/ 5447084 h 6610536"/>
              <a:gd name="connsiteX763" fmla="*/ 4648746 w 6610536"/>
              <a:gd name="connsiteY763" fmla="*/ 5448705 h 6610536"/>
              <a:gd name="connsiteX764" fmla="*/ 4645906 w 6610536"/>
              <a:gd name="connsiteY764" fmla="*/ 5451238 h 6610536"/>
              <a:gd name="connsiteX765" fmla="*/ 4643666 w 6610536"/>
              <a:gd name="connsiteY765" fmla="*/ 5454048 h 6610536"/>
              <a:gd name="connsiteX766" fmla="*/ 4642010 w 6610536"/>
              <a:gd name="connsiteY766" fmla="*/ 5457441 h 6610536"/>
              <a:gd name="connsiteX767" fmla="*/ 4641970 w 6610536"/>
              <a:gd name="connsiteY767" fmla="*/ 5457528 h 6610536"/>
              <a:gd name="connsiteX768" fmla="*/ 4640966 w 6610536"/>
              <a:gd name="connsiteY768" fmla="*/ 5453660 h 6610536"/>
              <a:gd name="connsiteX769" fmla="*/ 4640065 w 6610536"/>
              <a:gd name="connsiteY769" fmla="*/ 5450109 h 6610536"/>
              <a:gd name="connsiteX770" fmla="*/ 4639606 w 6610536"/>
              <a:gd name="connsiteY770" fmla="*/ 5446114 h 6610536"/>
              <a:gd name="connsiteX771" fmla="*/ 4639349 w 6610536"/>
              <a:gd name="connsiteY771" fmla="*/ 5442323 h 6610536"/>
              <a:gd name="connsiteX772" fmla="*/ 4639239 w 6610536"/>
              <a:gd name="connsiteY772" fmla="*/ 5435145 h 6610536"/>
              <a:gd name="connsiteX773" fmla="*/ 4640124 w 6610536"/>
              <a:gd name="connsiteY773" fmla="*/ 5429403 h 6610536"/>
              <a:gd name="connsiteX774" fmla="*/ 4645240 w 6610536"/>
              <a:gd name="connsiteY774" fmla="*/ 5428333 h 6610536"/>
              <a:gd name="connsiteX775" fmla="*/ 3869182 w 6610536"/>
              <a:gd name="connsiteY775" fmla="*/ 5412914 h 6610536"/>
              <a:gd name="connsiteX776" fmla="*/ 3872343 w 6610536"/>
              <a:gd name="connsiteY776" fmla="*/ 5417628 h 6610536"/>
              <a:gd name="connsiteX777" fmla="*/ 3874895 w 6610536"/>
              <a:gd name="connsiteY777" fmla="*/ 5422368 h 6610536"/>
              <a:gd name="connsiteX778" fmla="*/ 3876850 w 6610536"/>
              <a:gd name="connsiteY778" fmla="*/ 5426827 h 6610536"/>
              <a:gd name="connsiteX779" fmla="*/ 3878158 w 6610536"/>
              <a:gd name="connsiteY779" fmla="*/ 5432220 h 6610536"/>
              <a:gd name="connsiteX780" fmla="*/ 3878567 w 6610536"/>
              <a:gd name="connsiteY780" fmla="*/ 5437348 h 6610536"/>
              <a:gd name="connsiteX781" fmla="*/ 3878666 w 6610536"/>
              <a:gd name="connsiteY781" fmla="*/ 5442486 h 6610536"/>
              <a:gd name="connsiteX782" fmla="*/ 3878565 w 6610536"/>
              <a:gd name="connsiteY782" fmla="*/ 5452776 h 6610536"/>
              <a:gd name="connsiteX783" fmla="*/ 3878238 w 6610536"/>
              <a:gd name="connsiteY783" fmla="*/ 5461088 h 6610536"/>
              <a:gd name="connsiteX784" fmla="*/ 3876658 w 6610536"/>
              <a:gd name="connsiteY784" fmla="*/ 5457354 h 6610536"/>
              <a:gd name="connsiteX785" fmla="*/ 3872946 w 6610536"/>
              <a:gd name="connsiteY785" fmla="*/ 5448292 h 6610536"/>
              <a:gd name="connsiteX786" fmla="*/ 3865778 w 6610536"/>
              <a:gd name="connsiteY786" fmla="*/ 5429088 h 6610536"/>
              <a:gd name="connsiteX787" fmla="*/ 3862583 w 6610536"/>
              <a:gd name="connsiteY787" fmla="*/ 5421147 h 6610536"/>
              <a:gd name="connsiteX788" fmla="*/ 3864408 w 6610536"/>
              <a:gd name="connsiteY788" fmla="*/ 5418245 h 6610536"/>
              <a:gd name="connsiteX789" fmla="*/ 3866648 w 6610536"/>
              <a:gd name="connsiteY789" fmla="*/ 5415434 h 6610536"/>
              <a:gd name="connsiteX790" fmla="*/ 3797824 w 6610536"/>
              <a:gd name="connsiteY790" fmla="*/ 5409124 h 6610536"/>
              <a:gd name="connsiteX791" fmla="*/ 3801018 w 6610536"/>
              <a:gd name="connsiteY791" fmla="*/ 5409250 h 6610536"/>
              <a:gd name="connsiteX792" fmla="*/ 3804202 w 6610536"/>
              <a:gd name="connsiteY792" fmla="*/ 5409803 h 6610536"/>
              <a:gd name="connsiteX793" fmla="*/ 3806944 w 6610536"/>
              <a:gd name="connsiteY793" fmla="*/ 5410793 h 6610536"/>
              <a:gd name="connsiteX794" fmla="*/ 3809471 w 6610536"/>
              <a:gd name="connsiteY794" fmla="*/ 5412004 h 6610536"/>
              <a:gd name="connsiteX795" fmla="*/ 3811973 w 6610536"/>
              <a:gd name="connsiteY795" fmla="*/ 5414067 h 6610536"/>
              <a:gd name="connsiteX796" fmla="*/ 3814255 w 6610536"/>
              <a:gd name="connsiteY796" fmla="*/ 5416349 h 6610536"/>
              <a:gd name="connsiteX797" fmla="*/ 3815881 w 6610536"/>
              <a:gd name="connsiteY797" fmla="*/ 5419291 h 6610536"/>
              <a:gd name="connsiteX798" fmla="*/ 3816097 w 6610536"/>
              <a:gd name="connsiteY798" fmla="*/ 5419660 h 6610536"/>
              <a:gd name="connsiteX799" fmla="*/ 3813822 w 6610536"/>
              <a:gd name="connsiteY799" fmla="*/ 5419938 h 6610536"/>
              <a:gd name="connsiteX800" fmla="*/ 3808335 w 6610536"/>
              <a:gd name="connsiteY800" fmla="*/ 5420153 h 6610536"/>
              <a:gd name="connsiteX801" fmla="*/ 3803189 w 6610536"/>
              <a:gd name="connsiteY801" fmla="*/ 5419449 h 6610536"/>
              <a:gd name="connsiteX802" fmla="*/ 3800762 w 6610536"/>
              <a:gd name="connsiteY802" fmla="*/ 5419242 h 6610536"/>
              <a:gd name="connsiteX803" fmla="*/ 3798348 w 6610536"/>
              <a:gd name="connsiteY803" fmla="*/ 5418733 h 6610536"/>
              <a:gd name="connsiteX804" fmla="*/ 3796251 w 6610536"/>
              <a:gd name="connsiteY804" fmla="*/ 5417908 h 6610536"/>
              <a:gd name="connsiteX805" fmla="*/ 3794165 w 6610536"/>
              <a:gd name="connsiteY805" fmla="*/ 5416781 h 6610536"/>
              <a:gd name="connsiteX806" fmla="*/ 3792078 w 6610536"/>
              <a:gd name="connsiteY806" fmla="*/ 5415653 h 6610536"/>
              <a:gd name="connsiteX807" fmla="*/ 3790627 w 6610536"/>
              <a:gd name="connsiteY807" fmla="*/ 5413895 h 6610536"/>
              <a:gd name="connsiteX808" fmla="*/ 3788880 w 6610536"/>
              <a:gd name="connsiteY808" fmla="*/ 5411847 h 6610536"/>
              <a:gd name="connsiteX809" fmla="*/ 3788387 w 6610536"/>
              <a:gd name="connsiteY809" fmla="*/ 5410945 h 6610536"/>
              <a:gd name="connsiteX810" fmla="*/ 3791194 w 6610536"/>
              <a:gd name="connsiteY810" fmla="*/ 5409941 h 6610536"/>
              <a:gd name="connsiteX811" fmla="*/ 3794620 w 6610536"/>
              <a:gd name="connsiteY811" fmla="*/ 5409422 h 6610536"/>
              <a:gd name="connsiteX812" fmla="*/ 3605350 w 6610536"/>
              <a:gd name="connsiteY812" fmla="*/ 5396506 h 6610536"/>
              <a:gd name="connsiteX813" fmla="*/ 3609823 w 6610536"/>
              <a:gd name="connsiteY813" fmla="*/ 5396639 h 6610536"/>
              <a:gd name="connsiteX814" fmla="*/ 3613985 w 6610536"/>
              <a:gd name="connsiteY814" fmla="*/ 5397093 h 6610536"/>
              <a:gd name="connsiteX815" fmla="*/ 3618146 w 6610536"/>
              <a:gd name="connsiteY815" fmla="*/ 5397546 h 6610536"/>
              <a:gd name="connsiteX816" fmla="*/ 3621985 w 6610536"/>
              <a:gd name="connsiteY816" fmla="*/ 5398632 h 6610536"/>
              <a:gd name="connsiteX817" fmla="*/ 3625213 w 6610536"/>
              <a:gd name="connsiteY817" fmla="*/ 5400049 h 6610536"/>
              <a:gd name="connsiteX818" fmla="*/ 3628129 w 6610536"/>
              <a:gd name="connsiteY818" fmla="*/ 5401788 h 6610536"/>
              <a:gd name="connsiteX819" fmla="*/ 3631047 w 6610536"/>
              <a:gd name="connsiteY819" fmla="*/ 5403527 h 6610536"/>
              <a:gd name="connsiteX820" fmla="*/ 3633354 w 6610536"/>
              <a:gd name="connsiteY820" fmla="*/ 5405599 h 6610536"/>
              <a:gd name="connsiteX821" fmla="*/ 3635636 w 6610536"/>
              <a:gd name="connsiteY821" fmla="*/ 5408289 h 6610536"/>
              <a:gd name="connsiteX822" fmla="*/ 3637619 w 6610536"/>
              <a:gd name="connsiteY822" fmla="*/ 5410991 h 6610536"/>
              <a:gd name="connsiteX823" fmla="*/ 3639278 w 6610536"/>
              <a:gd name="connsiteY823" fmla="*/ 5414326 h 6610536"/>
              <a:gd name="connsiteX824" fmla="*/ 3640341 w 6610536"/>
              <a:gd name="connsiteY824" fmla="*/ 5417683 h 6610536"/>
              <a:gd name="connsiteX825" fmla="*/ 3641378 w 6610536"/>
              <a:gd name="connsiteY825" fmla="*/ 5421658 h 6610536"/>
              <a:gd name="connsiteX826" fmla="*/ 3641817 w 6610536"/>
              <a:gd name="connsiteY826" fmla="*/ 5425658 h 6610536"/>
              <a:gd name="connsiteX827" fmla="*/ 3642232 w 6610536"/>
              <a:gd name="connsiteY827" fmla="*/ 5430277 h 6610536"/>
              <a:gd name="connsiteX828" fmla="*/ 3642037 w 6610536"/>
              <a:gd name="connsiteY828" fmla="*/ 5435228 h 6610536"/>
              <a:gd name="connsiteX829" fmla="*/ 3639295 w 6610536"/>
              <a:gd name="connsiteY829" fmla="*/ 5436573 h 6610536"/>
              <a:gd name="connsiteX830" fmla="*/ 3636544 w 6610536"/>
              <a:gd name="connsiteY830" fmla="*/ 5438224 h 6610536"/>
              <a:gd name="connsiteX831" fmla="*/ 3634116 w 6610536"/>
              <a:gd name="connsiteY831" fmla="*/ 5439248 h 6610536"/>
              <a:gd name="connsiteX832" fmla="*/ 3631388 w 6610536"/>
              <a:gd name="connsiteY832" fmla="*/ 5440282 h 6610536"/>
              <a:gd name="connsiteX833" fmla="*/ 3628984 w 6610536"/>
              <a:gd name="connsiteY833" fmla="*/ 5440686 h 6610536"/>
              <a:gd name="connsiteX834" fmla="*/ 3626579 w 6610536"/>
              <a:gd name="connsiteY834" fmla="*/ 5441091 h 6610536"/>
              <a:gd name="connsiteX835" fmla="*/ 3624187 w 6610536"/>
              <a:gd name="connsiteY835" fmla="*/ 5441184 h 6610536"/>
              <a:gd name="connsiteX836" fmla="*/ 3621807 w 6610536"/>
              <a:gd name="connsiteY836" fmla="*/ 5440970 h 6610536"/>
              <a:gd name="connsiteX837" fmla="*/ 3619428 w 6610536"/>
              <a:gd name="connsiteY837" fmla="*/ 5440754 h 6610536"/>
              <a:gd name="connsiteX838" fmla="*/ 3617370 w 6610536"/>
              <a:gd name="connsiteY838" fmla="*/ 5439908 h 6610536"/>
              <a:gd name="connsiteX839" fmla="*/ 3613546 w 6610536"/>
              <a:gd name="connsiteY839" fmla="*/ 5438514 h 6610536"/>
              <a:gd name="connsiteX840" fmla="*/ 3610054 w 6610536"/>
              <a:gd name="connsiteY840" fmla="*/ 5436181 h 6610536"/>
              <a:gd name="connsiteX841" fmla="*/ 3607186 w 6610536"/>
              <a:gd name="connsiteY841" fmla="*/ 5433204 h 6610536"/>
              <a:gd name="connsiteX842" fmla="*/ 3604654 w 6610536"/>
              <a:gd name="connsiteY842" fmla="*/ 5429287 h 6610536"/>
              <a:gd name="connsiteX843" fmla="*/ 3602708 w 6610536"/>
              <a:gd name="connsiteY843" fmla="*/ 5425656 h 6610536"/>
              <a:gd name="connsiteX844" fmla="*/ 3601694 w 6610536"/>
              <a:gd name="connsiteY844" fmla="*/ 5421062 h 6610536"/>
              <a:gd name="connsiteX845" fmla="*/ 3600682 w 6610536"/>
              <a:gd name="connsiteY845" fmla="*/ 5416466 h 6610536"/>
              <a:gd name="connsiteX846" fmla="*/ 3600578 w 6610536"/>
              <a:gd name="connsiteY846" fmla="*/ 5411526 h 6610536"/>
              <a:gd name="connsiteX847" fmla="*/ 3601373 w 6610536"/>
              <a:gd name="connsiteY847" fmla="*/ 5406552 h 6610536"/>
              <a:gd name="connsiteX848" fmla="*/ 3603061 w 6610536"/>
              <a:gd name="connsiteY848" fmla="*/ 5401540 h 6610536"/>
              <a:gd name="connsiteX849" fmla="*/ 3603758 w 6610536"/>
              <a:gd name="connsiteY849" fmla="*/ 5399040 h 6610536"/>
              <a:gd name="connsiteX850" fmla="*/ 3227245 w 6610536"/>
              <a:gd name="connsiteY850" fmla="*/ 5385684 h 6610536"/>
              <a:gd name="connsiteX851" fmla="*/ 3231367 w 6610536"/>
              <a:gd name="connsiteY851" fmla="*/ 5388272 h 6610536"/>
              <a:gd name="connsiteX852" fmla="*/ 3235512 w 6610536"/>
              <a:gd name="connsiteY852" fmla="*/ 5390247 h 6610536"/>
              <a:gd name="connsiteX853" fmla="*/ 3237902 w 6610536"/>
              <a:gd name="connsiteY853" fmla="*/ 5390762 h 6610536"/>
              <a:gd name="connsiteX854" fmla="*/ 3240596 w 6610536"/>
              <a:gd name="connsiteY854" fmla="*/ 5391267 h 6610536"/>
              <a:gd name="connsiteX855" fmla="*/ 3243593 w 6610536"/>
              <a:gd name="connsiteY855" fmla="*/ 5391761 h 6610536"/>
              <a:gd name="connsiteX856" fmla="*/ 3246612 w 6610536"/>
              <a:gd name="connsiteY856" fmla="*/ 5391642 h 6610536"/>
              <a:gd name="connsiteX857" fmla="*/ 3245841 w 6610536"/>
              <a:gd name="connsiteY857" fmla="*/ 5395948 h 6610536"/>
              <a:gd name="connsiteX858" fmla="*/ 3245368 w 6610536"/>
              <a:gd name="connsiteY858" fmla="*/ 5400243 h 6610536"/>
              <a:gd name="connsiteX859" fmla="*/ 3245224 w 6610536"/>
              <a:gd name="connsiteY859" fmla="*/ 5403915 h 6610536"/>
              <a:gd name="connsiteX860" fmla="*/ 3245370 w 6610536"/>
              <a:gd name="connsiteY860" fmla="*/ 5407880 h 6610536"/>
              <a:gd name="connsiteX861" fmla="*/ 3245851 w 6610536"/>
              <a:gd name="connsiteY861" fmla="*/ 5410915 h 6610536"/>
              <a:gd name="connsiteX862" fmla="*/ 3246336 w 6610536"/>
              <a:gd name="connsiteY862" fmla="*/ 5413950 h 6610536"/>
              <a:gd name="connsiteX863" fmla="*/ 3247410 w 6610536"/>
              <a:gd name="connsiteY863" fmla="*/ 5417269 h 6610536"/>
              <a:gd name="connsiteX864" fmla="*/ 3248523 w 6610536"/>
              <a:gd name="connsiteY864" fmla="*/ 5419669 h 6610536"/>
              <a:gd name="connsiteX865" fmla="*/ 3249924 w 6610536"/>
              <a:gd name="connsiteY865" fmla="*/ 5422361 h 6610536"/>
              <a:gd name="connsiteX866" fmla="*/ 3251337 w 6610536"/>
              <a:gd name="connsiteY866" fmla="*/ 5424751 h 6610536"/>
              <a:gd name="connsiteX867" fmla="*/ 3254502 w 6610536"/>
              <a:gd name="connsiteY867" fmla="*/ 5428597 h 6610536"/>
              <a:gd name="connsiteX868" fmla="*/ 3257656 w 6610536"/>
              <a:gd name="connsiteY868" fmla="*/ 5432749 h 6610536"/>
              <a:gd name="connsiteX869" fmla="*/ 3261741 w 6610536"/>
              <a:gd name="connsiteY869" fmla="*/ 5436253 h 6610536"/>
              <a:gd name="connsiteX870" fmla="*/ 3265195 w 6610536"/>
              <a:gd name="connsiteY870" fmla="*/ 5440393 h 6610536"/>
              <a:gd name="connsiteX871" fmla="*/ 3268651 w 6610536"/>
              <a:gd name="connsiteY871" fmla="*/ 5444534 h 6610536"/>
              <a:gd name="connsiteX872" fmla="*/ 3271804 w 6610536"/>
              <a:gd name="connsiteY872" fmla="*/ 5448686 h 6610536"/>
              <a:gd name="connsiteX873" fmla="*/ 3273217 w 6610536"/>
              <a:gd name="connsiteY873" fmla="*/ 5451073 h 6610536"/>
              <a:gd name="connsiteX874" fmla="*/ 3274328 w 6610536"/>
              <a:gd name="connsiteY874" fmla="*/ 5453475 h 6610536"/>
              <a:gd name="connsiteX875" fmla="*/ 3275415 w 6610536"/>
              <a:gd name="connsiteY875" fmla="*/ 5456484 h 6610536"/>
              <a:gd name="connsiteX876" fmla="*/ 3276201 w 6610536"/>
              <a:gd name="connsiteY876" fmla="*/ 5459508 h 6610536"/>
              <a:gd name="connsiteX877" fmla="*/ 3276683 w 6610536"/>
              <a:gd name="connsiteY877" fmla="*/ 5462545 h 6610536"/>
              <a:gd name="connsiteX878" fmla="*/ 3276853 w 6610536"/>
              <a:gd name="connsiteY878" fmla="*/ 5465898 h 6610536"/>
              <a:gd name="connsiteX879" fmla="*/ 3277312 w 6610536"/>
              <a:gd name="connsiteY879" fmla="*/ 5469545 h 6610536"/>
              <a:gd name="connsiteX880" fmla="*/ 3277156 w 6610536"/>
              <a:gd name="connsiteY880" fmla="*/ 5473522 h 6610536"/>
              <a:gd name="connsiteX881" fmla="*/ 3276080 w 6610536"/>
              <a:gd name="connsiteY881" fmla="*/ 5477842 h 6610536"/>
              <a:gd name="connsiteX882" fmla="*/ 3275295 w 6610536"/>
              <a:gd name="connsiteY882" fmla="*/ 5482454 h 6610536"/>
              <a:gd name="connsiteX883" fmla="*/ 3269774 w 6610536"/>
              <a:gd name="connsiteY883" fmla="*/ 5484811 h 6610536"/>
              <a:gd name="connsiteX884" fmla="*/ 3264289 w 6610536"/>
              <a:gd name="connsiteY884" fmla="*/ 5486249 h 6610536"/>
              <a:gd name="connsiteX885" fmla="*/ 3259095 w 6610536"/>
              <a:gd name="connsiteY885" fmla="*/ 5487981 h 6610536"/>
              <a:gd name="connsiteX886" fmla="*/ 3254540 w 6610536"/>
              <a:gd name="connsiteY886" fmla="*/ 5488772 h 6610536"/>
              <a:gd name="connsiteX887" fmla="*/ 3249999 w 6610536"/>
              <a:gd name="connsiteY887" fmla="*/ 5489257 h 6610536"/>
              <a:gd name="connsiteX888" fmla="*/ 3245769 w 6610536"/>
              <a:gd name="connsiteY888" fmla="*/ 5489423 h 6610536"/>
              <a:gd name="connsiteX889" fmla="*/ 3241855 w 6610536"/>
              <a:gd name="connsiteY889" fmla="*/ 5489272 h 6610536"/>
              <a:gd name="connsiteX890" fmla="*/ 3238268 w 6610536"/>
              <a:gd name="connsiteY890" fmla="*/ 5488497 h 6610536"/>
              <a:gd name="connsiteX891" fmla="*/ 3234994 w 6610536"/>
              <a:gd name="connsiteY891" fmla="*/ 5487405 h 6610536"/>
              <a:gd name="connsiteX892" fmla="*/ 3232022 w 6610536"/>
              <a:gd name="connsiteY892" fmla="*/ 5486300 h 6610536"/>
              <a:gd name="connsiteX893" fmla="*/ 3229365 w 6610536"/>
              <a:gd name="connsiteY893" fmla="*/ 5484877 h 6610536"/>
              <a:gd name="connsiteX894" fmla="*/ 3226729 w 6610536"/>
              <a:gd name="connsiteY894" fmla="*/ 5482843 h 6610536"/>
              <a:gd name="connsiteX895" fmla="*/ 3224411 w 6610536"/>
              <a:gd name="connsiteY895" fmla="*/ 5480492 h 6610536"/>
              <a:gd name="connsiteX896" fmla="*/ 3222091 w 6610536"/>
              <a:gd name="connsiteY896" fmla="*/ 5478140 h 6610536"/>
              <a:gd name="connsiteX897" fmla="*/ 3220086 w 6610536"/>
              <a:gd name="connsiteY897" fmla="*/ 5475469 h 6610536"/>
              <a:gd name="connsiteX898" fmla="*/ 3218394 w 6610536"/>
              <a:gd name="connsiteY898" fmla="*/ 5472481 h 6610536"/>
              <a:gd name="connsiteX899" fmla="*/ 3217004 w 6610536"/>
              <a:gd name="connsiteY899" fmla="*/ 5469481 h 6610536"/>
              <a:gd name="connsiteX900" fmla="*/ 3215639 w 6610536"/>
              <a:gd name="connsiteY900" fmla="*/ 5465870 h 6610536"/>
              <a:gd name="connsiteX901" fmla="*/ 3213236 w 6610536"/>
              <a:gd name="connsiteY901" fmla="*/ 5458022 h 6610536"/>
              <a:gd name="connsiteX902" fmla="*/ 3211446 w 6610536"/>
              <a:gd name="connsiteY902" fmla="*/ 5449845 h 6610536"/>
              <a:gd name="connsiteX903" fmla="*/ 3209997 w 6610536"/>
              <a:gd name="connsiteY903" fmla="*/ 5440738 h 6610536"/>
              <a:gd name="connsiteX904" fmla="*/ 3209164 w 6610536"/>
              <a:gd name="connsiteY904" fmla="*/ 5431302 h 6610536"/>
              <a:gd name="connsiteX905" fmla="*/ 3208353 w 6610536"/>
              <a:gd name="connsiteY905" fmla="*/ 5421254 h 6610536"/>
              <a:gd name="connsiteX906" fmla="*/ 3207397 w 6610536"/>
              <a:gd name="connsiteY906" fmla="*/ 5399604 h 6610536"/>
              <a:gd name="connsiteX907" fmla="*/ 3208340 w 6610536"/>
              <a:gd name="connsiteY907" fmla="*/ 5398650 h 6610536"/>
              <a:gd name="connsiteX908" fmla="*/ 3209886 w 6610536"/>
              <a:gd name="connsiteY908" fmla="*/ 5397672 h 6610536"/>
              <a:gd name="connsiteX909" fmla="*/ 3212653 w 6610536"/>
              <a:gd name="connsiteY909" fmla="*/ 5396341 h 6610536"/>
              <a:gd name="connsiteX910" fmla="*/ 3218475 w 6610536"/>
              <a:gd name="connsiteY910" fmla="*/ 5393973 h 6610536"/>
              <a:gd name="connsiteX911" fmla="*/ 3221532 w 6610536"/>
              <a:gd name="connsiteY911" fmla="*/ 5392936 h 6610536"/>
              <a:gd name="connsiteX912" fmla="*/ 3224021 w 6610536"/>
              <a:gd name="connsiteY912" fmla="*/ 5391004 h 6610536"/>
              <a:gd name="connsiteX913" fmla="*/ 3225265 w 6610536"/>
              <a:gd name="connsiteY913" fmla="*/ 5390039 h 6610536"/>
              <a:gd name="connsiteX914" fmla="*/ 3226220 w 6610536"/>
              <a:gd name="connsiteY914" fmla="*/ 5388779 h 6610536"/>
              <a:gd name="connsiteX915" fmla="*/ 3226873 w 6610536"/>
              <a:gd name="connsiteY915" fmla="*/ 5387532 h 6610536"/>
              <a:gd name="connsiteX916" fmla="*/ 3495031 w 6610536"/>
              <a:gd name="connsiteY916" fmla="*/ 5355438 h 6610536"/>
              <a:gd name="connsiteX917" fmla="*/ 3497841 w 6610536"/>
              <a:gd name="connsiteY917" fmla="*/ 5360498 h 6610536"/>
              <a:gd name="connsiteX918" fmla="*/ 3498648 w 6610536"/>
              <a:gd name="connsiteY918" fmla="*/ 5362898 h 6610536"/>
              <a:gd name="connsiteX919" fmla="*/ 3499758 w 6610536"/>
              <a:gd name="connsiteY919" fmla="*/ 5365289 h 6610536"/>
              <a:gd name="connsiteX920" fmla="*/ 3500469 w 6610536"/>
              <a:gd name="connsiteY920" fmla="*/ 5370125 h 6610536"/>
              <a:gd name="connsiteX921" fmla="*/ 3500592 w 6610536"/>
              <a:gd name="connsiteY921" fmla="*/ 5374684 h 6610536"/>
              <a:gd name="connsiteX922" fmla="*/ 3500109 w 6610536"/>
              <a:gd name="connsiteY922" fmla="*/ 5379265 h 6610536"/>
              <a:gd name="connsiteX923" fmla="*/ 3499038 w 6610536"/>
              <a:gd name="connsiteY923" fmla="*/ 5383565 h 6610536"/>
              <a:gd name="connsiteX924" fmla="*/ 3497362 w 6610536"/>
              <a:gd name="connsiteY924" fmla="*/ 5387890 h 6610536"/>
              <a:gd name="connsiteX925" fmla="*/ 3495095 w 6610536"/>
              <a:gd name="connsiteY925" fmla="*/ 5391934 h 6610536"/>
              <a:gd name="connsiteX926" fmla="*/ 3492528 w 6610536"/>
              <a:gd name="connsiteY926" fmla="*/ 5395988 h 6610536"/>
              <a:gd name="connsiteX927" fmla="*/ 3489658 w 6610536"/>
              <a:gd name="connsiteY927" fmla="*/ 5400055 h 6610536"/>
              <a:gd name="connsiteX928" fmla="*/ 3483643 w 6610536"/>
              <a:gd name="connsiteY928" fmla="*/ 5407592 h 6610536"/>
              <a:gd name="connsiteX929" fmla="*/ 3477953 w 6610536"/>
              <a:gd name="connsiteY929" fmla="*/ 5414508 h 6610536"/>
              <a:gd name="connsiteX930" fmla="*/ 3475397 w 6610536"/>
              <a:gd name="connsiteY930" fmla="*/ 5418258 h 6610536"/>
              <a:gd name="connsiteX931" fmla="*/ 3472853 w 6610536"/>
              <a:gd name="connsiteY931" fmla="*/ 5421704 h 6610536"/>
              <a:gd name="connsiteX932" fmla="*/ 3470924 w 6610536"/>
              <a:gd name="connsiteY932" fmla="*/ 5424821 h 6610536"/>
              <a:gd name="connsiteX933" fmla="*/ 3469612 w 6610536"/>
              <a:gd name="connsiteY933" fmla="*/ 5427611 h 6610536"/>
              <a:gd name="connsiteX934" fmla="*/ 3467249 w 6610536"/>
              <a:gd name="connsiteY934" fmla="*/ 5434090 h 6610536"/>
              <a:gd name="connsiteX935" fmla="*/ 3465513 w 6610536"/>
              <a:gd name="connsiteY935" fmla="*/ 5439938 h 6610536"/>
              <a:gd name="connsiteX936" fmla="*/ 3464393 w 6610536"/>
              <a:gd name="connsiteY936" fmla="*/ 5445458 h 6610536"/>
              <a:gd name="connsiteX937" fmla="*/ 3463586 w 6610536"/>
              <a:gd name="connsiteY937" fmla="*/ 5450660 h 6610536"/>
              <a:gd name="connsiteX938" fmla="*/ 3462212 w 6610536"/>
              <a:gd name="connsiteY938" fmla="*/ 5454971 h 6610536"/>
              <a:gd name="connsiteX939" fmla="*/ 3461525 w 6610536"/>
              <a:gd name="connsiteY939" fmla="*/ 5457128 h 6610536"/>
              <a:gd name="connsiteX940" fmla="*/ 3460849 w 6610536"/>
              <a:gd name="connsiteY940" fmla="*/ 5458980 h 6610536"/>
              <a:gd name="connsiteX941" fmla="*/ 3459596 w 6610536"/>
              <a:gd name="connsiteY941" fmla="*/ 5460245 h 6610536"/>
              <a:gd name="connsiteX942" fmla="*/ 3458343 w 6610536"/>
              <a:gd name="connsiteY942" fmla="*/ 5461512 h 6610536"/>
              <a:gd name="connsiteX943" fmla="*/ 3455871 w 6610536"/>
              <a:gd name="connsiteY943" fmla="*/ 5463130 h 6610536"/>
              <a:gd name="connsiteX944" fmla="*/ 3452796 w 6610536"/>
              <a:gd name="connsiteY944" fmla="*/ 5464772 h 6610536"/>
              <a:gd name="connsiteX945" fmla="*/ 3449143 w 6610536"/>
              <a:gd name="connsiteY945" fmla="*/ 5465829 h 6610536"/>
              <a:gd name="connsiteX946" fmla="*/ 3445477 w 6610536"/>
              <a:gd name="connsiteY946" fmla="*/ 5467190 h 6610536"/>
              <a:gd name="connsiteX947" fmla="*/ 3436989 w 6610536"/>
              <a:gd name="connsiteY947" fmla="*/ 5468741 h 6610536"/>
              <a:gd name="connsiteX948" fmla="*/ 3433023 w 6610536"/>
              <a:gd name="connsiteY948" fmla="*/ 5470114 h 6610536"/>
              <a:gd name="connsiteX949" fmla="*/ 3429068 w 6610536"/>
              <a:gd name="connsiteY949" fmla="*/ 5471183 h 6610536"/>
              <a:gd name="connsiteX950" fmla="*/ 3425391 w 6610536"/>
              <a:gd name="connsiteY950" fmla="*/ 5472848 h 6610536"/>
              <a:gd name="connsiteX951" fmla="*/ 3421713 w 6610536"/>
              <a:gd name="connsiteY951" fmla="*/ 5474514 h 6610536"/>
              <a:gd name="connsiteX952" fmla="*/ 3418327 w 6610536"/>
              <a:gd name="connsiteY952" fmla="*/ 5476473 h 6610536"/>
              <a:gd name="connsiteX953" fmla="*/ 3415808 w 6610536"/>
              <a:gd name="connsiteY953" fmla="*/ 5479310 h 6610536"/>
              <a:gd name="connsiteX954" fmla="*/ 3414843 w 6610536"/>
              <a:gd name="connsiteY954" fmla="*/ 5480868 h 6610536"/>
              <a:gd name="connsiteX955" fmla="*/ 3413577 w 6610536"/>
              <a:gd name="connsiteY955" fmla="*/ 5482440 h 6610536"/>
              <a:gd name="connsiteX956" fmla="*/ 3412903 w 6610536"/>
              <a:gd name="connsiteY956" fmla="*/ 5484290 h 6610536"/>
              <a:gd name="connsiteX957" fmla="*/ 3412215 w 6610536"/>
              <a:gd name="connsiteY957" fmla="*/ 5486447 h 6610536"/>
              <a:gd name="connsiteX958" fmla="*/ 3411528 w 6610536"/>
              <a:gd name="connsiteY958" fmla="*/ 5488603 h 6610536"/>
              <a:gd name="connsiteX959" fmla="*/ 3411432 w 6610536"/>
              <a:gd name="connsiteY959" fmla="*/ 5491039 h 6610536"/>
              <a:gd name="connsiteX960" fmla="*/ 3411348 w 6610536"/>
              <a:gd name="connsiteY960" fmla="*/ 5493173 h 6610536"/>
              <a:gd name="connsiteX961" fmla="*/ 3411830 w 6610536"/>
              <a:gd name="connsiteY961" fmla="*/ 5496194 h 6610536"/>
              <a:gd name="connsiteX962" fmla="*/ 3405789 w 6610536"/>
              <a:gd name="connsiteY962" fmla="*/ 5496737 h 6610536"/>
              <a:gd name="connsiteX963" fmla="*/ 3401871 w 6610536"/>
              <a:gd name="connsiteY963" fmla="*/ 5496891 h 6610536"/>
              <a:gd name="connsiteX964" fmla="*/ 3399171 w 6610536"/>
              <a:gd name="connsiteY964" fmla="*/ 5496695 h 6610536"/>
              <a:gd name="connsiteX965" fmla="*/ 3398289 w 6610536"/>
              <a:gd name="connsiteY965" fmla="*/ 5496121 h 6610536"/>
              <a:gd name="connsiteX966" fmla="*/ 3397711 w 6610536"/>
              <a:gd name="connsiteY966" fmla="*/ 5495536 h 6610536"/>
              <a:gd name="connsiteX967" fmla="*/ 3397421 w 6610536"/>
              <a:gd name="connsiteY967" fmla="*/ 5495243 h 6610536"/>
              <a:gd name="connsiteX968" fmla="*/ 3397446 w 6610536"/>
              <a:gd name="connsiteY968" fmla="*/ 5494633 h 6610536"/>
              <a:gd name="connsiteX969" fmla="*/ 3397819 w 6610536"/>
              <a:gd name="connsiteY969" fmla="*/ 5492793 h 6610536"/>
              <a:gd name="connsiteX970" fmla="*/ 3399399 w 6610536"/>
              <a:gd name="connsiteY970" fmla="*/ 5490906 h 6610536"/>
              <a:gd name="connsiteX971" fmla="*/ 3400978 w 6610536"/>
              <a:gd name="connsiteY971" fmla="*/ 5489019 h 6610536"/>
              <a:gd name="connsiteX972" fmla="*/ 3405969 w 6610536"/>
              <a:gd name="connsiteY972" fmla="*/ 5484564 h 6610536"/>
              <a:gd name="connsiteX973" fmla="*/ 3411586 w 6610536"/>
              <a:gd name="connsiteY973" fmla="*/ 5479476 h 6610536"/>
              <a:gd name="connsiteX974" fmla="*/ 3414105 w 6610536"/>
              <a:gd name="connsiteY974" fmla="*/ 5476640 h 6610536"/>
              <a:gd name="connsiteX975" fmla="*/ 3416300 w 6610536"/>
              <a:gd name="connsiteY975" fmla="*/ 5474424 h 6610536"/>
              <a:gd name="connsiteX976" fmla="*/ 3418205 w 6610536"/>
              <a:gd name="connsiteY976" fmla="*/ 5471915 h 6610536"/>
              <a:gd name="connsiteX977" fmla="*/ 3419205 w 6610536"/>
              <a:gd name="connsiteY977" fmla="*/ 5469443 h 6610536"/>
              <a:gd name="connsiteX978" fmla="*/ 3419579 w 6610536"/>
              <a:gd name="connsiteY978" fmla="*/ 5467604 h 6610536"/>
              <a:gd name="connsiteX979" fmla="*/ 3419652 w 6610536"/>
              <a:gd name="connsiteY979" fmla="*/ 5465776 h 6610536"/>
              <a:gd name="connsiteX980" fmla="*/ 3419421 w 6610536"/>
              <a:gd name="connsiteY980" fmla="*/ 5463960 h 6610536"/>
              <a:gd name="connsiteX981" fmla="*/ 3418879 w 6610536"/>
              <a:gd name="connsiteY981" fmla="*/ 5462460 h 6610536"/>
              <a:gd name="connsiteX982" fmla="*/ 3417492 w 6610536"/>
              <a:gd name="connsiteY982" fmla="*/ 5459474 h 6610536"/>
              <a:gd name="connsiteX983" fmla="*/ 3415792 w 6610536"/>
              <a:gd name="connsiteY983" fmla="*/ 5456803 h 6610536"/>
              <a:gd name="connsiteX984" fmla="*/ 3414105 w 6610536"/>
              <a:gd name="connsiteY984" fmla="*/ 5453828 h 6610536"/>
              <a:gd name="connsiteX985" fmla="*/ 3412717 w 6610536"/>
              <a:gd name="connsiteY985" fmla="*/ 5450841 h 6610536"/>
              <a:gd name="connsiteX986" fmla="*/ 3412475 w 6610536"/>
              <a:gd name="connsiteY986" fmla="*/ 5449330 h 6610536"/>
              <a:gd name="connsiteX987" fmla="*/ 3412546 w 6610536"/>
              <a:gd name="connsiteY987" fmla="*/ 5447503 h 6610536"/>
              <a:gd name="connsiteX988" fmla="*/ 3412920 w 6610536"/>
              <a:gd name="connsiteY988" fmla="*/ 5445664 h 6610536"/>
              <a:gd name="connsiteX989" fmla="*/ 3413898 w 6610536"/>
              <a:gd name="connsiteY989" fmla="*/ 5443799 h 6610536"/>
              <a:gd name="connsiteX990" fmla="*/ 3416561 w 6610536"/>
              <a:gd name="connsiteY990" fmla="*/ 5437308 h 6610536"/>
              <a:gd name="connsiteX991" fmla="*/ 3420117 w 6610536"/>
              <a:gd name="connsiteY991" fmla="*/ 5431085 h 6610536"/>
              <a:gd name="connsiteX992" fmla="*/ 3423672 w 6610536"/>
              <a:gd name="connsiteY992" fmla="*/ 5424861 h 6610536"/>
              <a:gd name="connsiteX993" fmla="*/ 3427857 w 6610536"/>
              <a:gd name="connsiteY993" fmla="*/ 5418004 h 6610536"/>
              <a:gd name="connsiteX994" fmla="*/ 3432643 w 6610536"/>
              <a:gd name="connsiteY994" fmla="*/ 5411125 h 6610536"/>
              <a:gd name="connsiteX995" fmla="*/ 3437116 w 6610536"/>
              <a:gd name="connsiteY995" fmla="*/ 5404561 h 6610536"/>
              <a:gd name="connsiteX996" fmla="*/ 3442490 w 6610536"/>
              <a:gd name="connsiteY996" fmla="*/ 5397962 h 6610536"/>
              <a:gd name="connsiteX997" fmla="*/ 3447856 w 6610536"/>
              <a:gd name="connsiteY997" fmla="*/ 5391667 h 6610536"/>
              <a:gd name="connsiteX998" fmla="*/ 3453823 w 6610536"/>
              <a:gd name="connsiteY998" fmla="*/ 5385349 h 6610536"/>
              <a:gd name="connsiteX999" fmla="*/ 3459465 w 6610536"/>
              <a:gd name="connsiteY999" fmla="*/ 5379652 h 6610536"/>
              <a:gd name="connsiteX1000" fmla="*/ 3465095 w 6610536"/>
              <a:gd name="connsiteY1000" fmla="*/ 5374258 h 6610536"/>
              <a:gd name="connsiteX1001" fmla="*/ 3471015 w 6610536"/>
              <a:gd name="connsiteY1001" fmla="*/ 5369158 h 6610536"/>
              <a:gd name="connsiteX1002" fmla="*/ 3477199 w 6610536"/>
              <a:gd name="connsiteY1002" fmla="*/ 5364961 h 6610536"/>
              <a:gd name="connsiteX1003" fmla="*/ 3483071 w 6610536"/>
              <a:gd name="connsiteY1003" fmla="*/ 5361081 h 6610536"/>
              <a:gd name="connsiteX1004" fmla="*/ 3488918 w 6610536"/>
              <a:gd name="connsiteY1004" fmla="*/ 5357808 h 6610536"/>
              <a:gd name="connsiteX1005" fmla="*/ 3267377 w 6610536"/>
              <a:gd name="connsiteY1005" fmla="*/ 5305371 h 6610536"/>
              <a:gd name="connsiteX1006" fmla="*/ 3275620 w 6610536"/>
              <a:gd name="connsiteY1006" fmla="*/ 5305644 h 6610536"/>
              <a:gd name="connsiteX1007" fmla="*/ 3275739 w 6610536"/>
              <a:gd name="connsiteY1007" fmla="*/ 5310132 h 6610536"/>
              <a:gd name="connsiteX1008" fmla="*/ 3275890 w 6610536"/>
              <a:gd name="connsiteY1008" fmla="*/ 5313722 h 6610536"/>
              <a:gd name="connsiteX1009" fmla="*/ 3275467 w 6610536"/>
              <a:gd name="connsiteY1009" fmla="*/ 5317032 h 6610536"/>
              <a:gd name="connsiteX1010" fmla="*/ 3274449 w 6610536"/>
              <a:gd name="connsiteY1010" fmla="*/ 5320366 h 6610536"/>
              <a:gd name="connsiteX1011" fmla="*/ 3273457 w 6610536"/>
              <a:gd name="connsiteY1011" fmla="*/ 5323100 h 6610536"/>
              <a:gd name="connsiteX1012" fmla="*/ 3272193 w 6610536"/>
              <a:gd name="connsiteY1012" fmla="*/ 5325247 h 6610536"/>
              <a:gd name="connsiteX1013" fmla="*/ 3270351 w 6610536"/>
              <a:gd name="connsiteY1013" fmla="*/ 5327117 h 6610536"/>
              <a:gd name="connsiteX1014" fmla="*/ 3268225 w 6610536"/>
              <a:gd name="connsiteY1014" fmla="*/ 5328697 h 6610536"/>
              <a:gd name="connsiteX1015" fmla="*/ 3265804 w 6610536"/>
              <a:gd name="connsiteY1015" fmla="*/ 5330290 h 6610536"/>
              <a:gd name="connsiteX1016" fmla="*/ 3263407 w 6610536"/>
              <a:gd name="connsiteY1016" fmla="*/ 5331283 h 6610536"/>
              <a:gd name="connsiteX1017" fmla="*/ 3260431 w 6610536"/>
              <a:gd name="connsiteY1017" fmla="*/ 5332000 h 6610536"/>
              <a:gd name="connsiteX1018" fmla="*/ 3257467 w 6610536"/>
              <a:gd name="connsiteY1018" fmla="*/ 5332416 h 6610536"/>
              <a:gd name="connsiteX1019" fmla="*/ 3253901 w 6610536"/>
              <a:gd name="connsiteY1019" fmla="*/ 5333155 h 6610536"/>
              <a:gd name="connsiteX1020" fmla="*/ 3250357 w 6610536"/>
              <a:gd name="connsiteY1020" fmla="*/ 5333296 h 6610536"/>
              <a:gd name="connsiteX1021" fmla="*/ 3242717 w 6610536"/>
              <a:gd name="connsiteY1021" fmla="*/ 5332698 h 6610536"/>
              <a:gd name="connsiteX1022" fmla="*/ 3241987 w 6610536"/>
              <a:gd name="connsiteY1022" fmla="*/ 5328835 h 6610536"/>
              <a:gd name="connsiteX1023" fmla="*/ 3242152 w 6610536"/>
              <a:gd name="connsiteY1023" fmla="*/ 5324636 h 6610536"/>
              <a:gd name="connsiteX1024" fmla="*/ 3242283 w 6610536"/>
              <a:gd name="connsiteY1024" fmla="*/ 5321335 h 6610536"/>
              <a:gd name="connsiteX1025" fmla="*/ 3243285 w 6610536"/>
              <a:gd name="connsiteY1025" fmla="*/ 5318302 h 6610536"/>
              <a:gd name="connsiteX1026" fmla="*/ 3244278 w 6610536"/>
              <a:gd name="connsiteY1026" fmla="*/ 5315567 h 6610536"/>
              <a:gd name="connsiteX1027" fmla="*/ 3245849 w 6610536"/>
              <a:gd name="connsiteY1027" fmla="*/ 5313109 h 6610536"/>
              <a:gd name="connsiteX1028" fmla="*/ 3247384 w 6610536"/>
              <a:gd name="connsiteY1028" fmla="*/ 5311550 h 6610536"/>
              <a:gd name="connsiteX1029" fmla="*/ 3249521 w 6610536"/>
              <a:gd name="connsiteY1029" fmla="*/ 5309670 h 6610536"/>
              <a:gd name="connsiteX1030" fmla="*/ 3251931 w 6610536"/>
              <a:gd name="connsiteY1030" fmla="*/ 5308376 h 6610536"/>
              <a:gd name="connsiteX1031" fmla="*/ 3254635 w 6610536"/>
              <a:gd name="connsiteY1031" fmla="*/ 5307071 h 6610536"/>
              <a:gd name="connsiteX1032" fmla="*/ 3257315 w 6610536"/>
              <a:gd name="connsiteY1032" fmla="*/ 5306366 h 6610536"/>
              <a:gd name="connsiteX1033" fmla="*/ 3260869 w 6610536"/>
              <a:gd name="connsiteY1033" fmla="*/ 5305927 h 6610536"/>
              <a:gd name="connsiteX1034" fmla="*/ 3264130 w 6610536"/>
              <a:gd name="connsiteY1034" fmla="*/ 5305500 h 6610536"/>
              <a:gd name="connsiteX1035" fmla="*/ 3355174 w 6610536"/>
              <a:gd name="connsiteY1035" fmla="*/ 5277682 h 6610536"/>
              <a:gd name="connsiteX1036" fmla="*/ 3358040 w 6610536"/>
              <a:gd name="connsiteY1036" fmla="*/ 5281483 h 6610536"/>
              <a:gd name="connsiteX1037" fmla="*/ 3360605 w 6610536"/>
              <a:gd name="connsiteY1037" fmla="*/ 5285296 h 6610536"/>
              <a:gd name="connsiteX1038" fmla="*/ 3362587 w 6610536"/>
              <a:gd name="connsiteY1038" fmla="*/ 5288529 h 6610536"/>
              <a:gd name="connsiteX1039" fmla="*/ 3363667 w 6610536"/>
              <a:gd name="connsiteY1039" fmla="*/ 5291797 h 6610536"/>
              <a:gd name="connsiteX1040" fmla="*/ 3364440 w 6610536"/>
              <a:gd name="connsiteY1040" fmla="*/ 5295078 h 6610536"/>
              <a:gd name="connsiteX1041" fmla="*/ 3364333 w 6610536"/>
              <a:gd name="connsiteY1041" fmla="*/ 5297791 h 6610536"/>
              <a:gd name="connsiteX1042" fmla="*/ 3363924 w 6610536"/>
              <a:gd name="connsiteY1042" fmla="*/ 5300518 h 6610536"/>
              <a:gd name="connsiteX1043" fmla="*/ 3362911 w 6610536"/>
              <a:gd name="connsiteY1043" fmla="*/ 5303267 h 6610536"/>
              <a:gd name="connsiteX1044" fmla="*/ 3361920 w 6610536"/>
              <a:gd name="connsiteY1044" fmla="*/ 5305413 h 6610536"/>
              <a:gd name="connsiteX1045" fmla="*/ 3360013 w 6610536"/>
              <a:gd name="connsiteY1045" fmla="*/ 5307897 h 6610536"/>
              <a:gd name="connsiteX1046" fmla="*/ 3357841 w 6610536"/>
              <a:gd name="connsiteY1046" fmla="*/ 5309487 h 6610536"/>
              <a:gd name="connsiteX1047" fmla="*/ 3355341 w 6610536"/>
              <a:gd name="connsiteY1047" fmla="*/ 5311694 h 6610536"/>
              <a:gd name="connsiteX1048" fmla="*/ 3352551 w 6610536"/>
              <a:gd name="connsiteY1048" fmla="*/ 5313609 h 6610536"/>
              <a:gd name="connsiteX1049" fmla="*/ 3349785 w 6610536"/>
              <a:gd name="connsiteY1049" fmla="*/ 5314922 h 6610536"/>
              <a:gd name="connsiteX1050" fmla="*/ 3343323 w 6610536"/>
              <a:gd name="connsiteY1050" fmla="*/ 5318188 h 6610536"/>
              <a:gd name="connsiteX1051" fmla="*/ 3336281 w 6610536"/>
              <a:gd name="connsiteY1051" fmla="*/ 5320874 h 6610536"/>
              <a:gd name="connsiteX1052" fmla="*/ 3328669 w 6610536"/>
              <a:gd name="connsiteY1052" fmla="*/ 5322680 h 6610536"/>
              <a:gd name="connsiteX1053" fmla="*/ 3321349 w 6610536"/>
              <a:gd name="connsiteY1053" fmla="*/ 5324775 h 6610536"/>
              <a:gd name="connsiteX1054" fmla="*/ 3314064 w 6610536"/>
              <a:gd name="connsiteY1054" fmla="*/ 5325965 h 6610536"/>
              <a:gd name="connsiteX1055" fmla="*/ 3301888 w 6610536"/>
              <a:gd name="connsiteY1055" fmla="*/ 5328854 h 6610536"/>
              <a:gd name="connsiteX1056" fmla="*/ 3297599 w 6610536"/>
              <a:gd name="connsiteY1056" fmla="*/ 5330528 h 6610536"/>
              <a:gd name="connsiteX1057" fmla="*/ 3294242 w 6610536"/>
              <a:gd name="connsiteY1057" fmla="*/ 5331565 h 6610536"/>
              <a:gd name="connsiteX1058" fmla="*/ 3292257 w 6610536"/>
              <a:gd name="connsiteY1058" fmla="*/ 5328330 h 6610536"/>
              <a:gd name="connsiteX1059" fmla="*/ 3290866 w 6610536"/>
              <a:gd name="connsiteY1059" fmla="*/ 5325376 h 6610536"/>
              <a:gd name="connsiteX1060" fmla="*/ 3289765 w 6610536"/>
              <a:gd name="connsiteY1060" fmla="*/ 5322710 h 6610536"/>
              <a:gd name="connsiteX1061" fmla="*/ 3289280 w 6610536"/>
              <a:gd name="connsiteY1061" fmla="*/ 5319718 h 6610536"/>
              <a:gd name="connsiteX1062" fmla="*/ 3289375 w 6610536"/>
              <a:gd name="connsiteY1062" fmla="*/ 5317306 h 6610536"/>
              <a:gd name="connsiteX1063" fmla="*/ 3289759 w 6610536"/>
              <a:gd name="connsiteY1063" fmla="*/ 5315183 h 6610536"/>
              <a:gd name="connsiteX1064" fmla="*/ 3290447 w 6610536"/>
              <a:gd name="connsiteY1064" fmla="*/ 5313050 h 6610536"/>
              <a:gd name="connsiteX1065" fmla="*/ 3291738 w 6610536"/>
              <a:gd name="connsiteY1065" fmla="*/ 5310892 h 6610536"/>
              <a:gd name="connsiteX1066" fmla="*/ 3293019 w 6610536"/>
              <a:gd name="connsiteY1066" fmla="*/ 5309035 h 6610536"/>
              <a:gd name="connsiteX1067" fmla="*/ 3294890 w 6610536"/>
              <a:gd name="connsiteY1067" fmla="*/ 5307456 h 6610536"/>
              <a:gd name="connsiteX1068" fmla="*/ 3297075 w 6610536"/>
              <a:gd name="connsiteY1068" fmla="*/ 5305563 h 6610536"/>
              <a:gd name="connsiteX1069" fmla="*/ 3299250 w 6610536"/>
              <a:gd name="connsiteY1069" fmla="*/ 5303973 h 6610536"/>
              <a:gd name="connsiteX1070" fmla="*/ 3304492 w 6610536"/>
              <a:gd name="connsiteY1070" fmla="*/ 5301055 h 6610536"/>
              <a:gd name="connsiteX1071" fmla="*/ 3310315 w 6610536"/>
              <a:gd name="connsiteY1071" fmla="*/ 5298718 h 6610536"/>
              <a:gd name="connsiteX1072" fmla="*/ 3317031 w 6610536"/>
              <a:gd name="connsiteY1072" fmla="*/ 5296648 h 6610536"/>
              <a:gd name="connsiteX1073" fmla="*/ 3323457 w 6610536"/>
              <a:gd name="connsiteY1073" fmla="*/ 5294287 h 6610536"/>
              <a:gd name="connsiteX1074" fmla="*/ 3329882 w 6610536"/>
              <a:gd name="connsiteY1074" fmla="*/ 5291927 h 6610536"/>
              <a:gd name="connsiteX1075" fmla="*/ 3336309 w 6610536"/>
              <a:gd name="connsiteY1075" fmla="*/ 5289566 h 6610536"/>
              <a:gd name="connsiteX1076" fmla="*/ 3342446 w 6610536"/>
              <a:gd name="connsiteY1076" fmla="*/ 5286915 h 6610536"/>
              <a:gd name="connsiteX1077" fmla="*/ 3347687 w 6610536"/>
              <a:gd name="connsiteY1077" fmla="*/ 5283999 h 6610536"/>
              <a:gd name="connsiteX1078" fmla="*/ 3349861 w 6610536"/>
              <a:gd name="connsiteY1078" fmla="*/ 5282407 h 6610536"/>
              <a:gd name="connsiteX1079" fmla="*/ 3351720 w 6610536"/>
              <a:gd name="connsiteY1079" fmla="*/ 5281131 h 6610536"/>
              <a:gd name="connsiteX1080" fmla="*/ 3353605 w 6610536"/>
              <a:gd name="connsiteY1080" fmla="*/ 5279249 h 6610536"/>
              <a:gd name="connsiteX1081" fmla="*/ 1724855 w 6610536"/>
              <a:gd name="connsiteY1081" fmla="*/ 5243591 h 6610536"/>
              <a:gd name="connsiteX1082" fmla="*/ 1728784 w 6610536"/>
              <a:gd name="connsiteY1082" fmla="*/ 5244356 h 6610536"/>
              <a:gd name="connsiteX1083" fmla="*/ 1731761 w 6610536"/>
              <a:gd name="connsiteY1083" fmla="*/ 5246077 h 6610536"/>
              <a:gd name="connsiteX1084" fmla="*/ 1734423 w 6610536"/>
              <a:gd name="connsiteY1084" fmla="*/ 5248115 h 6610536"/>
              <a:gd name="connsiteX1085" fmla="*/ 1736765 w 6610536"/>
              <a:gd name="connsiteY1085" fmla="*/ 5250473 h 6610536"/>
              <a:gd name="connsiteX1086" fmla="*/ 1738780 w 6610536"/>
              <a:gd name="connsiteY1086" fmla="*/ 5253458 h 6610536"/>
              <a:gd name="connsiteX1087" fmla="*/ 1740183 w 6610536"/>
              <a:gd name="connsiteY1087" fmla="*/ 5256464 h 6610536"/>
              <a:gd name="connsiteX1088" fmla="*/ 1741575 w 6610536"/>
              <a:gd name="connsiteY1088" fmla="*/ 5259779 h 6610536"/>
              <a:gd name="connsiteX1089" fmla="*/ 1742649 w 6610536"/>
              <a:gd name="connsiteY1089" fmla="*/ 5263413 h 6610536"/>
              <a:gd name="connsiteX1090" fmla="*/ 1744471 w 6610536"/>
              <a:gd name="connsiteY1090" fmla="*/ 5271304 h 6610536"/>
              <a:gd name="connsiteX1091" fmla="*/ 1745986 w 6610536"/>
              <a:gd name="connsiteY1091" fmla="*/ 5279209 h 6610536"/>
              <a:gd name="connsiteX1092" fmla="*/ 1747490 w 6610536"/>
              <a:gd name="connsiteY1092" fmla="*/ 5287421 h 6610536"/>
              <a:gd name="connsiteX1093" fmla="*/ 1749324 w 6610536"/>
              <a:gd name="connsiteY1093" fmla="*/ 5295005 h 6610536"/>
              <a:gd name="connsiteX1094" fmla="*/ 1743809 w 6610536"/>
              <a:gd name="connsiteY1094" fmla="*/ 5295836 h 6610536"/>
              <a:gd name="connsiteX1095" fmla="*/ 1738622 w 6610536"/>
              <a:gd name="connsiteY1095" fmla="*/ 5296040 h 6610536"/>
              <a:gd name="connsiteX1096" fmla="*/ 1733742 w 6610536"/>
              <a:gd name="connsiteY1096" fmla="*/ 5296232 h 6610536"/>
              <a:gd name="connsiteX1097" fmla="*/ 1729495 w 6610536"/>
              <a:gd name="connsiteY1097" fmla="*/ 5295788 h 6610536"/>
              <a:gd name="connsiteX1098" fmla="*/ 1725249 w 6610536"/>
              <a:gd name="connsiteY1098" fmla="*/ 5295344 h 6610536"/>
              <a:gd name="connsiteX1099" fmla="*/ 1721016 w 6610536"/>
              <a:gd name="connsiteY1099" fmla="*/ 5294591 h 6610536"/>
              <a:gd name="connsiteX1100" fmla="*/ 1717708 w 6610536"/>
              <a:gd name="connsiteY1100" fmla="*/ 5293495 h 6610536"/>
              <a:gd name="connsiteX1101" fmla="*/ 1714097 w 6610536"/>
              <a:gd name="connsiteY1101" fmla="*/ 5292414 h 6610536"/>
              <a:gd name="connsiteX1102" fmla="*/ 1710815 w 6610536"/>
              <a:gd name="connsiteY1102" fmla="*/ 5290705 h 6610536"/>
              <a:gd name="connsiteX1103" fmla="*/ 1708154 w 6610536"/>
              <a:gd name="connsiteY1103" fmla="*/ 5288666 h 6610536"/>
              <a:gd name="connsiteX1104" fmla="*/ 1705493 w 6610536"/>
              <a:gd name="connsiteY1104" fmla="*/ 5286627 h 6610536"/>
              <a:gd name="connsiteX1105" fmla="*/ 1703163 w 6610536"/>
              <a:gd name="connsiteY1105" fmla="*/ 5283961 h 6610536"/>
              <a:gd name="connsiteX1106" fmla="*/ 1701135 w 6610536"/>
              <a:gd name="connsiteY1106" fmla="*/ 5281284 h 6610536"/>
              <a:gd name="connsiteX1107" fmla="*/ 1699731 w 6610536"/>
              <a:gd name="connsiteY1107" fmla="*/ 5278277 h 6610536"/>
              <a:gd name="connsiteX1108" fmla="*/ 1698339 w 6610536"/>
              <a:gd name="connsiteY1108" fmla="*/ 5274962 h 6610536"/>
              <a:gd name="connsiteX1109" fmla="*/ 1697582 w 6610536"/>
              <a:gd name="connsiteY1109" fmla="*/ 5271010 h 6610536"/>
              <a:gd name="connsiteX1110" fmla="*/ 1697422 w 6610536"/>
              <a:gd name="connsiteY1110" fmla="*/ 5267342 h 6610536"/>
              <a:gd name="connsiteX1111" fmla="*/ 1697556 w 6610536"/>
              <a:gd name="connsiteY1111" fmla="*/ 5263967 h 6610536"/>
              <a:gd name="connsiteX1112" fmla="*/ 1698581 w 6610536"/>
              <a:gd name="connsiteY1112" fmla="*/ 5261168 h 6610536"/>
              <a:gd name="connsiteX1113" fmla="*/ 1699556 w 6610536"/>
              <a:gd name="connsiteY1113" fmla="*/ 5259599 h 6610536"/>
              <a:gd name="connsiteX1114" fmla="*/ 1701458 w 6610536"/>
              <a:gd name="connsiteY1114" fmla="*/ 5257686 h 6610536"/>
              <a:gd name="connsiteX1115" fmla="*/ 1703933 w 6610536"/>
              <a:gd name="connsiteY1115" fmla="*/ 5256670 h 6610536"/>
              <a:gd name="connsiteX1116" fmla="*/ 1706118 w 6610536"/>
              <a:gd name="connsiteY1116" fmla="*/ 5255359 h 6610536"/>
              <a:gd name="connsiteX1117" fmla="*/ 1708887 w 6610536"/>
              <a:gd name="connsiteY1117" fmla="*/ 5254637 h 6610536"/>
              <a:gd name="connsiteX1118" fmla="*/ 1714133 w 6610536"/>
              <a:gd name="connsiteY1118" fmla="*/ 5252898 h 6610536"/>
              <a:gd name="connsiteX1119" fmla="*/ 1716597 w 6610536"/>
              <a:gd name="connsiteY1119" fmla="*/ 5252188 h 6610536"/>
              <a:gd name="connsiteX1120" fmla="*/ 1719073 w 6610536"/>
              <a:gd name="connsiteY1120" fmla="*/ 5251172 h 6610536"/>
              <a:gd name="connsiteX1121" fmla="*/ 1721257 w 6610536"/>
              <a:gd name="connsiteY1121" fmla="*/ 5249861 h 6610536"/>
              <a:gd name="connsiteX1122" fmla="*/ 1722550 w 6610536"/>
              <a:gd name="connsiteY1122" fmla="*/ 5247972 h 6610536"/>
              <a:gd name="connsiteX1123" fmla="*/ 1724147 w 6610536"/>
              <a:gd name="connsiteY1123" fmla="*/ 5246070 h 6610536"/>
              <a:gd name="connsiteX1124" fmla="*/ 2549416 w 6610536"/>
              <a:gd name="connsiteY1124" fmla="*/ 5211060 h 6610536"/>
              <a:gd name="connsiteX1125" fmla="*/ 2553345 w 6610536"/>
              <a:gd name="connsiteY1125" fmla="*/ 5211825 h 6610536"/>
              <a:gd name="connsiteX1126" fmla="*/ 2556322 w 6610536"/>
              <a:gd name="connsiteY1126" fmla="*/ 5213546 h 6610536"/>
              <a:gd name="connsiteX1127" fmla="*/ 2558984 w 6610536"/>
              <a:gd name="connsiteY1127" fmla="*/ 5215584 h 6610536"/>
              <a:gd name="connsiteX1128" fmla="*/ 2561326 w 6610536"/>
              <a:gd name="connsiteY1128" fmla="*/ 5217941 h 6610536"/>
              <a:gd name="connsiteX1129" fmla="*/ 2563341 w 6610536"/>
              <a:gd name="connsiteY1129" fmla="*/ 5220926 h 6610536"/>
              <a:gd name="connsiteX1130" fmla="*/ 2564744 w 6610536"/>
              <a:gd name="connsiteY1130" fmla="*/ 5223933 h 6610536"/>
              <a:gd name="connsiteX1131" fmla="*/ 2566137 w 6610536"/>
              <a:gd name="connsiteY1131" fmla="*/ 5227248 h 6610536"/>
              <a:gd name="connsiteX1132" fmla="*/ 2567210 w 6610536"/>
              <a:gd name="connsiteY1132" fmla="*/ 5230882 h 6610536"/>
              <a:gd name="connsiteX1133" fmla="*/ 2569032 w 6610536"/>
              <a:gd name="connsiteY1133" fmla="*/ 5238773 h 6610536"/>
              <a:gd name="connsiteX1134" fmla="*/ 2570547 w 6610536"/>
              <a:gd name="connsiteY1134" fmla="*/ 5246678 h 6610536"/>
              <a:gd name="connsiteX1135" fmla="*/ 2572050 w 6610536"/>
              <a:gd name="connsiteY1135" fmla="*/ 5254890 h 6610536"/>
              <a:gd name="connsiteX1136" fmla="*/ 2573883 w 6610536"/>
              <a:gd name="connsiteY1136" fmla="*/ 5262474 h 6610536"/>
              <a:gd name="connsiteX1137" fmla="*/ 2568369 w 6610536"/>
              <a:gd name="connsiteY1137" fmla="*/ 5263304 h 6610536"/>
              <a:gd name="connsiteX1138" fmla="*/ 2563184 w 6610536"/>
              <a:gd name="connsiteY1138" fmla="*/ 5263508 h 6610536"/>
              <a:gd name="connsiteX1139" fmla="*/ 2558302 w 6610536"/>
              <a:gd name="connsiteY1139" fmla="*/ 5263701 h 6610536"/>
              <a:gd name="connsiteX1140" fmla="*/ 2554056 w 6610536"/>
              <a:gd name="connsiteY1140" fmla="*/ 5263257 h 6610536"/>
              <a:gd name="connsiteX1141" fmla="*/ 2549810 w 6610536"/>
              <a:gd name="connsiteY1141" fmla="*/ 5262812 h 6610536"/>
              <a:gd name="connsiteX1142" fmla="*/ 2545576 w 6610536"/>
              <a:gd name="connsiteY1142" fmla="*/ 5262059 h 6610536"/>
              <a:gd name="connsiteX1143" fmla="*/ 2542270 w 6610536"/>
              <a:gd name="connsiteY1143" fmla="*/ 5260964 h 6610536"/>
              <a:gd name="connsiteX1144" fmla="*/ 2538658 w 6610536"/>
              <a:gd name="connsiteY1144" fmla="*/ 5259883 h 6610536"/>
              <a:gd name="connsiteX1145" fmla="*/ 2535376 w 6610536"/>
              <a:gd name="connsiteY1145" fmla="*/ 5258174 h 6610536"/>
              <a:gd name="connsiteX1146" fmla="*/ 2532714 w 6610536"/>
              <a:gd name="connsiteY1146" fmla="*/ 5256134 h 6610536"/>
              <a:gd name="connsiteX1147" fmla="*/ 2530054 w 6610536"/>
              <a:gd name="connsiteY1147" fmla="*/ 5254095 h 6610536"/>
              <a:gd name="connsiteX1148" fmla="*/ 2527725 w 6610536"/>
              <a:gd name="connsiteY1148" fmla="*/ 5251429 h 6610536"/>
              <a:gd name="connsiteX1149" fmla="*/ 2525696 w 6610536"/>
              <a:gd name="connsiteY1149" fmla="*/ 5248753 h 6610536"/>
              <a:gd name="connsiteX1150" fmla="*/ 2524293 w 6610536"/>
              <a:gd name="connsiteY1150" fmla="*/ 5245746 h 6610536"/>
              <a:gd name="connsiteX1151" fmla="*/ 2522901 w 6610536"/>
              <a:gd name="connsiteY1151" fmla="*/ 5242431 h 6610536"/>
              <a:gd name="connsiteX1152" fmla="*/ 2522143 w 6610536"/>
              <a:gd name="connsiteY1152" fmla="*/ 5238479 h 6610536"/>
              <a:gd name="connsiteX1153" fmla="*/ 2521983 w 6610536"/>
              <a:gd name="connsiteY1153" fmla="*/ 5234810 h 6610536"/>
              <a:gd name="connsiteX1154" fmla="*/ 2522117 w 6610536"/>
              <a:gd name="connsiteY1154" fmla="*/ 5231435 h 6610536"/>
              <a:gd name="connsiteX1155" fmla="*/ 2523141 w 6610536"/>
              <a:gd name="connsiteY1155" fmla="*/ 5228638 h 6610536"/>
              <a:gd name="connsiteX1156" fmla="*/ 2524115 w 6610536"/>
              <a:gd name="connsiteY1156" fmla="*/ 5227068 h 6610536"/>
              <a:gd name="connsiteX1157" fmla="*/ 2526018 w 6610536"/>
              <a:gd name="connsiteY1157" fmla="*/ 5225156 h 6610536"/>
              <a:gd name="connsiteX1158" fmla="*/ 2528494 w 6610536"/>
              <a:gd name="connsiteY1158" fmla="*/ 5224138 h 6610536"/>
              <a:gd name="connsiteX1159" fmla="*/ 2530678 w 6610536"/>
              <a:gd name="connsiteY1159" fmla="*/ 5222826 h 6610536"/>
              <a:gd name="connsiteX1160" fmla="*/ 2533449 w 6610536"/>
              <a:gd name="connsiteY1160" fmla="*/ 5222105 h 6610536"/>
              <a:gd name="connsiteX1161" fmla="*/ 2538694 w 6610536"/>
              <a:gd name="connsiteY1161" fmla="*/ 5220367 h 6610536"/>
              <a:gd name="connsiteX1162" fmla="*/ 2541159 w 6610536"/>
              <a:gd name="connsiteY1162" fmla="*/ 5219656 h 6610536"/>
              <a:gd name="connsiteX1163" fmla="*/ 2543635 w 6610536"/>
              <a:gd name="connsiteY1163" fmla="*/ 5218640 h 6610536"/>
              <a:gd name="connsiteX1164" fmla="*/ 2545818 w 6610536"/>
              <a:gd name="connsiteY1164" fmla="*/ 5217329 h 6610536"/>
              <a:gd name="connsiteX1165" fmla="*/ 2547110 w 6610536"/>
              <a:gd name="connsiteY1165" fmla="*/ 5215440 h 6610536"/>
              <a:gd name="connsiteX1166" fmla="*/ 2548708 w 6610536"/>
              <a:gd name="connsiteY1166" fmla="*/ 5213539 h 6610536"/>
              <a:gd name="connsiteX1167" fmla="*/ 1197373 w 6610536"/>
              <a:gd name="connsiteY1167" fmla="*/ 5193984 h 6610536"/>
              <a:gd name="connsiteX1168" fmla="*/ 1200475 w 6610536"/>
              <a:gd name="connsiteY1168" fmla="*/ 5196650 h 6610536"/>
              <a:gd name="connsiteX1169" fmla="*/ 1203140 w 6610536"/>
              <a:gd name="connsiteY1169" fmla="*/ 5199752 h 6610536"/>
              <a:gd name="connsiteX1170" fmla="*/ 1205189 w 6610536"/>
              <a:gd name="connsiteY1170" fmla="*/ 5202236 h 6610536"/>
              <a:gd name="connsiteX1171" fmla="*/ 1206798 w 6610536"/>
              <a:gd name="connsiteY1171" fmla="*/ 5205157 h 6610536"/>
              <a:gd name="connsiteX1172" fmla="*/ 1207997 w 6610536"/>
              <a:gd name="connsiteY1172" fmla="*/ 5207668 h 6610536"/>
              <a:gd name="connsiteX1173" fmla="*/ 1208770 w 6610536"/>
              <a:gd name="connsiteY1173" fmla="*/ 5210189 h 6610536"/>
              <a:gd name="connsiteX1174" fmla="*/ 1209543 w 6610536"/>
              <a:gd name="connsiteY1174" fmla="*/ 5212712 h 6610536"/>
              <a:gd name="connsiteX1175" fmla="*/ 1209467 w 6610536"/>
              <a:gd name="connsiteY1175" fmla="*/ 5215257 h 6610536"/>
              <a:gd name="connsiteX1176" fmla="*/ 1209611 w 6610536"/>
              <a:gd name="connsiteY1176" fmla="*/ 5217587 h 6610536"/>
              <a:gd name="connsiteX1177" fmla="*/ 1208906 w 6610536"/>
              <a:gd name="connsiteY1177" fmla="*/ 5219940 h 6610536"/>
              <a:gd name="connsiteX1178" fmla="*/ 1208419 w 6610536"/>
              <a:gd name="connsiteY1178" fmla="*/ 5222076 h 6610536"/>
              <a:gd name="connsiteX1179" fmla="*/ 1207083 w 6610536"/>
              <a:gd name="connsiteY1179" fmla="*/ 5224238 h 6610536"/>
              <a:gd name="connsiteX1180" fmla="*/ 1205758 w 6610536"/>
              <a:gd name="connsiteY1180" fmla="*/ 5225972 h 6610536"/>
              <a:gd name="connsiteX1181" fmla="*/ 1204010 w 6610536"/>
              <a:gd name="connsiteY1181" fmla="*/ 5227720 h 6610536"/>
              <a:gd name="connsiteX1182" fmla="*/ 1202261 w 6610536"/>
              <a:gd name="connsiteY1182" fmla="*/ 5229469 h 6610536"/>
              <a:gd name="connsiteX1183" fmla="*/ 1200527 w 6610536"/>
              <a:gd name="connsiteY1183" fmla="*/ 5230794 h 6610536"/>
              <a:gd name="connsiteX1184" fmla="*/ 1198584 w 6610536"/>
              <a:gd name="connsiteY1184" fmla="*/ 5231910 h 6610536"/>
              <a:gd name="connsiteX1185" fmla="*/ 1196011 w 6610536"/>
              <a:gd name="connsiteY1185" fmla="*/ 5232836 h 6610536"/>
              <a:gd name="connsiteX1186" fmla="*/ 1193646 w 6610536"/>
              <a:gd name="connsiteY1186" fmla="*/ 5233966 h 6610536"/>
              <a:gd name="connsiteX1187" fmla="*/ 1191086 w 6610536"/>
              <a:gd name="connsiteY1187" fmla="*/ 5234467 h 6610536"/>
              <a:gd name="connsiteX1188" fmla="*/ 1188733 w 6610536"/>
              <a:gd name="connsiteY1188" fmla="*/ 5235171 h 6610536"/>
              <a:gd name="connsiteX1189" fmla="*/ 1185760 w 6610536"/>
              <a:gd name="connsiteY1189" fmla="*/ 5235260 h 6610536"/>
              <a:gd name="connsiteX1190" fmla="*/ 1183213 w 6610536"/>
              <a:gd name="connsiteY1190" fmla="*/ 5235334 h 6610536"/>
              <a:gd name="connsiteX1191" fmla="*/ 1180473 w 6610536"/>
              <a:gd name="connsiteY1191" fmla="*/ 5234779 h 6610536"/>
              <a:gd name="connsiteX1192" fmla="*/ 1179092 w 6610536"/>
              <a:gd name="connsiteY1192" fmla="*/ 5234622 h 6610536"/>
              <a:gd name="connsiteX1193" fmla="*/ 1179085 w 6610536"/>
              <a:gd name="connsiteY1193" fmla="*/ 5234592 h 6610536"/>
              <a:gd name="connsiteX1194" fmla="*/ 1178421 w 6610536"/>
              <a:gd name="connsiteY1194" fmla="*/ 5228579 h 6610536"/>
              <a:gd name="connsiteX1195" fmla="*/ 1178335 w 6610536"/>
              <a:gd name="connsiteY1195" fmla="*/ 5223149 h 6610536"/>
              <a:gd name="connsiteX1196" fmla="*/ 1178851 w 6610536"/>
              <a:gd name="connsiteY1196" fmla="*/ 5217694 h 6610536"/>
              <a:gd name="connsiteX1197" fmla="*/ 1179667 w 6610536"/>
              <a:gd name="connsiteY1197" fmla="*/ 5212228 h 6610536"/>
              <a:gd name="connsiteX1198" fmla="*/ 1180610 w 6610536"/>
              <a:gd name="connsiteY1198" fmla="*/ 5208573 h 6610536"/>
              <a:gd name="connsiteX1199" fmla="*/ 1183191 w 6610536"/>
              <a:gd name="connsiteY1199" fmla="*/ 5207340 h 6610536"/>
              <a:gd name="connsiteX1200" fmla="*/ 1185353 w 6610536"/>
              <a:gd name="connsiteY1200" fmla="*/ 5206004 h 6610536"/>
              <a:gd name="connsiteX1201" fmla="*/ 1187937 w 6610536"/>
              <a:gd name="connsiteY1201" fmla="*/ 5204654 h 6610536"/>
              <a:gd name="connsiteX1202" fmla="*/ 1190110 w 6610536"/>
              <a:gd name="connsiteY1202" fmla="*/ 5202893 h 6610536"/>
              <a:gd name="connsiteX1203" fmla="*/ 1192732 w 6610536"/>
              <a:gd name="connsiteY1203" fmla="*/ 5200271 h 6610536"/>
              <a:gd name="connsiteX1204" fmla="*/ 1194930 w 6610536"/>
              <a:gd name="connsiteY1204" fmla="*/ 5197661 h 6610536"/>
              <a:gd name="connsiteX1205" fmla="*/ 5074033 w 6610536"/>
              <a:gd name="connsiteY1205" fmla="*/ 5191185 h 6610536"/>
              <a:gd name="connsiteX1206" fmla="*/ 5075310 w 6610536"/>
              <a:gd name="connsiteY1206" fmla="*/ 5196036 h 6610536"/>
              <a:gd name="connsiteX1207" fmla="*/ 5077013 w 6610536"/>
              <a:gd name="connsiteY1207" fmla="*/ 5200867 h 6610536"/>
              <a:gd name="connsiteX1208" fmla="*/ 5078959 w 6610536"/>
              <a:gd name="connsiteY1208" fmla="*/ 5205048 h 6610536"/>
              <a:gd name="connsiteX1209" fmla="*/ 5080923 w 6610536"/>
              <a:gd name="connsiteY1209" fmla="*/ 5208800 h 6610536"/>
              <a:gd name="connsiteX1210" fmla="*/ 5083317 w 6610536"/>
              <a:gd name="connsiteY1210" fmla="*/ 5212534 h 6610536"/>
              <a:gd name="connsiteX1211" fmla="*/ 5085951 w 6610536"/>
              <a:gd name="connsiteY1211" fmla="*/ 5215616 h 6610536"/>
              <a:gd name="connsiteX1212" fmla="*/ 5088588 w 6610536"/>
              <a:gd name="connsiteY1212" fmla="*/ 5218698 h 6610536"/>
              <a:gd name="connsiteX1213" fmla="*/ 5091448 w 6610536"/>
              <a:gd name="connsiteY1213" fmla="*/ 5221557 h 6610536"/>
              <a:gd name="connsiteX1214" fmla="*/ 5094529 w 6610536"/>
              <a:gd name="connsiteY1214" fmla="*/ 5224194 h 6610536"/>
              <a:gd name="connsiteX1215" fmla="*/ 5097855 w 6610536"/>
              <a:gd name="connsiteY1215" fmla="*/ 5226179 h 6610536"/>
              <a:gd name="connsiteX1216" fmla="*/ 5104485 w 6610536"/>
              <a:gd name="connsiteY1216" fmla="*/ 5230575 h 6610536"/>
              <a:gd name="connsiteX1217" fmla="*/ 5111340 w 6610536"/>
              <a:gd name="connsiteY1217" fmla="*/ 5234747 h 6610536"/>
              <a:gd name="connsiteX1218" fmla="*/ 5118437 w 6610536"/>
              <a:gd name="connsiteY1218" fmla="*/ 5238269 h 6610536"/>
              <a:gd name="connsiteX1219" fmla="*/ 5125311 w 6610536"/>
              <a:gd name="connsiteY1219" fmla="*/ 5242015 h 6610536"/>
              <a:gd name="connsiteX1220" fmla="*/ 5132389 w 6610536"/>
              <a:gd name="connsiteY1220" fmla="*/ 5245965 h 6610536"/>
              <a:gd name="connsiteX1221" fmla="*/ 5139001 w 6610536"/>
              <a:gd name="connsiteY1221" fmla="*/ 5250789 h 6610536"/>
              <a:gd name="connsiteX1222" fmla="*/ 5141878 w 6610536"/>
              <a:gd name="connsiteY1222" fmla="*/ 5253221 h 6610536"/>
              <a:gd name="connsiteX1223" fmla="*/ 5142146 w 6610536"/>
              <a:gd name="connsiteY1223" fmla="*/ 5253488 h 6610536"/>
              <a:gd name="connsiteX1224" fmla="*/ 5137818 w 6610536"/>
              <a:gd name="connsiteY1224" fmla="*/ 5253363 h 6610536"/>
              <a:gd name="connsiteX1225" fmla="*/ 5124511 w 6610536"/>
              <a:gd name="connsiteY1225" fmla="*/ 5252979 h 6610536"/>
              <a:gd name="connsiteX1226" fmla="*/ 5117839 w 6610536"/>
              <a:gd name="connsiteY1226" fmla="*/ 5253243 h 6610536"/>
              <a:gd name="connsiteX1227" fmla="*/ 5111469 w 6610536"/>
              <a:gd name="connsiteY1227" fmla="*/ 5253493 h 6610536"/>
              <a:gd name="connsiteX1228" fmla="*/ 5105378 w 6610536"/>
              <a:gd name="connsiteY1228" fmla="*/ 5254340 h 6610536"/>
              <a:gd name="connsiteX1229" fmla="*/ 5099570 w 6610536"/>
              <a:gd name="connsiteY1229" fmla="*/ 5255781 h 6610536"/>
              <a:gd name="connsiteX1230" fmla="*/ 5093734 w 6610536"/>
              <a:gd name="connsiteY1230" fmla="*/ 5257828 h 6610536"/>
              <a:gd name="connsiteX1231" fmla="*/ 5091552 w 6610536"/>
              <a:gd name="connsiteY1231" fmla="*/ 5259429 h 6610536"/>
              <a:gd name="connsiteX1232" fmla="*/ 5088472 w 6610536"/>
              <a:gd name="connsiteY1232" fmla="*/ 5260762 h 6610536"/>
              <a:gd name="connsiteX1233" fmla="*/ 5085361 w 6610536"/>
              <a:gd name="connsiteY1233" fmla="*/ 5255130 h 6610536"/>
              <a:gd name="connsiteX1234" fmla="*/ 5082546 w 6610536"/>
              <a:gd name="connsiteY1234" fmla="*/ 5249788 h 6610536"/>
              <a:gd name="connsiteX1235" fmla="*/ 5080031 w 6610536"/>
              <a:gd name="connsiteY1235" fmla="*/ 5244436 h 6610536"/>
              <a:gd name="connsiteX1236" fmla="*/ 5078124 w 6610536"/>
              <a:gd name="connsiteY1236" fmla="*/ 5239061 h 6610536"/>
              <a:gd name="connsiteX1237" fmla="*/ 5076508 w 6610536"/>
              <a:gd name="connsiteY1237" fmla="*/ 5233975 h 6610536"/>
              <a:gd name="connsiteX1238" fmla="*/ 5075172 w 6610536"/>
              <a:gd name="connsiteY1238" fmla="*/ 5229485 h 6610536"/>
              <a:gd name="connsiteX1239" fmla="*/ 5073127 w 6610536"/>
              <a:gd name="connsiteY1239" fmla="*/ 5219874 h 6610536"/>
              <a:gd name="connsiteX1240" fmla="*/ 5071072 w 6610536"/>
              <a:gd name="connsiteY1240" fmla="*/ 5210566 h 6610536"/>
              <a:gd name="connsiteX1241" fmla="*/ 5069736 w 6610536"/>
              <a:gd name="connsiteY1241" fmla="*/ 5206076 h 6610536"/>
              <a:gd name="connsiteX1242" fmla="*/ 5068701 w 6610536"/>
              <a:gd name="connsiteY1242" fmla="*/ 5201574 h 6610536"/>
              <a:gd name="connsiteX1243" fmla="*/ 5067431 w 6610536"/>
              <a:gd name="connsiteY1243" fmla="*/ 5198869 h 6610536"/>
              <a:gd name="connsiteX1244" fmla="*/ 5068409 w 6610536"/>
              <a:gd name="connsiteY1244" fmla="*/ 5197626 h 6610536"/>
              <a:gd name="connsiteX1245" fmla="*/ 4802704 w 6610536"/>
              <a:gd name="connsiteY1245" fmla="*/ 5168852 h 6610536"/>
              <a:gd name="connsiteX1246" fmla="*/ 4805169 w 6610536"/>
              <a:gd name="connsiteY1246" fmla="*/ 5172203 h 6610536"/>
              <a:gd name="connsiteX1247" fmla="*/ 4807856 w 6610536"/>
              <a:gd name="connsiteY1247" fmla="*/ 5175336 h 6610536"/>
              <a:gd name="connsiteX1248" fmla="*/ 4810350 w 6610536"/>
              <a:gd name="connsiteY1248" fmla="*/ 5177829 h 6610536"/>
              <a:gd name="connsiteX1249" fmla="*/ 4813273 w 6610536"/>
              <a:gd name="connsiteY1249" fmla="*/ 5180308 h 6610536"/>
              <a:gd name="connsiteX1250" fmla="*/ 4815794 w 6610536"/>
              <a:gd name="connsiteY1250" fmla="*/ 5181942 h 6610536"/>
              <a:gd name="connsiteX1251" fmla="*/ 4818318 w 6610536"/>
              <a:gd name="connsiteY1251" fmla="*/ 5183576 h 6610536"/>
              <a:gd name="connsiteX1252" fmla="*/ 4821490 w 6610536"/>
              <a:gd name="connsiteY1252" fmla="*/ 5184976 h 6610536"/>
              <a:gd name="connsiteX1253" fmla="*/ 4824040 w 6610536"/>
              <a:gd name="connsiteY1253" fmla="*/ 5185750 h 6610536"/>
              <a:gd name="connsiteX1254" fmla="*/ 4827020 w 6610536"/>
              <a:gd name="connsiteY1254" fmla="*/ 5186509 h 6610536"/>
              <a:gd name="connsiteX1255" fmla="*/ 4829793 w 6610536"/>
              <a:gd name="connsiteY1255" fmla="*/ 5187061 h 6610536"/>
              <a:gd name="connsiteX1256" fmla="*/ 4834937 w 6610536"/>
              <a:gd name="connsiteY1256" fmla="*/ 5187322 h 6610536"/>
              <a:gd name="connsiteX1257" fmla="*/ 4840288 w 6610536"/>
              <a:gd name="connsiteY1257" fmla="*/ 5187790 h 6610536"/>
              <a:gd name="connsiteX1258" fmla="*/ 4845889 w 6610536"/>
              <a:gd name="connsiteY1258" fmla="*/ 5187173 h 6610536"/>
              <a:gd name="connsiteX1259" fmla="*/ 4851461 w 6610536"/>
              <a:gd name="connsiteY1259" fmla="*/ 5187420 h 6610536"/>
              <a:gd name="connsiteX1260" fmla="*/ 4857036 w 6610536"/>
              <a:gd name="connsiteY1260" fmla="*/ 5187664 h 6610536"/>
              <a:gd name="connsiteX1261" fmla="*/ 4862387 w 6610536"/>
              <a:gd name="connsiteY1261" fmla="*/ 5188131 h 6610536"/>
              <a:gd name="connsiteX1262" fmla="*/ 4865157 w 6610536"/>
              <a:gd name="connsiteY1262" fmla="*/ 5188685 h 6610536"/>
              <a:gd name="connsiteX1263" fmla="*/ 4867709 w 6610536"/>
              <a:gd name="connsiteY1263" fmla="*/ 5189459 h 6610536"/>
              <a:gd name="connsiteX1264" fmla="*/ 4870674 w 6610536"/>
              <a:gd name="connsiteY1264" fmla="*/ 5190649 h 6610536"/>
              <a:gd name="connsiteX1265" fmla="*/ 4873419 w 6610536"/>
              <a:gd name="connsiteY1265" fmla="*/ 5192061 h 6610536"/>
              <a:gd name="connsiteX1266" fmla="*/ 4875941 w 6610536"/>
              <a:gd name="connsiteY1266" fmla="*/ 5193695 h 6610536"/>
              <a:gd name="connsiteX1267" fmla="*/ 4878448 w 6610536"/>
              <a:gd name="connsiteY1267" fmla="*/ 5195760 h 6610536"/>
              <a:gd name="connsiteX1268" fmla="*/ 4881385 w 6610536"/>
              <a:gd name="connsiteY1268" fmla="*/ 5197808 h 6610536"/>
              <a:gd name="connsiteX1269" fmla="*/ 4884086 w 6610536"/>
              <a:gd name="connsiteY1269" fmla="*/ 5200510 h 6610536"/>
              <a:gd name="connsiteX1270" fmla="*/ 4886330 w 6610536"/>
              <a:gd name="connsiteY1270" fmla="*/ 5204085 h 6610536"/>
              <a:gd name="connsiteX1271" fmla="*/ 4889004 w 6610536"/>
              <a:gd name="connsiteY1271" fmla="*/ 5207646 h 6610536"/>
              <a:gd name="connsiteX1272" fmla="*/ 4887534 w 6610536"/>
              <a:gd name="connsiteY1272" fmla="*/ 5210797 h 6610536"/>
              <a:gd name="connsiteX1273" fmla="*/ 4884726 w 6610536"/>
              <a:gd name="connsiteY1273" fmla="*/ 5209768 h 6610536"/>
              <a:gd name="connsiteX1274" fmla="*/ 4880584 w 6610536"/>
              <a:gd name="connsiteY1274" fmla="*/ 5207508 h 6610536"/>
              <a:gd name="connsiteX1275" fmla="*/ 4876464 w 6610536"/>
              <a:gd name="connsiteY1275" fmla="*/ 5204642 h 6610536"/>
              <a:gd name="connsiteX1276" fmla="*/ 4872078 w 6610536"/>
              <a:gd name="connsiteY1276" fmla="*/ 5200879 h 6610536"/>
              <a:gd name="connsiteX1277" fmla="*/ 4867993 w 6610536"/>
              <a:gd name="connsiteY1277" fmla="*/ 5197103 h 6610536"/>
              <a:gd name="connsiteX1278" fmla="*/ 4861686 w 6610536"/>
              <a:gd name="connsiteY1278" fmla="*/ 5203711 h 6610536"/>
              <a:gd name="connsiteX1279" fmla="*/ 4855099 w 6610536"/>
              <a:gd name="connsiteY1279" fmla="*/ 5209725 h 6610536"/>
              <a:gd name="connsiteX1280" fmla="*/ 4848865 w 6610536"/>
              <a:gd name="connsiteY1280" fmla="*/ 5214513 h 6610536"/>
              <a:gd name="connsiteX1281" fmla="*/ 4842339 w 6610536"/>
              <a:gd name="connsiteY1281" fmla="*/ 5219009 h 6610536"/>
              <a:gd name="connsiteX1282" fmla="*/ 4835848 w 6610536"/>
              <a:gd name="connsiteY1282" fmla="*/ 5222597 h 6610536"/>
              <a:gd name="connsiteX1283" fmla="*/ 4829392 w 6610536"/>
              <a:gd name="connsiteY1283" fmla="*/ 5225273 h 6610536"/>
              <a:gd name="connsiteX1284" fmla="*/ 4822961 w 6610536"/>
              <a:gd name="connsiteY1284" fmla="*/ 5227344 h 6610536"/>
              <a:gd name="connsiteX1285" fmla="*/ 4816555 w 6610536"/>
              <a:gd name="connsiteY1285" fmla="*/ 5228808 h 6610536"/>
              <a:gd name="connsiteX1286" fmla="*/ 4813164 w 6610536"/>
              <a:gd name="connsiteY1286" fmla="*/ 5229111 h 6610536"/>
              <a:gd name="connsiteX1287" fmla="*/ 4809590 w 6610536"/>
              <a:gd name="connsiteY1287" fmla="*/ 5226797 h 6610536"/>
              <a:gd name="connsiteX1288" fmla="*/ 4802262 w 6610536"/>
              <a:gd name="connsiteY1288" fmla="*/ 5221242 h 6610536"/>
              <a:gd name="connsiteX1289" fmla="*/ 4794516 w 6610536"/>
              <a:gd name="connsiteY1289" fmla="*/ 5215274 h 6610536"/>
              <a:gd name="connsiteX1290" fmla="*/ 4778431 w 6610536"/>
              <a:gd name="connsiteY1290" fmla="*/ 5201852 h 6610536"/>
              <a:gd name="connsiteX1291" fmla="*/ 4778474 w 6610536"/>
              <a:gd name="connsiteY1291" fmla="*/ 5200562 h 6610536"/>
              <a:gd name="connsiteX1292" fmla="*/ 4778960 w 6610536"/>
              <a:gd name="connsiteY1292" fmla="*/ 5198829 h 6610536"/>
              <a:gd name="connsiteX1293" fmla="*/ 4780128 w 6610536"/>
              <a:gd name="connsiteY1293" fmla="*/ 5196000 h 6610536"/>
              <a:gd name="connsiteX1294" fmla="*/ 4782889 w 6610536"/>
              <a:gd name="connsiteY1294" fmla="*/ 5190327 h 6610536"/>
              <a:gd name="connsiteX1295" fmla="*/ 4784486 w 6610536"/>
              <a:gd name="connsiteY1295" fmla="*/ 5187483 h 6610536"/>
              <a:gd name="connsiteX1296" fmla="*/ 4785015 w 6610536"/>
              <a:gd name="connsiteY1296" fmla="*/ 5184460 h 6610536"/>
              <a:gd name="connsiteX1297" fmla="*/ 4785280 w 6610536"/>
              <a:gd name="connsiteY1297" fmla="*/ 5182950 h 6610536"/>
              <a:gd name="connsiteX1298" fmla="*/ 4785114 w 6610536"/>
              <a:gd name="connsiteY1298" fmla="*/ 5181451 h 6610536"/>
              <a:gd name="connsiteX1299" fmla="*/ 4784727 w 6610536"/>
              <a:gd name="connsiteY1299" fmla="*/ 5180177 h 6610536"/>
              <a:gd name="connsiteX1300" fmla="*/ 4783701 w 6610536"/>
              <a:gd name="connsiteY1300" fmla="*/ 5178709 h 6610536"/>
              <a:gd name="connsiteX1301" fmla="*/ 4788680 w 6610536"/>
              <a:gd name="connsiteY1301" fmla="*/ 5177472 h 6610536"/>
              <a:gd name="connsiteX1302" fmla="*/ 4793245 w 6610536"/>
              <a:gd name="connsiteY1302" fmla="*/ 5175817 h 6610536"/>
              <a:gd name="connsiteX1303" fmla="*/ 4795433 w 6610536"/>
              <a:gd name="connsiteY1303" fmla="*/ 5174458 h 6610536"/>
              <a:gd name="connsiteX1304" fmla="*/ 4797848 w 6610536"/>
              <a:gd name="connsiteY1304" fmla="*/ 5172875 h 6610536"/>
              <a:gd name="connsiteX1305" fmla="*/ 4800484 w 6610536"/>
              <a:gd name="connsiteY1305" fmla="*/ 5171072 h 6610536"/>
              <a:gd name="connsiteX1306" fmla="*/ 3324450 w 6610536"/>
              <a:gd name="connsiteY1306" fmla="*/ 5160799 h 6610536"/>
              <a:gd name="connsiteX1307" fmla="*/ 3323556 w 6610536"/>
              <a:gd name="connsiteY1307" fmla="*/ 5168452 h 6610536"/>
              <a:gd name="connsiteX1308" fmla="*/ 3322651 w 6610536"/>
              <a:gd name="connsiteY1308" fmla="*/ 5176409 h 6610536"/>
              <a:gd name="connsiteX1309" fmla="*/ 3322362 w 6610536"/>
              <a:gd name="connsiteY1309" fmla="*/ 5183733 h 6610536"/>
              <a:gd name="connsiteX1310" fmla="*/ 3322653 w 6610536"/>
              <a:gd name="connsiteY1310" fmla="*/ 5191339 h 6610536"/>
              <a:gd name="connsiteX1311" fmla="*/ 3323594 w 6610536"/>
              <a:gd name="connsiteY1311" fmla="*/ 5205013 h 6610536"/>
              <a:gd name="connsiteX1312" fmla="*/ 3324237 w 6610536"/>
              <a:gd name="connsiteY1312" fmla="*/ 5218698 h 6610536"/>
              <a:gd name="connsiteX1313" fmla="*/ 3324590 w 6610536"/>
              <a:gd name="connsiteY1313" fmla="*/ 5224778 h 6610536"/>
              <a:gd name="connsiteX1314" fmla="*/ 3324943 w 6610536"/>
              <a:gd name="connsiteY1314" fmla="*/ 5230857 h 6610536"/>
              <a:gd name="connsiteX1315" fmla="*/ 3324726 w 6610536"/>
              <a:gd name="connsiteY1315" fmla="*/ 5236351 h 6610536"/>
              <a:gd name="connsiteX1316" fmla="*/ 3323619 w 6610536"/>
              <a:gd name="connsiteY1316" fmla="*/ 5241879 h 6610536"/>
              <a:gd name="connsiteX1317" fmla="*/ 3322537 w 6610536"/>
              <a:gd name="connsiteY1317" fmla="*/ 5246796 h 6610536"/>
              <a:gd name="connsiteX1318" fmla="*/ 3321848 w 6610536"/>
              <a:gd name="connsiteY1318" fmla="*/ 5249261 h 6610536"/>
              <a:gd name="connsiteX1319" fmla="*/ 3320579 w 6610536"/>
              <a:gd name="connsiteY1319" fmla="*/ 5251443 h 6610536"/>
              <a:gd name="connsiteX1320" fmla="*/ 3319320 w 6610536"/>
              <a:gd name="connsiteY1320" fmla="*/ 5253322 h 6610536"/>
              <a:gd name="connsiteX1321" fmla="*/ 3317754 w 6610536"/>
              <a:gd name="connsiteY1321" fmla="*/ 5255517 h 6610536"/>
              <a:gd name="connsiteX1322" fmla="*/ 3316483 w 6610536"/>
              <a:gd name="connsiteY1322" fmla="*/ 5257699 h 6610536"/>
              <a:gd name="connsiteX1323" fmla="*/ 3314632 w 6610536"/>
              <a:gd name="connsiteY1323" fmla="*/ 5259601 h 6610536"/>
              <a:gd name="connsiteX1324" fmla="*/ 3312037 w 6610536"/>
              <a:gd name="connsiteY1324" fmla="*/ 5257875 h 6610536"/>
              <a:gd name="connsiteX1325" fmla="*/ 3309750 w 6610536"/>
              <a:gd name="connsiteY1325" fmla="*/ 5255832 h 6610536"/>
              <a:gd name="connsiteX1326" fmla="*/ 3307178 w 6610536"/>
              <a:gd name="connsiteY1326" fmla="*/ 5253495 h 6610536"/>
              <a:gd name="connsiteX1327" fmla="*/ 3304915 w 6610536"/>
              <a:gd name="connsiteY1327" fmla="*/ 5250842 h 6610536"/>
              <a:gd name="connsiteX1328" fmla="*/ 3302664 w 6610536"/>
              <a:gd name="connsiteY1328" fmla="*/ 5247886 h 6610536"/>
              <a:gd name="connsiteX1329" fmla="*/ 3300425 w 6610536"/>
              <a:gd name="connsiteY1329" fmla="*/ 5244621 h 6610536"/>
              <a:gd name="connsiteX1330" fmla="*/ 3296551 w 6610536"/>
              <a:gd name="connsiteY1330" fmla="*/ 5237767 h 6610536"/>
              <a:gd name="connsiteX1331" fmla="*/ 3293011 w 6610536"/>
              <a:gd name="connsiteY1331" fmla="*/ 5229984 h 6610536"/>
              <a:gd name="connsiteX1332" fmla="*/ 3290087 w 6610536"/>
              <a:gd name="connsiteY1332" fmla="*/ 5221569 h 6610536"/>
              <a:gd name="connsiteX1333" fmla="*/ 3289058 w 6610536"/>
              <a:gd name="connsiteY1333" fmla="*/ 5217648 h 6610536"/>
              <a:gd name="connsiteX1334" fmla="*/ 3288041 w 6610536"/>
              <a:gd name="connsiteY1334" fmla="*/ 5213422 h 6610536"/>
              <a:gd name="connsiteX1335" fmla="*/ 3287308 w 6610536"/>
              <a:gd name="connsiteY1335" fmla="*/ 5209493 h 6610536"/>
              <a:gd name="connsiteX1336" fmla="*/ 3286895 w 6610536"/>
              <a:gd name="connsiteY1336" fmla="*/ 5204938 h 6610536"/>
              <a:gd name="connsiteX1337" fmla="*/ 3286768 w 6610536"/>
              <a:gd name="connsiteY1337" fmla="*/ 5200676 h 6610536"/>
              <a:gd name="connsiteX1338" fmla="*/ 3286936 w 6610536"/>
              <a:gd name="connsiteY1338" fmla="*/ 5196405 h 6610536"/>
              <a:gd name="connsiteX1339" fmla="*/ 3287081 w 6610536"/>
              <a:gd name="connsiteY1339" fmla="*/ 5192743 h 6610536"/>
              <a:gd name="connsiteX1340" fmla="*/ 3287830 w 6610536"/>
              <a:gd name="connsiteY1340" fmla="*/ 5188752 h 6610536"/>
              <a:gd name="connsiteX1341" fmla="*/ 3288567 w 6610536"/>
              <a:gd name="connsiteY1341" fmla="*/ 5185067 h 6610536"/>
              <a:gd name="connsiteX1342" fmla="*/ 3290182 w 6610536"/>
              <a:gd name="connsiteY1342" fmla="*/ 5181651 h 6610536"/>
              <a:gd name="connsiteX1343" fmla="*/ 3291512 w 6610536"/>
              <a:gd name="connsiteY1343" fmla="*/ 5177944 h 6610536"/>
              <a:gd name="connsiteX1344" fmla="*/ 3293708 w 6610536"/>
              <a:gd name="connsiteY1344" fmla="*/ 5174809 h 6610536"/>
              <a:gd name="connsiteX1345" fmla="*/ 3296187 w 6610536"/>
              <a:gd name="connsiteY1345" fmla="*/ 5171970 h 6610536"/>
              <a:gd name="connsiteX1346" fmla="*/ 3298952 w 6610536"/>
              <a:gd name="connsiteY1346" fmla="*/ 5169423 h 6610536"/>
              <a:gd name="connsiteX1347" fmla="*/ 3302000 w 6610536"/>
              <a:gd name="connsiteY1347" fmla="*/ 5167170 h 6610536"/>
              <a:gd name="connsiteX1348" fmla="*/ 3305642 w 6610536"/>
              <a:gd name="connsiteY1348" fmla="*/ 5164893 h 6610536"/>
              <a:gd name="connsiteX1349" fmla="*/ 3309545 w 6610536"/>
              <a:gd name="connsiteY1349" fmla="*/ 5163520 h 6610536"/>
              <a:gd name="connsiteX1350" fmla="*/ 3314336 w 6610536"/>
              <a:gd name="connsiteY1350" fmla="*/ 5162113 h 6610536"/>
              <a:gd name="connsiteX1351" fmla="*/ 3319103 w 6610536"/>
              <a:gd name="connsiteY1351" fmla="*/ 5161315 h 6610536"/>
              <a:gd name="connsiteX1352" fmla="*/ 4147128 w 6610536"/>
              <a:gd name="connsiteY1352" fmla="*/ 5156552 h 6610536"/>
              <a:gd name="connsiteX1353" fmla="*/ 4147214 w 6610536"/>
              <a:gd name="connsiteY1353" fmla="*/ 5158807 h 6610536"/>
              <a:gd name="connsiteX1354" fmla="*/ 4148155 w 6610536"/>
              <a:gd name="connsiteY1354" fmla="*/ 5172481 h 6610536"/>
              <a:gd name="connsiteX1355" fmla="*/ 4148798 w 6610536"/>
              <a:gd name="connsiteY1355" fmla="*/ 5186166 h 6610536"/>
              <a:gd name="connsiteX1356" fmla="*/ 4149151 w 6610536"/>
              <a:gd name="connsiteY1356" fmla="*/ 5192246 h 6610536"/>
              <a:gd name="connsiteX1357" fmla="*/ 4149503 w 6610536"/>
              <a:gd name="connsiteY1357" fmla="*/ 5198327 h 6610536"/>
              <a:gd name="connsiteX1358" fmla="*/ 4149287 w 6610536"/>
              <a:gd name="connsiteY1358" fmla="*/ 5203819 h 6610536"/>
              <a:gd name="connsiteX1359" fmla="*/ 4148689 w 6610536"/>
              <a:gd name="connsiteY1359" fmla="*/ 5206806 h 6610536"/>
              <a:gd name="connsiteX1360" fmla="*/ 4178858 w 6610536"/>
              <a:gd name="connsiteY1360" fmla="*/ 5176637 h 6610536"/>
              <a:gd name="connsiteX1361" fmla="*/ 4165018 w 6610536"/>
              <a:gd name="connsiteY1361" fmla="*/ 5167264 h 6610536"/>
              <a:gd name="connsiteX1362" fmla="*/ 4160601 w 6610536"/>
              <a:gd name="connsiteY1362" fmla="*/ 5164108 h 6610536"/>
              <a:gd name="connsiteX1363" fmla="*/ 4155868 w 6610536"/>
              <a:gd name="connsiteY1363" fmla="*/ 5161265 h 6610536"/>
              <a:gd name="connsiteX1364" fmla="*/ 959985 w 6610536"/>
              <a:gd name="connsiteY1364" fmla="*/ 5147865 h 6610536"/>
              <a:gd name="connsiteX1365" fmla="*/ 962796 w 6610536"/>
              <a:gd name="connsiteY1365" fmla="*/ 5151128 h 6610536"/>
              <a:gd name="connsiteX1366" fmla="*/ 964300 w 6610536"/>
              <a:gd name="connsiteY1366" fmla="*/ 5154890 h 6610536"/>
              <a:gd name="connsiteX1367" fmla="*/ 965197 w 6610536"/>
              <a:gd name="connsiteY1367" fmla="*/ 5158044 h 6610536"/>
              <a:gd name="connsiteX1368" fmla="*/ 965664 w 6610536"/>
              <a:gd name="connsiteY1368" fmla="*/ 5161220 h 6610536"/>
              <a:gd name="connsiteX1369" fmla="*/ 965250 w 6610536"/>
              <a:gd name="connsiteY1369" fmla="*/ 5164872 h 6610536"/>
              <a:gd name="connsiteX1370" fmla="*/ 964409 w 6610536"/>
              <a:gd name="connsiteY1370" fmla="*/ 5168550 h 6610536"/>
              <a:gd name="connsiteX1371" fmla="*/ 963164 w 6610536"/>
              <a:gd name="connsiteY1371" fmla="*/ 5171819 h 6610536"/>
              <a:gd name="connsiteX1372" fmla="*/ 961895 w 6610536"/>
              <a:gd name="connsiteY1372" fmla="*/ 5175519 h 6610536"/>
              <a:gd name="connsiteX1373" fmla="*/ 958144 w 6610536"/>
              <a:gd name="connsiteY1373" fmla="*/ 5182464 h 6610536"/>
              <a:gd name="connsiteX1374" fmla="*/ 956834 w 6610536"/>
              <a:gd name="connsiteY1374" fmla="*/ 5180868 h 6610536"/>
              <a:gd name="connsiteX1375" fmla="*/ 953143 w 6610536"/>
              <a:gd name="connsiteY1375" fmla="*/ 5174653 h 6610536"/>
              <a:gd name="connsiteX1376" fmla="*/ 949451 w 6610536"/>
              <a:gd name="connsiteY1376" fmla="*/ 5168439 h 6610536"/>
              <a:gd name="connsiteX1377" fmla="*/ 946087 w 6610536"/>
              <a:gd name="connsiteY1377" fmla="*/ 5161606 h 6610536"/>
              <a:gd name="connsiteX1378" fmla="*/ 944764 w 6610536"/>
              <a:gd name="connsiteY1378" fmla="*/ 5159444 h 6610536"/>
              <a:gd name="connsiteX1379" fmla="*/ 946195 w 6610536"/>
              <a:gd name="connsiteY1379" fmla="*/ 5158012 h 6610536"/>
              <a:gd name="connsiteX1380" fmla="*/ 949356 w 6610536"/>
              <a:gd name="connsiteY1380" fmla="*/ 5154851 h 6610536"/>
              <a:gd name="connsiteX1381" fmla="*/ 953126 w 6610536"/>
              <a:gd name="connsiteY1381" fmla="*/ 5152295 h 6610536"/>
              <a:gd name="connsiteX1382" fmla="*/ 956668 w 6610536"/>
              <a:gd name="connsiteY1382" fmla="*/ 5149969 h 6610536"/>
              <a:gd name="connsiteX1383" fmla="*/ 1251611 w 6610536"/>
              <a:gd name="connsiteY1383" fmla="*/ 5147196 h 6610536"/>
              <a:gd name="connsiteX1384" fmla="*/ 1253592 w 6610536"/>
              <a:gd name="connsiteY1384" fmla="*/ 5147242 h 6610536"/>
              <a:gd name="connsiteX1385" fmla="*/ 1252197 w 6610536"/>
              <a:gd name="connsiteY1385" fmla="*/ 5148637 h 6610536"/>
              <a:gd name="connsiteX1386" fmla="*/ 1247924 w 6610536"/>
              <a:gd name="connsiteY1386" fmla="*/ 5147341 h 6610536"/>
              <a:gd name="connsiteX1387" fmla="*/ 5626410 w 6610536"/>
              <a:gd name="connsiteY1387" fmla="*/ 5096107 h 6610536"/>
              <a:gd name="connsiteX1388" fmla="*/ 5630056 w 6610536"/>
              <a:gd name="connsiteY1388" fmla="*/ 5096170 h 6610536"/>
              <a:gd name="connsiteX1389" fmla="*/ 5634133 w 6610536"/>
              <a:gd name="connsiteY1389" fmla="*/ 5096214 h 6610536"/>
              <a:gd name="connsiteX1390" fmla="*/ 5638191 w 6610536"/>
              <a:gd name="connsiteY1390" fmla="*/ 5096686 h 6610536"/>
              <a:gd name="connsiteX1391" fmla="*/ 5642026 w 6610536"/>
              <a:gd name="connsiteY1391" fmla="*/ 5097385 h 6610536"/>
              <a:gd name="connsiteX1392" fmla="*/ 5646082 w 6610536"/>
              <a:gd name="connsiteY1392" fmla="*/ 5097858 h 6610536"/>
              <a:gd name="connsiteX1393" fmla="*/ 5654127 w 6610536"/>
              <a:gd name="connsiteY1393" fmla="*/ 5100525 h 6610536"/>
              <a:gd name="connsiteX1394" fmla="*/ 5663014 w 6610536"/>
              <a:gd name="connsiteY1394" fmla="*/ 5103588 h 6610536"/>
              <a:gd name="connsiteX1395" fmla="*/ 5671864 w 6610536"/>
              <a:gd name="connsiteY1395" fmla="*/ 5107508 h 6610536"/>
              <a:gd name="connsiteX1396" fmla="*/ 5680938 w 6610536"/>
              <a:gd name="connsiteY1396" fmla="*/ 5111206 h 6610536"/>
              <a:gd name="connsiteX1397" fmla="*/ 5699444 w 6610536"/>
              <a:gd name="connsiteY1397" fmla="*/ 5120302 h 6610536"/>
              <a:gd name="connsiteX1398" fmla="*/ 5709772 w 6610536"/>
              <a:gd name="connsiteY1398" fmla="*/ 5124805 h 6610536"/>
              <a:gd name="connsiteX1399" fmla="*/ 5719670 w 6610536"/>
              <a:gd name="connsiteY1399" fmla="*/ 5129326 h 6610536"/>
              <a:gd name="connsiteX1400" fmla="*/ 5738642 w 6610536"/>
              <a:gd name="connsiteY1400" fmla="*/ 5137545 h 6610536"/>
              <a:gd name="connsiteX1401" fmla="*/ 5746856 w 6610536"/>
              <a:gd name="connsiteY1401" fmla="*/ 5141279 h 6610536"/>
              <a:gd name="connsiteX1402" fmla="*/ 5754417 w 6610536"/>
              <a:gd name="connsiteY1402" fmla="*/ 5145255 h 6610536"/>
              <a:gd name="connsiteX1403" fmla="*/ 5761341 w 6610536"/>
              <a:gd name="connsiteY1403" fmla="*/ 5149043 h 6610536"/>
              <a:gd name="connsiteX1404" fmla="*/ 5764429 w 6610536"/>
              <a:gd name="connsiteY1404" fmla="*/ 5151028 h 6610536"/>
              <a:gd name="connsiteX1405" fmla="*/ 5763141 w 6610536"/>
              <a:gd name="connsiteY1405" fmla="*/ 5153309 h 6610536"/>
              <a:gd name="connsiteX1406" fmla="*/ 5760854 w 6610536"/>
              <a:gd name="connsiteY1406" fmla="*/ 5157638 h 6610536"/>
              <a:gd name="connsiteX1407" fmla="*/ 5757974 w 6610536"/>
              <a:gd name="connsiteY1407" fmla="*/ 5161688 h 6610536"/>
              <a:gd name="connsiteX1408" fmla="*/ 5755117 w 6610536"/>
              <a:gd name="connsiteY1408" fmla="*/ 5165132 h 6610536"/>
              <a:gd name="connsiteX1409" fmla="*/ 5751957 w 6610536"/>
              <a:gd name="connsiteY1409" fmla="*/ 5168587 h 6610536"/>
              <a:gd name="connsiteX1410" fmla="*/ 5748821 w 6610536"/>
              <a:gd name="connsiteY1410" fmla="*/ 5171436 h 6610536"/>
              <a:gd name="connsiteX1411" fmla="*/ 5745092 w 6610536"/>
              <a:gd name="connsiteY1411" fmla="*/ 5174007 h 6610536"/>
              <a:gd name="connsiteX1412" fmla="*/ 5741677 w 6610536"/>
              <a:gd name="connsiteY1412" fmla="*/ 5176260 h 6610536"/>
              <a:gd name="connsiteX1413" fmla="*/ 5738287 w 6610536"/>
              <a:gd name="connsiteY1413" fmla="*/ 5177908 h 6610536"/>
              <a:gd name="connsiteX1414" fmla="*/ 5733999 w 6610536"/>
              <a:gd name="connsiteY1414" fmla="*/ 5179288 h 6610536"/>
              <a:gd name="connsiteX1415" fmla="*/ 5730027 w 6610536"/>
              <a:gd name="connsiteY1415" fmla="*/ 5180353 h 6610536"/>
              <a:gd name="connsiteX1416" fmla="*/ 5726079 w 6610536"/>
              <a:gd name="connsiteY1416" fmla="*/ 5180813 h 6610536"/>
              <a:gd name="connsiteX1417" fmla="*/ 5721850 w 6610536"/>
              <a:gd name="connsiteY1417" fmla="*/ 5180675 h 6610536"/>
              <a:gd name="connsiteX1418" fmla="*/ 5717646 w 6610536"/>
              <a:gd name="connsiteY1418" fmla="*/ 5179934 h 6610536"/>
              <a:gd name="connsiteX1419" fmla="*/ 5713759 w 6610536"/>
              <a:gd name="connsiteY1419" fmla="*/ 5178876 h 6610536"/>
              <a:gd name="connsiteX1420" fmla="*/ 5709288 w 6610536"/>
              <a:gd name="connsiteY1420" fmla="*/ 5177236 h 6610536"/>
              <a:gd name="connsiteX1421" fmla="*/ 5705144 w 6610536"/>
              <a:gd name="connsiteY1421" fmla="*/ 5174976 h 6610536"/>
              <a:gd name="connsiteX1422" fmla="*/ 5701025 w 6610536"/>
              <a:gd name="connsiteY1422" fmla="*/ 5172111 h 6610536"/>
              <a:gd name="connsiteX1423" fmla="*/ 5696639 w 6610536"/>
              <a:gd name="connsiteY1423" fmla="*/ 5168347 h 6610536"/>
              <a:gd name="connsiteX1424" fmla="*/ 5692555 w 6610536"/>
              <a:gd name="connsiteY1424" fmla="*/ 5164572 h 6610536"/>
              <a:gd name="connsiteX1425" fmla="*/ 5686248 w 6610536"/>
              <a:gd name="connsiteY1425" fmla="*/ 5171180 h 6610536"/>
              <a:gd name="connsiteX1426" fmla="*/ 5679661 w 6610536"/>
              <a:gd name="connsiteY1426" fmla="*/ 5177194 h 6610536"/>
              <a:gd name="connsiteX1427" fmla="*/ 5673427 w 6610536"/>
              <a:gd name="connsiteY1427" fmla="*/ 5181981 h 6610536"/>
              <a:gd name="connsiteX1428" fmla="*/ 5666900 w 6610536"/>
              <a:gd name="connsiteY1428" fmla="*/ 5186477 h 6610536"/>
              <a:gd name="connsiteX1429" fmla="*/ 5660408 w 6610536"/>
              <a:gd name="connsiteY1429" fmla="*/ 5190065 h 6610536"/>
              <a:gd name="connsiteX1430" fmla="*/ 5653953 w 6610536"/>
              <a:gd name="connsiteY1430" fmla="*/ 5192742 h 6610536"/>
              <a:gd name="connsiteX1431" fmla="*/ 5647523 w 6610536"/>
              <a:gd name="connsiteY1431" fmla="*/ 5194813 h 6610536"/>
              <a:gd name="connsiteX1432" fmla="*/ 5641115 w 6610536"/>
              <a:gd name="connsiteY1432" fmla="*/ 5196278 h 6610536"/>
              <a:gd name="connsiteX1433" fmla="*/ 5635047 w 6610536"/>
              <a:gd name="connsiteY1433" fmla="*/ 5196818 h 6610536"/>
              <a:gd name="connsiteX1434" fmla="*/ 5629004 w 6610536"/>
              <a:gd name="connsiteY1434" fmla="*/ 5196754 h 6610536"/>
              <a:gd name="connsiteX1435" fmla="*/ 5623287 w 6610536"/>
              <a:gd name="connsiteY1435" fmla="*/ 5196070 h 6610536"/>
              <a:gd name="connsiteX1436" fmla="*/ 5617593 w 6610536"/>
              <a:gd name="connsiteY1436" fmla="*/ 5194782 h 6610536"/>
              <a:gd name="connsiteX1437" fmla="*/ 5611924 w 6610536"/>
              <a:gd name="connsiteY1437" fmla="*/ 5192886 h 6610536"/>
              <a:gd name="connsiteX1438" fmla="*/ 5606884 w 6610536"/>
              <a:gd name="connsiteY1438" fmla="*/ 5190361 h 6610536"/>
              <a:gd name="connsiteX1439" fmla="*/ 5602474 w 6610536"/>
              <a:gd name="connsiteY1439" fmla="*/ 5187203 h 6610536"/>
              <a:gd name="connsiteX1440" fmla="*/ 5598074 w 6610536"/>
              <a:gd name="connsiteY1440" fmla="*/ 5183743 h 6610536"/>
              <a:gd name="connsiteX1441" fmla="*/ 5597973 w 6610536"/>
              <a:gd name="connsiteY1441" fmla="*/ 5183632 h 6610536"/>
              <a:gd name="connsiteX1442" fmla="*/ 5598156 w 6610536"/>
              <a:gd name="connsiteY1442" fmla="*/ 5181215 h 6610536"/>
              <a:gd name="connsiteX1443" fmla="*/ 5598876 w 6610536"/>
              <a:gd name="connsiteY1443" fmla="*/ 5174317 h 6610536"/>
              <a:gd name="connsiteX1444" fmla="*/ 5599801 w 6610536"/>
              <a:gd name="connsiteY1444" fmla="*/ 5167624 h 6610536"/>
              <a:gd name="connsiteX1445" fmla="*/ 5600537 w 6610536"/>
              <a:gd name="connsiteY1445" fmla="*/ 5160296 h 6610536"/>
              <a:gd name="connsiteX1446" fmla="*/ 5600825 w 6610536"/>
              <a:gd name="connsiteY1446" fmla="*/ 5153415 h 6610536"/>
              <a:gd name="connsiteX1447" fmla="*/ 5600970 w 6610536"/>
              <a:gd name="connsiteY1447" fmla="*/ 5149975 h 6610536"/>
              <a:gd name="connsiteX1448" fmla="*/ 5600908 w 6610536"/>
              <a:gd name="connsiteY1448" fmla="*/ 5146328 h 6610536"/>
              <a:gd name="connsiteX1449" fmla="*/ 5600175 w 6610536"/>
              <a:gd name="connsiteY1449" fmla="*/ 5143355 h 6610536"/>
              <a:gd name="connsiteX1450" fmla="*/ 5599459 w 6610536"/>
              <a:gd name="connsiteY1450" fmla="*/ 5139951 h 6610536"/>
              <a:gd name="connsiteX1451" fmla="*/ 5598313 w 6610536"/>
              <a:gd name="connsiteY1451" fmla="*/ 5136564 h 6610536"/>
              <a:gd name="connsiteX1452" fmla="*/ 5596737 w 6610536"/>
              <a:gd name="connsiteY1452" fmla="*/ 5133196 h 6610536"/>
              <a:gd name="connsiteX1453" fmla="*/ 5594713 w 6610536"/>
              <a:gd name="connsiteY1453" fmla="*/ 5130276 h 6610536"/>
              <a:gd name="connsiteX1454" fmla="*/ 5592501 w 6610536"/>
              <a:gd name="connsiteY1454" fmla="*/ 5126720 h 6610536"/>
              <a:gd name="connsiteX1455" fmla="*/ 5589618 w 6610536"/>
              <a:gd name="connsiteY1455" fmla="*/ 5123837 h 6610536"/>
              <a:gd name="connsiteX1456" fmla="*/ 5586098 w 6610536"/>
              <a:gd name="connsiteY1456" fmla="*/ 5120764 h 6610536"/>
              <a:gd name="connsiteX1457" fmla="*/ 5589494 w 6610536"/>
              <a:gd name="connsiteY1457" fmla="*/ 5116544 h 6610536"/>
              <a:gd name="connsiteX1458" fmla="*/ 5593303 w 6610536"/>
              <a:gd name="connsiteY1458" fmla="*/ 5112736 h 6610536"/>
              <a:gd name="connsiteX1459" fmla="*/ 5596440 w 6610536"/>
              <a:gd name="connsiteY1459" fmla="*/ 5109599 h 6610536"/>
              <a:gd name="connsiteX1460" fmla="*/ 5600007 w 6610536"/>
              <a:gd name="connsiteY1460" fmla="*/ 5106445 h 6610536"/>
              <a:gd name="connsiteX1461" fmla="*/ 5603760 w 6610536"/>
              <a:gd name="connsiteY1461" fmla="*/ 5103927 h 6610536"/>
              <a:gd name="connsiteX1462" fmla="*/ 5607514 w 6610536"/>
              <a:gd name="connsiteY1462" fmla="*/ 5101408 h 6610536"/>
              <a:gd name="connsiteX1463" fmla="*/ 5611441 w 6610536"/>
              <a:gd name="connsiteY1463" fmla="*/ 5099955 h 6610536"/>
              <a:gd name="connsiteX1464" fmla="*/ 5614728 w 6610536"/>
              <a:gd name="connsiteY1464" fmla="*/ 5098314 h 6610536"/>
              <a:gd name="connsiteX1465" fmla="*/ 5618634 w 6610536"/>
              <a:gd name="connsiteY1465" fmla="*/ 5097292 h 6610536"/>
              <a:gd name="connsiteX1466" fmla="*/ 5622521 w 6610536"/>
              <a:gd name="connsiteY1466" fmla="*/ 5096700 h 6610536"/>
              <a:gd name="connsiteX1467" fmla="*/ 3302050 w 6610536"/>
              <a:gd name="connsiteY1467" fmla="*/ 5081981 h 6610536"/>
              <a:gd name="connsiteX1468" fmla="*/ 3296894 w 6610536"/>
              <a:gd name="connsiteY1468" fmla="*/ 5082185 h 6610536"/>
              <a:gd name="connsiteX1469" fmla="*/ 3291737 w 6610536"/>
              <a:gd name="connsiteY1469" fmla="*/ 5082389 h 6610536"/>
              <a:gd name="connsiteX1470" fmla="*/ 3286534 w 6610536"/>
              <a:gd name="connsiteY1470" fmla="*/ 5083806 h 6610536"/>
              <a:gd name="connsiteX1471" fmla="*/ 3281937 w 6610536"/>
              <a:gd name="connsiteY1471" fmla="*/ 5085200 h 6610536"/>
              <a:gd name="connsiteX1472" fmla="*/ 3279766 w 6610536"/>
              <a:gd name="connsiteY1472" fmla="*/ 5086496 h 6610536"/>
              <a:gd name="connsiteX1473" fmla="*/ 3277910 w 6610536"/>
              <a:gd name="connsiteY1473" fmla="*/ 5087477 h 6610536"/>
              <a:gd name="connsiteX1474" fmla="*/ 3276043 w 6610536"/>
              <a:gd name="connsiteY1474" fmla="*/ 5088763 h 6610536"/>
              <a:gd name="connsiteX1475" fmla="*/ 3274164 w 6610536"/>
              <a:gd name="connsiteY1475" fmla="*/ 5090352 h 6610536"/>
              <a:gd name="connsiteX1476" fmla="*/ 3272879 w 6610536"/>
              <a:gd name="connsiteY1476" fmla="*/ 5092218 h 6610536"/>
              <a:gd name="connsiteX1477" fmla="*/ 3271278 w 6610536"/>
              <a:gd name="connsiteY1477" fmla="*/ 5094402 h 6610536"/>
              <a:gd name="connsiteX1478" fmla="*/ 3270297 w 6610536"/>
              <a:gd name="connsiteY1478" fmla="*/ 5096258 h 6610536"/>
              <a:gd name="connsiteX1479" fmla="*/ 3268988 w 6610536"/>
              <a:gd name="connsiteY1479" fmla="*/ 5098733 h 6610536"/>
              <a:gd name="connsiteX1480" fmla="*/ 3268577 w 6610536"/>
              <a:gd name="connsiteY1480" fmla="*/ 5101475 h 6610536"/>
              <a:gd name="connsiteX1481" fmla="*/ 3268153 w 6610536"/>
              <a:gd name="connsiteY1481" fmla="*/ 5104521 h 6610536"/>
              <a:gd name="connsiteX1482" fmla="*/ 3268022 w 6610536"/>
              <a:gd name="connsiteY1482" fmla="*/ 5107857 h 6610536"/>
              <a:gd name="connsiteX1483" fmla="*/ 3267891 w 6610536"/>
              <a:gd name="connsiteY1483" fmla="*/ 5111195 h 6610536"/>
              <a:gd name="connsiteX1484" fmla="*/ 3269626 w 6610536"/>
              <a:gd name="connsiteY1484" fmla="*/ 5113246 h 6610536"/>
              <a:gd name="connsiteX1485" fmla="*/ 3271071 w 6610536"/>
              <a:gd name="connsiteY1485" fmla="*/ 5115006 h 6610536"/>
              <a:gd name="connsiteX1486" fmla="*/ 3272855 w 6610536"/>
              <a:gd name="connsiteY1486" fmla="*/ 5115844 h 6610536"/>
              <a:gd name="connsiteX1487" fmla="*/ 3274663 w 6610536"/>
              <a:gd name="connsiteY1487" fmla="*/ 5116074 h 6610536"/>
              <a:gd name="connsiteX1488" fmla="*/ 3276481 w 6610536"/>
              <a:gd name="connsiteY1488" fmla="*/ 5116003 h 6610536"/>
              <a:gd name="connsiteX1489" fmla="*/ 3277998 w 6610536"/>
              <a:gd name="connsiteY1489" fmla="*/ 5115944 h 6610536"/>
              <a:gd name="connsiteX1490" fmla="*/ 3281675 w 6610536"/>
              <a:gd name="connsiteY1490" fmla="*/ 5114889 h 6610536"/>
              <a:gd name="connsiteX1491" fmla="*/ 3285362 w 6610536"/>
              <a:gd name="connsiteY1491" fmla="*/ 5113533 h 6610536"/>
              <a:gd name="connsiteX1492" fmla="*/ 3287496 w 6610536"/>
              <a:gd name="connsiteY1492" fmla="*/ 5113146 h 6610536"/>
              <a:gd name="connsiteX1493" fmla="*/ 3289921 w 6610536"/>
              <a:gd name="connsiteY1493" fmla="*/ 5113051 h 6610536"/>
              <a:gd name="connsiteX1494" fmla="*/ 3292046 w 6610536"/>
              <a:gd name="connsiteY1494" fmla="*/ 5112967 h 6610536"/>
              <a:gd name="connsiteX1495" fmla="*/ 3294738 w 6610536"/>
              <a:gd name="connsiteY1495" fmla="*/ 5113768 h 6610536"/>
              <a:gd name="connsiteX1496" fmla="*/ 3297432 w 6610536"/>
              <a:gd name="connsiteY1496" fmla="*/ 5114571 h 6610536"/>
              <a:gd name="connsiteX1497" fmla="*/ 3300382 w 6610536"/>
              <a:gd name="connsiteY1497" fmla="*/ 5116574 h 6610536"/>
              <a:gd name="connsiteX1498" fmla="*/ 3300178 w 6610536"/>
              <a:gd name="connsiteY1498" fmla="*/ 5121731 h 6610536"/>
              <a:gd name="connsiteX1499" fmla="*/ 3299671 w 6610536"/>
              <a:gd name="connsiteY1499" fmla="*/ 5126899 h 6610536"/>
              <a:gd name="connsiteX1500" fmla="*/ 3299177 w 6610536"/>
              <a:gd name="connsiteY1500" fmla="*/ 5131766 h 6610536"/>
              <a:gd name="connsiteX1501" fmla="*/ 3298391 w 6610536"/>
              <a:gd name="connsiteY1501" fmla="*/ 5136340 h 6610536"/>
              <a:gd name="connsiteX1502" fmla="*/ 3297010 w 6610536"/>
              <a:gd name="connsiteY1502" fmla="*/ 5140634 h 6610536"/>
              <a:gd name="connsiteX1503" fmla="*/ 3295932 w 6610536"/>
              <a:gd name="connsiteY1503" fmla="*/ 5144916 h 6610536"/>
              <a:gd name="connsiteX1504" fmla="*/ 3293957 w 6610536"/>
              <a:gd name="connsiteY1504" fmla="*/ 5148933 h 6610536"/>
              <a:gd name="connsiteX1505" fmla="*/ 3292005 w 6610536"/>
              <a:gd name="connsiteY1505" fmla="*/ 5152342 h 6610536"/>
              <a:gd name="connsiteX1506" fmla="*/ 3290067 w 6610536"/>
              <a:gd name="connsiteY1506" fmla="*/ 5155446 h 6610536"/>
              <a:gd name="connsiteX1507" fmla="*/ 3287520 w 6610536"/>
              <a:gd name="connsiteY1507" fmla="*/ 5158575 h 6610536"/>
              <a:gd name="connsiteX1508" fmla="*/ 3284392 w 6610536"/>
              <a:gd name="connsiteY1508" fmla="*/ 5161121 h 6610536"/>
              <a:gd name="connsiteX1509" fmla="*/ 3281567 w 6610536"/>
              <a:gd name="connsiteY1509" fmla="*/ 5163656 h 6610536"/>
              <a:gd name="connsiteX1510" fmla="*/ 3278147 w 6610536"/>
              <a:gd name="connsiteY1510" fmla="*/ 5165911 h 6610536"/>
              <a:gd name="connsiteX1511" fmla="*/ 3274448 w 6610536"/>
              <a:gd name="connsiteY1511" fmla="*/ 5167570 h 6610536"/>
              <a:gd name="connsiteX1512" fmla="*/ 3270154 w 6610536"/>
              <a:gd name="connsiteY1512" fmla="*/ 5168951 h 6610536"/>
              <a:gd name="connsiteX1513" fmla="*/ 3265568 w 6610536"/>
              <a:gd name="connsiteY1513" fmla="*/ 5170042 h 6610536"/>
              <a:gd name="connsiteX1514" fmla="*/ 3265589 w 6610536"/>
              <a:gd name="connsiteY1514" fmla="*/ 5161862 h 6610536"/>
              <a:gd name="connsiteX1515" fmla="*/ 3264894 w 6610536"/>
              <a:gd name="connsiteY1515" fmla="*/ 5156438 h 6610536"/>
              <a:gd name="connsiteX1516" fmla="*/ 3263677 w 6610536"/>
              <a:gd name="connsiteY1516" fmla="*/ 5148915 h 6610536"/>
              <a:gd name="connsiteX1517" fmla="*/ 3263190 w 6610536"/>
              <a:gd name="connsiteY1517" fmla="*/ 5145907 h 6610536"/>
              <a:gd name="connsiteX1518" fmla="*/ 3263650 w 6610536"/>
              <a:gd name="connsiteY1518" fmla="*/ 5141949 h 6610536"/>
              <a:gd name="connsiteX1519" fmla="*/ 3264738 w 6610536"/>
              <a:gd name="connsiteY1519" fmla="*/ 5137365 h 6610536"/>
              <a:gd name="connsiteX1520" fmla="*/ 3267124 w 6610536"/>
              <a:gd name="connsiteY1520" fmla="*/ 5130607 h 6610536"/>
              <a:gd name="connsiteX1521" fmla="*/ 3261642 w 6610536"/>
              <a:gd name="connsiteY1521" fmla="*/ 5131429 h 6610536"/>
              <a:gd name="connsiteX1522" fmla="*/ 3256789 w 6610536"/>
              <a:gd name="connsiteY1522" fmla="*/ 5131621 h 6610536"/>
              <a:gd name="connsiteX1523" fmla="*/ 3252251 w 6610536"/>
              <a:gd name="connsiteY1523" fmla="*/ 5131497 h 6610536"/>
              <a:gd name="connsiteX1524" fmla="*/ 3248333 w 6610536"/>
              <a:gd name="connsiteY1524" fmla="*/ 5131046 h 6610536"/>
              <a:gd name="connsiteX1525" fmla="*/ 3244135 w 6610536"/>
              <a:gd name="connsiteY1525" fmla="*/ 5130001 h 6610536"/>
              <a:gd name="connsiteX1526" fmla="*/ 3240846 w 6610536"/>
              <a:gd name="connsiteY1526" fmla="*/ 5128919 h 6610536"/>
              <a:gd name="connsiteX1527" fmla="*/ 3237582 w 6610536"/>
              <a:gd name="connsiteY1527" fmla="*/ 5127230 h 6610536"/>
              <a:gd name="connsiteX1528" fmla="*/ 3234634 w 6610536"/>
              <a:gd name="connsiteY1528" fmla="*/ 5125227 h 6610536"/>
              <a:gd name="connsiteX1529" fmla="*/ 3232366 w 6610536"/>
              <a:gd name="connsiteY1529" fmla="*/ 5128951 h 6610536"/>
              <a:gd name="connsiteX1530" fmla="*/ 3231046 w 6610536"/>
              <a:gd name="connsiteY1530" fmla="*/ 5131729 h 6610536"/>
              <a:gd name="connsiteX1531" fmla="*/ 3230040 w 6610536"/>
              <a:gd name="connsiteY1531" fmla="*/ 5134192 h 6610536"/>
              <a:gd name="connsiteX1532" fmla="*/ 3229957 w 6610536"/>
              <a:gd name="connsiteY1532" fmla="*/ 5136314 h 6610536"/>
              <a:gd name="connsiteX1533" fmla="*/ 3230505 w 6610536"/>
              <a:gd name="connsiteY1533" fmla="*/ 5137807 h 6610536"/>
              <a:gd name="connsiteX1534" fmla="*/ 3231341 w 6610536"/>
              <a:gd name="connsiteY1534" fmla="*/ 5139592 h 6610536"/>
              <a:gd name="connsiteX1535" fmla="*/ 3232180 w 6610536"/>
              <a:gd name="connsiteY1535" fmla="*/ 5141374 h 6610536"/>
              <a:gd name="connsiteX1536" fmla="*/ 3233952 w 6610536"/>
              <a:gd name="connsiteY1536" fmla="*/ 5142516 h 6610536"/>
              <a:gd name="connsiteX1537" fmla="*/ 3237168 w 6610536"/>
              <a:gd name="connsiteY1537" fmla="*/ 5145419 h 6610536"/>
              <a:gd name="connsiteX1538" fmla="*/ 3241270 w 6610536"/>
              <a:gd name="connsiteY1538" fmla="*/ 5148891 h 6610536"/>
              <a:gd name="connsiteX1539" fmla="*/ 3243028 w 6610536"/>
              <a:gd name="connsiteY1539" fmla="*/ 5150336 h 6610536"/>
              <a:gd name="connsiteX1540" fmla="*/ 3244462 w 6610536"/>
              <a:gd name="connsiteY1540" fmla="*/ 5152399 h 6610536"/>
              <a:gd name="connsiteX1541" fmla="*/ 3245580 w 6610536"/>
              <a:gd name="connsiteY1541" fmla="*/ 5154779 h 6610536"/>
              <a:gd name="connsiteX1542" fmla="*/ 3246382 w 6610536"/>
              <a:gd name="connsiteY1542" fmla="*/ 5157472 h 6610536"/>
              <a:gd name="connsiteX1543" fmla="*/ 3247185 w 6610536"/>
              <a:gd name="connsiteY1543" fmla="*/ 5160166 h 6610536"/>
              <a:gd name="connsiteX1544" fmla="*/ 3247368 w 6610536"/>
              <a:gd name="connsiteY1544" fmla="*/ 5163189 h 6610536"/>
              <a:gd name="connsiteX1545" fmla="*/ 3247444 w 6610536"/>
              <a:gd name="connsiteY1545" fmla="*/ 5168939 h 6610536"/>
              <a:gd name="connsiteX1546" fmla="*/ 3246913 w 6610536"/>
              <a:gd name="connsiteY1546" fmla="*/ 5174715 h 6610536"/>
              <a:gd name="connsiteX1547" fmla="*/ 3245752 w 6610536"/>
              <a:gd name="connsiteY1547" fmla="*/ 5181122 h 6610536"/>
              <a:gd name="connsiteX1548" fmla="*/ 3244906 w 6610536"/>
              <a:gd name="connsiteY1548" fmla="*/ 5187211 h 6610536"/>
              <a:gd name="connsiteX1549" fmla="*/ 3244375 w 6610536"/>
              <a:gd name="connsiteY1549" fmla="*/ 5192986 h 6610536"/>
              <a:gd name="connsiteX1550" fmla="*/ 3244171 w 6610536"/>
              <a:gd name="connsiteY1550" fmla="*/ 5198143 h 6610536"/>
              <a:gd name="connsiteX1551" fmla="*/ 3244355 w 6610536"/>
              <a:gd name="connsiteY1551" fmla="*/ 5201165 h 6610536"/>
              <a:gd name="connsiteX1552" fmla="*/ 3244563 w 6610536"/>
              <a:gd name="connsiteY1552" fmla="*/ 5203579 h 6610536"/>
              <a:gd name="connsiteX1553" fmla="*/ 3245668 w 6610536"/>
              <a:gd name="connsiteY1553" fmla="*/ 5206262 h 6610536"/>
              <a:gd name="connsiteX1554" fmla="*/ 3246471 w 6610536"/>
              <a:gd name="connsiteY1554" fmla="*/ 5208956 h 6610536"/>
              <a:gd name="connsiteX1555" fmla="*/ 3249567 w 6610536"/>
              <a:gd name="connsiteY1555" fmla="*/ 5214891 h 6610536"/>
              <a:gd name="connsiteX1556" fmla="*/ 3252944 w 6610536"/>
              <a:gd name="connsiteY1556" fmla="*/ 5221421 h 6610536"/>
              <a:gd name="connsiteX1557" fmla="*/ 3256307 w 6610536"/>
              <a:gd name="connsiteY1557" fmla="*/ 5228254 h 6610536"/>
              <a:gd name="connsiteX1558" fmla="*/ 3258299 w 6610536"/>
              <a:gd name="connsiteY1558" fmla="*/ 5231507 h 6610536"/>
              <a:gd name="connsiteX1559" fmla="*/ 3259672 w 6610536"/>
              <a:gd name="connsiteY1559" fmla="*/ 5235088 h 6610536"/>
              <a:gd name="connsiteX1560" fmla="*/ 3260717 w 6610536"/>
              <a:gd name="connsiteY1560" fmla="*/ 5239287 h 6610536"/>
              <a:gd name="connsiteX1561" fmla="*/ 3262078 w 6610536"/>
              <a:gd name="connsiteY1561" fmla="*/ 5243170 h 6610536"/>
              <a:gd name="connsiteX1562" fmla="*/ 3262517 w 6610536"/>
              <a:gd name="connsiteY1562" fmla="*/ 5247393 h 6610536"/>
              <a:gd name="connsiteX1563" fmla="*/ 3262945 w 6610536"/>
              <a:gd name="connsiteY1563" fmla="*/ 5251919 h 6610536"/>
              <a:gd name="connsiteX1564" fmla="*/ 3262765 w 6610536"/>
              <a:gd name="connsiteY1564" fmla="*/ 5256469 h 6610536"/>
              <a:gd name="connsiteX1565" fmla="*/ 3261967 w 6610536"/>
              <a:gd name="connsiteY1565" fmla="*/ 5261346 h 6610536"/>
              <a:gd name="connsiteX1566" fmla="*/ 3260913 w 6610536"/>
              <a:gd name="connsiteY1566" fmla="*/ 5265022 h 6610536"/>
              <a:gd name="connsiteX1567" fmla="*/ 3258901 w 6610536"/>
              <a:gd name="connsiteY1567" fmla="*/ 5269948 h 6610536"/>
              <a:gd name="connsiteX1568" fmla="*/ 3256564 w 6610536"/>
              <a:gd name="connsiteY1568" fmla="*/ 5275490 h 6610536"/>
              <a:gd name="connsiteX1569" fmla="*/ 3253280 w 6610536"/>
              <a:gd name="connsiteY1569" fmla="*/ 5281981 h 6610536"/>
              <a:gd name="connsiteX1570" fmla="*/ 3245474 w 6610536"/>
              <a:gd name="connsiteY1570" fmla="*/ 5295616 h 6610536"/>
              <a:gd name="connsiteX1571" fmla="*/ 3236408 w 6610536"/>
              <a:gd name="connsiteY1571" fmla="*/ 5310510 h 6610536"/>
              <a:gd name="connsiteX1572" fmla="*/ 3226432 w 6610536"/>
              <a:gd name="connsiteY1572" fmla="*/ 5325442 h 6610536"/>
              <a:gd name="connsiteX1573" fmla="*/ 3216492 w 6610536"/>
              <a:gd name="connsiteY1573" fmla="*/ 5339462 h 6610536"/>
              <a:gd name="connsiteX1574" fmla="*/ 3207521 w 6610536"/>
              <a:gd name="connsiteY1574" fmla="*/ 5351931 h 6610536"/>
              <a:gd name="connsiteX1575" fmla="*/ 3199568 w 6610536"/>
              <a:gd name="connsiteY1575" fmla="*/ 5361635 h 6610536"/>
              <a:gd name="connsiteX1576" fmla="*/ 3193893 w 6610536"/>
              <a:gd name="connsiteY1576" fmla="*/ 5367310 h 6610536"/>
              <a:gd name="connsiteX1577" fmla="*/ 3186946 w 6610536"/>
              <a:gd name="connsiteY1577" fmla="*/ 5374550 h 6610536"/>
              <a:gd name="connsiteX1578" fmla="*/ 3171861 w 6610536"/>
              <a:gd name="connsiteY1578" fmla="*/ 5388470 h 6610536"/>
              <a:gd name="connsiteX1579" fmla="*/ 3160827 w 6610536"/>
              <a:gd name="connsiteY1579" fmla="*/ 5399507 h 6610536"/>
              <a:gd name="connsiteX1580" fmla="*/ 3158306 w 6610536"/>
              <a:gd name="connsiteY1580" fmla="*/ 5402029 h 6610536"/>
              <a:gd name="connsiteX1581" fmla="*/ 3157991 w 6610536"/>
              <a:gd name="connsiteY1581" fmla="*/ 5402344 h 6610536"/>
              <a:gd name="connsiteX1582" fmla="*/ 3158609 w 6610536"/>
              <a:gd name="connsiteY1582" fmla="*/ 5402018 h 6610536"/>
              <a:gd name="connsiteX1583" fmla="*/ 3152716 w 6610536"/>
              <a:gd name="connsiteY1583" fmla="*/ 5405582 h 6610536"/>
              <a:gd name="connsiteX1584" fmla="*/ 3146870 w 6610536"/>
              <a:gd name="connsiteY1584" fmla="*/ 5407932 h 6610536"/>
              <a:gd name="connsiteX1585" fmla="*/ 3140732 w 6610536"/>
              <a:gd name="connsiteY1585" fmla="*/ 5409991 h 6610536"/>
              <a:gd name="connsiteX1586" fmla="*/ 3134945 w 6610536"/>
              <a:gd name="connsiteY1586" fmla="*/ 5410824 h 6610536"/>
              <a:gd name="connsiteX1587" fmla="*/ 3129172 w 6610536"/>
              <a:gd name="connsiteY1587" fmla="*/ 5411356 h 6610536"/>
              <a:gd name="connsiteX1588" fmla="*/ 3123421 w 6610536"/>
              <a:gd name="connsiteY1588" fmla="*/ 5411280 h 6610536"/>
              <a:gd name="connsiteX1589" fmla="*/ 3117998 w 6610536"/>
              <a:gd name="connsiteY1589" fmla="*/ 5410586 h 6610536"/>
              <a:gd name="connsiteX1590" fmla="*/ 3112598 w 6610536"/>
              <a:gd name="connsiteY1590" fmla="*/ 5409284 h 6610536"/>
              <a:gd name="connsiteX1591" fmla="*/ 3107526 w 6610536"/>
              <a:gd name="connsiteY1591" fmla="*/ 5407365 h 6610536"/>
              <a:gd name="connsiteX1592" fmla="*/ 3102455 w 6610536"/>
              <a:gd name="connsiteY1592" fmla="*/ 5405444 h 6610536"/>
              <a:gd name="connsiteX1593" fmla="*/ 3097418 w 6610536"/>
              <a:gd name="connsiteY1593" fmla="*/ 5402614 h 6610536"/>
              <a:gd name="connsiteX1594" fmla="*/ 3092685 w 6610536"/>
              <a:gd name="connsiteY1594" fmla="*/ 5399772 h 6610536"/>
              <a:gd name="connsiteX1595" fmla="*/ 3087965 w 6610536"/>
              <a:gd name="connsiteY1595" fmla="*/ 5396626 h 6610536"/>
              <a:gd name="connsiteX1596" fmla="*/ 3083256 w 6610536"/>
              <a:gd name="connsiteY1596" fmla="*/ 5393178 h 6610536"/>
              <a:gd name="connsiteX1597" fmla="*/ 3074469 w 6610536"/>
              <a:gd name="connsiteY1597" fmla="*/ 5385650 h 6610536"/>
              <a:gd name="connsiteX1598" fmla="*/ 3071388 w 6610536"/>
              <a:gd name="connsiteY1598" fmla="*/ 5386982 h 6610536"/>
              <a:gd name="connsiteX1599" fmla="*/ 3068623 w 6610536"/>
              <a:gd name="connsiteY1599" fmla="*/ 5388001 h 6610536"/>
              <a:gd name="connsiteX1600" fmla="*/ 3063068 w 6610536"/>
              <a:gd name="connsiteY1600" fmla="*/ 5390644 h 6610536"/>
              <a:gd name="connsiteX1601" fmla="*/ 3057792 w 6610536"/>
              <a:gd name="connsiteY1601" fmla="*/ 5393880 h 6610536"/>
              <a:gd name="connsiteX1602" fmla="*/ 3053112 w 6610536"/>
              <a:gd name="connsiteY1602" fmla="*/ 5397396 h 6610536"/>
              <a:gd name="connsiteX1603" fmla="*/ 3048734 w 6610536"/>
              <a:gd name="connsiteY1603" fmla="*/ 5400900 h 6610536"/>
              <a:gd name="connsiteX1604" fmla="*/ 3044963 w 6610536"/>
              <a:gd name="connsiteY1604" fmla="*/ 5404382 h 6610536"/>
              <a:gd name="connsiteX1605" fmla="*/ 3041483 w 6610536"/>
              <a:gd name="connsiteY1605" fmla="*/ 5408151 h 6610536"/>
              <a:gd name="connsiteX1606" fmla="*/ 3037421 w 6610536"/>
              <a:gd name="connsiteY1606" fmla="*/ 5411342 h 6610536"/>
              <a:gd name="connsiteX1607" fmla="*/ 3033989 w 6610536"/>
              <a:gd name="connsiteY1607" fmla="*/ 5413901 h 6610536"/>
              <a:gd name="connsiteX1608" fmla="*/ 3029963 w 6610536"/>
              <a:gd name="connsiteY1608" fmla="*/ 5416178 h 6610536"/>
              <a:gd name="connsiteX1609" fmla="*/ 3028422 w 6610536"/>
              <a:gd name="connsiteY1609" fmla="*/ 5416846 h 6610536"/>
              <a:gd name="connsiteX1610" fmla="*/ 3026288 w 6610536"/>
              <a:gd name="connsiteY1610" fmla="*/ 5417232 h 6610536"/>
              <a:gd name="connsiteX1611" fmla="*/ 3024153 w 6610536"/>
              <a:gd name="connsiteY1611" fmla="*/ 5417620 h 6610536"/>
              <a:gd name="connsiteX1612" fmla="*/ 3022017 w 6610536"/>
              <a:gd name="connsiteY1612" fmla="*/ 5418006 h 6610536"/>
              <a:gd name="connsiteX1613" fmla="*/ 3019906 w 6610536"/>
              <a:gd name="connsiteY1613" fmla="*/ 5417787 h 6610536"/>
              <a:gd name="connsiteX1614" fmla="*/ 3017797 w 6610536"/>
              <a:gd name="connsiteY1614" fmla="*/ 5417567 h 6610536"/>
              <a:gd name="connsiteX1615" fmla="*/ 3015405 w 6610536"/>
              <a:gd name="connsiteY1615" fmla="*/ 5416753 h 6610536"/>
              <a:gd name="connsiteX1616" fmla="*/ 3013027 w 6610536"/>
              <a:gd name="connsiteY1616" fmla="*/ 5415635 h 6610536"/>
              <a:gd name="connsiteX1617" fmla="*/ 3010345 w 6610536"/>
              <a:gd name="connsiteY1617" fmla="*/ 5414530 h 6610536"/>
              <a:gd name="connsiteX1618" fmla="*/ 3007689 w 6610536"/>
              <a:gd name="connsiteY1618" fmla="*/ 5412818 h 6610536"/>
              <a:gd name="connsiteX1619" fmla="*/ 3005041 w 6610536"/>
              <a:gd name="connsiteY1619" fmla="*/ 5410802 h 6610536"/>
              <a:gd name="connsiteX1620" fmla="*/ 3002116 w 6610536"/>
              <a:gd name="connsiteY1620" fmla="*/ 5408192 h 6610536"/>
              <a:gd name="connsiteX1621" fmla="*/ 3000380 w 6610536"/>
              <a:gd name="connsiteY1621" fmla="*/ 5406140 h 6610536"/>
              <a:gd name="connsiteX1622" fmla="*/ 2998389 w 6610536"/>
              <a:gd name="connsiteY1622" fmla="*/ 5402887 h 6610536"/>
              <a:gd name="connsiteX1623" fmla="*/ 2994795 w 6610536"/>
              <a:gd name="connsiteY1623" fmla="*/ 5394245 h 6610536"/>
              <a:gd name="connsiteX1624" fmla="*/ 2990092 w 6610536"/>
              <a:gd name="connsiteY1624" fmla="*/ 5382922 h 6610536"/>
              <a:gd name="connsiteX1625" fmla="*/ 2985020 w 6610536"/>
              <a:gd name="connsiteY1625" fmla="*/ 5381002 h 6610536"/>
              <a:gd name="connsiteX1626" fmla="*/ 2980192 w 6610536"/>
              <a:gd name="connsiteY1626" fmla="*/ 5380587 h 6610536"/>
              <a:gd name="connsiteX1627" fmla="*/ 2975656 w 6610536"/>
              <a:gd name="connsiteY1627" fmla="*/ 5380462 h 6610536"/>
              <a:gd name="connsiteX1628" fmla="*/ 2971410 w 6610536"/>
              <a:gd name="connsiteY1628" fmla="*/ 5380630 h 6610536"/>
              <a:gd name="connsiteX1629" fmla="*/ 2968037 w 6610536"/>
              <a:gd name="connsiteY1629" fmla="*/ 5381672 h 6610536"/>
              <a:gd name="connsiteX1630" fmla="*/ 2964666 w 6610536"/>
              <a:gd name="connsiteY1630" fmla="*/ 5382713 h 6610536"/>
              <a:gd name="connsiteX1631" fmla="*/ 2961269 w 6610536"/>
              <a:gd name="connsiteY1631" fmla="*/ 5384361 h 6610536"/>
              <a:gd name="connsiteX1632" fmla="*/ 2957862 w 6610536"/>
              <a:gd name="connsiteY1632" fmla="*/ 5386314 h 6610536"/>
              <a:gd name="connsiteX1633" fmla="*/ 2951653 w 6610536"/>
              <a:gd name="connsiteY1633" fmla="*/ 5390193 h 6610536"/>
              <a:gd name="connsiteX1634" fmla="*/ 2947637 w 6610536"/>
              <a:gd name="connsiteY1634" fmla="*/ 5392168 h 6610536"/>
              <a:gd name="connsiteX1635" fmla="*/ 2944230 w 6610536"/>
              <a:gd name="connsiteY1635" fmla="*/ 5394120 h 6610536"/>
              <a:gd name="connsiteX1636" fmla="*/ 2939936 w 6610536"/>
              <a:gd name="connsiteY1636" fmla="*/ 5395501 h 6610536"/>
              <a:gd name="connsiteX1637" fmla="*/ 2935024 w 6610536"/>
              <a:gd name="connsiteY1637" fmla="*/ 5397209 h 6610536"/>
              <a:gd name="connsiteX1638" fmla="*/ 2930148 w 6610536"/>
              <a:gd name="connsiteY1638" fmla="*/ 5398007 h 6610536"/>
              <a:gd name="connsiteX1639" fmla="*/ 2924385 w 6610536"/>
              <a:gd name="connsiteY1639" fmla="*/ 5398235 h 6610536"/>
              <a:gd name="connsiteX1640" fmla="*/ 2923375 w 6610536"/>
              <a:gd name="connsiteY1640" fmla="*/ 5393125 h 6610536"/>
              <a:gd name="connsiteX1641" fmla="*/ 2922682 w 6610536"/>
              <a:gd name="connsiteY1641" fmla="*/ 5387702 h 6610536"/>
              <a:gd name="connsiteX1642" fmla="*/ 2920762 w 6610536"/>
              <a:gd name="connsiteY1642" fmla="*/ 5382628 h 6610536"/>
              <a:gd name="connsiteX1643" fmla="*/ 2918841 w 6610536"/>
              <a:gd name="connsiteY1643" fmla="*/ 5377557 h 6610536"/>
              <a:gd name="connsiteX1644" fmla="*/ 2916619 w 6610536"/>
              <a:gd name="connsiteY1644" fmla="*/ 5372494 h 6610536"/>
              <a:gd name="connsiteX1645" fmla="*/ 2913778 w 6610536"/>
              <a:gd name="connsiteY1645" fmla="*/ 5367761 h 6610536"/>
              <a:gd name="connsiteX1646" fmla="*/ 2910644 w 6610536"/>
              <a:gd name="connsiteY1646" fmla="*/ 5362736 h 6610536"/>
              <a:gd name="connsiteX1647" fmla="*/ 2907197 w 6610536"/>
              <a:gd name="connsiteY1647" fmla="*/ 5358025 h 6610536"/>
              <a:gd name="connsiteX1648" fmla="*/ 2903749 w 6610536"/>
              <a:gd name="connsiteY1648" fmla="*/ 5353316 h 6610536"/>
              <a:gd name="connsiteX1649" fmla="*/ 2899695 w 6610536"/>
              <a:gd name="connsiteY1649" fmla="*/ 5348631 h 6610536"/>
              <a:gd name="connsiteX1650" fmla="*/ 2891574 w 6610536"/>
              <a:gd name="connsiteY1650" fmla="*/ 5339561 h 6610536"/>
              <a:gd name="connsiteX1651" fmla="*/ 2882252 w 6610536"/>
              <a:gd name="connsiteY1651" fmla="*/ 5330237 h 6610536"/>
              <a:gd name="connsiteX1652" fmla="*/ 2872906 w 6610536"/>
              <a:gd name="connsiteY1652" fmla="*/ 5321520 h 6610536"/>
              <a:gd name="connsiteX1653" fmla="*/ 2863281 w 6610536"/>
              <a:gd name="connsiteY1653" fmla="*/ 5312209 h 6610536"/>
              <a:gd name="connsiteX1654" fmla="*/ 2853960 w 6610536"/>
              <a:gd name="connsiteY1654" fmla="*/ 5302884 h 6610536"/>
              <a:gd name="connsiteX1655" fmla="*/ 2845256 w 6610536"/>
              <a:gd name="connsiteY1655" fmla="*/ 5293233 h 6610536"/>
              <a:gd name="connsiteX1656" fmla="*/ 2836553 w 6610536"/>
              <a:gd name="connsiteY1656" fmla="*/ 5283582 h 6610536"/>
              <a:gd name="connsiteX1657" fmla="*/ 2832509 w 6610536"/>
              <a:gd name="connsiteY1657" fmla="*/ 5278593 h 6610536"/>
              <a:gd name="connsiteX1658" fmla="*/ 2828770 w 6610536"/>
              <a:gd name="connsiteY1658" fmla="*/ 5273592 h 6610536"/>
              <a:gd name="connsiteX1659" fmla="*/ 2825347 w 6610536"/>
              <a:gd name="connsiteY1659" fmla="*/ 5268275 h 6610536"/>
              <a:gd name="connsiteX1660" fmla="*/ 2822238 w 6610536"/>
              <a:gd name="connsiteY1660" fmla="*/ 5262643 h 6610536"/>
              <a:gd name="connsiteX1661" fmla="*/ 2819421 w 6610536"/>
              <a:gd name="connsiteY1661" fmla="*/ 5257303 h 6610536"/>
              <a:gd name="connsiteX1662" fmla="*/ 2817222 w 6610536"/>
              <a:gd name="connsiteY1662" fmla="*/ 5251636 h 6610536"/>
              <a:gd name="connsiteX1663" fmla="*/ 2815023 w 6610536"/>
              <a:gd name="connsiteY1663" fmla="*/ 5245966 h 6610536"/>
              <a:gd name="connsiteX1664" fmla="*/ 2813150 w 6610536"/>
              <a:gd name="connsiteY1664" fmla="*/ 5239681 h 6610536"/>
              <a:gd name="connsiteX1665" fmla="*/ 2812688 w 6610536"/>
              <a:gd name="connsiteY1665" fmla="*/ 5236065 h 6610536"/>
              <a:gd name="connsiteX1666" fmla="*/ 2812553 w 6610536"/>
              <a:gd name="connsiteY1666" fmla="*/ 5231830 h 6610536"/>
              <a:gd name="connsiteX1667" fmla="*/ 2812415 w 6610536"/>
              <a:gd name="connsiteY1667" fmla="*/ 5227595 h 6610536"/>
              <a:gd name="connsiteX1668" fmla="*/ 2812875 w 6610536"/>
              <a:gd name="connsiteY1668" fmla="*/ 5223640 h 6610536"/>
              <a:gd name="connsiteX1669" fmla="*/ 2813829 w 6610536"/>
              <a:gd name="connsiteY1669" fmla="*/ 5214819 h 6610536"/>
              <a:gd name="connsiteX1670" fmla="*/ 2815680 w 6610536"/>
              <a:gd name="connsiteY1670" fmla="*/ 5206266 h 6610536"/>
              <a:gd name="connsiteX1671" fmla="*/ 2817240 w 6610536"/>
              <a:gd name="connsiteY1671" fmla="*/ 5197422 h 6610536"/>
              <a:gd name="connsiteX1672" fmla="*/ 2817700 w 6610536"/>
              <a:gd name="connsiteY1672" fmla="*/ 5193465 h 6610536"/>
              <a:gd name="connsiteX1673" fmla="*/ 2817855 w 6610536"/>
              <a:gd name="connsiteY1673" fmla="*/ 5189522 h 6610536"/>
              <a:gd name="connsiteX1674" fmla="*/ 2818011 w 6610536"/>
              <a:gd name="connsiteY1674" fmla="*/ 5185579 h 6610536"/>
              <a:gd name="connsiteX1675" fmla="*/ 2817863 w 6610536"/>
              <a:gd name="connsiteY1675" fmla="*/ 5181646 h 6610536"/>
              <a:gd name="connsiteX1676" fmla="*/ 2817096 w 6610536"/>
              <a:gd name="connsiteY1676" fmla="*/ 5178043 h 6610536"/>
              <a:gd name="connsiteX1677" fmla="*/ 2815723 w 6610536"/>
              <a:gd name="connsiteY1677" fmla="*/ 5174463 h 6610536"/>
              <a:gd name="connsiteX1678" fmla="*/ 2806762 w 6610536"/>
              <a:gd name="connsiteY1678" fmla="*/ 5179058 h 6610536"/>
              <a:gd name="connsiteX1679" fmla="*/ 2797227 w 6610536"/>
              <a:gd name="connsiteY1679" fmla="*/ 5182765 h 6610536"/>
              <a:gd name="connsiteX1680" fmla="*/ 2792303 w 6610536"/>
              <a:gd name="connsiteY1680" fmla="*/ 5184776 h 6610536"/>
              <a:gd name="connsiteX1681" fmla="*/ 2787076 w 6610536"/>
              <a:gd name="connsiteY1681" fmla="*/ 5186799 h 6610536"/>
              <a:gd name="connsiteX1682" fmla="*/ 2781883 w 6610536"/>
              <a:gd name="connsiteY1682" fmla="*/ 5187913 h 6610536"/>
              <a:gd name="connsiteX1683" fmla="*/ 2776377 w 6610536"/>
              <a:gd name="connsiteY1683" fmla="*/ 5189342 h 6610536"/>
              <a:gd name="connsiteX1684" fmla="*/ 2775552 w 6610536"/>
              <a:gd name="connsiteY1684" fmla="*/ 5187254 h 6610536"/>
              <a:gd name="connsiteX1685" fmla="*/ 2775040 w 6610536"/>
              <a:gd name="connsiteY1685" fmla="*/ 5184851 h 6610536"/>
              <a:gd name="connsiteX1686" fmla="*/ 2773061 w 6610536"/>
              <a:gd name="connsiteY1686" fmla="*/ 5181294 h 6610536"/>
              <a:gd name="connsiteX1687" fmla="*/ 2768777 w 6610536"/>
              <a:gd name="connsiteY1687" fmla="*/ 5174801 h 6610536"/>
              <a:gd name="connsiteX1688" fmla="*/ 2766807 w 6610536"/>
              <a:gd name="connsiteY1688" fmla="*/ 5170941 h 6610536"/>
              <a:gd name="connsiteX1689" fmla="*/ 2765132 w 6610536"/>
              <a:gd name="connsiteY1689" fmla="*/ 5167372 h 6610536"/>
              <a:gd name="connsiteX1690" fmla="*/ 2764924 w 6610536"/>
              <a:gd name="connsiteY1690" fmla="*/ 5164958 h 6610536"/>
              <a:gd name="connsiteX1691" fmla="*/ 2764110 w 6610536"/>
              <a:gd name="connsiteY1691" fmla="*/ 5162567 h 6610536"/>
              <a:gd name="connsiteX1692" fmla="*/ 2764206 w 6610536"/>
              <a:gd name="connsiteY1692" fmla="*/ 5160142 h 6610536"/>
              <a:gd name="connsiteX1693" fmla="*/ 2764325 w 6610536"/>
              <a:gd name="connsiteY1693" fmla="*/ 5157107 h 6610536"/>
              <a:gd name="connsiteX1694" fmla="*/ 2760882 w 6610536"/>
              <a:gd name="connsiteY1694" fmla="*/ 5159969 h 6610536"/>
              <a:gd name="connsiteX1695" fmla="*/ 2757717 w 6610536"/>
              <a:gd name="connsiteY1695" fmla="*/ 5163426 h 6610536"/>
              <a:gd name="connsiteX1696" fmla="*/ 2754542 w 6610536"/>
              <a:gd name="connsiteY1696" fmla="*/ 5167185 h 6610536"/>
              <a:gd name="connsiteX1697" fmla="*/ 2751024 w 6610536"/>
              <a:gd name="connsiteY1697" fmla="*/ 5171866 h 6610536"/>
              <a:gd name="connsiteX1698" fmla="*/ 2744892 w 6610536"/>
              <a:gd name="connsiteY1698" fmla="*/ 5181499 h 6610536"/>
              <a:gd name="connsiteX1699" fmla="*/ 2737825 w 6610536"/>
              <a:gd name="connsiteY1699" fmla="*/ 5191771 h 6610536"/>
              <a:gd name="connsiteX1700" fmla="*/ 2734298 w 6610536"/>
              <a:gd name="connsiteY1700" fmla="*/ 5196756 h 6610536"/>
              <a:gd name="connsiteX1701" fmla="*/ 2729848 w 6610536"/>
              <a:gd name="connsiteY1701" fmla="*/ 5202081 h 6610536"/>
              <a:gd name="connsiteX1702" fmla="*/ 2725726 w 6610536"/>
              <a:gd name="connsiteY1702" fmla="*/ 5206786 h 6610536"/>
              <a:gd name="connsiteX1703" fmla="*/ 2721009 w 6610536"/>
              <a:gd name="connsiteY1703" fmla="*/ 5211212 h 6610536"/>
              <a:gd name="connsiteX1704" fmla="*/ 2715697 w 6610536"/>
              <a:gd name="connsiteY1704" fmla="*/ 5215358 h 6610536"/>
              <a:gd name="connsiteX1705" fmla="*/ 2710107 w 6610536"/>
              <a:gd name="connsiteY1705" fmla="*/ 5218913 h 6610536"/>
              <a:gd name="connsiteX1706" fmla="*/ 2707003 w 6610536"/>
              <a:gd name="connsiteY1706" fmla="*/ 5220851 h 6610536"/>
              <a:gd name="connsiteX1707" fmla="*/ 2703607 w 6610536"/>
              <a:gd name="connsiteY1707" fmla="*/ 5222500 h 6610536"/>
              <a:gd name="connsiteX1708" fmla="*/ 2700234 w 6610536"/>
              <a:gd name="connsiteY1708" fmla="*/ 5223540 h 6610536"/>
              <a:gd name="connsiteX1709" fmla="*/ 2696839 w 6610536"/>
              <a:gd name="connsiteY1709" fmla="*/ 5225189 h 6610536"/>
              <a:gd name="connsiteX1710" fmla="*/ 2697509 w 6610536"/>
              <a:gd name="connsiteY1710" fmla="*/ 5231219 h 6610536"/>
              <a:gd name="connsiteX1711" fmla="*/ 2697877 w 6610536"/>
              <a:gd name="connsiteY1711" fmla="*/ 5237264 h 6610536"/>
              <a:gd name="connsiteX1712" fmla="*/ 2697952 w 6610536"/>
              <a:gd name="connsiteY1712" fmla="*/ 5243014 h 6610536"/>
              <a:gd name="connsiteX1713" fmla="*/ 2697749 w 6610536"/>
              <a:gd name="connsiteY1713" fmla="*/ 5248171 h 6610536"/>
              <a:gd name="connsiteX1714" fmla="*/ 2697242 w 6610536"/>
              <a:gd name="connsiteY1714" fmla="*/ 5253339 h 6610536"/>
              <a:gd name="connsiteX1715" fmla="*/ 2696444 w 6610536"/>
              <a:gd name="connsiteY1715" fmla="*/ 5258217 h 6610536"/>
              <a:gd name="connsiteX1716" fmla="*/ 2695367 w 6610536"/>
              <a:gd name="connsiteY1716" fmla="*/ 5262500 h 6610536"/>
              <a:gd name="connsiteX1717" fmla="*/ 2693683 w 6610536"/>
              <a:gd name="connsiteY1717" fmla="*/ 5266806 h 6610536"/>
              <a:gd name="connsiteX1718" fmla="*/ 2692010 w 6610536"/>
              <a:gd name="connsiteY1718" fmla="*/ 5270809 h 6610536"/>
              <a:gd name="connsiteX1719" fmla="*/ 2690048 w 6610536"/>
              <a:gd name="connsiteY1719" fmla="*/ 5274522 h 6610536"/>
              <a:gd name="connsiteX1720" fmla="*/ 2687769 w 6610536"/>
              <a:gd name="connsiteY1720" fmla="*/ 5278549 h 6610536"/>
              <a:gd name="connsiteX1721" fmla="*/ 2685223 w 6610536"/>
              <a:gd name="connsiteY1721" fmla="*/ 5281678 h 6610536"/>
              <a:gd name="connsiteX1722" fmla="*/ 2682665 w 6610536"/>
              <a:gd name="connsiteY1722" fmla="*/ 5285110 h 6610536"/>
              <a:gd name="connsiteX1723" fmla="*/ 2679815 w 6610536"/>
              <a:gd name="connsiteY1723" fmla="*/ 5288252 h 6610536"/>
              <a:gd name="connsiteX1724" fmla="*/ 2673511 w 6610536"/>
              <a:gd name="connsiteY1724" fmla="*/ 5294557 h 6610536"/>
              <a:gd name="connsiteX1725" fmla="*/ 2667229 w 6610536"/>
              <a:gd name="connsiteY1725" fmla="*/ 5300257 h 6610536"/>
              <a:gd name="connsiteX1726" fmla="*/ 2660039 w 6610536"/>
              <a:gd name="connsiteY1726" fmla="*/ 5305993 h 6610536"/>
              <a:gd name="connsiteX1727" fmla="*/ 2645972 w 6610536"/>
              <a:gd name="connsiteY1727" fmla="*/ 5317148 h 6610536"/>
              <a:gd name="connsiteX1728" fmla="*/ 2639060 w 6610536"/>
              <a:gd name="connsiteY1728" fmla="*/ 5323478 h 6610536"/>
              <a:gd name="connsiteX1729" fmla="*/ 2632440 w 6610536"/>
              <a:gd name="connsiteY1729" fmla="*/ 5330100 h 6610536"/>
              <a:gd name="connsiteX1730" fmla="*/ 2628972 w 6610536"/>
              <a:gd name="connsiteY1730" fmla="*/ 5333567 h 6610536"/>
              <a:gd name="connsiteX1731" fmla="*/ 2625796 w 6610536"/>
              <a:gd name="connsiteY1731" fmla="*/ 5337327 h 6610536"/>
              <a:gd name="connsiteX1732" fmla="*/ 2622911 w 6610536"/>
              <a:gd name="connsiteY1732" fmla="*/ 5341377 h 6610536"/>
              <a:gd name="connsiteX1733" fmla="*/ 2620341 w 6610536"/>
              <a:gd name="connsiteY1733" fmla="*/ 5345113 h 6610536"/>
              <a:gd name="connsiteX1734" fmla="*/ 2614870 w 6610536"/>
              <a:gd name="connsiteY1734" fmla="*/ 5345632 h 6610536"/>
              <a:gd name="connsiteX1735" fmla="*/ 2610321 w 6610536"/>
              <a:gd name="connsiteY1735" fmla="*/ 5345812 h 6610536"/>
              <a:gd name="connsiteX1736" fmla="*/ 2606705 w 6610536"/>
              <a:gd name="connsiteY1736" fmla="*/ 5345349 h 6610536"/>
              <a:gd name="connsiteX1737" fmla="*/ 2603114 w 6610536"/>
              <a:gd name="connsiteY1737" fmla="*/ 5344280 h 6610536"/>
              <a:gd name="connsiteX1738" fmla="*/ 2600421 w 6610536"/>
              <a:gd name="connsiteY1738" fmla="*/ 5343476 h 6610536"/>
              <a:gd name="connsiteX1739" fmla="*/ 2597739 w 6610536"/>
              <a:gd name="connsiteY1739" fmla="*/ 5342371 h 6610536"/>
              <a:gd name="connsiteX1740" fmla="*/ 2596517 w 6610536"/>
              <a:gd name="connsiteY1740" fmla="*/ 5341476 h 6610536"/>
              <a:gd name="connsiteX1741" fmla="*/ 2652576 w 6610536"/>
              <a:gd name="connsiteY1741" fmla="*/ 5397535 h 6610536"/>
              <a:gd name="connsiteX1742" fmla="*/ 2652638 w 6610536"/>
              <a:gd name="connsiteY1742" fmla="*/ 5397492 h 6610536"/>
              <a:gd name="connsiteX1743" fmla="*/ 2658511 w 6610536"/>
              <a:gd name="connsiteY1743" fmla="*/ 5393613 h 6610536"/>
              <a:gd name="connsiteX1744" fmla="*/ 2664357 w 6610536"/>
              <a:gd name="connsiteY1744" fmla="*/ 5390340 h 6610536"/>
              <a:gd name="connsiteX1745" fmla="*/ 2670470 w 6610536"/>
              <a:gd name="connsiteY1745" fmla="*/ 5387969 h 6610536"/>
              <a:gd name="connsiteX1746" fmla="*/ 2673280 w 6610536"/>
              <a:gd name="connsiteY1746" fmla="*/ 5393030 h 6610536"/>
              <a:gd name="connsiteX1747" fmla="*/ 2674088 w 6610536"/>
              <a:gd name="connsiteY1747" fmla="*/ 5395430 h 6610536"/>
              <a:gd name="connsiteX1748" fmla="*/ 2675198 w 6610536"/>
              <a:gd name="connsiteY1748" fmla="*/ 5397821 h 6610536"/>
              <a:gd name="connsiteX1749" fmla="*/ 2675909 w 6610536"/>
              <a:gd name="connsiteY1749" fmla="*/ 5402656 h 6610536"/>
              <a:gd name="connsiteX1750" fmla="*/ 2676031 w 6610536"/>
              <a:gd name="connsiteY1750" fmla="*/ 5407215 h 6610536"/>
              <a:gd name="connsiteX1751" fmla="*/ 2675549 w 6610536"/>
              <a:gd name="connsiteY1751" fmla="*/ 5411796 h 6610536"/>
              <a:gd name="connsiteX1752" fmla="*/ 2674477 w 6610536"/>
              <a:gd name="connsiteY1752" fmla="*/ 5416097 h 6610536"/>
              <a:gd name="connsiteX1753" fmla="*/ 2673545 w 6610536"/>
              <a:gd name="connsiteY1753" fmla="*/ 5418504 h 6610536"/>
              <a:gd name="connsiteX1754" fmla="*/ 2703264 w 6610536"/>
              <a:gd name="connsiteY1754" fmla="*/ 5448223 h 6610536"/>
              <a:gd name="connsiteX1755" fmla="*/ 2705289 w 6610536"/>
              <a:gd name="connsiteY1755" fmla="*/ 5449244 h 6610536"/>
              <a:gd name="connsiteX1756" fmla="*/ 2712162 w 6610536"/>
              <a:gd name="connsiteY1756" fmla="*/ 5453802 h 6610536"/>
              <a:gd name="connsiteX1757" fmla="*/ 2719022 w 6610536"/>
              <a:gd name="connsiteY1757" fmla="*/ 5458662 h 6610536"/>
              <a:gd name="connsiteX1758" fmla="*/ 2725564 w 6610536"/>
              <a:gd name="connsiteY1758" fmla="*/ 5463836 h 6610536"/>
              <a:gd name="connsiteX1759" fmla="*/ 2731174 w 6610536"/>
              <a:gd name="connsiteY1759" fmla="*/ 5469349 h 6610536"/>
              <a:gd name="connsiteX1760" fmla="*/ 2733795 w 6610536"/>
              <a:gd name="connsiteY1760" fmla="*/ 5472868 h 6610536"/>
              <a:gd name="connsiteX1761" fmla="*/ 2736133 w 6610536"/>
              <a:gd name="connsiteY1761" fmla="*/ 5475793 h 6610536"/>
              <a:gd name="connsiteX1762" fmla="*/ 2738163 w 6610536"/>
              <a:gd name="connsiteY1762" fmla="*/ 5478731 h 6610536"/>
              <a:gd name="connsiteX1763" fmla="*/ 2740182 w 6610536"/>
              <a:gd name="connsiteY1763" fmla="*/ 5481972 h 6610536"/>
              <a:gd name="connsiteX1764" fmla="*/ 2741881 w 6610536"/>
              <a:gd name="connsiteY1764" fmla="*/ 5485525 h 6610536"/>
              <a:gd name="connsiteX1765" fmla="*/ 2742541 w 6610536"/>
              <a:gd name="connsiteY1765" fmla="*/ 5487501 h 6610536"/>
              <a:gd name="connsiteX1766" fmla="*/ 2953699 w 6610536"/>
              <a:gd name="connsiteY1766" fmla="*/ 5698659 h 6610536"/>
              <a:gd name="connsiteX1767" fmla="*/ 2953860 w 6610536"/>
              <a:gd name="connsiteY1767" fmla="*/ 5696857 h 6610536"/>
              <a:gd name="connsiteX1768" fmla="*/ 2954100 w 6610536"/>
              <a:gd name="connsiteY1768" fmla="*/ 5690792 h 6610536"/>
              <a:gd name="connsiteX1769" fmla="*/ 2954059 w 6610536"/>
              <a:gd name="connsiteY1769" fmla="*/ 5684132 h 6610536"/>
              <a:gd name="connsiteX1770" fmla="*/ 2953702 w 6610536"/>
              <a:gd name="connsiteY1770" fmla="*/ 5677786 h 6610536"/>
              <a:gd name="connsiteX1771" fmla="*/ 2953075 w 6610536"/>
              <a:gd name="connsiteY1771" fmla="*/ 5670544 h 6610536"/>
              <a:gd name="connsiteX1772" fmla="*/ 2961489 w 6610536"/>
              <a:gd name="connsiteY1772" fmla="*/ 5672938 h 6610536"/>
              <a:gd name="connsiteX1773" fmla="*/ 2969285 w 6610536"/>
              <a:gd name="connsiteY1773" fmla="*/ 5675657 h 6610536"/>
              <a:gd name="connsiteX1774" fmla="*/ 2976433 w 6610536"/>
              <a:gd name="connsiteY1774" fmla="*/ 5679311 h 6610536"/>
              <a:gd name="connsiteX1775" fmla="*/ 2982682 w 6610536"/>
              <a:gd name="connsiteY1775" fmla="*/ 5682699 h 6610536"/>
              <a:gd name="connsiteX1776" fmla="*/ 2988590 w 6610536"/>
              <a:gd name="connsiteY1776" fmla="*/ 5687009 h 6610536"/>
              <a:gd name="connsiteX1777" fmla="*/ 2993876 w 6610536"/>
              <a:gd name="connsiteY1777" fmla="*/ 5691645 h 6610536"/>
              <a:gd name="connsiteX1778" fmla="*/ 2998554 w 6610536"/>
              <a:gd name="connsiteY1778" fmla="*/ 5696304 h 6610536"/>
              <a:gd name="connsiteX1779" fmla="*/ 3002296 w 6610536"/>
              <a:gd name="connsiteY1779" fmla="*/ 5701608 h 6610536"/>
              <a:gd name="connsiteX1780" fmla="*/ 3006037 w 6610536"/>
              <a:gd name="connsiteY1780" fmla="*/ 5706911 h 6610536"/>
              <a:gd name="connsiteX1781" fmla="*/ 3008854 w 6610536"/>
              <a:gd name="connsiteY1781" fmla="*/ 5712552 h 6610536"/>
              <a:gd name="connsiteX1782" fmla="*/ 3011038 w 6610536"/>
              <a:gd name="connsiteY1782" fmla="*/ 5718826 h 6610536"/>
              <a:gd name="connsiteX1783" fmla="*/ 3012930 w 6610536"/>
              <a:gd name="connsiteY1783" fmla="*/ 5724808 h 6610536"/>
              <a:gd name="connsiteX1784" fmla="*/ 3014492 w 6610536"/>
              <a:gd name="connsiteY1784" fmla="*/ 5731408 h 6610536"/>
              <a:gd name="connsiteX1785" fmla="*/ 3015130 w 6610536"/>
              <a:gd name="connsiteY1785" fmla="*/ 5738347 h 6610536"/>
              <a:gd name="connsiteX1786" fmla="*/ 3015487 w 6610536"/>
              <a:gd name="connsiteY1786" fmla="*/ 5744692 h 6610536"/>
              <a:gd name="connsiteX1787" fmla="*/ 3015212 w 6610536"/>
              <a:gd name="connsiteY1787" fmla="*/ 5751667 h 6610536"/>
              <a:gd name="connsiteX1788" fmla="*/ 3014925 w 6610536"/>
              <a:gd name="connsiteY1788" fmla="*/ 5758946 h 6610536"/>
              <a:gd name="connsiteX1789" fmla="*/ 3014820 w 6610536"/>
              <a:gd name="connsiteY1789" fmla="*/ 5759779 h 6610536"/>
              <a:gd name="connsiteX1790" fmla="*/ 3305268 w 6610536"/>
              <a:gd name="connsiteY1790" fmla="*/ 6050227 h 6610536"/>
              <a:gd name="connsiteX1791" fmla="*/ 3583458 w 6610536"/>
              <a:gd name="connsiteY1791" fmla="*/ 5772037 h 6610536"/>
              <a:gd name="connsiteX1792" fmla="*/ 3583437 w 6610536"/>
              <a:gd name="connsiteY1792" fmla="*/ 5769255 h 6610536"/>
              <a:gd name="connsiteX1793" fmla="*/ 3584014 w 6610536"/>
              <a:gd name="connsiteY1793" fmla="*/ 5762231 h 6610536"/>
              <a:gd name="connsiteX1794" fmla="*/ 3589390 w 6610536"/>
              <a:gd name="connsiteY1794" fmla="*/ 5763237 h 6610536"/>
              <a:gd name="connsiteX1795" fmla="*/ 3591779 w 6610536"/>
              <a:gd name="connsiteY1795" fmla="*/ 5763716 h 6610536"/>
              <a:gd name="connsiteX1796" fmla="*/ 4133202 w 6610536"/>
              <a:gd name="connsiteY1796" fmla="*/ 5222293 h 6610536"/>
              <a:gd name="connsiteX1797" fmla="*/ 4131738 w 6610536"/>
              <a:gd name="connsiteY1797" fmla="*/ 5220964 h 6610536"/>
              <a:gd name="connsiteX1798" fmla="*/ 4129476 w 6610536"/>
              <a:gd name="connsiteY1798" fmla="*/ 5218310 h 6610536"/>
              <a:gd name="connsiteX1799" fmla="*/ 4127225 w 6610536"/>
              <a:gd name="connsiteY1799" fmla="*/ 5215354 h 6610536"/>
              <a:gd name="connsiteX1800" fmla="*/ 4124986 w 6610536"/>
              <a:gd name="connsiteY1800" fmla="*/ 5212089 h 6610536"/>
              <a:gd name="connsiteX1801" fmla="*/ 4121113 w 6610536"/>
              <a:gd name="connsiteY1801" fmla="*/ 5205237 h 6610536"/>
              <a:gd name="connsiteX1802" fmla="*/ 4117572 w 6610536"/>
              <a:gd name="connsiteY1802" fmla="*/ 5197452 h 6610536"/>
              <a:gd name="connsiteX1803" fmla="*/ 4114647 w 6610536"/>
              <a:gd name="connsiteY1803" fmla="*/ 5189037 h 6610536"/>
              <a:gd name="connsiteX1804" fmla="*/ 4113619 w 6610536"/>
              <a:gd name="connsiteY1804" fmla="*/ 5185117 h 6610536"/>
              <a:gd name="connsiteX1805" fmla="*/ 4112602 w 6610536"/>
              <a:gd name="connsiteY1805" fmla="*/ 5180892 h 6610536"/>
              <a:gd name="connsiteX1806" fmla="*/ 4111868 w 6610536"/>
              <a:gd name="connsiteY1806" fmla="*/ 5176960 h 6610536"/>
              <a:gd name="connsiteX1807" fmla="*/ 4111457 w 6610536"/>
              <a:gd name="connsiteY1807" fmla="*/ 5172406 h 6610536"/>
              <a:gd name="connsiteX1808" fmla="*/ 4111329 w 6610536"/>
              <a:gd name="connsiteY1808" fmla="*/ 5168144 h 6610536"/>
              <a:gd name="connsiteX1809" fmla="*/ 4111498 w 6610536"/>
              <a:gd name="connsiteY1809" fmla="*/ 5163873 h 6610536"/>
              <a:gd name="connsiteX1810" fmla="*/ 4111642 w 6610536"/>
              <a:gd name="connsiteY1810" fmla="*/ 5160211 h 6610536"/>
              <a:gd name="connsiteX1811" fmla="*/ 4112390 w 6610536"/>
              <a:gd name="connsiteY1811" fmla="*/ 5156220 h 6610536"/>
              <a:gd name="connsiteX1812" fmla="*/ 4113128 w 6610536"/>
              <a:gd name="connsiteY1812" fmla="*/ 5152535 h 6610536"/>
              <a:gd name="connsiteX1813" fmla="*/ 4114744 w 6610536"/>
              <a:gd name="connsiteY1813" fmla="*/ 5149120 h 6610536"/>
              <a:gd name="connsiteX1814" fmla="*/ 4116073 w 6610536"/>
              <a:gd name="connsiteY1814" fmla="*/ 5145413 h 6610536"/>
              <a:gd name="connsiteX1815" fmla="*/ 4117523 w 6610536"/>
              <a:gd name="connsiteY1815" fmla="*/ 5143342 h 6610536"/>
              <a:gd name="connsiteX1816" fmla="*/ 4115134 w 6610536"/>
              <a:gd name="connsiteY1816" fmla="*/ 5142277 h 6610536"/>
              <a:gd name="connsiteX1817" fmla="*/ 4110401 w 6610536"/>
              <a:gd name="connsiteY1817" fmla="*/ 5139436 h 6610536"/>
              <a:gd name="connsiteX1818" fmla="*/ 4108641 w 6610536"/>
              <a:gd name="connsiteY1818" fmla="*/ 5137991 h 6610536"/>
              <a:gd name="connsiteX1819" fmla="*/ 4107475 w 6610536"/>
              <a:gd name="connsiteY1819" fmla="*/ 5136827 h 6610536"/>
              <a:gd name="connsiteX1820" fmla="*/ 4106625 w 6610536"/>
              <a:gd name="connsiteY1820" fmla="*/ 5135345 h 6610536"/>
              <a:gd name="connsiteX1821" fmla="*/ 4106381 w 6610536"/>
              <a:gd name="connsiteY1821" fmla="*/ 5133840 h 6610536"/>
              <a:gd name="connsiteX1822" fmla="*/ 4106429 w 6610536"/>
              <a:gd name="connsiteY1822" fmla="*/ 5132628 h 6610536"/>
              <a:gd name="connsiteX1823" fmla="*/ 4106501 w 6610536"/>
              <a:gd name="connsiteY1823" fmla="*/ 5130806 h 6610536"/>
              <a:gd name="connsiteX1824" fmla="*/ 4106506 w 6610536"/>
              <a:gd name="connsiteY1824" fmla="*/ 5130784 h 6610536"/>
              <a:gd name="connsiteX1825" fmla="*/ 4106127 w 6610536"/>
              <a:gd name="connsiteY1825" fmla="*/ 5131124 h 6610536"/>
              <a:gd name="connsiteX1826" fmla="*/ 4102707 w 6610536"/>
              <a:gd name="connsiteY1826" fmla="*/ 5133378 h 6610536"/>
              <a:gd name="connsiteX1827" fmla="*/ 4099007 w 6610536"/>
              <a:gd name="connsiteY1827" fmla="*/ 5135040 h 6610536"/>
              <a:gd name="connsiteX1828" fmla="*/ 4094715 w 6610536"/>
              <a:gd name="connsiteY1828" fmla="*/ 5136420 h 6610536"/>
              <a:gd name="connsiteX1829" fmla="*/ 4090129 w 6610536"/>
              <a:gd name="connsiteY1829" fmla="*/ 5137510 h 6610536"/>
              <a:gd name="connsiteX1830" fmla="*/ 4090148 w 6610536"/>
              <a:gd name="connsiteY1830" fmla="*/ 5129331 h 6610536"/>
              <a:gd name="connsiteX1831" fmla="*/ 4089455 w 6610536"/>
              <a:gd name="connsiteY1831" fmla="*/ 5123906 h 6610536"/>
              <a:gd name="connsiteX1832" fmla="*/ 4088236 w 6610536"/>
              <a:gd name="connsiteY1832" fmla="*/ 5116383 h 6610536"/>
              <a:gd name="connsiteX1833" fmla="*/ 4087750 w 6610536"/>
              <a:gd name="connsiteY1833" fmla="*/ 5113375 h 6610536"/>
              <a:gd name="connsiteX1834" fmla="*/ 4088209 w 6610536"/>
              <a:gd name="connsiteY1834" fmla="*/ 5109418 h 6610536"/>
              <a:gd name="connsiteX1835" fmla="*/ 4089298 w 6610536"/>
              <a:gd name="connsiteY1835" fmla="*/ 5104833 h 6610536"/>
              <a:gd name="connsiteX1836" fmla="*/ 4090056 w 6610536"/>
              <a:gd name="connsiteY1836" fmla="*/ 5102687 h 6610536"/>
              <a:gd name="connsiteX1837" fmla="*/ 4087670 w 6610536"/>
              <a:gd name="connsiteY1837" fmla="*/ 5101566 h 6610536"/>
              <a:gd name="connsiteX1838" fmla="*/ 4082320 w 6610536"/>
              <a:gd name="connsiteY1838" fmla="*/ 5099051 h 6610536"/>
              <a:gd name="connsiteX1839" fmla="*/ 4081349 w 6610536"/>
              <a:gd name="connsiteY1839" fmla="*/ 5099089 h 6610536"/>
              <a:gd name="connsiteX1840" fmla="*/ 4076813 w 6610536"/>
              <a:gd name="connsiteY1840" fmla="*/ 5098965 h 6610536"/>
              <a:gd name="connsiteX1841" fmla="*/ 4072894 w 6610536"/>
              <a:gd name="connsiteY1841" fmla="*/ 5098515 h 6610536"/>
              <a:gd name="connsiteX1842" fmla="*/ 4068696 w 6610536"/>
              <a:gd name="connsiteY1842" fmla="*/ 5097469 h 6610536"/>
              <a:gd name="connsiteX1843" fmla="*/ 4065408 w 6610536"/>
              <a:gd name="connsiteY1843" fmla="*/ 5096388 h 6610536"/>
              <a:gd name="connsiteX1844" fmla="*/ 4062143 w 6610536"/>
              <a:gd name="connsiteY1844" fmla="*/ 5094698 h 6610536"/>
              <a:gd name="connsiteX1845" fmla="*/ 4059193 w 6610536"/>
              <a:gd name="connsiteY1845" fmla="*/ 5092694 h 6610536"/>
              <a:gd name="connsiteX1846" fmla="*/ 4056927 w 6610536"/>
              <a:gd name="connsiteY1846" fmla="*/ 5096418 h 6610536"/>
              <a:gd name="connsiteX1847" fmla="*/ 4055607 w 6610536"/>
              <a:gd name="connsiteY1847" fmla="*/ 5099197 h 6610536"/>
              <a:gd name="connsiteX1848" fmla="*/ 4054602 w 6610536"/>
              <a:gd name="connsiteY1848" fmla="*/ 5101660 h 6610536"/>
              <a:gd name="connsiteX1849" fmla="*/ 4054518 w 6610536"/>
              <a:gd name="connsiteY1849" fmla="*/ 5103782 h 6610536"/>
              <a:gd name="connsiteX1850" fmla="*/ 4055066 w 6610536"/>
              <a:gd name="connsiteY1850" fmla="*/ 5105275 h 6610536"/>
              <a:gd name="connsiteX1851" fmla="*/ 4055902 w 6610536"/>
              <a:gd name="connsiteY1851" fmla="*/ 5107060 h 6610536"/>
              <a:gd name="connsiteX1852" fmla="*/ 4056741 w 6610536"/>
              <a:gd name="connsiteY1852" fmla="*/ 5108843 h 6610536"/>
              <a:gd name="connsiteX1853" fmla="*/ 4058512 w 6610536"/>
              <a:gd name="connsiteY1853" fmla="*/ 5109985 h 6610536"/>
              <a:gd name="connsiteX1854" fmla="*/ 4061728 w 6610536"/>
              <a:gd name="connsiteY1854" fmla="*/ 5112887 h 6610536"/>
              <a:gd name="connsiteX1855" fmla="*/ 4065831 w 6610536"/>
              <a:gd name="connsiteY1855" fmla="*/ 5116360 h 6610536"/>
              <a:gd name="connsiteX1856" fmla="*/ 4067589 w 6610536"/>
              <a:gd name="connsiteY1856" fmla="*/ 5117804 h 6610536"/>
              <a:gd name="connsiteX1857" fmla="*/ 4069023 w 6610536"/>
              <a:gd name="connsiteY1857" fmla="*/ 5119867 h 6610536"/>
              <a:gd name="connsiteX1858" fmla="*/ 4070141 w 6610536"/>
              <a:gd name="connsiteY1858" fmla="*/ 5122246 h 6610536"/>
              <a:gd name="connsiteX1859" fmla="*/ 4070942 w 6610536"/>
              <a:gd name="connsiteY1859" fmla="*/ 5124941 h 6610536"/>
              <a:gd name="connsiteX1860" fmla="*/ 4071745 w 6610536"/>
              <a:gd name="connsiteY1860" fmla="*/ 5127635 h 6610536"/>
              <a:gd name="connsiteX1861" fmla="*/ 4071928 w 6610536"/>
              <a:gd name="connsiteY1861" fmla="*/ 5130657 h 6610536"/>
              <a:gd name="connsiteX1862" fmla="*/ 4072004 w 6610536"/>
              <a:gd name="connsiteY1862" fmla="*/ 5136407 h 6610536"/>
              <a:gd name="connsiteX1863" fmla="*/ 4071473 w 6610536"/>
              <a:gd name="connsiteY1863" fmla="*/ 5142184 h 6610536"/>
              <a:gd name="connsiteX1864" fmla="*/ 4070312 w 6610536"/>
              <a:gd name="connsiteY1864" fmla="*/ 5148590 h 6610536"/>
              <a:gd name="connsiteX1865" fmla="*/ 4069467 w 6610536"/>
              <a:gd name="connsiteY1865" fmla="*/ 5154680 h 6610536"/>
              <a:gd name="connsiteX1866" fmla="*/ 4068936 w 6610536"/>
              <a:gd name="connsiteY1866" fmla="*/ 5160455 h 6610536"/>
              <a:gd name="connsiteX1867" fmla="*/ 4068732 w 6610536"/>
              <a:gd name="connsiteY1867" fmla="*/ 5165612 h 6610536"/>
              <a:gd name="connsiteX1868" fmla="*/ 4068916 w 6610536"/>
              <a:gd name="connsiteY1868" fmla="*/ 5168634 h 6610536"/>
              <a:gd name="connsiteX1869" fmla="*/ 4069124 w 6610536"/>
              <a:gd name="connsiteY1869" fmla="*/ 5171048 h 6610536"/>
              <a:gd name="connsiteX1870" fmla="*/ 4070228 w 6610536"/>
              <a:gd name="connsiteY1870" fmla="*/ 5173731 h 6610536"/>
              <a:gd name="connsiteX1871" fmla="*/ 4071031 w 6610536"/>
              <a:gd name="connsiteY1871" fmla="*/ 5176424 h 6610536"/>
              <a:gd name="connsiteX1872" fmla="*/ 4074127 w 6610536"/>
              <a:gd name="connsiteY1872" fmla="*/ 5182360 h 6610536"/>
              <a:gd name="connsiteX1873" fmla="*/ 4077503 w 6610536"/>
              <a:gd name="connsiteY1873" fmla="*/ 5188890 h 6610536"/>
              <a:gd name="connsiteX1874" fmla="*/ 4080868 w 6610536"/>
              <a:gd name="connsiteY1874" fmla="*/ 5195723 h 6610536"/>
              <a:gd name="connsiteX1875" fmla="*/ 4082860 w 6610536"/>
              <a:gd name="connsiteY1875" fmla="*/ 5198976 h 6610536"/>
              <a:gd name="connsiteX1876" fmla="*/ 4084233 w 6610536"/>
              <a:gd name="connsiteY1876" fmla="*/ 5202556 h 6610536"/>
              <a:gd name="connsiteX1877" fmla="*/ 4085277 w 6610536"/>
              <a:gd name="connsiteY1877" fmla="*/ 5206755 h 6610536"/>
              <a:gd name="connsiteX1878" fmla="*/ 4086638 w 6610536"/>
              <a:gd name="connsiteY1878" fmla="*/ 5210638 h 6610536"/>
              <a:gd name="connsiteX1879" fmla="*/ 4087078 w 6610536"/>
              <a:gd name="connsiteY1879" fmla="*/ 5214861 h 6610536"/>
              <a:gd name="connsiteX1880" fmla="*/ 4087506 w 6610536"/>
              <a:gd name="connsiteY1880" fmla="*/ 5219388 h 6610536"/>
              <a:gd name="connsiteX1881" fmla="*/ 4087326 w 6610536"/>
              <a:gd name="connsiteY1881" fmla="*/ 5223938 h 6610536"/>
              <a:gd name="connsiteX1882" fmla="*/ 4086527 w 6610536"/>
              <a:gd name="connsiteY1882" fmla="*/ 5228815 h 6610536"/>
              <a:gd name="connsiteX1883" fmla="*/ 4085474 w 6610536"/>
              <a:gd name="connsiteY1883" fmla="*/ 5232491 h 6610536"/>
              <a:gd name="connsiteX1884" fmla="*/ 4083461 w 6610536"/>
              <a:gd name="connsiteY1884" fmla="*/ 5237416 h 6610536"/>
              <a:gd name="connsiteX1885" fmla="*/ 4081125 w 6610536"/>
              <a:gd name="connsiteY1885" fmla="*/ 5242959 h 6610536"/>
              <a:gd name="connsiteX1886" fmla="*/ 4077840 w 6610536"/>
              <a:gd name="connsiteY1886" fmla="*/ 5249450 h 6610536"/>
              <a:gd name="connsiteX1887" fmla="*/ 4070035 w 6610536"/>
              <a:gd name="connsiteY1887" fmla="*/ 5263083 h 6610536"/>
              <a:gd name="connsiteX1888" fmla="*/ 4060968 w 6610536"/>
              <a:gd name="connsiteY1888" fmla="*/ 5277979 h 6610536"/>
              <a:gd name="connsiteX1889" fmla="*/ 4050993 w 6610536"/>
              <a:gd name="connsiteY1889" fmla="*/ 5292911 h 6610536"/>
              <a:gd name="connsiteX1890" fmla="*/ 4041052 w 6610536"/>
              <a:gd name="connsiteY1890" fmla="*/ 5306931 h 6610536"/>
              <a:gd name="connsiteX1891" fmla="*/ 4032081 w 6610536"/>
              <a:gd name="connsiteY1891" fmla="*/ 5319399 h 6610536"/>
              <a:gd name="connsiteX1892" fmla="*/ 4024129 w 6610536"/>
              <a:gd name="connsiteY1892" fmla="*/ 5329103 h 6610536"/>
              <a:gd name="connsiteX1893" fmla="*/ 4018454 w 6610536"/>
              <a:gd name="connsiteY1893" fmla="*/ 5334778 h 6610536"/>
              <a:gd name="connsiteX1894" fmla="*/ 4013929 w 6610536"/>
              <a:gd name="connsiteY1894" fmla="*/ 5339494 h 6610536"/>
              <a:gd name="connsiteX1895" fmla="*/ 4011837 w 6610536"/>
              <a:gd name="connsiteY1895" fmla="*/ 5336184 h 6610536"/>
              <a:gd name="connsiteX1896" fmla="*/ 4008007 w 6610536"/>
              <a:gd name="connsiteY1896" fmla="*/ 5330124 h 6610536"/>
              <a:gd name="connsiteX1897" fmla="*/ 4005964 w 6610536"/>
              <a:gd name="connsiteY1897" fmla="*/ 5327636 h 6610536"/>
              <a:gd name="connsiteX1898" fmla="*/ 4003476 w 6610536"/>
              <a:gd name="connsiteY1898" fmla="*/ 5325593 h 6610536"/>
              <a:gd name="connsiteX1899" fmla="*/ 4000350 w 6610536"/>
              <a:gd name="connsiteY1899" fmla="*/ 5323360 h 6610536"/>
              <a:gd name="connsiteX1900" fmla="*/ 3997209 w 6610536"/>
              <a:gd name="connsiteY1900" fmla="*/ 5321556 h 6610536"/>
              <a:gd name="connsiteX1901" fmla="*/ 3993211 w 6610536"/>
              <a:gd name="connsiteY1901" fmla="*/ 5319786 h 6610536"/>
              <a:gd name="connsiteX1902" fmla="*/ 3988989 w 6610536"/>
              <a:gd name="connsiteY1902" fmla="*/ 5318238 h 6610536"/>
              <a:gd name="connsiteX1903" fmla="*/ 3990982 w 6610536"/>
              <a:gd name="connsiteY1903" fmla="*/ 5322015 h 6610536"/>
              <a:gd name="connsiteX1904" fmla="*/ 3992356 w 6610536"/>
              <a:gd name="connsiteY1904" fmla="*/ 5325173 h 6610536"/>
              <a:gd name="connsiteX1905" fmla="*/ 3992873 w 6610536"/>
              <a:gd name="connsiteY1905" fmla="*/ 5328364 h 6610536"/>
              <a:gd name="connsiteX1906" fmla="*/ 3992754 w 6610536"/>
              <a:gd name="connsiteY1906" fmla="*/ 5331368 h 6610536"/>
              <a:gd name="connsiteX1907" fmla="*/ 3992207 w 6610536"/>
              <a:gd name="connsiteY1907" fmla="*/ 5334387 h 6610536"/>
              <a:gd name="connsiteX1908" fmla="*/ 3991248 w 6610536"/>
              <a:gd name="connsiteY1908" fmla="*/ 5336994 h 6610536"/>
              <a:gd name="connsiteX1909" fmla="*/ 3989432 w 6610536"/>
              <a:gd name="connsiteY1909" fmla="*/ 5339637 h 6610536"/>
              <a:gd name="connsiteX1910" fmla="*/ 3987631 w 6610536"/>
              <a:gd name="connsiteY1910" fmla="*/ 5341847 h 6610536"/>
              <a:gd name="connsiteX1911" fmla="*/ 3984783 w 6610536"/>
              <a:gd name="connsiteY1911" fmla="*/ 5343459 h 6610536"/>
              <a:gd name="connsiteX1912" fmla="*/ 3981919 w 6610536"/>
              <a:gd name="connsiteY1912" fmla="*/ 5345500 h 6610536"/>
              <a:gd name="connsiteX1913" fmla="*/ 3978866 w 6610536"/>
              <a:gd name="connsiteY1913" fmla="*/ 5346903 h 6610536"/>
              <a:gd name="connsiteX1914" fmla="*/ 3975194 w 6610536"/>
              <a:gd name="connsiteY1914" fmla="*/ 5347691 h 6610536"/>
              <a:gd name="connsiteX1915" fmla="*/ 3971746 w 6610536"/>
              <a:gd name="connsiteY1915" fmla="*/ 5348255 h 6610536"/>
              <a:gd name="connsiteX1916" fmla="*/ 3967886 w 6610536"/>
              <a:gd name="connsiteY1916" fmla="*/ 5348407 h 6610536"/>
              <a:gd name="connsiteX1917" fmla="*/ 3964043 w 6610536"/>
              <a:gd name="connsiteY1917" fmla="*/ 5348130 h 6610536"/>
              <a:gd name="connsiteX1918" fmla="*/ 3960011 w 6610536"/>
              <a:gd name="connsiteY1918" fmla="*/ 5347218 h 6610536"/>
              <a:gd name="connsiteX1919" fmla="*/ 3957520 w 6610536"/>
              <a:gd name="connsiteY1919" fmla="*/ 5345175 h 6610536"/>
              <a:gd name="connsiteX1920" fmla="*/ 3955477 w 6610536"/>
              <a:gd name="connsiteY1920" fmla="*/ 5342685 h 6610536"/>
              <a:gd name="connsiteX1921" fmla="*/ 3954052 w 6610536"/>
              <a:gd name="connsiteY1921" fmla="*/ 5340814 h 6610536"/>
              <a:gd name="connsiteX1922" fmla="*/ 3953295 w 6610536"/>
              <a:gd name="connsiteY1922" fmla="*/ 5338273 h 6610536"/>
              <a:gd name="connsiteX1923" fmla="*/ 3952522 w 6610536"/>
              <a:gd name="connsiteY1923" fmla="*/ 5336164 h 6610536"/>
              <a:gd name="connsiteX1924" fmla="*/ 3952624 w 6610536"/>
              <a:gd name="connsiteY1924" fmla="*/ 5333589 h 6610536"/>
              <a:gd name="connsiteX1925" fmla="*/ 3953136 w 6610536"/>
              <a:gd name="connsiteY1925" fmla="*/ 5331427 h 6610536"/>
              <a:gd name="connsiteX1926" fmla="*/ 3953873 w 6610536"/>
              <a:gd name="connsiteY1926" fmla="*/ 5329043 h 6610536"/>
              <a:gd name="connsiteX1927" fmla="*/ 3955245 w 6610536"/>
              <a:gd name="connsiteY1927" fmla="*/ 5326848 h 6610536"/>
              <a:gd name="connsiteX1928" fmla="*/ 3956839 w 6610536"/>
              <a:gd name="connsiteY1928" fmla="*/ 5324430 h 6610536"/>
              <a:gd name="connsiteX1929" fmla="*/ 3960679 w 6610536"/>
              <a:gd name="connsiteY1929" fmla="*/ 5319354 h 6610536"/>
              <a:gd name="connsiteX1930" fmla="*/ 3965359 w 6610536"/>
              <a:gd name="connsiteY1930" fmla="*/ 5314673 h 6610536"/>
              <a:gd name="connsiteX1931" fmla="*/ 3970900 w 6610536"/>
              <a:gd name="connsiteY1931" fmla="*/ 5309955 h 6610536"/>
              <a:gd name="connsiteX1932" fmla="*/ 3968222 w 6610536"/>
              <a:gd name="connsiteY1932" fmla="*/ 5307277 h 6610536"/>
              <a:gd name="connsiteX1933" fmla="*/ 3965524 w 6610536"/>
              <a:gd name="connsiteY1933" fmla="*/ 5305030 h 6610536"/>
              <a:gd name="connsiteX1934" fmla="*/ 3963036 w 6610536"/>
              <a:gd name="connsiteY1934" fmla="*/ 5302986 h 6610536"/>
              <a:gd name="connsiteX1935" fmla="*/ 3960100 w 6610536"/>
              <a:gd name="connsiteY1935" fmla="*/ 5301389 h 6610536"/>
              <a:gd name="connsiteX1936" fmla="*/ 3957578 w 6610536"/>
              <a:gd name="connsiteY1936" fmla="*/ 5300203 h 6610536"/>
              <a:gd name="connsiteX1937" fmla="*/ 3955055 w 6610536"/>
              <a:gd name="connsiteY1937" fmla="*/ 5299018 h 6610536"/>
              <a:gd name="connsiteX1938" fmla="*/ 3952292 w 6610536"/>
              <a:gd name="connsiteY1938" fmla="*/ 5298484 h 6610536"/>
              <a:gd name="connsiteX1939" fmla="*/ 3949306 w 6610536"/>
              <a:gd name="connsiteY1939" fmla="*/ 5298173 h 6610536"/>
              <a:gd name="connsiteX1940" fmla="*/ 3943969 w 6610536"/>
              <a:gd name="connsiteY1940" fmla="*/ 5297741 h 6610536"/>
              <a:gd name="connsiteX1941" fmla="*/ 3938823 w 6610536"/>
              <a:gd name="connsiteY1941" fmla="*/ 5297943 h 6610536"/>
              <a:gd name="connsiteX1942" fmla="*/ 3927413 w 6610536"/>
              <a:gd name="connsiteY1942" fmla="*/ 5299463 h 6610536"/>
              <a:gd name="connsiteX1943" fmla="*/ 3921820 w 6610536"/>
              <a:gd name="connsiteY1943" fmla="*/ 5300111 h 6610536"/>
              <a:gd name="connsiteX1944" fmla="*/ 3916673 w 6610536"/>
              <a:gd name="connsiteY1944" fmla="*/ 5300314 h 6610536"/>
              <a:gd name="connsiteX1945" fmla="*/ 3911130 w 6610536"/>
              <a:gd name="connsiteY1945" fmla="*/ 5299675 h 6610536"/>
              <a:gd name="connsiteX1946" fmla="*/ 3908144 w 6610536"/>
              <a:gd name="connsiteY1946" fmla="*/ 5299365 h 6610536"/>
              <a:gd name="connsiteX1947" fmla="*/ 3905382 w 6610536"/>
              <a:gd name="connsiteY1947" fmla="*/ 5298831 h 6610536"/>
              <a:gd name="connsiteX1948" fmla="*/ 3902859 w 6610536"/>
              <a:gd name="connsiteY1948" fmla="*/ 5297646 h 6610536"/>
              <a:gd name="connsiteX1949" fmla="*/ 3900337 w 6610536"/>
              <a:gd name="connsiteY1949" fmla="*/ 5296459 h 6610536"/>
              <a:gd name="connsiteX1950" fmla="*/ 3899735 w 6610536"/>
              <a:gd name="connsiteY1950" fmla="*/ 5296154 h 6610536"/>
              <a:gd name="connsiteX1951" fmla="*/ 3897325 w 6610536"/>
              <a:gd name="connsiteY1951" fmla="*/ 5295763 h 6610536"/>
              <a:gd name="connsiteX1952" fmla="*/ 3894594 w 6610536"/>
              <a:gd name="connsiteY1952" fmla="*/ 5294372 h 6610536"/>
              <a:gd name="connsiteX1953" fmla="*/ 3891850 w 6610536"/>
              <a:gd name="connsiteY1953" fmla="*/ 5293409 h 6610536"/>
              <a:gd name="connsiteX1954" fmla="*/ 3889136 w 6610536"/>
              <a:gd name="connsiteY1954" fmla="*/ 5291590 h 6610536"/>
              <a:gd name="connsiteX1955" fmla="*/ 3887060 w 6610536"/>
              <a:gd name="connsiteY1955" fmla="*/ 5289956 h 6610536"/>
              <a:gd name="connsiteX1956" fmla="*/ 3882922 w 6610536"/>
              <a:gd name="connsiteY1956" fmla="*/ 5286267 h 6610536"/>
              <a:gd name="connsiteX1957" fmla="*/ 3881561 w 6610536"/>
              <a:gd name="connsiteY1957" fmla="*/ 5284731 h 6610536"/>
              <a:gd name="connsiteX1958" fmla="*/ 3881522 w 6610536"/>
              <a:gd name="connsiteY1958" fmla="*/ 5284779 h 6610536"/>
              <a:gd name="connsiteX1959" fmla="*/ 3879226 w 6610536"/>
              <a:gd name="connsiteY1959" fmla="*/ 5288724 h 6610536"/>
              <a:gd name="connsiteX1960" fmla="*/ 3876947 w 6610536"/>
              <a:gd name="connsiteY1960" fmla="*/ 5292241 h 6610536"/>
              <a:gd name="connsiteX1961" fmla="*/ 3875730 w 6610536"/>
              <a:gd name="connsiteY1961" fmla="*/ 5295928 h 6610536"/>
              <a:gd name="connsiteX1962" fmla="*/ 3874753 w 6610536"/>
              <a:gd name="connsiteY1962" fmla="*/ 5298966 h 6610536"/>
              <a:gd name="connsiteX1963" fmla="*/ 3874190 w 6610536"/>
              <a:gd name="connsiteY1963" fmla="*/ 5302414 h 6610536"/>
              <a:gd name="connsiteX1964" fmla="*/ 3873832 w 6610536"/>
              <a:gd name="connsiteY1964" fmla="*/ 5306068 h 6610536"/>
              <a:gd name="connsiteX1965" fmla="*/ 3873921 w 6610536"/>
              <a:gd name="connsiteY1965" fmla="*/ 5309278 h 6610536"/>
              <a:gd name="connsiteX1966" fmla="*/ 3874437 w 6610536"/>
              <a:gd name="connsiteY1966" fmla="*/ 5312468 h 6610536"/>
              <a:gd name="connsiteX1967" fmla="*/ 3875383 w 6610536"/>
              <a:gd name="connsiteY1967" fmla="*/ 5315644 h 6610536"/>
              <a:gd name="connsiteX1968" fmla="*/ 3876534 w 6610536"/>
              <a:gd name="connsiteY1968" fmla="*/ 5319024 h 6610536"/>
              <a:gd name="connsiteX1969" fmla="*/ 3877910 w 6610536"/>
              <a:gd name="connsiteY1969" fmla="*/ 5322182 h 6610536"/>
              <a:gd name="connsiteX1970" fmla="*/ 3881087 w 6610536"/>
              <a:gd name="connsiteY1970" fmla="*/ 5328482 h 6610536"/>
              <a:gd name="connsiteX1971" fmla="*/ 3884918 w 6610536"/>
              <a:gd name="connsiteY1971" fmla="*/ 5334541 h 6610536"/>
              <a:gd name="connsiteX1972" fmla="*/ 3889828 w 6610536"/>
              <a:gd name="connsiteY1972" fmla="*/ 5340343 h 6610536"/>
              <a:gd name="connsiteX1973" fmla="*/ 3894294 w 6610536"/>
              <a:gd name="connsiteY1973" fmla="*/ 5346592 h 6610536"/>
              <a:gd name="connsiteX1974" fmla="*/ 3901810 w 6610536"/>
              <a:gd name="connsiteY1974" fmla="*/ 5355501 h 6610536"/>
              <a:gd name="connsiteX1975" fmla="*/ 3899028 w 6610536"/>
              <a:gd name="connsiteY1975" fmla="*/ 5353119 h 6610536"/>
              <a:gd name="connsiteX1976" fmla="*/ 3895949 w 6610536"/>
              <a:gd name="connsiteY1976" fmla="*/ 5354452 h 6610536"/>
              <a:gd name="connsiteX1977" fmla="*/ 3893183 w 6610536"/>
              <a:gd name="connsiteY1977" fmla="*/ 5355469 h 6610536"/>
              <a:gd name="connsiteX1978" fmla="*/ 3887628 w 6610536"/>
              <a:gd name="connsiteY1978" fmla="*/ 5358112 h 6610536"/>
              <a:gd name="connsiteX1979" fmla="*/ 3882352 w 6610536"/>
              <a:gd name="connsiteY1979" fmla="*/ 5361349 h 6610536"/>
              <a:gd name="connsiteX1980" fmla="*/ 3877673 w 6610536"/>
              <a:gd name="connsiteY1980" fmla="*/ 5364864 h 6610536"/>
              <a:gd name="connsiteX1981" fmla="*/ 3873296 w 6610536"/>
              <a:gd name="connsiteY1981" fmla="*/ 5368369 h 6610536"/>
              <a:gd name="connsiteX1982" fmla="*/ 3869524 w 6610536"/>
              <a:gd name="connsiteY1982" fmla="*/ 5371850 h 6610536"/>
              <a:gd name="connsiteX1983" fmla="*/ 3868410 w 6610536"/>
              <a:gd name="connsiteY1983" fmla="*/ 5373056 h 6610536"/>
              <a:gd name="connsiteX1984" fmla="*/ 3868298 w 6610536"/>
              <a:gd name="connsiteY1984" fmla="*/ 5373624 h 6610536"/>
              <a:gd name="connsiteX1985" fmla="*/ 3866522 w 6610536"/>
              <a:gd name="connsiteY1985" fmla="*/ 5380047 h 6610536"/>
              <a:gd name="connsiteX1986" fmla="*/ 3864760 w 6610536"/>
              <a:gd name="connsiteY1986" fmla="*/ 5386166 h 6610536"/>
              <a:gd name="connsiteX1987" fmla="*/ 3860917 w 6610536"/>
              <a:gd name="connsiteY1987" fmla="*/ 5398720 h 6610536"/>
              <a:gd name="connsiteX1988" fmla="*/ 3859130 w 6610536"/>
              <a:gd name="connsiteY1988" fmla="*/ 5405445 h 6610536"/>
              <a:gd name="connsiteX1989" fmla="*/ 3857688 w 6610536"/>
              <a:gd name="connsiteY1989" fmla="*/ 5410871 h 6610536"/>
              <a:gd name="connsiteX1990" fmla="*/ 3857515 w 6610536"/>
              <a:gd name="connsiteY1990" fmla="*/ 5410568 h 6610536"/>
              <a:gd name="connsiteX1991" fmla="*/ 3855109 w 6610536"/>
              <a:gd name="connsiteY1991" fmla="*/ 5406380 h 6610536"/>
              <a:gd name="connsiteX1992" fmla="*/ 3852035 w 6610536"/>
              <a:gd name="connsiteY1992" fmla="*/ 5402862 h 6610536"/>
              <a:gd name="connsiteX1993" fmla="*/ 3849168 w 6610536"/>
              <a:gd name="connsiteY1993" fmla="*/ 5399548 h 6610536"/>
              <a:gd name="connsiteX1994" fmla="*/ 3845854 w 6610536"/>
              <a:gd name="connsiteY1994" fmla="*/ 5396679 h 6610536"/>
              <a:gd name="connsiteX1995" fmla="*/ 3842302 w 6610536"/>
              <a:gd name="connsiteY1995" fmla="*/ 5394464 h 6610536"/>
              <a:gd name="connsiteX1996" fmla="*/ 3838319 w 6610536"/>
              <a:gd name="connsiteY1996" fmla="*/ 5392265 h 6610536"/>
              <a:gd name="connsiteX1997" fmla="*/ 3834079 w 6610536"/>
              <a:gd name="connsiteY1997" fmla="*/ 5391147 h 6610536"/>
              <a:gd name="connsiteX1998" fmla="*/ 3829395 w 6610536"/>
              <a:gd name="connsiteY1998" fmla="*/ 5390474 h 6610536"/>
              <a:gd name="connsiteX1999" fmla="*/ 3824265 w 6610536"/>
              <a:gd name="connsiteY1999" fmla="*/ 5390249 h 6610536"/>
              <a:gd name="connsiteX2000" fmla="*/ 3818878 w 6610536"/>
              <a:gd name="connsiteY2000" fmla="*/ 5391104 h 6610536"/>
              <a:gd name="connsiteX2001" fmla="*/ 3812616 w 6610536"/>
              <a:gd name="connsiteY2001" fmla="*/ 5392420 h 6610536"/>
              <a:gd name="connsiteX2002" fmla="*/ 3806320 w 6610536"/>
              <a:gd name="connsiteY2002" fmla="*/ 5394595 h 6610536"/>
              <a:gd name="connsiteX2003" fmla="*/ 3805719 w 6610536"/>
              <a:gd name="connsiteY2003" fmla="*/ 5393548 h 6610536"/>
              <a:gd name="connsiteX2004" fmla="*/ 3805118 w 6610536"/>
              <a:gd name="connsiteY2004" fmla="*/ 5392501 h 6610536"/>
              <a:gd name="connsiteX2005" fmla="*/ 3804946 w 6610536"/>
              <a:gd name="connsiteY2005" fmla="*/ 5391437 h 6610536"/>
              <a:gd name="connsiteX2006" fmla="*/ 3805425 w 6610536"/>
              <a:gd name="connsiteY2006" fmla="*/ 5390133 h 6610536"/>
              <a:gd name="connsiteX2007" fmla="*/ 3805938 w 6610536"/>
              <a:gd name="connsiteY2007" fmla="*/ 5387973 h 6610536"/>
              <a:gd name="connsiteX2008" fmla="*/ 3807534 w 6610536"/>
              <a:gd name="connsiteY2008" fmla="*/ 5385554 h 6610536"/>
              <a:gd name="connsiteX2009" fmla="*/ 3809779 w 6610536"/>
              <a:gd name="connsiteY2009" fmla="*/ 5382895 h 6610536"/>
              <a:gd name="connsiteX2010" fmla="*/ 3812007 w 6610536"/>
              <a:gd name="connsiteY2010" fmla="*/ 5380667 h 6610536"/>
              <a:gd name="connsiteX2011" fmla="*/ 3816261 w 6610536"/>
              <a:gd name="connsiteY2011" fmla="*/ 5376001 h 6610536"/>
              <a:gd name="connsiteX2012" fmla="*/ 3814133 w 6610536"/>
              <a:gd name="connsiteY2012" fmla="*/ 5375658 h 6610536"/>
              <a:gd name="connsiteX2013" fmla="*/ 3811558 w 6610536"/>
              <a:gd name="connsiteY2013" fmla="*/ 5375760 h 6610536"/>
              <a:gd name="connsiteX2014" fmla="*/ 3809174 w 6610536"/>
              <a:gd name="connsiteY2014" fmla="*/ 5376494 h 6610536"/>
              <a:gd name="connsiteX2015" fmla="*/ 3807013 w 6610536"/>
              <a:gd name="connsiteY2015" fmla="*/ 5377009 h 6610536"/>
              <a:gd name="connsiteX2016" fmla="*/ 3804818 w 6610536"/>
              <a:gd name="connsiteY2016" fmla="*/ 5378380 h 6610536"/>
              <a:gd name="connsiteX2017" fmla="*/ 3802177 w 6610536"/>
              <a:gd name="connsiteY2017" fmla="*/ 5380197 h 6610536"/>
              <a:gd name="connsiteX2018" fmla="*/ 3797340 w 6610536"/>
              <a:gd name="connsiteY2018" fmla="*/ 5383386 h 6610536"/>
              <a:gd name="connsiteX2019" fmla="*/ 3788061 w 6610536"/>
              <a:gd name="connsiteY2019" fmla="*/ 5390603 h 6610536"/>
              <a:gd name="connsiteX2020" fmla="*/ 3783242 w 6610536"/>
              <a:gd name="connsiteY2020" fmla="*/ 5393362 h 6610536"/>
              <a:gd name="connsiteX2021" fmla="*/ 3781047 w 6610536"/>
              <a:gd name="connsiteY2021" fmla="*/ 5394734 h 6610536"/>
              <a:gd name="connsiteX2022" fmla="*/ 3778440 w 6610536"/>
              <a:gd name="connsiteY2022" fmla="*/ 5395693 h 6610536"/>
              <a:gd name="connsiteX2023" fmla="*/ 3773991 w 6610536"/>
              <a:gd name="connsiteY2023" fmla="*/ 5389016 h 6610536"/>
              <a:gd name="connsiteX2024" fmla="*/ 3770384 w 6610536"/>
              <a:gd name="connsiteY2024" fmla="*/ 5382733 h 6610536"/>
              <a:gd name="connsiteX2025" fmla="*/ 3764611 w 6610536"/>
              <a:gd name="connsiteY2025" fmla="*/ 5371612 h 6610536"/>
              <a:gd name="connsiteX2026" fmla="*/ 3759405 w 6610536"/>
              <a:gd name="connsiteY2026" fmla="*/ 5362394 h 6610536"/>
              <a:gd name="connsiteX2027" fmla="*/ 3756780 w 6610536"/>
              <a:gd name="connsiteY2027" fmla="*/ 5358427 h 6610536"/>
              <a:gd name="connsiteX2028" fmla="*/ 3754356 w 6610536"/>
              <a:gd name="connsiteY2028" fmla="*/ 5354669 h 6610536"/>
              <a:gd name="connsiteX2029" fmla="*/ 3751918 w 6610536"/>
              <a:gd name="connsiteY2029" fmla="*/ 5351339 h 6610536"/>
              <a:gd name="connsiteX2030" fmla="*/ 3748828 w 6610536"/>
              <a:gd name="connsiteY2030" fmla="*/ 5348249 h 6610536"/>
              <a:gd name="connsiteX2031" fmla="*/ 3745087 w 6610536"/>
              <a:gd name="connsiteY2031" fmla="*/ 5345399 h 6610536"/>
              <a:gd name="connsiteX2032" fmla="*/ 3741121 w 6610536"/>
              <a:gd name="connsiteY2032" fmla="*/ 5342769 h 6610536"/>
              <a:gd name="connsiteX2033" fmla="*/ 3736075 w 6610536"/>
              <a:gd name="connsiteY2033" fmla="*/ 5340400 h 6610536"/>
              <a:gd name="connsiteX2034" fmla="*/ 3731029 w 6610536"/>
              <a:gd name="connsiteY2034" fmla="*/ 5338028 h 6610536"/>
              <a:gd name="connsiteX2035" fmla="*/ 3724043 w 6610536"/>
              <a:gd name="connsiteY2035" fmla="*/ 5335947 h 6610536"/>
              <a:gd name="connsiteX2036" fmla="*/ 3716425 w 6610536"/>
              <a:gd name="connsiteY2036" fmla="*/ 5333677 h 6610536"/>
              <a:gd name="connsiteX2037" fmla="*/ 3714884 w 6610536"/>
              <a:gd name="connsiteY2037" fmla="*/ 5340162 h 6610536"/>
              <a:gd name="connsiteX2038" fmla="*/ 3713566 w 6610536"/>
              <a:gd name="connsiteY2038" fmla="*/ 5346424 h 6610536"/>
              <a:gd name="connsiteX2039" fmla="*/ 3712884 w 6610536"/>
              <a:gd name="connsiteY2039" fmla="*/ 5352875 h 6610536"/>
              <a:gd name="connsiteX2040" fmla="*/ 3711997 w 6610536"/>
              <a:gd name="connsiteY2040" fmla="*/ 5359120 h 6610536"/>
              <a:gd name="connsiteX2041" fmla="*/ 3711696 w 6610536"/>
              <a:gd name="connsiteY2041" fmla="*/ 5372194 h 6610536"/>
              <a:gd name="connsiteX2042" fmla="*/ 3711635 w 6610536"/>
              <a:gd name="connsiteY2042" fmla="*/ 5384618 h 6610536"/>
              <a:gd name="connsiteX2043" fmla="*/ 3711128 w 6610536"/>
              <a:gd name="connsiteY2043" fmla="*/ 5397485 h 6610536"/>
              <a:gd name="connsiteX2044" fmla="*/ 3710670 w 6610536"/>
              <a:gd name="connsiteY2044" fmla="*/ 5403713 h 6610536"/>
              <a:gd name="connsiteX2045" fmla="*/ 3709987 w 6610536"/>
              <a:gd name="connsiteY2045" fmla="*/ 5410164 h 6610536"/>
              <a:gd name="connsiteX2046" fmla="*/ 3708877 w 6610536"/>
              <a:gd name="connsiteY2046" fmla="*/ 5416633 h 6610536"/>
              <a:gd name="connsiteX2047" fmla="*/ 3707558 w 6610536"/>
              <a:gd name="connsiteY2047" fmla="*/ 5422894 h 6610536"/>
              <a:gd name="connsiteX2048" fmla="*/ 3707148 w 6610536"/>
              <a:gd name="connsiteY2048" fmla="*/ 5424374 h 6610536"/>
              <a:gd name="connsiteX2049" fmla="*/ 3705370 w 6610536"/>
              <a:gd name="connsiteY2049" fmla="*/ 5422704 h 6610536"/>
              <a:gd name="connsiteX2050" fmla="*/ 3700721 w 6610536"/>
              <a:gd name="connsiteY2050" fmla="*/ 5417140 h 6610536"/>
              <a:gd name="connsiteX2051" fmla="*/ 3697021 w 6610536"/>
              <a:gd name="connsiteY2051" fmla="*/ 5410630 h 6610536"/>
              <a:gd name="connsiteX2052" fmla="*/ 3693602 w 6610536"/>
              <a:gd name="connsiteY2052" fmla="*/ 5404716 h 6610536"/>
              <a:gd name="connsiteX2053" fmla="*/ 3691134 w 6610536"/>
              <a:gd name="connsiteY2053" fmla="*/ 5397857 h 6610536"/>
              <a:gd name="connsiteX2054" fmla="*/ 3689263 w 6610536"/>
              <a:gd name="connsiteY2054" fmla="*/ 5391274 h 6610536"/>
              <a:gd name="connsiteX2055" fmla="*/ 3688002 w 6610536"/>
              <a:gd name="connsiteY2055" fmla="*/ 5384670 h 6610536"/>
              <a:gd name="connsiteX2056" fmla="*/ 3687363 w 6610536"/>
              <a:gd name="connsiteY2056" fmla="*/ 5377737 h 6610536"/>
              <a:gd name="connsiteX2057" fmla="*/ 3687334 w 6610536"/>
              <a:gd name="connsiteY2057" fmla="*/ 5370782 h 6610536"/>
              <a:gd name="connsiteX2058" fmla="*/ 3687608 w 6610536"/>
              <a:gd name="connsiteY2058" fmla="*/ 5363814 h 6610536"/>
              <a:gd name="connsiteX2059" fmla="*/ 3689090 w 6610536"/>
              <a:gd name="connsiteY2059" fmla="*/ 5357100 h 6610536"/>
              <a:gd name="connsiteX2060" fmla="*/ 3690280 w 6610536"/>
              <a:gd name="connsiteY2060" fmla="*/ 5350096 h 6610536"/>
              <a:gd name="connsiteX2061" fmla="*/ 3692676 w 6610536"/>
              <a:gd name="connsiteY2061" fmla="*/ 5343346 h 6610536"/>
              <a:gd name="connsiteX2062" fmla="*/ 3695049 w 6610536"/>
              <a:gd name="connsiteY2062" fmla="*/ 5337202 h 6610536"/>
              <a:gd name="connsiteX2063" fmla="*/ 3698044 w 6610536"/>
              <a:gd name="connsiteY2063" fmla="*/ 5330733 h 6610536"/>
              <a:gd name="connsiteX2064" fmla="*/ 3701319 w 6610536"/>
              <a:gd name="connsiteY2064" fmla="*/ 5324856 h 6610536"/>
              <a:gd name="connsiteX2065" fmla="*/ 3705496 w 6610536"/>
              <a:gd name="connsiteY2065" fmla="*/ 5319246 h 6610536"/>
              <a:gd name="connsiteX2066" fmla="*/ 3709357 w 6610536"/>
              <a:gd name="connsiteY2066" fmla="*/ 5313951 h 6610536"/>
              <a:gd name="connsiteX2067" fmla="*/ 3714120 w 6610536"/>
              <a:gd name="connsiteY2067" fmla="*/ 5308923 h 6610536"/>
              <a:gd name="connsiteX2068" fmla="*/ 3716196 w 6610536"/>
              <a:gd name="connsiteY2068" fmla="*/ 5307100 h 6610536"/>
              <a:gd name="connsiteX2069" fmla="*/ 3716133 w 6610536"/>
              <a:gd name="connsiteY2069" fmla="*/ 5307029 h 6610536"/>
              <a:gd name="connsiteX2070" fmla="*/ 3706812 w 6610536"/>
              <a:gd name="connsiteY2070" fmla="*/ 5297706 h 6610536"/>
              <a:gd name="connsiteX2071" fmla="*/ 3697467 w 6610536"/>
              <a:gd name="connsiteY2071" fmla="*/ 5288989 h 6610536"/>
              <a:gd name="connsiteX2072" fmla="*/ 3687841 w 6610536"/>
              <a:gd name="connsiteY2072" fmla="*/ 5279677 h 6610536"/>
              <a:gd name="connsiteX2073" fmla="*/ 3678520 w 6610536"/>
              <a:gd name="connsiteY2073" fmla="*/ 5270353 h 6610536"/>
              <a:gd name="connsiteX2074" fmla="*/ 3669817 w 6610536"/>
              <a:gd name="connsiteY2074" fmla="*/ 5260701 h 6610536"/>
              <a:gd name="connsiteX2075" fmla="*/ 3661113 w 6610536"/>
              <a:gd name="connsiteY2075" fmla="*/ 5251051 h 6610536"/>
              <a:gd name="connsiteX2076" fmla="*/ 3657070 w 6610536"/>
              <a:gd name="connsiteY2076" fmla="*/ 5246061 h 6610536"/>
              <a:gd name="connsiteX2077" fmla="*/ 3653330 w 6610536"/>
              <a:gd name="connsiteY2077" fmla="*/ 5241060 h 6610536"/>
              <a:gd name="connsiteX2078" fmla="*/ 3649908 w 6610536"/>
              <a:gd name="connsiteY2078" fmla="*/ 5235743 h 6610536"/>
              <a:gd name="connsiteX2079" fmla="*/ 3646799 w 6610536"/>
              <a:gd name="connsiteY2079" fmla="*/ 5230111 h 6610536"/>
              <a:gd name="connsiteX2080" fmla="*/ 3643981 w 6610536"/>
              <a:gd name="connsiteY2080" fmla="*/ 5224771 h 6610536"/>
              <a:gd name="connsiteX2081" fmla="*/ 3641782 w 6610536"/>
              <a:gd name="connsiteY2081" fmla="*/ 5219103 h 6610536"/>
              <a:gd name="connsiteX2082" fmla="*/ 3641735 w 6610536"/>
              <a:gd name="connsiteY2082" fmla="*/ 5218981 h 6610536"/>
              <a:gd name="connsiteX2083" fmla="*/ 3632248 w 6610536"/>
              <a:gd name="connsiteY2083" fmla="*/ 5224326 h 6610536"/>
              <a:gd name="connsiteX2084" fmla="*/ 3614893 w 6610536"/>
              <a:gd name="connsiteY2084" fmla="*/ 5234398 h 6610536"/>
              <a:gd name="connsiteX2085" fmla="*/ 3612103 w 6610536"/>
              <a:gd name="connsiteY2085" fmla="*/ 5236023 h 6610536"/>
              <a:gd name="connsiteX2086" fmla="*/ 3609593 w 6610536"/>
              <a:gd name="connsiteY2086" fmla="*/ 5238243 h 6610536"/>
              <a:gd name="connsiteX2087" fmla="*/ 3604259 w 6610536"/>
              <a:gd name="connsiteY2087" fmla="*/ 5242996 h 6610536"/>
              <a:gd name="connsiteX2088" fmla="*/ 3593843 w 6610536"/>
              <a:gd name="connsiteY2088" fmla="*/ 5253705 h 6610536"/>
              <a:gd name="connsiteX2089" fmla="*/ 3588181 w 6610536"/>
              <a:gd name="connsiteY2089" fmla="*/ 5259076 h 6610536"/>
              <a:gd name="connsiteX2090" fmla="*/ 3585367 w 6610536"/>
              <a:gd name="connsiteY2090" fmla="*/ 5261308 h 6610536"/>
              <a:gd name="connsiteX2091" fmla="*/ 3582251 w 6610536"/>
              <a:gd name="connsiteY2091" fmla="*/ 5263551 h 6610536"/>
              <a:gd name="connsiteX2092" fmla="*/ 3578854 w 6610536"/>
              <a:gd name="connsiteY2092" fmla="*/ 5265198 h 6610536"/>
              <a:gd name="connsiteX2093" fmla="*/ 3575459 w 6610536"/>
              <a:gd name="connsiteY2093" fmla="*/ 5266848 h 6610536"/>
              <a:gd name="connsiteX2094" fmla="*/ 3572087 w 6610536"/>
              <a:gd name="connsiteY2094" fmla="*/ 5267889 h 6610536"/>
              <a:gd name="connsiteX2095" fmla="*/ 3568107 w 6610536"/>
              <a:gd name="connsiteY2095" fmla="*/ 5268955 h 6610536"/>
              <a:gd name="connsiteX2096" fmla="*/ 3566009 w 6610536"/>
              <a:gd name="connsiteY2096" fmla="*/ 5268431 h 6610536"/>
              <a:gd name="connsiteX2097" fmla="*/ 3563899 w 6610536"/>
              <a:gd name="connsiteY2097" fmla="*/ 5268212 h 6610536"/>
              <a:gd name="connsiteX2098" fmla="*/ 3561507 w 6610536"/>
              <a:gd name="connsiteY2098" fmla="*/ 5267397 h 6610536"/>
              <a:gd name="connsiteX2099" fmla="*/ 3558838 w 6610536"/>
              <a:gd name="connsiteY2099" fmla="*/ 5265988 h 6610536"/>
              <a:gd name="connsiteX2100" fmla="*/ 3552904 w 6610536"/>
              <a:gd name="connsiteY2100" fmla="*/ 5262892 h 6610536"/>
              <a:gd name="connsiteX2101" fmla="*/ 3546097 w 6610536"/>
              <a:gd name="connsiteY2101" fmla="*/ 5258920 h 6610536"/>
              <a:gd name="connsiteX2102" fmla="*/ 3538379 w 6610536"/>
              <a:gd name="connsiteY2102" fmla="*/ 5254984 h 6610536"/>
              <a:gd name="connsiteX2103" fmla="*/ 3530066 w 6610536"/>
              <a:gd name="connsiteY2103" fmla="*/ 5250768 h 6610536"/>
              <a:gd name="connsiteX2104" fmla="*/ 3525600 w 6610536"/>
              <a:gd name="connsiteY2104" fmla="*/ 5248826 h 6610536"/>
              <a:gd name="connsiteX2105" fmla="*/ 3520517 w 6610536"/>
              <a:gd name="connsiteY2105" fmla="*/ 5247208 h 6610536"/>
              <a:gd name="connsiteX2106" fmla="*/ 3515713 w 6610536"/>
              <a:gd name="connsiteY2106" fmla="*/ 5246186 h 6610536"/>
              <a:gd name="connsiteX2107" fmla="*/ 3512652 w 6610536"/>
              <a:gd name="connsiteY2107" fmla="*/ 5245448 h 6610536"/>
              <a:gd name="connsiteX2108" fmla="*/ 3512329 w 6610536"/>
              <a:gd name="connsiteY2108" fmla="*/ 5246018 h 6610536"/>
              <a:gd name="connsiteX2109" fmla="*/ 3509784 w 6610536"/>
              <a:gd name="connsiteY2109" fmla="*/ 5249146 h 6610536"/>
              <a:gd name="connsiteX2110" fmla="*/ 3507225 w 6610536"/>
              <a:gd name="connsiteY2110" fmla="*/ 5252579 h 6610536"/>
              <a:gd name="connsiteX2111" fmla="*/ 3504376 w 6610536"/>
              <a:gd name="connsiteY2111" fmla="*/ 5255720 h 6610536"/>
              <a:gd name="connsiteX2112" fmla="*/ 3498072 w 6610536"/>
              <a:gd name="connsiteY2112" fmla="*/ 5262026 h 6610536"/>
              <a:gd name="connsiteX2113" fmla="*/ 3491790 w 6610536"/>
              <a:gd name="connsiteY2113" fmla="*/ 5267726 h 6610536"/>
              <a:gd name="connsiteX2114" fmla="*/ 3484600 w 6610536"/>
              <a:gd name="connsiteY2114" fmla="*/ 5273460 h 6610536"/>
              <a:gd name="connsiteX2115" fmla="*/ 3470533 w 6610536"/>
              <a:gd name="connsiteY2115" fmla="*/ 5284617 h 6610536"/>
              <a:gd name="connsiteX2116" fmla="*/ 3463621 w 6610536"/>
              <a:gd name="connsiteY2116" fmla="*/ 5290946 h 6610536"/>
              <a:gd name="connsiteX2117" fmla="*/ 3457001 w 6610536"/>
              <a:gd name="connsiteY2117" fmla="*/ 5297567 h 6610536"/>
              <a:gd name="connsiteX2118" fmla="*/ 3453532 w 6610536"/>
              <a:gd name="connsiteY2118" fmla="*/ 5301035 h 6610536"/>
              <a:gd name="connsiteX2119" fmla="*/ 3450357 w 6610536"/>
              <a:gd name="connsiteY2119" fmla="*/ 5304795 h 6610536"/>
              <a:gd name="connsiteX2120" fmla="*/ 3447472 w 6610536"/>
              <a:gd name="connsiteY2120" fmla="*/ 5308846 h 6610536"/>
              <a:gd name="connsiteX2121" fmla="*/ 3444902 w 6610536"/>
              <a:gd name="connsiteY2121" fmla="*/ 5312582 h 6610536"/>
              <a:gd name="connsiteX2122" fmla="*/ 3439431 w 6610536"/>
              <a:gd name="connsiteY2122" fmla="*/ 5313101 h 6610536"/>
              <a:gd name="connsiteX2123" fmla="*/ 3434882 w 6610536"/>
              <a:gd name="connsiteY2123" fmla="*/ 5313281 h 6610536"/>
              <a:gd name="connsiteX2124" fmla="*/ 3431266 w 6610536"/>
              <a:gd name="connsiteY2124" fmla="*/ 5312817 h 6610536"/>
              <a:gd name="connsiteX2125" fmla="*/ 3427675 w 6610536"/>
              <a:gd name="connsiteY2125" fmla="*/ 5311748 h 6610536"/>
              <a:gd name="connsiteX2126" fmla="*/ 3424981 w 6610536"/>
              <a:gd name="connsiteY2126" fmla="*/ 5310944 h 6610536"/>
              <a:gd name="connsiteX2127" fmla="*/ 3422299 w 6610536"/>
              <a:gd name="connsiteY2127" fmla="*/ 5309840 h 6610536"/>
              <a:gd name="connsiteX2128" fmla="*/ 3417591 w 6610536"/>
              <a:gd name="connsiteY2128" fmla="*/ 5306391 h 6610536"/>
              <a:gd name="connsiteX2129" fmla="*/ 3412580 w 6610536"/>
              <a:gd name="connsiteY2129" fmla="*/ 5302955 h 6610536"/>
              <a:gd name="connsiteX2130" fmla="*/ 3409618 w 6610536"/>
              <a:gd name="connsiteY2130" fmla="*/ 5301253 h 6610536"/>
              <a:gd name="connsiteX2131" fmla="*/ 3406052 w 6610536"/>
              <a:gd name="connsiteY2131" fmla="*/ 5299578 h 6610536"/>
              <a:gd name="connsiteX2132" fmla="*/ 3402471 w 6610536"/>
              <a:gd name="connsiteY2132" fmla="*/ 5298205 h 6610536"/>
              <a:gd name="connsiteX2133" fmla="*/ 3397981 w 6610536"/>
              <a:gd name="connsiteY2133" fmla="*/ 5296867 h 6610536"/>
              <a:gd name="connsiteX2134" fmla="*/ 3392861 w 6610536"/>
              <a:gd name="connsiteY2134" fmla="*/ 5296161 h 6610536"/>
              <a:gd name="connsiteX2135" fmla="*/ 3386845 w 6610536"/>
              <a:gd name="connsiteY2135" fmla="*/ 5295186 h 6610536"/>
              <a:gd name="connsiteX2136" fmla="*/ 3386297 w 6610536"/>
              <a:gd name="connsiteY2136" fmla="*/ 5293695 h 6610536"/>
              <a:gd name="connsiteX2137" fmla="*/ 3386077 w 6610536"/>
              <a:gd name="connsiteY2137" fmla="*/ 5291583 h 6610536"/>
              <a:gd name="connsiteX2138" fmla="*/ 3386149 w 6610536"/>
              <a:gd name="connsiteY2138" fmla="*/ 5289762 h 6610536"/>
              <a:gd name="connsiteX2139" fmla="*/ 3386536 w 6610536"/>
              <a:gd name="connsiteY2139" fmla="*/ 5287627 h 6610536"/>
              <a:gd name="connsiteX2140" fmla="*/ 3387881 w 6610536"/>
              <a:gd name="connsiteY2140" fmla="*/ 5284242 h 6610536"/>
              <a:gd name="connsiteX2141" fmla="*/ 3389213 w 6610536"/>
              <a:gd name="connsiteY2141" fmla="*/ 5281161 h 6610536"/>
              <a:gd name="connsiteX2142" fmla="*/ 3391142 w 6610536"/>
              <a:gd name="connsiteY2142" fmla="*/ 5278360 h 6610536"/>
              <a:gd name="connsiteX2143" fmla="*/ 3393383 w 6610536"/>
              <a:gd name="connsiteY2143" fmla="*/ 5275242 h 6610536"/>
              <a:gd name="connsiteX2144" fmla="*/ 3397190 w 6610536"/>
              <a:gd name="connsiteY2144" fmla="*/ 5270853 h 6610536"/>
              <a:gd name="connsiteX2145" fmla="*/ 3398791 w 6610536"/>
              <a:gd name="connsiteY2145" fmla="*/ 5268668 h 6610536"/>
              <a:gd name="connsiteX2146" fmla="*/ 3399470 w 6610536"/>
              <a:gd name="connsiteY2146" fmla="*/ 5266825 h 6610536"/>
              <a:gd name="connsiteX2147" fmla="*/ 3399797 w 6610536"/>
              <a:gd name="connsiteY2147" fmla="*/ 5266206 h 6610536"/>
              <a:gd name="connsiteX2148" fmla="*/ 3399518 w 6610536"/>
              <a:gd name="connsiteY2148" fmla="*/ 5265611 h 6610536"/>
              <a:gd name="connsiteX2149" fmla="*/ 3399237 w 6610536"/>
              <a:gd name="connsiteY2149" fmla="*/ 5265016 h 6610536"/>
              <a:gd name="connsiteX2150" fmla="*/ 3398959 w 6610536"/>
              <a:gd name="connsiteY2150" fmla="*/ 5264422 h 6610536"/>
              <a:gd name="connsiteX2151" fmla="*/ 3396568 w 6610536"/>
              <a:gd name="connsiteY2151" fmla="*/ 5263608 h 6610536"/>
              <a:gd name="connsiteX2152" fmla="*/ 3393257 w 6610536"/>
              <a:gd name="connsiteY2152" fmla="*/ 5263132 h 6610536"/>
              <a:gd name="connsiteX2153" fmla="*/ 3388428 w 6610536"/>
              <a:gd name="connsiteY2153" fmla="*/ 5262716 h 6610536"/>
              <a:gd name="connsiteX2154" fmla="*/ 3381452 w 6610536"/>
              <a:gd name="connsiteY2154" fmla="*/ 5262991 h 6610536"/>
              <a:gd name="connsiteX2155" fmla="*/ 3384277 w 6610536"/>
              <a:gd name="connsiteY2155" fmla="*/ 5260458 h 6610536"/>
              <a:gd name="connsiteX2156" fmla="*/ 3387381 w 6610536"/>
              <a:gd name="connsiteY2156" fmla="*/ 5258518 h 6610536"/>
              <a:gd name="connsiteX2157" fmla="*/ 3390778 w 6610536"/>
              <a:gd name="connsiteY2157" fmla="*/ 5256871 h 6610536"/>
              <a:gd name="connsiteX2158" fmla="*/ 3393847 w 6610536"/>
              <a:gd name="connsiteY2158" fmla="*/ 5255840 h 6610536"/>
              <a:gd name="connsiteX2159" fmla="*/ 3397230 w 6610536"/>
              <a:gd name="connsiteY2159" fmla="*/ 5254495 h 6610536"/>
              <a:gd name="connsiteX2160" fmla="*/ 3401197 w 6610536"/>
              <a:gd name="connsiteY2160" fmla="*/ 5253734 h 6610536"/>
              <a:gd name="connsiteX2161" fmla="*/ 3409410 w 6610536"/>
              <a:gd name="connsiteY2161" fmla="*/ 5252803 h 6610536"/>
              <a:gd name="connsiteX2162" fmla="*/ 3418568 w 6610536"/>
              <a:gd name="connsiteY2162" fmla="*/ 5250928 h 6610536"/>
              <a:gd name="connsiteX2163" fmla="*/ 3428928 w 6610536"/>
              <a:gd name="connsiteY2163" fmla="*/ 5249308 h 6610536"/>
              <a:gd name="connsiteX2164" fmla="*/ 3434749 w 6610536"/>
              <a:gd name="connsiteY2164" fmla="*/ 5247564 h 6610536"/>
              <a:gd name="connsiteX2165" fmla="*/ 3440059 w 6610536"/>
              <a:gd name="connsiteY2165" fmla="*/ 5245701 h 6610536"/>
              <a:gd name="connsiteX2166" fmla="*/ 3435487 w 6610536"/>
              <a:gd name="connsiteY2166" fmla="*/ 5245717 h 6610536"/>
              <a:gd name="connsiteX2167" fmla="*/ 3427322 w 6610536"/>
              <a:gd name="connsiteY2167" fmla="*/ 5245434 h 6610536"/>
              <a:gd name="connsiteX2168" fmla="*/ 3419168 w 6610536"/>
              <a:gd name="connsiteY2168" fmla="*/ 5244846 h 6610536"/>
              <a:gd name="connsiteX2169" fmla="*/ 3411660 w 6610536"/>
              <a:gd name="connsiteY2169" fmla="*/ 5243326 h 6610536"/>
              <a:gd name="connsiteX2170" fmla="*/ 3404755 w 6610536"/>
              <a:gd name="connsiteY2170" fmla="*/ 5241781 h 6610536"/>
              <a:gd name="connsiteX2171" fmla="*/ 3401467 w 6610536"/>
              <a:gd name="connsiteY2171" fmla="*/ 5240699 h 6610536"/>
              <a:gd name="connsiteX2172" fmla="*/ 3398494 w 6610536"/>
              <a:gd name="connsiteY2172" fmla="*/ 5239303 h 6610536"/>
              <a:gd name="connsiteX2173" fmla="*/ 3395813 w 6610536"/>
              <a:gd name="connsiteY2173" fmla="*/ 5238196 h 6610536"/>
              <a:gd name="connsiteX2174" fmla="*/ 3393457 w 6610536"/>
              <a:gd name="connsiteY2174" fmla="*/ 5236473 h 6610536"/>
              <a:gd name="connsiteX2175" fmla="*/ 3391407 w 6610536"/>
              <a:gd name="connsiteY2175" fmla="*/ 5234737 h 6610536"/>
              <a:gd name="connsiteX2176" fmla="*/ 3389380 w 6610536"/>
              <a:gd name="connsiteY2176" fmla="*/ 5232393 h 6610536"/>
              <a:gd name="connsiteX2177" fmla="*/ 3387668 w 6610536"/>
              <a:gd name="connsiteY2177" fmla="*/ 5229734 h 6610536"/>
              <a:gd name="connsiteX2178" fmla="*/ 3385665 w 6610536"/>
              <a:gd name="connsiteY2178" fmla="*/ 5226785 h 6610536"/>
              <a:gd name="connsiteX2179" fmla="*/ 3381718 w 6610536"/>
              <a:gd name="connsiteY2179" fmla="*/ 5219369 h 6610536"/>
              <a:gd name="connsiteX2180" fmla="*/ 3378451 w 6610536"/>
              <a:gd name="connsiteY2180" fmla="*/ 5210110 h 6610536"/>
              <a:gd name="connsiteX2181" fmla="*/ 3374913 w 6610536"/>
              <a:gd name="connsiteY2181" fmla="*/ 5199951 h 6610536"/>
              <a:gd name="connsiteX2182" fmla="*/ 3371098 w 6610536"/>
              <a:gd name="connsiteY2182" fmla="*/ 5189197 h 6610536"/>
              <a:gd name="connsiteX2183" fmla="*/ 3364170 w 6610536"/>
              <a:gd name="connsiteY2183" fmla="*/ 5165242 h 6610536"/>
              <a:gd name="connsiteX2184" fmla="*/ 3360707 w 6610536"/>
              <a:gd name="connsiteY2184" fmla="*/ 5153264 h 6610536"/>
              <a:gd name="connsiteX2185" fmla="*/ 3356624 w 6610536"/>
              <a:gd name="connsiteY2185" fmla="*/ 5141614 h 6610536"/>
              <a:gd name="connsiteX2186" fmla="*/ 3352541 w 6610536"/>
              <a:gd name="connsiteY2186" fmla="*/ 5129963 h 6610536"/>
              <a:gd name="connsiteX2187" fmla="*/ 3348108 w 6610536"/>
              <a:gd name="connsiteY2187" fmla="*/ 5119538 h 6610536"/>
              <a:gd name="connsiteX2188" fmla="*/ 3343347 w 6610536"/>
              <a:gd name="connsiteY2188" fmla="*/ 5109730 h 6610536"/>
              <a:gd name="connsiteX2189" fmla="*/ 3341100 w 6610536"/>
              <a:gd name="connsiteY2189" fmla="*/ 5105277 h 6610536"/>
              <a:gd name="connsiteX2190" fmla="*/ 3338538 w 6610536"/>
              <a:gd name="connsiteY2190" fmla="*/ 5101137 h 6610536"/>
              <a:gd name="connsiteX2191" fmla="*/ 3335952 w 6610536"/>
              <a:gd name="connsiteY2191" fmla="*/ 5097604 h 6610536"/>
              <a:gd name="connsiteX2192" fmla="*/ 3333354 w 6610536"/>
              <a:gd name="connsiteY2192" fmla="*/ 5094376 h 6610536"/>
              <a:gd name="connsiteX2193" fmla="*/ 3330442 w 6610536"/>
              <a:gd name="connsiteY2193" fmla="*/ 5091462 h 6610536"/>
              <a:gd name="connsiteX2194" fmla="*/ 3327201 w 6610536"/>
              <a:gd name="connsiteY2194" fmla="*/ 5089167 h 6610536"/>
              <a:gd name="connsiteX2195" fmla="*/ 3324531 w 6610536"/>
              <a:gd name="connsiteY2195" fmla="*/ 5087758 h 6610536"/>
              <a:gd name="connsiteX2196" fmla="*/ 3320964 w 6610536"/>
              <a:gd name="connsiteY2196" fmla="*/ 5086083 h 6610536"/>
              <a:gd name="connsiteX2197" fmla="*/ 3316790 w 6610536"/>
              <a:gd name="connsiteY2197" fmla="*/ 5084429 h 6610536"/>
              <a:gd name="connsiteX2198" fmla="*/ 3311985 w 6610536"/>
              <a:gd name="connsiteY2198" fmla="*/ 5083407 h 6610536"/>
              <a:gd name="connsiteX2199" fmla="*/ 3307181 w 6610536"/>
              <a:gd name="connsiteY2199" fmla="*/ 5082385 h 6610536"/>
              <a:gd name="connsiteX2200" fmla="*/ 5370297 w 6610536"/>
              <a:gd name="connsiteY2200" fmla="*/ 5030929 h 6610536"/>
              <a:gd name="connsiteX2201" fmla="*/ 5373079 w 6610536"/>
              <a:gd name="connsiteY2201" fmla="*/ 5031068 h 6610536"/>
              <a:gd name="connsiteX2202" fmla="*/ 5376501 w 6610536"/>
              <a:gd name="connsiteY2202" fmla="*/ 5031403 h 6610536"/>
              <a:gd name="connsiteX2203" fmla="*/ 5379700 w 6610536"/>
              <a:gd name="connsiteY2203" fmla="*/ 5031960 h 6610536"/>
              <a:gd name="connsiteX2204" fmla="*/ 5381084 w 6610536"/>
              <a:gd name="connsiteY2204" fmla="*/ 5032522 h 6610536"/>
              <a:gd name="connsiteX2205" fmla="*/ 5378470 w 6610536"/>
              <a:gd name="connsiteY2205" fmla="*/ 5032827 h 6610536"/>
              <a:gd name="connsiteX2206" fmla="*/ 5374832 w 6610536"/>
              <a:gd name="connsiteY2206" fmla="*/ 5032971 h 6610536"/>
              <a:gd name="connsiteX2207" fmla="*/ 5370900 w 6610536"/>
              <a:gd name="connsiteY2207" fmla="*/ 5032821 h 6610536"/>
              <a:gd name="connsiteX2208" fmla="*/ 5367273 w 6610536"/>
              <a:gd name="connsiteY2208" fmla="*/ 5032660 h 6610536"/>
              <a:gd name="connsiteX2209" fmla="*/ 5365246 w 6610536"/>
              <a:gd name="connsiteY2209" fmla="*/ 5032399 h 6610536"/>
              <a:gd name="connsiteX2210" fmla="*/ 5366854 w 6610536"/>
              <a:gd name="connsiteY2210" fmla="*/ 5031450 h 6610536"/>
              <a:gd name="connsiteX2211" fmla="*/ 5369409 w 6610536"/>
              <a:gd name="connsiteY2211" fmla="*/ 4992625 h 6610536"/>
              <a:gd name="connsiteX2212" fmla="*/ 5371321 w 6610536"/>
              <a:gd name="connsiteY2212" fmla="*/ 4993184 h 6610536"/>
              <a:gd name="connsiteX2213" fmla="*/ 5373196 w 6610536"/>
              <a:gd name="connsiteY2213" fmla="*/ 4994607 h 6610536"/>
              <a:gd name="connsiteX2214" fmla="*/ 5375049 w 6610536"/>
              <a:gd name="connsiteY2214" fmla="*/ 4996460 h 6610536"/>
              <a:gd name="connsiteX2215" fmla="*/ 5377109 w 6610536"/>
              <a:gd name="connsiteY2215" fmla="*/ 4998521 h 6610536"/>
              <a:gd name="connsiteX2216" fmla="*/ 5381003 w 6610536"/>
              <a:gd name="connsiteY2216" fmla="*/ 5002867 h 6610536"/>
              <a:gd name="connsiteX2217" fmla="*/ 5383063 w 6610536"/>
              <a:gd name="connsiteY2217" fmla="*/ 5004926 h 6610536"/>
              <a:gd name="connsiteX2218" fmla="*/ 5384936 w 6610536"/>
              <a:gd name="connsiteY2218" fmla="*/ 5006348 h 6610536"/>
              <a:gd name="connsiteX2219" fmla="*/ 5386830 w 6610536"/>
              <a:gd name="connsiteY2219" fmla="*/ 5007339 h 6610536"/>
              <a:gd name="connsiteX2220" fmla="*/ 5387898 w 6610536"/>
              <a:gd name="connsiteY2220" fmla="*/ 5007505 h 6610536"/>
              <a:gd name="connsiteX2221" fmla="*/ 5388761 w 6610536"/>
              <a:gd name="connsiteY2221" fmla="*/ 5007467 h 6610536"/>
              <a:gd name="connsiteX2222" fmla="*/ 5389850 w 6610536"/>
              <a:gd name="connsiteY2222" fmla="*/ 5007202 h 6610536"/>
              <a:gd name="connsiteX2223" fmla="*/ 5390959 w 6610536"/>
              <a:gd name="connsiteY2223" fmla="*/ 5006506 h 6610536"/>
              <a:gd name="connsiteX2224" fmla="*/ 5392068 w 6610536"/>
              <a:gd name="connsiteY2224" fmla="*/ 5005809 h 6610536"/>
              <a:gd name="connsiteX2225" fmla="*/ 5393196 w 6610536"/>
              <a:gd name="connsiteY2225" fmla="*/ 5004681 h 6610536"/>
              <a:gd name="connsiteX2226" fmla="*/ 5393342 w 6610536"/>
              <a:gd name="connsiteY2226" fmla="*/ 5006181 h 6610536"/>
              <a:gd name="connsiteX2227" fmla="*/ 5393696 w 6610536"/>
              <a:gd name="connsiteY2227" fmla="*/ 5007889 h 6610536"/>
              <a:gd name="connsiteX2228" fmla="*/ 5393411 w 6610536"/>
              <a:gd name="connsiteY2228" fmla="*/ 5009409 h 6610536"/>
              <a:gd name="connsiteX2229" fmla="*/ 5393127 w 6610536"/>
              <a:gd name="connsiteY2229" fmla="*/ 5010929 h 6610536"/>
              <a:gd name="connsiteX2230" fmla="*/ 5392637 w 6610536"/>
              <a:gd name="connsiteY2230" fmla="*/ 5012244 h 6610536"/>
              <a:gd name="connsiteX2231" fmla="*/ 5391714 w 6610536"/>
              <a:gd name="connsiteY2231" fmla="*/ 5013578 h 6610536"/>
              <a:gd name="connsiteX2232" fmla="*/ 5391038 w 6610536"/>
              <a:gd name="connsiteY2232" fmla="*/ 5014253 h 6610536"/>
              <a:gd name="connsiteX2233" fmla="*/ 5389705 w 6610536"/>
              <a:gd name="connsiteY2233" fmla="*/ 5015176 h 6610536"/>
              <a:gd name="connsiteX2234" fmla="*/ 5386831 w 6610536"/>
              <a:gd name="connsiteY2234" fmla="*/ 5016813 h 6610536"/>
              <a:gd name="connsiteX2235" fmla="*/ 5383770 w 6610536"/>
              <a:gd name="connsiteY2235" fmla="*/ 5017815 h 6610536"/>
              <a:gd name="connsiteX2236" fmla="*/ 5380524 w 6610536"/>
              <a:gd name="connsiteY2236" fmla="*/ 5018177 h 6610536"/>
              <a:gd name="connsiteX2237" fmla="*/ 5376866 w 6610536"/>
              <a:gd name="connsiteY2237" fmla="*/ 5018127 h 6610536"/>
              <a:gd name="connsiteX2238" fmla="*/ 5373227 w 6610536"/>
              <a:gd name="connsiteY2238" fmla="*/ 5017646 h 6610536"/>
              <a:gd name="connsiteX2239" fmla="*/ 5369813 w 6610536"/>
              <a:gd name="connsiteY2239" fmla="*/ 5016941 h 6610536"/>
              <a:gd name="connsiteX2240" fmla="*/ 5366871 w 6610536"/>
              <a:gd name="connsiteY2240" fmla="*/ 5015351 h 6610536"/>
              <a:gd name="connsiteX2241" fmla="*/ 5364154 w 6610536"/>
              <a:gd name="connsiteY2241" fmla="*/ 5013536 h 6610536"/>
              <a:gd name="connsiteX2242" fmla="*/ 5362114 w 6610536"/>
              <a:gd name="connsiteY2242" fmla="*/ 5011044 h 6610536"/>
              <a:gd name="connsiteX2243" fmla="*/ 5361309 w 6610536"/>
              <a:gd name="connsiteY2243" fmla="*/ 5009789 h 6610536"/>
              <a:gd name="connsiteX2244" fmla="*/ 5360936 w 6610536"/>
              <a:gd name="connsiteY2244" fmla="*/ 5008513 h 6610536"/>
              <a:gd name="connsiteX2245" fmla="*/ 5360151 w 6610536"/>
              <a:gd name="connsiteY2245" fmla="*/ 5006827 h 6610536"/>
              <a:gd name="connsiteX2246" fmla="*/ 5360230 w 6610536"/>
              <a:gd name="connsiteY2246" fmla="*/ 5005101 h 6610536"/>
              <a:gd name="connsiteX2247" fmla="*/ 5360308 w 6610536"/>
              <a:gd name="connsiteY2247" fmla="*/ 5003374 h 6610536"/>
              <a:gd name="connsiteX2248" fmla="*/ 5360837 w 6610536"/>
              <a:gd name="connsiteY2248" fmla="*/ 5001197 h 6610536"/>
              <a:gd name="connsiteX2249" fmla="*/ 5363170 w 6610536"/>
              <a:gd name="connsiteY2249" fmla="*/ 4997216 h 6610536"/>
              <a:gd name="connsiteX2250" fmla="*/ 5364093 w 6610536"/>
              <a:gd name="connsiteY2250" fmla="*/ 4995882 h 6610536"/>
              <a:gd name="connsiteX2251" fmla="*/ 5365221 w 6610536"/>
              <a:gd name="connsiteY2251" fmla="*/ 4994754 h 6610536"/>
              <a:gd name="connsiteX2252" fmla="*/ 5366349 w 6610536"/>
              <a:gd name="connsiteY2252" fmla="*/ 4993625 h 6610536"/>
              <a:gd name="connsiteX2253" fmla="*/ 5367233 w 6610536"/>
              <a:gd name="connsiteY2253" fmla="*/ 4993154 h 6610536"/>
              <a:gd name="connsiteX2254" fmla="*/ 5368321 w 6610536"/>
              <a:gd name="connsiteY2254" fmla="*/ 4992890 h 6610536"/>
              <a:gd name="connsiteX2255" fmla="*/ 5119769 w 6610536"/>
              <a:gd name="connsiteY2255" fmla="*/ 4979245 h 6610536"/>
              <a:gd name="connsiteX2256" fmla="*/ 5122155 w 6610536"/>
              <a:gd name="connsiteY2256" fmla="*/ 4979376 h 6610536"/>
              <a:gd name="connsiteX2257" fmla="*/ 5124333 w 6610536"/>
              <a:gd name="connsiteY2257" fmla="*/ 4979298 h 6610536"/>
              <a:gd name="connsiteX2258" fmla="*/ 5126477 w 6610536"/>
              <a:gd name="connsiteY2258" fmla="*/ 4980090 h 6610536"/>
              <a:gd name="connsiteX2259" fmla="*/ 5129058 w 6610536"/>
              <a:gd name="connsiteY2259" fmla="*/ 4980866 h 6610536"/>
              <a:gd name="connsiteX2260" fmla="*/ 5131397 w 6610536"/>
              <a:gd name="connsiteY2260" fmla="*/ 4982302 h 6610536"/>
              <a:gd name="connsiteX2261" fmla="*/ 5133511 w 6610536"/>
              <a:gd name="connsiteY2261" fmla="*/ 4983967 h 6610536"/>
              <a:gd name="connsiteX2262" fmla="*/ 5135835 w 6610536"/>
              <a:gd name="connsiteY2262" fmla="*/ 4985838 h 6610536"/>
              <a:gd name="connsiteX2263" fmla="*/ 5137916 w 6610536"/>
              <a:gd name="connsiteY2263" fmla="*/ 4988372 h 6610536"/>
              <a:gd name="connsiteX2264" fmla="*/ 5140210 w 6610536"/>
              <a:gd name="connsiteY2264" fmla="*/ 4991115 h 6610536"/>
              <a:gd name="connsiteX2265" fmla="*/ 5137728 w 6610536"/>
              <a:gd name="connsiteY2265" fmla="*/ 4993597 h 6610536"/>
              <a:gd name="connsiteX2266" fmla="*/ 5134600 w 6610536"/>
              <a:gd name="connsiteY2266" fmla="*/ 4995883 h 6610536"/>
              <a:gd name="connsiteX2267" fmla="*/ 5131281 w 6610536"/>
              <a:gd name="connsiteY2267" fmla="*/ 4997526 h 6610536"/>
              <a:gd name="connsiteX2268" fmla="*/ 5128413 w 6610536"/>
              <a:gd name="connsiteY2268" fmla="*/ 4998715 h 6610536"/>
              <a:gd name="connsiteX2269" fmla="*/ 5125333 w 6610536"/>
              <a:gd name="connsiteY2269" fmla="*/ 4999697 h 6610536"/>
              <a:gd name="connsiteX2270" fmla="*/ 5122268 w 6610536"/>
              <a:gd name="connsiteY2270" fmla="*/ 5000242 h 6610536"/>
              <a:gd name="connsiteX2271" fmla="*/ 5119222 w 6610536"/>
              <a:gd name="connsiteY2271" fmla="*/ 5000354 h 6610536"/>
              <a:gd name="connsiteX2272" fmla="*/ 5116189 w 6610536"/>
              <a:gd name="connsiteY2272" fmla="*/ 5000029 h 6610536"/>
              <a:gd name="connsiteX2273" fmla="*/ 5113399 w 6610536"/>
              <a:gd name="connsiteY2273" fmla="*/ 4999042 h 6610536"/>
              <a:gd name="connsiteX2274" fmla="*/ 5110818 w 6610536"/>
              <a:gd name="connsiteY2274" fmla="*/ 4998266 h 6610536"/>
              <a:gd name="connsiteX2275" fmla="*/ 5108705 w 6610536"/>
              <a:gd name="connsiteY2275" fmla="*/ 4996603 h 6610536"/>
              <a:gd name="connsiteX2276" fmla="*/ 5106816 w 6610536"/>
              <a:gd name="connsiteY2276" fmla="*/ 4994715 h 6610536"/>
              <a:gd name="connsiteX2277" fmla="*/ 5104943 w 6610536"/>
              <a:gd name="connsiteY2277" fmla="*/ 4992390 h 6610536"/>
              <a:gd name="connsiteX2278" fmla="*/ 5103957 w 6610536"/>
              <a:gd name="connsiteY2278" fmla="*/ 4989601 h 6610536"/>
              <a:gd name="connsiteX2279" fmla="*/ 5103198 w 6610536"/>
              <a:gd name="connsiteY2279" fmla="*/ 4986585 h 6610536"/>
              <a:gd name="connsiteX2280" fmla="*/ 5102888 w 6610536"/>
              <a:gd name="connsiteY2280" fmla="*/ 4983117 h 6610536"/>
              <a:gd name="connsiteX2281" fmla="*/ 5107950 w 6610536"/>
              <a:gd name="connsiteY2281" fmla="*/ 4981412 h 6610536"/>
              <a:gd name="connsiteX2282" fmla="*/ 5112787 w 6610536"/>
              <a:gd name="connsiteY2282" fmla="*/ 4979933 h 6610536"/>
              <a:gd name="connsiteX2283" fmla="*/ 5117156 w 6610536"/>
              <a:gd name="connsiteY2283" fmla="*/ 4979340 h 6610536"/>
              <a:gd name="connsiteX2284" fmla="*/ 2251001 w 6610536"/>
              <a:gd name="connsiteY2284" fmla="*/ 4974531 h 6610536"/>
              <a:gd name="connsiteX2285" fmla="*/ 2260422 w 6610536"/>
              <a:gd name="connsiteY2285" fmla="*/ 4977533 h 6610536"/>
              <a:gd name="connsiteX2286" fmla="*/ 2270142 w 6610536"/>
              <a:gd name="connsiteY2286" fmla="*/ 4980522 h 6610536"/>
              <a:gd name="connsiteX2287" fmla="*/ 2279563 w 6610536"/>
              <a:gd name="connsiteY2287" fmla="*/ 4983523 h 6610536"/>
              <a:gd name="connsiteX2288" fmla="*/ 2283670 w 6610536"/>
              <a:gd name="connsiteY2288" fmla="*/ 4985201 h 6610536"/>
              <a:gd name="connsiteX2289" fmla="*/ 2287752 w 6610536"/>
              <a:gd name="connsiteY2289" fmla="*/ 4987493 h 6610536"/>
              <a:gd name="connsiteX2290" fmla="*/ 2291836 w 6610536"/>
              <a:gd name="connsiteY2290" fmla="*/ 4989785 h 6610536"/>
              <a:gd name="connsiteX2291" fmla="*/ 2295311 w 6610536"/>
              <a:gd name="connsiteY2291" fmla="*/ 4992407 h 6610536"/>
              <a:gd name="connsiteX2292" fmla="*/ 2298771 w 6610536"/>
              <a:gd name="connsiteY2292" fmla="*/ 4995338 h 6610536"/>
              <a:gd name="connsiteX2293" fmla="*/ 2301313 w 6610536"/>
              <a:gd name="connsiteY2293" fmla="*/ 4998917 h 6610536"/>
              <a:gd name="connsiteX2294" fmla="*/ 2303543 w 6610536"/>
              <a:gd name="connsiteY2294" fmla="*/ 5002815 h 6610536"/>
              <a:gd name="connsiteX2295" fmla="*/ 2305153 w 6610536"/>
              <a:gd name="connsiteY2295" fmla="*/ 5007351 h 6610536"/>
              <a:gd name="connsiteX2296" fmla="*/ 2306441 w 6610536"/>
              <a:gd name="connsiteY2296" fmla="*/ 5012514 h 6610536"/>
              <a:gd name="connsiteX2297" fmla="*/ 2306808 w 6610536"/>
              <a:gd name="connsiteY2297" fmla="*/ 5018326 h 6610536"/>
              <a:gd name="connsiteX2298" fmla="*/ 2301957 w 6610536"/>
              <a:gd name="connsiteY2298" fmla="*/ 5020356 h 6610536"/>
              <a:gd name="connsiteX2299" fmla="*/ 2296857 w 6610536"/>
              <a:gd name="connsiteY2299" fmla="*/ 5021171 h 6610536"/>
              <a:gd name="connsiteX2300" fmla="*/ 2291783 w 6610536"/>
              <a:gd name="connsiteY2300" fmla="*/ 5021371 h 6610536"/>
              <a:gd name="connsiteX2301" fmla="*/ 2287017 w 6610536"/>
              <a:gd name="connsiteY2301" fmla="*/ 5021253 h 6610536"/>
              <a:gd name="connsiteX2302" fmla="*/ 2282289 w 6610536"/>
              <a:gd name="connsiteY2302" fmla="*/ 5020213 h 6610536"/>
              <a:gd name="connsiteX2303" fmla="*/ 2277584 w 6610536"/>
              <a:gd name="connsiteY2303" fmla="*/ 5018559 h 6610536"/>
              <a:gd name="connsiteX2304" fmla="*/ 2273501 w 6610536"/>
              <a:gd name="connsiteY2304" fmla="*/ 5016266 h 6610536"/>
              <a:gd name="connsiteX2305" fmla="*/ 2269442 w 6610536"/>
              <a:gd name="connsiteY2305" fmla="*/ 5013360 h 6610536"/>
              <a:gd name="connsiteX2306" fmla="*/ 2266005 w 6610536"/>
              <a:gd name="connsiteY2306" fmla="*/ 5009816 h 6610536"/>
              <a:gd name="connsiteX2307" fmla="*/ 2262269 w 6610536"/>
              <a:gd name="connsiteY2307" fmla="*/ 5006284 h 6610536"/>
              <a:gd name="connsiteX2308" fmla="*/ 2259464 w 6610536"/>
              <a:gd name="connsiteY2308" fmla="*/ 5001795 h 6610536"/>
              <a:gd name="connsiteX2309" fmla="*/ 2256672 w 6610536"/>
              <a:gd name="connsiteY2309" fmla="*/ 4996999 h 6610536"/>
              <a:gd name="connsiteX2310" fmla="*/ 2254490 w 6610536"/>
              <a:gd name="connsiteY2310" fmla="*/ 4991871 h 6610536"/>
              <a:gd name="connsiteX2311" fmla="*/ 2252916 w 6610536"/>
              <a:gd name="connsiteY2311" fmla="*/ 4986414 h 6610536"/>
              <a:gd name="connsiteX2312" fmla="*/ 2251654 w 6610536"/>
              <a:gd name="connsiteY2312" fmla="*/ 4980638 h 6610536"/>
              <a:gd name="connsiteX2313" fmla="*/ 4966564 w 6610536"/>
              <a:gd name="connsiteY2313" fmla="*/ 4969068 h 6610536"/>
              <a:gd name="connsiteX2314" fmla="*/ 4972298 w 6610536"/>
              <a:gd name="connsiteY2314" fmla="*/ 4970371 h 6610536"/>
              <a:gd name="connsiteX2315" fmla="*/ 4974616 w 6610536"/>
              <a:gd name="connsiteY2315" fmla="*/ 4971361 h 6610536"/>
              <a:gd name="connsiteX2316" fmla="*/ 4977159 w 6610536"/>
              <a:gd name="connsiteY2316" fmla="*/ 4972130 h 6610536"/>
              <a:gd name="connsiteX2317" fmla="*/ 4981132 w 6610536"/>
              <a:gd name="connsiteY2317" fmla="*/ 4974776 h 6610536"/>
              <a:gd name="connsiteX2318" fmla="*/ 4984459 w 6610536"/>
              <a:gd name="connsiteY2318" fmla="*/ 4977657 h 6610536"/>
              <a:gd name="connsiteX2319" fmla="*/ 4987341 w 6610536"/>
              <a:gd name="connsiteY2319" fmla="*/ 4980983 h 6610536"/>
              <a:gd name="connsiteX2320" fmla="*/ 4989573 w 6610536"/>
              <a:gd name="connsiteY2320" fmla="*/ 4984544 h 6610536"/>
              <a:gd name="connsiteX2321" fmla="*/ 4991362 w 6610536"/>
              <a:gd name="connsiteY2321" fmla="*/ 4988548 h 6610536"/>
              <a:gd name="connsiteX2322" fmla="*/ 4992502 w 6610536"/>
              <a:gd name="connsiteY2322" fmla="*/ 4992790 h 6610536"/>
              <a:gd name="connsiteX2323" fmla="*/ 4993418 w 6610536"/>
              <a:gd name="connsiteY2323" fmla="*/ 4997252 h 6610536"/>
              <a:gd name="connsiteX2324" fmla="*/ 4994113 w 6610536"/>
              <a:gd name="connsiteY2324" fmla="*/ 5001935 h 6610536"/>
              <a:gd name="connsiteX2325" fmla="*/ 4994870 w 6610536"/>
              <a:gd name="connsiteY2325" fmla="*/ 5011110 h 6610536"/>
              <a:gd name="connsiteX2326" fmla="*/ 4995434 w 6610536"/>
              <a:gd name="connsiteY2326" fmla="*/ 5019649 h 6610536"/>
              <a:gd name="connsiteX2327" fmla="*/ 4996143 w 6610536"/>
              <a:gd name="connsiteY2327" fmla="*/ 5023904 h 6610536"/>
              <a:gd name="connsiteX2328" fmla="*/ 4996647 w 6610536"/>
              <a:gd name="connsiteY2328" fmla="*/ 5027953 h 6610536"/>
              <a:gd name="connsiteX2329" fmla="*/ 4997387 w 6610536"/>
              <a:gd name="connsiteY2329" fmla="*/ 5031352 h 6610536"/>
              <a:gd name="connsiteX2330" fmla="*/ 4998363 w 6610536"/>
              <a:gd name="connsiteY2330" fmla="*/ 5034101 h 6610536"/>
              <a:gd name="connsiteX2331" fmla="*/ 5001157 w 6610536"/>
              <a:gd name="connsiteY2331" fmla="*/ 5039995 h 6610536"/>
              <a:gd name="connsiteX2332" fmla="*/ 5003981 w 6610536"/>
              <a:gd name="connsiteY2332" fmla="*/ 5045034 h 6610536"/>
              <a:gd name="connsiteX2333" fmla="*/ 5007041 w 6610536"/>
              <a:gd name="connsiteY2333" fmla="*/ 5049423 h 6610536"/>
              <a:gd name="connsiteX2334" fmla="*/ 5010114 w 6610536"/>
              <a:gd name="connsiteY2334" fmla="*/ 5053383 h 6610536"/>
              <a:gd name="connsiteX2335" fmla="*/ 5012124 w 6610536"/>
              <a:gd name="connsiteY2335" fmla="*/ 5057166 h 6610536"/>
              <a:gd name="connsiteX2336" fmla="*/ 5013129 w 6610536"/>
              <a:gd name="connsiteY2336" fmla="*/ 5059057 h 6610536"/>
              <a:gd name="connsiteX2337" fmla="*/ 5013928 w 6610536"/>
              <a:gd name="connsiteY2337" fmla="*/ 5060744 h 6610536"/>
              <a:gd name="connsiteX2338" fmla="*/ 5013868 w 6610536"/>
              <a:gd name="connsiteY2338" fmla="*/ 5062456 h 6610536"/>
              <a:gd name="connsiteX2339" fmla="*/ 5013811 w 6610536"/>
              <a:gd name="connsiteY2339" fmla="*/ 5064170 h 6610536"/>
              <a:gd name="connsiteX2340" fmla="*/ 5013073 w 6610536"/>
              <a:gd name="connsiteY2340" fmla="*/ 5066978 h 6610536"/>
              <a:gd name="connsiteX2341" fmla="*/ 5011892 w 6610536"/>
              <a:gd name="connsiteY2341" fmla="*/ 5070227 h 6610536"/>
              <a:gd name="connsiteX2342" fmla="*/ 5009854 w 6610536"/>
              <a:gd name="connsiteY2342" fmla="*/ 5073506 h 6610536"/>
              <a:gd name="connsiteX2343" fmla="*/ 5008022 w 6610536"/>
              <a:gd name="connsiteY2343" fmla="*/ 5076993 h 6610536"/>
              <a:gd name="connsiteX2344" fmla="*/ 5002646 w 6610536"/>
              <a:gd name="connsiteY2344" fmla="*/ 5084024 h 6610536"/>
              <a:gd name="connsiteX2345" fmla="*/ 5000594 w 6610536"/>
              <a:gd name="connsiteY2345" fmla="*/ 5087731 h 6610536"/>
              <a:gd name="connsiteX2346" fmla="*/ 4998335 w 6610536"/>
              <a:gd name="connsiteY2346" fmla="*/ 5091232 h 6610536"/>
              <a:gd name="connsiteX2347" fmla="*/ 4996711 w 6610536"/>
              <a:gd name="connsiteY2347" fmla="*/ 5094926 h 6610536"/>
              <a:gd name="connsiteX2348" fmla="*/ 4995086 w 6610536"/>
              <a:gd name="connsiteY2348" fmla="*/ 5098619 h 6610536"/>
              <a:gd name="connsiteX2349" fmla="*/ 4993892 w 6610536"/>
              <a:gd name="connsiteY2349" fmla="*/ 5102297 h 6610536"/>
              <a:gd name="connsiteX2350" fmla="*/ 4993982 w 6610536"/>
              <a:gd name="connsiteY2350" fmla="*/ 5105931 h 6610536"/>
              <a:gd name="connsiteX2351" fmla="*/ 4994352 w 6610536"/>
              <a:gd name="connsiteY2351" fmla="*/ 5107630 h 6610536"/>
              <a:gd name="connsiteX2352" fmla="*/ 4994500 w 6610536"/>
              <a:gd name="connsiteY2352" fmla="*/ 5109551 h 6610536"/>
              <a:gd name="connsiteX2353" fmla="*/ 4995298 w 6610536"/>
              <a:gd name="connsiteY2353" fmla="*/ 5111234 h 6610536"/>
              <a:gd name="connsiteX2354" fmla="*/ 4996303 w 6610536"/>
              <a:gd name="connsiteY2354" fmla="*/ 5113127 h 6610536"/>
              <a:gd name="connsiteX2355" fmla="*/ 4997309 w 6610536"/>
              <a:gd name="connsiteY2355" fmla="*/ 5115018 h 6610536"/>
              <a:gd name="connsiteX2356" fmla="*/ 4998964 w 6610536"/>
              <a:gd name="connsiteY2356" fmla="*/ 5116673 h 6610536"/>
              <a:gd name="connsiteX2357" fmla="*/ 5000412 w 6610536"/>
              <a:gd name="connsiteY2357" fmla="*/ 5118121 h 6610536"/>
              <a:gd name="connsiteX2358" fmla="*/ 5002924 w 6610536"/>
              <a:gd name="connsiteY2358" fmla="*/ 5119747 h 6610536"/>
              <a:gd name="connsiteX2359" fmla="*/ 4998699 w 6610536"/>
              <a:gd name="connsiteY2359" fmla="*/ 5124386 h 6610536"/>
              <a:gd name="connsiteX2360" fmla="*/ 4995819 w 6610536"/>
              <a:gd name="connsiteY2360" fmla="*/ 5127266 h 6610536"/>
              <a:gd name="connsiteX2361" fmla="*/ 4993619 w 6610536"/>
              <a:gd name="connsiteY2361" fmla="*/ 5129054 h 6610536"/>
              <a:gd name="connsiteX2362" fmla="*/ 4992540 w 6610536"/>
              <a:gd name="connsiteY2362" fmla="*/ 5129305 h 6610536"/>
              <a:gd name="connsiteX2363" fmla="*/ 4991682 w 6610536"/>
              <a:gd name="connsiteY2363" fmla="*/ 5129334 h 6610536"/>
              <a:gd name="connsiteX2364" fmla="*/ 4991255 w 6610536"/>
              <a:gd name="connsiteY2364" fmla="*/ 5129348 h 6610536"/>
              <a:gd name="connsiteX2365" fmla="*/ 4990841 w 6610536"/>
              <a:gd name="connsiteY2365" fmla="*/ 5128934 h 6610536"/>
              <a:gd name="connsiteX2366" fmla="*/ 4989820 w 6610536"/>
              <a:gd name="connsiteY2366" fmla="*/ 5127472 h 6610536"/>
              <a:gd name="connsiteX2367" fmla="*/ 4989688 w 6610536"/>
              <a:gd name="connsiteY2367" fmla="*/ 5125121 h 6610536"/>
              <a:gd name="connsiteX2368" fmla="*/ 4989554 w 6610536"/>
              <a:gd name="connsiteY2368" fmla="*/ 5122773 h 6610536"/>
              <a:gd name="connsiteX2369" fmla="*/ 4990202 w 6610536"/>
              <a:gd name="connsiteY2369" fmla="*/ 5116331 h 6610536"/>
              <a:gd name="connsiteX2370" fmla="*/ 4990879 w 6610536"/>
              <a:gd name="connsiteY2370" fmla="*/ 5109033 h 6610536"/>
              <a:gd name="connsiteX2371" fmla="*/ 4990790 w 6610536"/>
              <a:gd name="connsiteY2371" fmla="*/ 5105400 h 6610536"/>
              <a:gd name="connsiteX2372" fmla="*/ 4990891 w 6610536"/>
              <a:gd name="connsiteY2372" fmla="*/ 5102399 h 6610536"/>
              <a:gd name="connsiteX2373" fmla="*/ 4990566 w 6610536"/>
              <a:gd name="connsiteY2373" fmla="*/ 5099415 h 6610536"/>
              <a:gd name="connsiteX2374" fmla="*/ 4989576 w 6610536"/>
              <a:gd name="connsiteY2374" fmla="*/ 5097095 h 6610536"/>
              <a:gd name="connsiteX2375" fmla="*/ 4988556 w 6610536"/>
              <a:gd name="connsiteY2375" fmla="*/ 5095632 h 6610536"/>
              <a:gd name="connsiteX2376" fmla="*/ 4987315 w 6610536"/>
              <a:gd name="connsiteY2376" fmla="*/ 5094390 h 6610536"/>
              <a:gd name="connsiteX2377" fmla="*/ 4985852 w 6610536"/>
              <a:gd name="connsiteY2377" fmla="*/ 5093371 h 6610536"/>
              <a:gd name="connsiteX2378" fmla="*/ 4984374 w 6610536"/>
              <a:gd name="connsiteY2378" fmla="*/ 5092780 h 6610536"/>
              <a:gd name="connsiteX2379" fmla="*/ 4981198 w 6610536"/>
              <a:gd name="connsiteY2379" fmla="*/ 5091818 h 6610536"/>
              <a:gd name="connsiteX2380" fmla="*/ 4978005 w 6610536"/>
              <a:gd name="connsiteY2380" fmla="*/ 5091285 h 6610536"/>
              <a:gd name="connsiteX2381" fmla="*/ 4974609 w 6610536"/>
              <a:gd name="connsiteY2381" fmla="*/ 5090545 h 6610536"/>
              <a:gd name="connsiteX2382" fmla="*/ 4971430 w 6610536"/>
              <a:gd name="connsiteY2382" fmla="*/ 5089584 h 6610536"/>
              <a:gd name="connsiteX2383" fmla="*/ 4970175 w 6610536"/>
              <a:gd name="connsiteY2383" fmla="*/ 5088771 h 6610536"/>
              <a:gd name="connsiteX2384" fmla="*/ 4968934 w 6610536"/>
              <a:gd name="connsiteY2384" fmla="*/ 5087530 h 6610536"/>
              <a:gd name="connsiteX2385" fmla="*/ 4967913 w 6610536"/>
              <a:gd name="connsiteY2385" fmla="*/ 5086067 h 6610536"/>
              <a:gd name="connsiteX2386" fmla="*/ 4967338 w 6610536"/>
              <a:gd name="connsiteY2386" fmla="*/ 5084160 h 6610536"/>
              <a:gd name="connsiteX2387" fmla="*/ 4964765 w 6610536"/>
              <a:gd name="connsiteY2387" fmla="*/ 5078044 h 6610536"/>
              <a:gd name="connsiteX2388" fmla="*/ 4963063 w 6610536"/>
              <a:gd name="connsiteY2388" fmla="*/ 5071468 h 6610536"/>
              <a:gd name="connsiteX2389" fmla="*/ 4961362 w 6610536"/>
              <a:gd name="connsiteY2389" fmla="*/ 5064895 h 6610536"/>
              <a:gd name="connsiteX2390" fmla="*/ 4959691 w 6610536"/>
              <a:gd name="connsiteY2390" fmla="*/ 5057460 h 6610536"/>
              <a:gd name="connsiteX2391" fmla="*/ 4958462 w 6610536"/>
              <a:gd name="connsiteY2391" fmla="*/ 5049587 h 6610536"/>
              <a:gd name="connsiteX2392" fmla="*/ 4957219 w 6610536"/>
              <a:gd name="connsiteY2392" fmla="*/ 5042139 h 6610536"/>
              <a:gd name="connsiteX2393" fmla="*/ 4956640 w 6610536"/>
              <a:gd name="connsiteY2393" fmla="*/ 5034030 h 6610536"/>
              <a:gd name="connsiteX2394" fmla="*/ 4956269 w 6610536"/>
              <a:gd name="connsiteY2394" fmla="*/ 5026124 h 6610536"/>
              <a:gd name="connsiteX2395" fmla="*/ 4956340 w 6610536"/>
              <a:gd name="connsiteY2395" fmla="*/ 5017776 h 6610536"/>
              <a:gd name="connsiteX2396" fmla="*/ 4956604 w 6610536"/>
              <a:gd name="connsiteY2396" fmla="*/ 5010065 h 6610536"/>
              <a:gd name="connsiteX2397" fmla="*/ 4957074 w 6610536"/>
              <a:gd name="connsiteY2397" fmla="*/ 5002559 h 6610536"/>
              <a:gd name="connsiteX2398" fmla="*/ 4957973 w 6610536"/>
              <a:gd name="connsiteY2398" fmla="*/ 4995039 h 6610536"/>
              <a:gd name="connsiteX2399" fmla="*/ 4959714 w 6610536"/>
              <a:gd name="connsiteY2399" fmla="*/ 4987918 h 6610536"/>
              <a:gd name="connsiteX2400" fmla="*/ 4961442 w 6610536"/>
              <a:gd name="connsiteY2400" fmla="*/ 4981227 h 6610536"/>
              <a:gd name="connsiteX2401" fmla="*/ 4963582 w 6610536"/>
              <a:gd name="connsiteY2401" fmla="*/ 4974948 h 6610536"/>
              <a:gd name="connsiteX2402" fmla="*/ 5389152 w 6610536"/>
              <a:gd name="connsiteY2402" fmla="*/ 4949086 h 6610536"/>
              <a:gd name="connsiteX2403" fmla="*/ 5390623 w 6610536"/>
              <a:gd name="connsiteY2403" fmla="*/ 4955033 h 6610536"/>
              <a:gd name="connsiteX2404" fmla="*/ 5391597 w 6610536"/>
              <a:gd name="connsiteY2404" fmla="*/ 4959635 h 6610536"/>
              <a:gd name="connsiteX2405" fmla="*/ 5388237 w 6610536"/>
              <a:gd name="connsiteY2405" fmla="*/ 4956906 h 6610536"/>
              <a:gd name="connsiteX2406" fmla="*/ 5382623 w 6610536"/>
              <a:gd name="connsiteY2406" fmla="*/ 4952633 h 6610536"/>
              <a:gd name="connsiteX2407" fmla="*/ 995865 w 6610536"/>
              <a:gd name="connsiteY2407" fmla="*/ 4925165 h 6610536"/>
              <a:gd name="connsiteX2408" fmla="*/ 996846 w 6610536"/>
              <a:gd name="connsiteY2408" fmla="*/ 4928359 h 6610536"/>
              <a:gd name="connsiteX2409" fmla="*/ 997614 w 6610536"/>
              <a:gd name="connsiteY2409" fmla="*/ 4931344 h 6610536"/>
              <a:gd name="connsiteX2410" fmla="*/ 997511 w 6610536"/>
              <a:gd name="connsiteY2410" fmla="*/ 4934784 h 6610536"/>
              <a:gd name="connsiteX2411" fmla="*/ 996991 w 6610536"/>
              <a:gd name="connsiteY2411" fmla="*/ 4937807 h 6610536"/>
              <a:gd name="connsiteX2412" fmla="*/ 996471 w 6610536"/>
              <a:gd name="connsiteY2412" fmla="*/ 4940830 h 6610536"/>
              <a:gd name="connsiteX2413" fmla="*/ 994871 w 6610536"/>
              <a:gd name="connsiteY2413" fmla="*/ 4944101 h 6610536"/>
              <a:gd name="connsiteX2414" fmla="*/ 993711 w 6610536"/>
              <a:gd name="connsiteY2414" fmla="*/ 4946928 h 6610536"/>
              <a:gd name="connsiteX2415" fmla="*/ 991484 w 6610536"/>
              <a:gd name="connsiteY2415" fmla="*/ 4949571 h 6610536"/>
              <a:gd name="connsiteX2416" fmla="*/ 989257 w 6610536"/>
              <a:gd name="connsiteY2416" fmla="*/ 4952217 h 6610536"/>
              <a:gd name="connsiteX2417" fmla="*/ 986601 w 6610536"/>
              <a:gd name="connsiteY2417" fmla="*/ 4954873 h 6610536"/>
              <a:gd name="connsiteX2418" fmla="*/ 984164 w 6610536"/>
              <a:gd name="connsiteY2418" fmla="*/ 4957310 h 6610536"/>
              <a:gd name="connsiteX2419" fmla="*/ 980868 w 6610536"/>
              <a:gd name="connsiteY2419" fmla="*/ 4959770 h 6610536"/>
              <a:gd name="connsiteX2420" fmla="*/ 977584 w 6610536"/>
              <a:gd name="connsiteY2420" fmla="*/ 4961802 h 6610536"/>
              <a:gd name="connsiteX2421" fmla="*/ 974080 w 6610536"/>
              <a:gd name="connsiteY2421" fmla="*/ 4964055 h 6610536"/>
              <a:gd name="connsiteX2422" fmla="*/ 971594 w 6610536"/>
              <a:gd name="connsiteY2422" fmla="*/ 4965593 h 6610536"/>
              <a:gd name="connsiteX2423" fmla="*/ 974265 w 6610536"/>
              <a:gd name="connsiteY2423" fmla="*/ 4953940 h 6610536"/>
              <a:gd name="connsiteX2424" fmla="*/ 977569 w 6610536"/>
              <a:gd name="connsiteY2424" fmla="*/ 4939272 h 6610536"/>
              <a:gd name="connsiteX2425" fmla="*/ 979965 w 6610536"/>
              <a:gd name="connsiteY2425" fmla="*/ 4929690 h 6610536"/>
              <a:gd name="connsiteX2426" fmla="*/ 985024 w 6610536"/>
              <a:gd name="connsiteY2426" fmla="*/ 4928497 h 6610536"/>
              <a:gd name="connsiteX2427" fmla="*/ 5107684 w 6610536"/>
              <a:gd name="connsiteY2427" fmla="*/ 4903621 h 6610536"/>
              <a:gd name="connsiteX2428" fmla="*/ 5111332 w 6610536"/>
              <a:gd name="connsiteY2428" fmla="*/ 4903753 h 6610536"/>
              <a:gd name="connsiteX2429" fmla="*/ 5114762 w 6610536"/>
              <a:gd name="connsiteY2429" fmla="*/ 4904108 h 6610536"/>
              <a:gd name="connsiteX2430" fmla="*/ 5118394 w 6610536"/>
              <a:gd name="connsiteY2430" fmla="*/ 4905102 h 6610536"/>
              <a:gd name="connsiteX2431" fmla="*/ 5121585 w 6610536"/>
              <a:gd name="connsiteY2431" fmla="*/ 4906534 h 6610536"/>
              <a:gd name="connsiteX2432" fmla="*/ 5125196 w 6610536"/>
              <a:gd name="connsiteY2432" fmla="*/ 4908388 h 6610536"/>
              <a:gd name="connsiteX2433" fmla="*/ 5128368 w 6610536"/>
              <a:gd name="connsiteY2433" fmla="*/ 4910680 h 6610536"/>
              <a:gd name="connsiteX2434" fmla="*/ 5131962 w 6610536"/>
              <a:gd name="connsiteY2434" fmla="*/ 4913393 h 6610536"/>
              <a:gd name="connsiteX2435" fmla="*/ 5135325 w 6610536"/>
              <a:gd name="connsiteY2435" fmla="*/ 4916756 h 6610536"/>
              <a:gd name="connsiteX2436" fmla="*/ 5134186 w 6610536"/>
              <a:gd name="connsiteY2436" fmla="*/ 4919577 h 6610536"/>
              <a:gd name="connsiteX2437" fmla="*/ 5133261 w 6610536"/>
              <a:gd name="connsiteY2437" fmla="*/ 4922604 h 6610536"/>
              <a:gd name="connsiteX2438" fmla="*/ 5132132 w 6610536"/>
              <a:gd name="connsiteY2438" fmla="*/ 4924994 h 6610536"/>
              <a:gd name="connsiteX2439" fmla="*/ 5130785 w 6610536"/>
              <a:gd name="connsiteY2439" fmla="*/ 4927603 h 6610536"/>
              <a:gd name="connsiteX2440" fmla="*/ 5129237 w 6610536"/>
              <a:gd name="connsiteY2440" fmla="*/ 4929570 h 6610536"/>
              <a:gd name="connsiteX2441" fmla="*/ 5127688 w 6610536"/>
              <a:gd name="connsiteY2441" fmla="*/ 4931539 h 6610536"/>
              <a:gd name="connsiteX2442" fmla="*/ 5125930 w 6610536"/>
              <a:gd name="connsiteY2442" fmla="*/ 4933297 h 6610536"/>
              <a:gd name="connsiteX2443" fmla="*/ 5123962 w 6610536"/>
              <a:gd name="connsiteY2443" fmla="*/ 4934845 h 6610536"/>
              <a:gd name="connsiteX2444" fmla="*/ 5121995 w 6610536"/>
              <a:gd name="connsiteY2444" fmla="*/ 4936392 h 6610536"/>
              <a:gd name="connsiteX2445" fmla="*/ 5119824 w 6610536"/>
              <a:gd name="connsiteY2445" fmla="*/ 4937301 h 6610536"/>
              <a:gd name="connsiteX2446" fmla="*/ 5115917 w 6610536"/>
              <a:gd name="connsiteY2446" fmla="*/ 4939106 h 6610536"/>
              <a:gd name="connsiteX2447" fmla="*/ 5111598 w 6610536"/>
              <a:gd name="connsiteY2447" fmla="*/ 4940063 h 6610536"/>
              <a:gd name="connsiteX2448" fmla="*/ 5107297 w 6610536"/>
              <a:gd name="connsiteY2448" fmla="*/ 4940160 h 6610536"/>
              <a:gd name="connsiteX2449" fmla="*/ 5102588 w 6610536"/>
              <a:gd name="connsiteY2449" fmla="*/ 4939405 h 6610536"/>
              <a:gd name="connsiteX2450" fmla="*/ 5098528 w 6610536"/>
              <a:gd name="connsiteY2450" fmla="*/ 4938420 h 6610536"/>
              <a:gd name="connsiteX2451" fmla="*/ 5094495 w 6610536"/>
              <a:gd name="connsiteY2451" fmla="*/ 4936147 h 6610536"/>
              <a:gd name="connsiteX2452" fmla="*/ 5090464 w 6610536"/>
              <a:gd name="connsiteY2452" fmla="*/ 4933872 h 6610536"/>
              <a:gd name="connsiteX2453" fmla="*/ 5086880 w 6610536"/>
              <a:gd name="connsiteY2453" fmla="*/ 4930729 h 6610536"/>
              <a:gd name="connsiteX2454" fmla="*/ 5083958 w 6610536"/>
              <a:gd name="connsiteY2454" fmla="*/ 4926926 h 6610536"/>
              <a:gd name="connsiteX2455" fmla="*/ 5081692 w 6610536"/>
              <a:gd name="connsiteY2455" fmla="*/ 4922465 h 6610536"/>
              <a:gd name="connsiteX2456" fmla="*/ 5080450 w 6610536"/>
              <a:gd name="connsiteY2456" fmla="*/ 4920342 h 6610536"/>
              <a:gd name="connsiteX2457" fmla="*/ 5079867 w 6610536"/>
              <a:gd name="connsiteY2457" fmla="*/ 4917563 h 6610536"/>
              <a:gd name="connsiteX2458" fmla="*/ 5083374 w 6610536"/>
              <a:gd name="connsiteY2458" fmla="*/ 4914476 h 6610536"/>
              <a:gd name="connsiteX2459" fmla="*/ 5086871 w 6610536"/>
              <a:gd name="connsiteY2459" fmla="*/ 4911819 h 6610536"/>
              <a:gd name="connsiteX2460" fmla="*/ 5090368 w 6610536"/>
              <a:gd name="connsiteY2460" fmla="*/ 4909164 h 6610536"/>
              <a:gd name="connsiteX2461" fmla="*/ 5094067 w 6610536"/>
              <a:gd name="connsiteY2461" fmla="*/ 4907147 h 6610536"/>
              <a:gd name="connsiteX2462" fmla="*/ 5097535 w 6610536"/>
              <a:gd name="connsiteY2462" fmla="*/ 4905780 h 6610536"/>
              <a:gd name="connsiteX2463" fmla="*/ 5100994 w 6610536"/>
              <a:gd name="connsiteY2463" fmla="*/ 4904845 h 6610536"/>
              <a:gd name="connsiteX2464" fmla="*/ 5104454 w 6610536"/>
              <a:gd name="connsiteY2464" fmla="*/ 4903907 h 6610536"/>
              <a:gd name="connsiteX2465" fmla="*/ 5309765 w 6610536"/>
              <a:gd name="connsiteY2465" fmla="*/ 4883356 h 6610536"/>
              <a:gd name="connsiteX2466" fmla="*/ 5311187 w 6610536"/>
              <a:gd name="connsiteY2466" fmla="*/ 4885230 h 6610536"/>
              <a:gd name="connsiteX2467" fmla="*/ 5311697 w 6610536"/>
              <a:gd name="connsiteY2467" fmla="*/ 4885883 h 6610536"/>
              <a:gd name="connsiteX2468" fmla="*/ 5311258 w 6610536"/>
              <a:gd name="connsiteY2468" fmla="*/ 4886713 h 6610536"/>
              <a:gd name="connsiteX2469" fmla="*/ 5307623 w 6610536"/>
              <a:gd name="connsiteY2469" fmla="*/ 4894429 h 6610536"/>
              <a:gd name="connsiteX2470" fmla="*/ 5303671 w 6610536"/>
              <a:gd name="connsiteY2470" fmla="*/ 4902459 h 6610536"/>
              <a:gd name="connsiteX2471" fmla="*/ 5300596 w 6610536"/>
              <a:gd name="connsiteY2471" fmla="*/ 4911364 h 6610536"/>
              <a:gd name="connsiteX2472" fmla="*/ 5298811 w 6610536"/>
              <a:gd name="connsiteY2472" fmla="*/ 4916532 h 6610536"/>
              <a:gd name="connsiteX2473" fmla="*/ 5298070 w 6610536"/>
              <a:gd name="connsiteY2473" fmla="*/ 4917712 h 6610536"/>
              <a:gd name="connsiteX2474" fmla="*/ 5295900 w 6610536"/>
              <a:gd name="connsiteY2474" fmla="*/ 4922765 h 6610536"/>
              <a:gd name="connsiteX2475" fmla="*/ 5294161 w 6610536"/>
              <a:gd name="connsiteY2475" fmla="*/ 4927798 h 6610536"/>
              <a:gd name="connsiteX2476" fmla="*/ 5293405 w 6610536"/>
              <a:gd name="connsiteY2476" fmla="*/ 4930202 h 6610536"/>
              <a:gd name="connsiteX2477" fmla="*/ 5293532 w 6610536"/>
              <a:gd name="connsiteY2477" fmla="*/ 4932136 h 6610536"/>
              <a:gd name="connsiteX2478" fmla="*/ 5293228 w 6610536"/>
              <a:gd name="connsiteY2478" fmla="*/ 4934089 h 6610536"/>
              <a:gd name="connsiteX2479" fmla="*/ 5293825 w 6610536"/>
              <a:gd name="connsiteY2479" fmla="*/ 4935137 h 6610536"/>
              <a:gd name="connsiteX2480" fmla="*/ 5289587 w 6610536"/>
              <a:gd name="connsiteY2480" fmla="*/ 4933608 h 6610536"/>
              <a:gd name="connsiteX2481" fmla="*/ 5288126 w 6610536"/>
              <a:gd name="connsiteY2481" fmla="*/ 4932599 h 6610536"/>
              <a:gd name="connsiteX2482" fmla="*/ 5286870 w 6610536"/>
              <a:gd name="connsiteY2482" fmla="*/ 4931794 h 6610536"/>
              <a:gd name="connsiteX2483" fmla="*/ 5285634 w 6610536"/>
              <a:gd name="connsiteY2483" fmla="*/ 4930557 h 6610536"/>
              <a:gd name="connsiteX2484" fmla="*/ 5284830 w 6610536"/>
              <a:gd name="connsiteY2484" fmla="*/ 4929302 h 6610536"/>
              <a:gd name="connsiteX2485" fmla="*/ 5284682 w 6610536"/>
              <a:gd name="connsiteY2485" fmla="*/ 4927801 h 6610536"/>
              <a:gd name="connsiteX2486" fmla="*/ 5284105 w 6610536"/>
              <a:gd name="connsiteY2486" fmla="*/ 4926321 h 6610536"/>
              <a:gd name="connsiteX2487" fmla="*/ 5283791 w 6610536"/>
              <a:gd name="connsiteY2487" fmla="*/ 4923750 h 6610536"/>
              <a:gd name="connsiteX2488" fmla="*/ 5285019 w 6610536"/>
              <a:gd name="connsiteY2488" fmla="*/ 4920461 h 6610536"/>
              <a:gd name="connsiteX2489" fmla="*/ 5286041 w 6610536"/>
              <a:gd name="connsiteY2489" fmla="*/ 4916969 h 6610536"/>
              <a:gd name="connsiteX2490" fmla="*/ 5288131 w 6610536"/>
              <a:gd name="connsiteY2490" fmla="*/ 4913642 h 6610536"/>
              <a:gd name="connsiteX2491" fmla="*/ 5290466 w 6610536"/>
              <a:gd name="connsiteY2491" fmla="*/ 4909658 h 6610536"/>
              <a:gd name="connsiteX2492" fmla="*/ 5293011 w 6610536"/>
              <a:gd name="connsiteY2492" fmla="*/ 4905879 h 6610536"/>
              <a:gd name="connsiteX2493" fmla="*/ 5298958 w 6610536"/>
              <a:gd name="connsiteY2493" fmla="*/ 4898282 h 6610536"/>
              <a:gd name="connsiteX2494" fmla="*/ 5304905 w 6610536"/>
              <a:gd name="connsiteY2494" fmla="*/ 4890687 h 6610536"/>
              <a:gd name="connsiteX2495" fmla="*/ 2399263 w 6610536"/>
              <a:gd name="connsiteY2495" fmla="*/ 4852099 h 6610536"/>
              <a:gd name="connsiteX2496" fmla="*/ 2403402 w 6610536"/>
              <a:gd name="connsiteY2496" fmla="*/ 4852852 h 6610536"/>
              <a:gd name="connsiteX2497" fmla="*/ 2407216 w 6610536"/>
              <a:gd name="connsiteY2497" fmla="*/ 4854226 h 6610536"/>
              <a:gd name="connsiteX2498" fmla="*/ 2410745 w 6610536"/>
              <a:gd name="connsiteY2498" fmla="*/ 4855309 h 6610536"/>
              <a:gd name="connsiteX2499" fmla="*/ 2413964 w 6610536"/>
              <a:gd name="connsiteY2499" fmla="*/ 4856706 h 6610536"/>
              <a:gd name="connsiteX2500" fmla="*/ 2416885 w 6610536"/>
              <a:gd name="connsiteY2500" fmla="*/ 4858116 h 6610536"/>
              <a:gd name="connsiteX2501" fmla="*/ 2419483 w 6610536"/>
              <a:gd name="connsiteY2501" fmla="*/ 4860150 h 6610536"/>
              <a:gd name="connsiteX2502" fmla="*/ 2421784 w 6610536"/>
              <a:gd name="connsiteY2502" fmla="*/ 4862193 h 6610536"/>
              <a:gd name="connsiteX2503" fmla="*/ 2423773 w 6610536"/>
              <a:gd name="connsiteY2503" fmla="*/ 4864555 h 6610536"/>
              <a:gd name="connsiteX2504" fmla="*/ 2425454 w 6610536"/>
              <a:gd name="connsiteY2504" fmla="*/ 4867235 h 6610536"/>
              <a:gd name="connsiteX2505" fmla="*/ 2426537 w 6610536"/>
              <a:gd name="connsiteY2505" fmla="*/ 4869937 h 6610536"/>
              <a:gd name="connsiteX2506" fmla="*/ 2427324 w 6610536"/>
              <a:gd name="connsiteY2506" fmla="*/ 4872652 h 6610536"/>
              <a:gd name="connsiteX2507" fmla="*/ 2427489 w 6610536"/>
              <a:gd name="connsiteY2507" fmla="*/ 4876002 h 6610536"/>
              <a:gd name="connsiteX2508" fmla="*/ 2427357 w 6610536"/>
              <a:gd name="connsiteY2508" fmla="*/ 4879362 h 6610536"/>
              <a:gd name="connsiteX2509" fmla="*/ 2426331 w 6610536"/>
              <a:gd name="connsiteY2509" fmla="*/ 4882760 h 6610536"/>
              <a:gd name="connsiteX2510" fmla="*/ 2425291 w 6610536"/>
              <a:gd name="connsiteY2510" fmla="*/ 4886461 h 6610536"/>
              <a:gd name="connsiteX2511" fmla="*/ 2423346 w 6610536"/>
              <a:gd name="connsiteY2511" fmla="*/ 4890504 h 6610536"/>
              <a:gd name="connsiteX2512" fmla="*/ 2417932 w 6610536"/>
              <a:gd name="connsiteY2512" fmla="*/ 4891938 h 6610536"/>
              <a:gd name="connsiteX2513" fmla="*/ 2415535 w 6610536"/>
              <a:gd name="connsiteY2513" fmla="*/ 4892337 h 6610536"/>
              <a:gd name="connsiteX2514" fmla="*/ 2412852 w 6610536"/>
              <a:gd name="connsiteY2514" fmla="*/ 4892442 h 6610536"/>
              <a:gd name="connsiteX2515" fmla="*/ 2410765 w 6610536"/>
              <a:gd name="connsiteY2515" fmla="*/ 4892524 h 6610536"/>
              <a:gd name="connsiteX2516" fmla="*/ 2408392 w 6610536"/>
              <a:gd name="connsiteY2516" fmla="*/ 4892314 h 6610536"/>
              <a:gd name="connsiteX2517" fmla="*/ 2404876 w 6610536"/>
              <a:gd name="connsiteY2517" fmla="*/ 4890928 h 6610536"/>
              <a:gd name="connsiteX2518" fmla="*/ 2401370 w 6610536"/>
              <a:gd name="connsiteY2518" fmla="*/ 4889235 h 6610536"/>
              <a:gd name="connsiteX2519" fmla="*/ 2398485 w 6610536"/>
              <a:gd name="connsiteY2519" fmla="*/ 4886909 h 6610536"/>
              <a:gd name="connsiteX2520" fmla="*/ 2396508 w 6610536"/>
              <a:gd name="connsiteY2520" fmla="*/ 4884241 h 6610536"/>
              <a:gd name="connsiteX2521" fmla="*/ 2394851 w 6610536"/>
              <a:gd name="connsiteY2521" fmla="*/ 4880950 h 6610536"/>
              <a:gd name="connsiteX2522" fmla="*/ 2393494 w 6610536"/>
              <a:gd name="connsiteY2522" fmla="*/ 4877649 h 6610536"/>
              <a:gd name="connsiteX2523" fmla="*/ 2393055 w 6610536"/>
              <a:gd name="connsiteY2523" fmla="*/ 4873699 h 6610536"/>
              <a:gd name="connsiteX2524" fmla="*/ 2392901 w 6610536"/>
              <a:gd name="connsiteY2524" fmla="*/ 4870046 h 6610536"/>
              <a:gd name="connsiteX2525" fmla="*/ 2393058 w 6610536"/>
              <a:gd name="connsiteY2525" fmla="*/ 4866073 h 6610536"/>
              <a:gd name="connsiteX2526" fmla="*/ 2393800 w 6610536"/>
              <a:gd name="connsiteY2526" fmla="*/ 4862383 h 6610536"/>
              <a:gd name="connsiteX2527" fmla="*/ 2395136 w 6610536"/>
              <a:gd name="connsiteY2527" fmla="*/ 4858669 h 6610536"/>
              <a:gd name="connsiteX2528" fmla="*/ 2397058 w 6610536"/>
              <a:gd name="connsiteY2528" fmla="*/ 4855237 h 6610536"/>
              <a:gd name="connsiteX2529" fmla="*/ 1074398 w 6610536"/>
              <a:gd name="connsiteY2529" fmla="*/ 4820113 h 6610536"/>
              <a:gd name="connsiteX2530" fmla="*/ 1077848 w 6610536"/>
              <a:gd name="connsiteY2530" fmla="*/ 4820407 h 6610536"/>
              <a:gd name="connsiteX2531" fmla="*/ 1080863 w 6610536"/>
              <a:gd name="connsiteY2531" fmla="*/ 4820716 h 6610536"/>
              <a:gd name="connsiteX2532" fmla="*/ 1083411 w 6610536"/>
              <a:gd name="connsiteY2532" fmla="*/ 4821910 h 6610536"/>
              <a:gd name="connsiteX2533" fmla="*/ 1086150 w 6610536"/>
              <a:gd name="connsiteY2533" fmla="*/ 4823746 h 6610536"/>
              <a:gd name="connsiteX2534" fmla="*/ 1088020 w 6610536"/>
              <a:gd name="connsiteY2534" fmla="*/ 4825616 h 6610536"/>
              <a:gd name="connsiteX2535" fmla="*/ 1089441 w 6610536"/>
              <a:gd name="connsiteY2535" fmla="*/ 4827940 h 6610536"/>
              <a:gd name="connsiteX2536" fmla="*/ 1090426 w 6610536"/>
              <a:gd name="connsiteY2536" fmla="*/ 4830279 h 6610536"/>
              <a:gd name="connsiteX2537" fmla="*/ 1091396 w 6610536"/>
              <a:gd name="connsiteY2537" fmla="*/ 4833051 h 6610536"/>
              <a:gd name="connsiteX2538" fmla="*/ 1091271 w 6610536"/>
              <a:gd name="connsiteY2538" fmla="*/ 4836085 h 6610536"/>
              <a:gd name="connsiteX2539" fmla="*/ 1091579 w 6610536"/>
              <a:gd name="connsiteY2539" fmla="*/ 4839101 h 6610536"/>
              <a:gd name="connsiteX2540" fmla="*/ 1090815 w 6610536"/>
              <a:gd name="connsiteY2540" fmla="*/ 4841947 h 6610536"/>
              <a:gd name="connsiteX2541" fmla="*/ 1089807 w 6610536"/>
              <a:gd name="connsiteY2541" fmla="*/ 4845450 h 6610536"/>
              <a:gd name="connsiteX2542" fmla="*/ 1088817 w 6610536"/>
              <a:gd name="connsiteY2542" fmla="*/ 4848518 h 6610536"/>
              <a:gd name="connsiteX2543" fmla="*/ 1087185 w 6610536"/>
              <a:gd name="connsiteY2543" fmla="*/ 4851398 h 6610536"/>
              <a:gd name="connsiteX2544" fmla="*/ 1084911 w 6610536"/>
              <a:gd name="connsiteY2544" fmla="*/ 4854088 h 6610536"/>
              <a:gd name="connsiteX2545" fmla="*/ 1082187 w 6610536"/>
              <a:gd name="connsiteY2545" fmla="*/ 4857228 h 6610536"/>
              <a:gd name="connsiteX2546" fmla="*/ 1077388 w 6610536"/>
              <a:gd name="connsiteY2546" fmla="*/ 4852880 h 6610536"/>
              <a:gd name="connsiteX2547" fmla="*/ 1072814 w 6610536"/>
              <a:gd name="connsiteY2547" fmla="*/ 4848307 h 6610536"/>
              <a:gd name="connsiteX2548" fmla="*/ 1069314 w 6610536"/>
              <a:gd name="connsiteY2548" fmla="*/ 4843905 h 6610536"/>
              <a:gd name="connsiteX2549" fmla="*/ 1068121 w 6610536"/>
              <a:gd name="connsiteY2549" fmla="*/ 4841356 h 6610536"/>
              <a:gd name="connsiteX2550" fmla="*/ 1066910 w 6610536"/>
              <a:gd name="connsiteY2550" fmla="*/ 4839244 h 6610536"/>
              <a:gd name="connsiteX2551" fmla="*/ 1066132 w 6610536"/>
              <a:gd name="connsiteY2551" fmla="*/ 4837112 h 6610536"/>
              <a:gd name="connsiteX2552" fmla="*/ 1065802 w 6610536"/>
              <a:gd name="connsiteY2552" fmla="*/ 4834528 h 6610536"/>
              <a:gd name="connsiteX2553" fmla="*/ 1065909 w 6610536"/>
              <a:gd name="connsiteY2553" fmla="*/ 4831928 h 6610536"/>
              <a:gd name="connsiteX2554" fmla="*/ 1066640 w 6610536"/>
              <a:gd name="connsiteY2554" fmla="*/ 4829950 h 6610536"/>
              <a:gd name="connsiteX2555" fmla="*/ 1067388 w 6610536"/>
              <a:gd name="connsiteY2555" fmla="*/ 4827540 h 6610536"/>
              <a:gd name="connsiteX2556" fmla="*/ 1069209 w 6610536"/>
              <a:gd name="connsiteY2556" fmla="*/ 4825302 h 6610536"/>
              <a:gd name="connsiteX2557" fmla="*/ 1071484 w 6610536"/>
              <a:gd name="connsiteY2557" fmla="*/ 4822614 h 6610536"/>
              <a:gd name="connsiteX2558" fmla="*/ 2422288 w 6610536"/>
              <a:gd name="connsiteY2558" fmla="*/ 4746891 h 6610536"/>
              <a:gd name="connsiteX2559" fmla="*/ 2416685 w 6610536"/>
              <a:gd name="connsiteY2559" fmla="*/ 4750746 h 6610536"/>
              <a:gd name="connsiteX2560" fmla="*/ 2411385 w 6610536"/>
              <a:gd name="connsiteY2560" fmla="*/ 4754590 h 6610536"/>
              <a:gd name="connsiteX2561" fmla="*/ 2406366 w 6610536"/>
              <a:gd name="connsiteY2561" fmla="*/ 4759028 h 6610536"/>
              <a:gd name="connsiteX2562" fmla="*/ 2401357 w 6610536"/>
              <a:gd name="connsiteY2562" fmla="*/ 4763163 h 6610536"/>
              <a:gd name="connsiteX2563" fmla="*/ 2391888 w 6610536"/>
              <a:gd name="connsiteY2563" fmla="*/ 4772926 h 6610536"/>
              <a:gd name="connsiteX2564" fmla="*/ 2383036 w 6610536"/>
              <a:gd name="connsiteY2564" fmla="*/ 4782361 h 6610536"/>
              <a:gd name="connsiteX2565" fmla="*/ 2373579 w 6610536"/>
              <a:gd name="connsiteY2565" fmla="*/ 4791818 h 6610536"/>
              <a:gd name="connsiteX2566" fmla="*/ 2368864 w 6610536"/>
              <a:gd name="connsiteY2566" fmla="*/ 4796245 h 6610536"/>
              <a:gd name="connsiteX2567" fmla="*/ 2363843 w 6610536"/>
              <a:gd name="connsiteY2567" fmla="*/ 4800684 h 6610536"/>
              <a:gd name="connsiteX2568" fmla="*/ 2358531 w 6610536"/>
              <a:gd name="connsiteY2568" fmla="*/ 4804832 h 6610536"/>
              <a:gd name="connsiteX2569" fmla="*/ 2353232 w 6610536"/>
              <a:gd name="connsiteY2569" fmla="*/ 4808674 h 6610536"/>
              <a:gd name="connsiteX2570" fmla="*/ 2347643 w 6610536"/>
              <a:gd name="connsiteY2570" fmla="*/ 4812226 h 6610536"/>
              <a:gd name="connsiteX2571" fmla="*/ 2341468 w 6610536"/>
              <a:gd name="connsiteY2571" fmla="*/ 4815196 h 6610536"/>
              <a:gd name="connsiteX2572" fmla="*/ 2322780 w 6610536"/>
              <a:gd name="connsiteY2572" fmla="*/ 4805333 h 6610536"/>
              <a:gd name="connsiteX2573" fmla="*/ 2312382 w 6610536"/>
              <a:gd name="connsiteY2573" fmla="*/ 4800292 h 6610536"/>
              <a:gd name="connsiteX2574" fmla="*/ 2307321 w 6610536"/>
              <a:gd name="connsiteY2574" fmla="*/ 4798070 h 6610536"/>
              <a:gd name="connsiteX2575" fmla="*/ 2304141 w 6610536"/>
              <a:gd name="connsiteY2575" fmla="*/ 4797121 h 6610536"/>
              <a:gd name="connsiteX2576" fmla="*/ 2301793 w 6610536"/>
              <a:gd name="connsiteY2576" fmla="*/ 4798589 h 6610536"/>
              <a:gd name="connsiteX2577" fmla="*/ 2298395 w 6610536"/>
              <a:gd name="connsiteY2577" fmla="*/ 4800238 h 6610536"/>
              <a:gd name="connsiteX2578" fmla="*/ 2295012 w 6610536"/>
              <a:gd name="connsiteY2578" fmla="*/ 4801582 h 6610536"/>
              <a:gd name="connsiteX2579" fmla="*/ 2291628 w 6610536"/>
              <a:gd name="connsiteY2579" fmla="*/ 4802928 h 6610536"/>
              <a:gd name="connsiteX2580" fmla="*/ 2287649 w 6610536"/>
              <a:gd name="connsiteY2580" fmla="*/ 4803994 h 6610536"/>
              <a:gd name="connsiteX2581" fmla="*/ 2284289 w 6610536"/>
              <a:gd name="connsiteY2581" fmla="*/ 4804732 h 6610536"/>
              <a:gd name="connsiteX2582" fmla="*/ 2280637 w 6610536"/>
              <a:gd name="connsiteY2582" fmla="*/ 4805178 h 6610536"/>
              <a:gd name="connsiteX2583" fmla="*/ 2276696 w 6610536"/>
              <a:gd name="connsiteY2583" fmla="*/ 4805334 h 6610536"/>
              <a:gd name="connsiteX2584" fmla="*/ 2273057 w 6610536"/>
              <a:gd name="connsiteY2584" fmla="*/ 4805477 h 6610536"/>
              <a:gd name="connsiteX2585" fmla="*/ 2269125 w 6610536"/>
              <a:gd name="connsiteY2585" fmla="*/ 4805330 h 6610536"/>
              <a:gd name="connsiteX2586" fmla="*/ 2264903 w 6610536"/>
              <a:gd name="connsiteY2586" fmla="*/ 4804892 h 6610536"/>
              <a:gd name="connsiteX2587" fmla="*/ 2264239 w 6610536"/>
              <a:gd name="connsiteY2587" fmla="*/ 4804751 h 6610536"/>
              <a:gd name="connsiteX2588" fmla="*/ 2263725 w 6610536"/>
              <a:gd name="connsiteY2588" fmla="*/ 4805543 h 6610536"/>
              <a:gd name="connsiteX2589" fmla="*/ 2261203 w 6610536"/>
              <a:gd name="connsiteY2589" fmla="*/ 4808065 h 6610536"/>
              <a:gd name="connsiteX2590" fmla="*/ 2257455 w 6610536"/>
              <a:gd name="connsiteY2590" fmla="*/ 4810938 h 6610536"/>
              <a:gd name="connsiteX2591" fmla="*/ 2247464 w 6610536"/>
              <a:gd name="connsiteY2591" fmla="*/ 4818602 h 6610536"/>
              <a:gd name="connsiteX2592" fmla="*/ 2220978 w 6610536"/>
              <a:gd name="connsiteY2592" fmla="*/ 4837515 h 6610536"/>
              <a:gd name="connsiteX2593" fmla="*/ 2220032 w 6610536"/>
              <a:gd name="connsiteY2593" fmla="*/ 4838236 h 6610536"/>
              <a:gd name="connsiteX2594" fmla="*/ 2219623 w 6610536"/>
              <a:gd name="connsiteY2594" fmla="*/ 4839689 h 6610536"/>
              <a:gd name="connsiteX2595" fmla="*/ 2214196 w 6610536"/>
              <a:gd name="connsiteY2595" fmla="*/ 4854442 h 6610536"/>
              <a:gd name="connsiteX2596" fmla="*/ 2211495 w 6610536"/>
              <a:gd name="connsiteY2596" fmla="*/ 4861514 h 6610536"/>
              <a:gd name="connsiteX2597" fmla="*/ 2208477 w 6610536"/>
              <a:gd name="connsiteY2597" fmla="*/ 4868902 h 6610536"/>
              <a:gd name="connsiteX2598" fmla="*/ 2205461 w 6610536"/>
              <a:gd name="connsiteY2598" fmla="*/ 4876289 h 6610536"/>
              <a:gd name="connsiteX2599" fmla="*/ 2201546 w 6610536"/>
              <a:gd name="connsiteY2599" fmla="*/ 4883410 h 6610536"/>
              <a:gd name="connsiteX2600" fmla="*/ 2197619 w 6610536"/>
              <a:gd name="connsiteY2600" fmla="*/ 4890834 h 6610536"/>
              <a:gd name="connsiteX2601" fmla="*/ 2193389 w 6610536"/>
              <a:gd name="connsiteY2601" fmla="*/ 4898270 h 6610536"/>
              <a:gd name="connsiteX2602" fmla="*/ 2191578 w 6610536"/>
              <a:gd name="connsiteY2602" fmla="*/ 4901247 h 6610536"/>
              <a:gd name="connsiteX2603" fmla="*/ 2193221 w 6610536"/>
              <a:gd name="connsiteY2603" fmla="*/ 4904030 h 6610536"/>
              <a:gd name="connsiteX2604" fmla="*/ 2195189 w 6610536"/>
              <a:gd name="connsiteY2604" fmla="*/ 4907890 h 6610536"/>
              <a:gd name="connsiteX2605" fmla="*/ 2196876 w 6610536"/>
              <a:gd name="connsiteY2605" fmla="*/ 4911155 h 6610536"/>
              <a:gd name="connsiteX2606" fmla="*/ 2197945 w 6610536"/>
              <a:gd name="connsiteY2606" fmla="*/ 4914747 h 6610536"/>
              <a:gd name="connsiteX2607" fmla="*/ 2199015 w 6610536"/>
              <a:gd name="connsiteY2607" fmla="*/ 4918340 h 6610536"/>
              <a:gd name="connsiteX2608" fmla="*/ 2198956 w 6610536"/>
              <a:gd name="connsiteY2608" fmla="*/ 4919846 h 6610536"/>
              <a:gd name="connsiteX2609" fmla="*/ 2203304 w 6610536"/>
              <a:gd name="connsiteY2609" fmla="*/ 4923320 h 6610536"/>
              <a:gd name="connsiteX2610" fmla="*/ 2207393 w 6610536"/>
              <a:gd name="connsiteY2610" fmla="*/ 4927095 h 6610536"/>
              <a:gd name="connsiteX2611" fmla="*/ 2211751 w 6610536"/>
              <a:gd name="connsiteY2611" fmla="*/ 4931769 h 6610536"/>
              <a:gd name="connsiteX2612" fmla="*/ 2215490 w 6610536"/>
              <a:gd name="connsiteY2612" fmla="*/ 4936771 h 6610536"/>
              <a:gd name="connsiteX2613" fmla="*/ 2218295 w 6610536"/>
              <a:gd name="connsiteY2613" fmla="*/ 4942414 h 6610536"/>
              <a:gd name="connsiteX2614" fmla="*/ 2220787 w 6610536"/>
              <a:gd name="connsiteY2614" fmla="*/ 4948372 h 6610536"/>
              <a:gd name="connsiteX2615" fmla="*/ 2221867 w 6610536"/>
              <a:gd name="connsiteY2615" fmla="*/ 4951663 h 6610536"/>
              <a:gd name="connsiteX2616" fmla="*/ 2222645 w 6610536"/>
              <a:gd name="connsiteY2616" fmla="*/ 4954963 h 6610536"/>
              <a:gd name="connsiteX2617" fmla="*/ 2223120 w 6610536"/>
              <a:gd name="connsiteY2617" fmla="*/ 4958276 h 6610536"/>
              <a:gd name="connsiteX2618" fmla="*/ 2223268 w 6610536"/>
              <a:gd name="connsiteY2618" fmla="*/ 4962207 h 6610536"/>
              <a:gd name="connsiteX2619" fmla="*/ 2223439 w 6610536"/>
              <a:gd name="connsiteY2619" fmla="*/ 4965531 h 6610536"/>
              <a:gd name="connsiteX2620" fmla="*/ 2223330 w 6610536"/>
              <a:gd name="connsiteY2620" fmla="*/ 4968289 h 6610536"/>
              <a:gd name="connsiteX2621" fmla="*/ 2566316 w 6610536"/>
              <a:gd name="connsiteY2621" fmla="*/ 5311275 h 6610536"/>
              <a:gd name="connsiteX2622" fmla="*/ 2566581 w 6610536"/>
              <a:gd name="connsiteY2622" fmla="*/ 5310891 h 6610536"/>
              <a:gd name="connsiteX2623" fmla="*/ 2568822 w 6610536"/>
              <a:gd name="connsiteY2623" fmla="*/ 5307774 h 6610536"/>
              <a:gd name="connsiteX2624" fmla="*/ 2572629 w 6610536"/>
              <a:gd name="connsiteY2624" fmla="*/ 5303384 h 6610536"/>
              <a:gd name="connsiteX2625" fmla="*/ 2574230 w 6610536"/>
              <a:gd name="connsiteY2625" fmla="*/ 5301200 h 6610536"/>
              <a:gd name="connsiteX2626" fmla="*/ 2574909 w 6610536"/>
              <a:gd name="connsiteY2626" fmla="*/ 5299357 h 6610536"/>
              <a:gd name="connsiteX2627" fmla="*/ 2575235 w 6610536"/>
              <a:gd name="connsiteY2627" fmla="*/ 5298738 h 6610536"/>
              <a:gd name="connsiteX2628" fmla="*/ 2574957 w 6610536"/>
              <a:gd name="connsiteY2628" fmla="*/ 5298143 h 6610536"/>
              <a:gd name="connsiteX2629" fmla="*/ 2574677 w 6610536"/>
              <a:gd name="connsiteY2629" fmla="*/ 5297547 h 6610536"/>
              <a:gd name="connsiteX2630" fmla="*/ 2574398 w 6610536"/>
              <a:gd name="connsiteY2630" fmla="*/ 5296954 h 6610536"/>
              <a:gd name="connsiteX2631" fmla="*/ 2572008 w 6610536"/>
              <a:gd name="connsiteY2631" fmla="*/ 5296139 h 6610536"/>
              <a:gd name="connsiteX2632" fmla="*/ 2568696 w 6610536"/>
              <a:gd name="connsiteY2632" fmla="*/ 5295664 h 6610536"/>
              <a:gd name="connsiteX2633" fmla="*/ 2563867 w 6610536"/>
              <a:gd name="connsiteY2633" fmla="*/ 5295248 h 6610536"/>
              <a:gd name="connsiteX2634" fmla="*/ 2556892 w 6610536"/>
              <a:gd name="connsiteY2634" fmla="*/ 5295524 h 6610536"/>
              <a:gd name="connsiteX2635" fmla="*/ 2559717 w 6610536"/>
              <a:gd name="connsiteY2635" fmla="*/ 5292990 h 6610536"/>
              <a:gd name="connsiteX2636" fmla="*/ 2562821 w 6610536"/>
              <a:gd name="connsiteY2636" fmla="*/ 5291050 h 6610536"/>
              <a:gd name="connsiteX2637" fmla="*/ 2566217 w 6610536"/>
              <a:gd name="connsiteY2637" fmla="*/ 5289403 h 6610536"/>
              <a:gd name="connsiteX2638" fmla="*/ 2569286 w 6610536"/>
              <a:gd name="connsiteY2638" fmla="*/ 5288371 h 6610536"/>
              <a:gd name="connsiteX2639" fmla="*/ 2572669 w 6610536"/>
              <a:gd name="connsiteY2639" fmla="*/ 5287027 h 6610536"/>
              <a:gd name="connsiteX2640" fmla="*/ 2576637 w 6610536"/>
              <a:gd name="connsiteY2640" fmla="*/ 5286265 h 6610536"/>
              <a:gd name="connsiteX2641" fmla="*/ 2584848 w 6610536"/>
              <a:gd name="connsiteY2641" fmla="*/ 5285335 h 6610536"/>
              <a:gd name="connsiteX2642" fmla="*/ 2594007 w 6610536"/>
              <a:gd name="connsiteY2642" fmla="*/ 5283460 h 6610536"/>
              <a:gd name="connsiteX2643" fmla="*/ 2604366 w 6610536"/>
              <a:gd name="connsiteY2643" fmla="*/ 5281840 h 6610536"/>
              <a:gd name="connsiteX2644" fmla="*/ 2610189 w 6610536"/>
              <a:gd name="connsiteY2644" fmla="*/ 5280095 h 6610536"/>
              <a:gd name="connsiteX2645" fmla="*/ 2616022 w 6610536"/>
              <a:gd name="connsiteY2645" fmla="*/ 5278047 h 6610536"/>
              <a:gd name="connsiteX2646" fmla="*/ 2622767 w 6610536"/>
              <a:gd name="connsiteY2646" fmla="*/ 5275964 h 6610536"/>
              <a:gd name="connsiteX2647" fmla="*/ 2629232 w 6610536"/>
              <a:gd name="connsiteY2647" fmla="*/ 5273286 h 6610536"/>
              <a:gd name="connsiteX2648" fmla="*/ 2627871 w 6610536"/>
              <a:gd name="connsiteY2648" fmla="*/ 5269403 h 6610536"/>
              <a:gd name="connsiteX2649" fmla="*/ 2625891 w 6610536"/>
              <a:gd name="connsiteY2649" fmla="*/ 5265846 h 6610536"/>
              <a:gd name="connsiteX2650" fmla="*/ 2623912 w 6610536"/>
              <a:gd name="connsiteY2650" fmla="*/ 5262290 h 6610536"/>
              <a:gd name="connsiteX2651" fmla="*/ 2621605 w 6610536"/>
              <a:gd name="connsiteY2651" fmla="*/ 5259354 h 6610536"/>
              <a:gd name="connsiteX2652" fmla="*/ 2619298 w 6610536"/>
              <a:gd name="connsiteY2652" fmla="*/ 5256415 h 6610536"/>
              <a:gd name="connsiteX2653" fmla="*/ 2616980 w 6610536"/>
              <a:gd name="connsiteY2653" fmla="*/ 5253780 h 6610536"/>
              <a:gd name="connsiteX2654" fmla="*/ 2611724 w 6610536"/>
              <a:gd name="connsiteY2654" fmla="*/ 5248840 h 6610536"/>
              <a:gd name="connsiteX2655" fmla="*/ 2606155 w 6610536"/>
              <a:gd name="connsiteY2655" fmla="*/ 5244214 h 6610536"/>
              <a:gd name="connsiteX2656" fmla="*/ 2600256 w 6610536"/>
              <a:gd name="connsiteY2656" fmla="*/ 5240206 h 6610536"/>
              <a:gd name="connsiteX2657" fmla="*/ 2588750 w 6610536"/>
              <a:gd name="connsiteY2657" fmla="*/ 5232483 h 6610536"/>
              <a:gd name="connsiteX2658" fmla="*/ 2583145 w 6610536"/>
              <a:gd name="connsiteY2658" fmla="*/ 5228765 h 6610536"/>
              <a:gd name="connsiteX2659" fmla="*/ 2577841 w 6610536"/>
              <a:gd name="connsiteY2659" fmla="*/ 5225038 h 6610536"/>
              <a:gd name="connsiteX2660" fmla="*/ 2573169 w 6610536"/>
              <a:gd name="connsiteY2660" fmla="*/ 5220680 h 6610536"/>
              <a:gd name="connsiteX2661" fmla="*/ 2569114 w 6610536"/>
              <a:gd name="connsiteY2661" fmla="*/ 5215994 h 6610536"/>
              <a:gd name="connsiteX2662" fmla="*/ 2567389 w 6610536"/>
              <a:gd name="connsiteY2662" fmla="*/ 5213638 h 6610536"/>
              <a:gd name="connsiteX2663" fmla="*/ 2565678 w 6610536"/>
              <a:gd name="connsiteY2663" fmla="*/ 5210980 h 6610536"/>
              <a:gd name="connsiteX2664" fmla="*/ 2563966 w 6610536"/>
              <a:gd name="connsiteY2664" fmla="*/ 5208322 h 6610536"/>
              <a:gd name="connsiteX2665" fmla="*/ 2563175 w 6610536"/>
              <a:gd name="connsiteY2665" fmla="*/ 5205325 h 6610536"/>
              <a:gd name="connsiteX2666" fmla="*/ 2562398 w 6610536"/>
              <a:gd name="connsiteY2666" fmla="*/ 5202023 h 6610536"/>
              <a:gd name="connsiteX2667" fmla="*/ 2561316 w 6610536"/>
              <a:gd name="connsiteY2667" fmla="*/ 5198735 h 6610536"/>
              <a:gd name="connsiteX2668" fmla="*/ 2561168 w 6610536"/>
              <a:gd name="connsiteY2668" fmla="*/ 5194804 h 6610536"/>
              <a:gd name="connsiteX2669" fmla="*/ 2561009 w 6610536"/>
              <a:gd name="connsiteY2669" fmla="*/ 5191175 h 6610536"/>
              <a:gd name="connsiteX2670" fmla="*/ 2561670 w 6610536"/>
              <a:gd name="connsiteY2670" fmla="*/ 5182062 h 6610536"/>
              <a:gd name="connsiteX2671" fmla="*/ 2563290 w 6610536"/>
              <a:gd name="connsiteY2671" fmla="*/ 5171701 h 6610536"/>
              <a:gd name="connsiteX2672" fmla="*/ 2563922 w 6610536"/>
              <a:gd name="connsiteY2672" fmla="*/ 5167408 h 6610536"/>
              <a:gd name="connsiteX2673" fmla="*/ 2563398 w 6610536"/>
              <a:gd name="connsiteY2673" fmla="*/ 5167515 h 6610536"/>
              <a:gd name="connsiteX2674" fmla="*/ 2555184 w 6610536"/>
              <a:gd name="connsiteY2674" fmla="*/ 5168444 h 6610536"/>
              <a:gd name="connsiteX2675" fmla="*/ 2547579 w 6610536"/>
              <a:gd name="connsiteY2675" fmla="*/ 5169349 h 6610536"/>
              <a:gd name="connsiteX2676" fmla="*/ 2543941 w 6610536"/>
              <a:gd name="connsiteY2676" fmla="*/ 5169493 h 6610536"/>
              <a:gd name="connsiteX2677" fmla="*/ 2539997 w 6610536"/>
              <a:gd name="connsiteY2677" fmla="*/ 5169648 h 6610536"/>
              <a:gd name="connsiteX2678" fmla="*/ 2536369 w 6610536"/>
              <a:gd name="connsiteY2678" fmla="*/ 5169489 h 6610536"/>
              <a:gd name="connsiteX2679" fmla="*/ 2532451 w 6610536"/>
              <a:gd name="connsiteY2679" fmla="*/ 5169039 h 6610536"/>
              <a:gd name="connsiteX2680" fmla="*/ 2529174 w 6610536"/>
              <a:gd name="connsiteY2680" fmla="*/ 5167656 h 6610536"/>
              <a:gd name="connsiteX2681" fmla="*/ 2525899 w 6610536"/>
              <a:gd name="connsiteY2681" fmla="*/ 5166274 h 6610536"/>
              <a:gd name="connsiteX2682" fmla="*/ 2525619 w 6610536"/>
              <a:gd name="connsiteY2682" fmla="*/ 5165680 h 6610536"/>
              <a:gd name="connsiteX2683" fmla="*/ 2525644 w 6610536"/>
              <a:gd name="connsiteY2683" fmla="*/ 5165075 h 6610536"/>
              <a:gd name="connsiteX2684" fmla="*/ 2525119 w 6610536"/>
              <a:gd name="connsiteY2684" fmla="*/ 5162978 h 6610536"/>
              <a:gd name="connsiteX2685" fmla="*/ 2525966 w 6610536"/>
              <a:gd name="connsiteY2685" fmla="*/ 5156898 h 6610536"/>
              <a:gd name="connsiteX2686" fmla="*/ 2526823 w 6610536"/>
              <a:gd name="connsiteY2686" fmla="*/ 5150513 h 6610536"/>
              <a:gd name="connsiteX2687" fmla="*/ 2526918 w 6610536"/>
              <a:gd name="connsiteY2687" fmla="*/ 5148092 h 6610536"/>
              <a:gd name="connsiteX2688" fmla="*/ 2526663 w 6610536"/>
              <a:gd name="connsiteY2688" fmla="*/ 5146893 h 6610536"/>
              <a:gd name="connsiteX2689" fmla="*/ 2525253 w 6610536"/>
              <a:gd name="connsiteY2689" fmla="*/ 5144227 h 6610536"/>
              <a:gd name="connsiteX2690" fmla="*/ 2523226 w 6610536"/>
              <a:gd name="connsiteY2690" fmla="*/ 5141888 h 6610536"/>
              <a:gd name="connsiteX2691" fmla="*/ 2520580 w 6610536"/>
              <a:gd name="connsiteY2691" fmla="*/ 5139877 h 6610536"/>
              <a:gd name="connsiteX2692" fmla="*/ 2517643 w 6610536"/>
              <a:gd name="connsiteY2692" fmla="*/ 5137572 h 6610536"/>
              <a:gd name="connsiteX2693" fmla="*/ 2514391 w 6610536"/>
              <a:gd name="connsiteY2693" fmla="*/ 5135584 h 6610536"/>
              <a:gd name="connsiteX2694" fmla="*/ 2510508 w 6610536"/>
              <a:gd name="connsiteY2694" fmla="*/ 5134226 h 6610536"/>
              <a:gd name="connsiteX2695" fmla="*/ 2503069 w 6610536"/>
              <a:gd name="connsiteY2695" fmla="*/ 5130893 h 6610536"/>
              <a:gd name="connsiteX2696" fmla="*/ 2489043 w 6610536"/>
              <a:gd name="connsiteY2696" fmla="*/ 5125700 h 6610536"/>
              <a:gd name="connsiteX2697" fmla="*/ 2484576 w 6610536"/>
              <a:gd name="connsiteY2697" fmla="*/ 5123760 h 6610536"/>
              <a:gd name="connsiteX2698" fmla="*/ 2482780 w 6610536"/>
              <a:gd name="connsiteY2698" fmla="*/ 5123227 h 6610536"/>
              <a:gd name="connsiteX2699" fmla="*/ 2482489 w 6610536"/>
              <a:gd name="connsiteY2699" fmla="*/ 5122936 h 6610536"/>
              <a:gd name="connsiteX2700" fmla="*/ 2482513 w 6610536"/>
              <a:gd name="connsiteY2700" fmla="*/ 5122329 h 6610536"/>
              <a:gd name="connsiteX2701" fmla="*/ 2482257 w 6610536"/>
              <a:gd name="connsiteY2701" fmla="*/ 5121130 h 6610536"/>
              <a:gd name="connsiteX2702" fmla="*/ 2479486 w 6610536"/>
              <a:gd name="connsiteY2702" fmla="*/ 5114587 h 6610536"/>
              <a:gd name="connsiteX2703" fmla="*/ 2471237 w 6610536"/>
              <a:gd name="connsiteY2703" fmla="*/ 5093446 h 6610536"/>
              <a:gd name="connsiteX2704" fmla="*/ 2462392 w 6610536"/>
              <a:gd name="connsiteY2704" fmla="*/ 5072026 h 6610536"/>
              <a:gd name="connsiteX2705" fmla="*/ 2459295 w 6610536"/>
              <a:gd name="connsiteY2705" fmla="*/ 5066101 h 6610536"/>
              <a:gd name="connsiteX2706" fmla="*/ 2458445 w 6610536"/>
              <a:gd name="connsiteY2706" fmla="*/ 5064622 h 6610536"/>
              <a:gd name="connsiteX2707" fmla="*/ 2458142 w 6610536"/>
              <a:gd name="connsiteY2707" fmla="*/ 5064634 h 6610536"/>
              <a:gd name="connsiteX2708" fmla="*/ 2458130 w 6610536"/>
              <a:gd name="connsiteY2708" fmla="*/ 5064937 h 6610536"/>
              <a:gd name="connsiteX2709" fmla="*/ 2457775 w 6610536"/>
              <a:gd name="connsiteY2709" fmla="*/ 5058603 h 6610536"/>
              <a:gd name="connsiteX2710" fmla="*/ 2458013 w 6610536"/>
              <a:gd name="connsiteY2710" fmla="*/ 5052546 h 6610536"/>
              <a:gd name="connsiteX2711" fmla="*/ 2458205 w 6610536"/>
              <a:gd name="connsiteY2711" fmla="*/ 5047699 h 6610536"/>
              <a:gd name="connsiteX2712" fmla="*/ 2458978 w 6610536"/>
              <a:gd name="connsiteY2712" fmla="*/ 5043437 h 6610536"/>
              <a:gd name="connsiteX2713" fmla="*/ 2460346 w 6610536"/>
              <a:gd name="connsiteY2713" fmla="*/ 5039452 h 6610536"/>
              <a:gd name="connsiteX2714" fmla="*/ 2461692 w 6610536"/>
              <a:gd name="connsiteY2714" fmla="*/ 5036072 h 6610536"/>
              <a:gd name="connsiteX2715" fmla="*/ 2463619 w 6610536"/>
              <a:gd name="connsiteY2715" fmla="*/ 5033276 h 6610536"/>
              <a:gd name="connsiteX2716" fmla="*/ 2466152 w 6610536"/>
              <a:gd name="connsiteY2716" fmla="*/ 5030455 h 6610536"/>
              <a:gd name="connsiteX2717" fmla="*/ 2468662 w 6610536"/>
              <a:gd name="connsiteY2717" fmla="*/ 5028239 h 6610536"/>
              <a:gd name="connsiteX2718" fmla="*/ 2471767 w 6610536"/>
              <a:gd name="connsiteY2718" fmla="*/ 5026303 h 6610536"/>
              <a:gd name="connsiteX2719" fmla="*/ 2475175 w 6610536"/>
              <a:gd name="connsiteY2719" fmla="*/ 5024354 h 6610536"/>
              <a:gd name="connsiteX2720" fmla="*/ 2479467 w 6610536"/>
              <a:gd name="connsiteY2720" fmla="*/ 5022975 h 6610536"/>
              <a:gd name="connsiteX2721" fmla="*/ 2483761 w 6610536"/>
              <a:gd name="connsiteY2721" fmla="*/ 5021596 h 6610536"/>
              <a:gd name="connsiteX2722" fmla="*/ 2488661 w 6610536"/>
              <a:gd name="connsiteY2722" fmla="*/ 5020194 h 6610536"/>
              <a:gd name="connsiteX2723" fmla="*/ 2499360 w 6610536"/>
              <a:gd name="connsiteY2723" fmla="*/ 5017655 h 6610536"/>
              <a:gd name="connsiteX2724" fmla="*/ 2504880 w 6610536"/>
              <a:gd name="connsiteY2724" fmla="*/ 5015926 h 6610536"/>
              <a:gd name="connsiteX2725" fmla="*/ 2510399 w 6610536"/>
              <a:gd name="connsiteY2725" fmla="*/ 5014196 h 6610536"/>
              <a:gd name="connsiteX2726" fmla="*/ 2515346 w 6610536"/>
              <a:gd name="connsiteY2726" fmla="*/ 5011582 h 6610536"/>
              <a:gd name="connsiteX2727" fmla="*/ 2520294 w 6610536"/>
              <a:gd name="connsiteY2727" fmla="*/ 5008968 h 6610536"/>
              <a:gd name="connsiteX2728" fmla="*/ 2528977 w 6610536"/>
              <a:gd name="connsiteY2728" fmla="*/ 5003788 h 6610536"/>
              <a:gd name="connsiteX2729" fmla="*/ 2537672 w 6610536"/>
              <a:gd name="connsiteY2729" fmla="*/ 4998305 h 6610536"/>
              <a:gd name="connsiteX2730" fmla="*/ 2541699 w 6610536"/>
              <a:gd name="connsiteY2730" fmla="*/ 4996028 h 6610536"/>
              <a:gd name="connsiteX2731" fmla="*/ 2546018 w 6610536"/>
              <a:gd name="connsiteY2731" fmla="*/ 4994045 h 6610536"/>
              <a:gd name="connsiteX2732" fmla="*/ 2550614 w 6610536"/>
              <a:gd name="connsiteY2732" fmla="*/ 4992654 h 6610536"/>
              <a:gd name="connsiteX2733" fmla="*/ 2555489 w 6610536"/>
              <a:gd name="connsiteY2733" fmla="*/ 4991858 h 6610536"/>
              <a:gd name="connsiteX2734" fmla="*/ 2560646 w 6610536"/>
              <a:gd name="connsiteY2734" fmla="*/ 4991653 h 6610536"/>
              <a:gd name="connsiteX2735" fmla="*/ 2566093 w 6610536"/>
              <a:gd name="connsiteY2735" fmla="*/ 4991740 h 6610536"/>
              <a:gd name="connsiteX2736" fmla="*/ 2571807 w 6610536"/>
              <a:gd name="connsiteY2736" fmla="*/ 4992724 h 6610536"/>
              <a:gd name="connsiteX2737" fmla="*/ 2578384 w 6610536"/>
              <a:gd name="connsiteY2737" fmla="*/ 4994885 h 6610536"/>
              <a:gd name="connsiteX2738" fmla="*/ 2579330 w 6610536"/>
              <a:gd name="connsiteY2738" fmla="*/ 4993939 h 6610536"/>
              <a:gd name="connsiteX2739" fmla="*/ 2580602 w 6610536"/>
              <a:gd name="connsiteY2739" fmla="*/ 4992378 h 6610536"/>
              <a:gd name="connsiteX2740" fmla="*/ 2581245 w 6610536"/>
              <a:gd name="connsiteY2740" fmla="*/ 4991445 h 6610536"/>
              <a:gd name="connsiteX2741" fmla="*/ 2581607 w 6610536"/>
              <a:gd name="connsiteY2741" fmla="*/ 4989919 h 6610536"/>
              <a:gd name="connsiteX2742" fmla="*/ 2582322 w 6610536"/>
              <a:gd name="connsiteY2742" fmla="*/ 4987170 h 6610536"/>
              <a:gd name="connsiteX2743" fmla="*/ 2583049 w 6610536"/>
              <a:gd name="connsiteY2743" fmla="*/ 4984117 h 6610536"/>
              <a:gd name="connsiteX2744" fmla="*/ 2583786 w 6610536"/>
              <a:gd name="connsiteY2744" fmla="*/ 4980763 h 6610536"/>
              <a:gd name="connsiteX2745" fmla="*/ 2584475 w 6610536"/>
              <a:gd name="connsiteY2745" fmla="*/ 4978618 h 6610536"/>
              <a:gd name="connsiteX2746" fmla="*/ 2585155 w 6610536"/>
              <a:gd name="connsiteY2746" fmla="*/ 4976778 h 6610536"/>
              <a:gd name="connsiteX2747" fmla="*/ 2586450 w 6610536"/>
              <a:gd name="connsiteY2747" fmla="*/ 4974611 h 6610536"/>
              <a:gd name="connsiteX2748" fmla="*/ 2588028 w 6610536"/>
              <a:gd name="connsiteY2748" fmla="*/ 4973038 h 6610536"/>
              <a:gd name="connsiteX2749" fmla="*/ 2589931 w 6610536"/>
              <a:gd name="connsiteY2749" fmla="*/ 4970845 h 6610536"/>
              <a:gd name="connsiteX2750" fmla="*/ 2592441 w 6610536"/>
              <a:gd name="connsiteY2750" fmla="*/ 4968630 h 6610536"/>
              <a:gd name="connsiteX2751" fmla="*/ 2594539 w 6610536"/>
              <a:gd name="connsiteY2751" fmla="*/ 4969151 h 6610536"/>
              <a:gd name="connsiteX2752" fmla="*/ 2596639 w 6610536"/>
              <a:gd name="connsiteY2752" fmla="*/ 4969673 h 6610536"/>
              <a:gd name="connsiteX2753" fmla="*/ 2598107 w 6610536"/>
              <a:gd name="connsiteY2753" fmla="*/ 4970824 h 6610536"/>
              <a:gd name="connsiteX2754" fmla="*/ 2599589 w 6610536"/>
              <a:gd name="connsiteY2754" fmla="*/ 4971674 h 6610536"/>
              <a:gd name="connsiteX2755" fmla="*/ 2601056 w 6610536"/>
              <a:gd name="connsiteY2755" fmla="*/ 4972826 h 6610536"/>
              <a:gd name="connsiteX2756" fmla="*/ 2601932 w 6610536"/>
              <a:gd name="connsiteY2756" fmla="*/ 4973697 h 6610536"/>
              <a:gd name="connsiteX2757" fmla="*/ 2602477 w 6610536"/>
              <a:gd name="connsiteY2757" fmla="*/ 4975188 h 6610536"/>
              <a:gd name="connsiteX2758" fmla="*/ 2602732 w 6610536"/>
              <a:gd name="connsiteY2758" fmla="*/ 4976387 h 6610536"/>
              <a:gd name="connsiteX2759" fmla="*/ 2603524 w 6610536"/>
              <a:gd name="connsiteY2759" fmla="*/ 4979379 h 6610536"/>
              <a:gd name="connsiteX2760" fmla="*/ 2602785 w 6610536"/>
              <a:gd name="connsiteY2760" fmla="*/ 4982735 h 6610536"/>
              <a:gd name="connsiteX2761" fmla="*/ 2602046 w 6610536"/>
              <a:gd name="connsiteY2761" fmla="*/ 4986089 h 6610536"/>
              <a:gd name="connsiteX2762" fmla="*/ 2600981 w 6610536"/>
              <a:gd name="connsiteY2762" fmla="*/ 4990063 h 6610536"/>
              <a:gd name="connsiteX2763" fmla="*/ 2599670 w 6610536"/>
              <a:gd name="connsiteY2763" fmla="*/ 4993090 h 6610536"/>
              <a:gd name="connsiteX2764" fmla="*/ 2601227 w 6610536"/>
              <a:gd name="connsiteY2764" fmla="*/ 4993028 h 6610536"/>
              <a:gd name="connsiteX2765" fmla="*/ 2604247 w 6610536"/>
              <a:gd name="connsiteY2765" fmla="*/ 4993213 h 6610536"/>
              <a:gd name="connsiteX2766" fmla="*/ 2608166 w 6610536"/>
              <a:gd name="connsiteY2766" fmla="*/ 4993663 h 6610536"/>
              <a:gd name="connsiteX2767" fmla="*/ 2607775 w 6610536"/>
              <a:gd name="connsiteY2767" fmla="*/ 4988226 h 6610536"/>
              <a:gd name="connsiteX2768" fmla="*/ 2607967 w 6610536"/>
              <a:gd name="connsiteY2768" fmla="*/ 4983373 h 6610536"/>
              <a:gd name="connsiteX2769" fmla="*/ 2608764 w 6610536"/>
              <a:gd name="connsiteY2769" fmla="*/ 4978496 h 6610536"/>
              <a:gd name="connsiteX2770" fmla="*/ 2609247 w 6610536"/>
              <a:gd name="connsiteY2770" fmla="*/ 4973934 h 6610536"/>
              <a:gd name="connsiteX2771" fmla="*/ 2611086 w 6610536"/>
              <a:gd name="connsiteY2771" fmla="*/ 4965684 h 6610536"/>
              <a:gd name="connsiteX2772" fmla="*/ 2612890 w 6610536"/>
              <a:gd name="connsiteY2772" fmla="*/ 4958345 h 6610536"/>
              <a:gd name="connsiteX2773" fmla="*/ 2614694 w 6610536"/>
              <a:gd name="connsiteY2773" fmla="*/ 4951004 h 6610536"/>
              <a:gd name="connsiteX2774" fmla="*/ 2615128 w 6610536"/>
              <a:gd name="connsiteY2774" fmla="*/ 4947656 h 6610536"/>
              <a:gd name="connsiteX2775" fmla="*/ 2614957 w 6610536"/>
              <a:gd name="connsiteY2775" fmla="*/ 4944331 h 6610536"/>
              <a:gd name="connsiteX2776" fmla="*/ 2614506 w 6610536"/>
              <a:gd name="connsiteY2776" fmla="*/ 4940411 h 6610536"/>
              <a:gd name="connsiteX2777" fmla="*/ 2613740 w 6610536"/>
              <a:gd name="connsiteY2777" fmla="*/ 4936806 h 6610536"/>
              <a:gd name="connsiteX2778" fmla="*/ 2612392 w 6610536"/>
              <a:gd name="connsiteY2778" fmla="*/ 4932621 h 6610536"/>
              <a:gd name="connsiteX2779" fmla="*/ 2610738 w 6610536"/>
              <a:gd name="connsiteY2779" fmla="*/ 4928445 h 6610536"/>
              <a:gd name="connsiteX2780" fmla="*/ 2609358 w 6610536"/>
              <a:gd name="connsiteY2780" fmla="*/ 4932739 h 6610536"/>
              <a:gd name="connsiteX2781" fmla="*/ 2608013 w 6610536"/>
              <a:gd name="connsiteY2781" fmla="*/ 4936124 h 6610536"/>
              <a:gd name="connsiteX2782" fmla="*/ 2606088 w 6610536"/>
              <a:gd name="connsiteY2782" fmla="*/ 4938926 h 6610536"/>
              <a:gd name="connsiteX2783" fmla="*/ 2603879 w 6610536"/>
              <a:gd name="connsiteY2783" fmla="*/ 4941133 h 6610536"/>
              <a:gd name="connsiteX2784" fmla="*/ 2601381 w 6610536"/>
              <a:gd name="connsiteY2784" fmla="*/ 4943049 h 6610536"/>
              <a:gd name="connsiteX2785" fmla="*/ 2598907 w 6610536"/>
              <a:gd name="connsiteY2785" fmla="*/ 4944358 h 6610536"/>
              <a:gd name="connsiteX2786" fmla="*/ 2595850 w 6610536"/>
              <a:gd name="connsiteY2786" fmla="*/ 4945085 h 6610536"/>
              <a:gd name="connsiteX2787" fmla="*/ 2593109 w 6610536"/>
              <a:gd name="connsiteY2787" fmla="*/ 4945494 h 6610536"/>
              <a:gd name="connsiteX2788" fmla="*/ 2590112 w 6610536"/>
              <a:gd name="connsiteY2788" fmla="*/ 4944705 h 6610536"/>
              <a:gd name="connsiteX2789" fmla="*/ 2586799 w 6610536"/>
              <a:gd name="connsiteY2789" fmla="*/ 4944229 h 6610536"/>
              <a:gd name="connsiteX2790" fmla="*/ 2583814 w 6610536"/>
              <a:gd name="connsiteY2790" fmla="*/ 4943136 h 6610536"/>
              <a:gd name="connsiteX2791" fmla="*/ 2580865 w 6610536"/>
              <a:gd name="connsiteY2791" fmla="*/ 4941133 h 6610536"/>
              <a:gd name="connsiteX2792" fmla="*/ 2578220 w 6610536"/>
              <a:gd name="connsiteY2792" fmla="*/ 4939116 h 6610536"/>
              <a:gd name="connsiteX2793" fmla="*/ 2575598 w 6610536"/>
              <a:gd name="connsiteY2793" fmla="*/ 4936493 h 6610536"/>
              <a:gd name="connsiteX2794" fmla="*/ 2573291 w 6610536"/>
              <a:gd name="connsiteY2794" fmla="*/ 4933558 h 6610536"/>
              <a:gd name="connsiteX2795" fmla="*/ 2571313 w 6610536"/>
              <a:gd name="connsiteY2795" fmla="*/ 4930001 h 6610536"/>
              <a:gd name="connsiteX2796" fmla="*/ 2571140 w 6610536"/>
              <a:gd name="connsiteY2796" fmla="*/ 4926677 h 6610536"/>
              <a:gd name="connsiteX2797" fmla="*/ 2571576 w 6610536"/>
              <a:gd name="connsiteY2797" fmla="*/ 4923327 h 6610536"/>
              <a:gd name="connsiteX2798" fmla="*/ 2571974 w 6610536"/>
              <a:gd name="connsiteY2798" fmla="*/ 4920888 h 6610536"/>
              <a:gd name="connsiteX2799" fmla="*/ 2573284 w 6610536"/>
              <a:gd name="connsiteY2799" fmla="*/ 4918414 h 6610536"/>
              <a:gd name="connsiteX2800" fmla="*/ 2574277 w 6610536"/>
              <a:gd name="connsiteY2800" fmla="*/ 4916254 h 6610536"/>
              <a:gd name="connsiteX2801" fmla="*/ 2576170 w 6610536"/>
              <a:gd name="connsiteY2801" fmla="*/ 4914363 h 6610536"/>
              <a:gd name="connsiteX2802" fmla="*/ 2578037 w 6610536"/>
              <a:gd name="connsiteY2802" fmla="*/ 4913077 h 6610536"/>
              <a:gd name="connsiteX2803" fmla="*/ 2580207 w 6610536"/>
              <a:gd name="connsiteY2803" fmla="*/ 4911780 h 6610536"/>
              <a:gd name="connsiteX2804" fmla="*/ 2582658 w 6610536"/>
              <a:gd name="connsiteY2804" fmla="*/ 4911079 h 6610536"/>
              <a:gd name="connsiteX2805" fmla="*/ 2585412 w 6610536"/>
              <a:gd name="connsiteY2805" fmla="*/ 4910364 h 6610536"/>
              <a:gd name="connsiteX2806" fmla="*/ 2591513 w 6610536"/>
              <a:gd name="connsiteY2806" fmla="*/ 4909215 h 6610536"/>
              <a:gd name="connsiteX2807" fmla="*/ 2597881 w 6610536"/>
              <a:gd name="connsiteY2807" fmla="*/ 4908963 h 6610536"/>
              <a:gd name="connsiteX2808" fmla="*/ 2604834 w 6610536"/>
              <a:gd name="connsiteY2808" fmla="*/ 4909295 h 6610536"/>
              <a:gd name="connsiteX2809" fmla="*/ 2604990 w 6610536"/>
              <a:gd name="connsiteY2809" fmla="*/ 4905351 h 6610536"/>
              <a:gd name="connsiteX2810" fmla="*/ 2604828 w 6610536"/>
              <a:gd name="connsiteY2810" fmla="*/ 4901723 h 6610536"/>
              <a:gd name="connsiteX2811" fmla="*/ 2604657 w 6610536"/>
              <a:gd name="connsiteY2811" fmla="*/ 4898400 h 6610536"/>
              <a:gd name="connsiteX2812" fmla="*/ 2603879 w 6610536"/>
              <a:gd name="connsiteY2812" fmla="*/ 4895097 h 6610536"/>
              <a:gd name="connsiteX2813" fmla="*/ 2603077 w 6610536"/>
              <a:gd name="connsiteY2813" fmla="*/ 4892404 h 6610536"/>
              <a:gd name="connsiteX2814" fmla="*/ 2602274 w 6610536"/>
              <a:gd name="connsiteY2814" fmla="*/ 4889710 h 6610536"/>
              <a:gd name="connsiteX2815" fmla="*/ 2600854 w 6610536"/>
              <a:gd name="connsiteY2815" fmla="*/ 4887342 h 6610536"/>
              <a:gd name="connsiteX2816" fmla="*/ 2599130 w 6610536"/>
              <a:gd name="connsiteY2816" fmla="*/ 4884987 h 6610536"/>
              <a:gd name="connsiteX2817" fmla="*/ 2595960 w 6610536"/>
              <a:gd name="connsiteY2817" fmla="*/ 4880873 h 6610536"/>
              <a:gd name="connsiteX2818" fmla="*/ 2592466 w 6610536"/>
              <a:gd name="connsiteY2818" fmla="*/ 4877376 h 6610536"/>
              <a:gd name="connsiteX2819" fmla="*/ 2583958 w 6610536"/>
              <a:gd name="connsiteY2819" fmla="*/ 4870442 h 6610536"/>
              <a:gd name="connsiteX2820" fmla="*/ 2579856 w 6610536"/>
              <a:gd name="connsiteY2820" fmla="*/ 4866970 h 6610536"/>
              <a:gd name="connsiteX2821" fmla="*/ 2576360 w 6610536"/>
              <a:gd name="connsiteY2821" fmla="*/ 4863474 h 6610536"/>
              <a:gd name="connsiteX2822" fmla="*/ 2573203 w 6610536"/>
              <a:gd name="connsiteY2822" fmla="*/ 4859056 h 6610536"/>
              <a:gd name="connsiteX2823" fmla="*/ 2571478 w 6610536"/>
              <a:gd name="connsiteY2823" fmla="*/ 4856701 h 6610536"/>
              <a:gd name="connsiteX2824" fmla="*/ 2570058 w 6610536"/>
              <a:gd name="connsiteY2824" fmla="*/ 4854333 h 6610536"/>
              <a:gd name="connsiteX2825" fmla="*/ 2569256 w 6610536"/>
              <a:gd name="connsiteY2825" fmla="*/ 4851640 h 6610536"/>
              <a:gd name="connsiteX2826" fmla="*/ 2568454 w 6610536"/>
              <a:gd name="connsiteY2826" fmla="*/ 4848945 h 6610536"/>
              <a:gd name="connsiteX2827" fmla="*/ 2568280 w 6610536"/>
              <a:gd name="connsiteY2827" fmla="*/ 4848286 h 6610536"/>
              <a:gd name="connsiteX2828" fmla="*/ 2566987 w 6610536"/>
              <a:gd name="connsiteY2828" fmla="*/ 4846278 h 6610536"/>
              <a:gd name="connsiteX2829" fmla="*/ 2566197 w 6610536"/>
              <a:gd name="connsiteY2829" fmla="*/ 4843279 h 6610536"/>
              <a:gd name="connsiteX2830" fmla="*/ 2565091 w 6610536"/>
              <a:gd name="connsiteY2830" fmla="*/ 4840597 h 6610536"/>
              <a:gd name="connsiteX2831" fmla="*/ 2564617 w 6610536"/>
              <a:gd name="connsiteY2831" fmla="*/ 4837285 h 6610536"/>
              <a:gd name="connsiteX2832" fmla="*/ 2564422 w 6610536"/>
              <a:gd name="connsiteY2832" fmla="*/ 4834567 h 6610536"/>
              <a:gd name="connsiteX2833" fmla="*/ 2564344 w 6610536"/>
              <a:gd name="connsiteY2833" fmla="*/ 4828815 h 6610536"/>
              <a:gd name="connsiteX2834" fmla="*/ 2564548 w 6610536"/>
              <a:gd name="connsiteY2834" fmla="*/ 4826679 h 6610536"/>
              <a:gd name="connsiteX2835" fmla="*/ 2564486 w 6610536"/>
              <a:gd name="connsiteY2835" fmla="*/ 4826689 h 6610536"/>
              <a:gd name="connsiteX2836" fmla="*/ 2560194 w 6610536"/>
              <a:gd name="connsiteY2836" fmla="*/ 4828070 h 6610536"/>
              <a:gd name="connsiteX2837" fmla="*/ 2556216 w 6610536"/>
              <a:gd name="connsiteY2837" fmla="*/ 4829136 h 6610536"/>
              <a:gd name="connsiteX2838" fmla="*/ 2552807 w 6610536"/>
              <a:gd name="connsiteY2838" fmla="*/ 4831087 h 6610536"/>
              <a:gd name="connsiteX2839" fmla="*/ 2550017 w 6610536"/>
              <a:gd name="connsiteY2839" fmla="*/ 4832712 h 6610536"/>
              <a:gd name="connsiteX2840" fmla="*/ 2547204 w 6610536"/>
              <a:gd name="connsiteY2840" fmla="*/ 4834943 h 6610536"/>
              <a:gd name="connsiteX2841" fmla="*/ 2544379 w 6610536"/>
              <a:gd name="connsiteY2841" fmla="*/ 4837478 h 6610536"/>
              <a:gd name="connsiteX2842" fmla="*/ 2542160 w 6610536"/>
              <a:gd name="connsiteY2842" fmla="*/ 4839988 h 6610536"/>
              <a:gd name="connsiteX2843" fmla="*/ 2540234 w 6610536"/>
              <a:gd name="connsiteY2843" fmla="*/ 4842789 h 6610536"/>
              <a:gd name="connsiteX2844" fmla="*/ 2538597 w 6610536"/>
              <a:gd name="connsiteY2844" fmla="*/ 4845883 h 6610536"/>
              <a:gd name="connsiteX2845" fmla="*/ 2536949 w 6610536"/>
              <a:gd name="connsiteY2845" fmla="*/ 4849279 h 6610536"/>
              <a:gd name="connsiteX2846" fmla="*/ 2535606 w 6610536"/>
              <a:gd name="connsiteY2846" fmla="*/ 4852664 h 6610536"/>
              <a:gd name="connsiteX2847" fmla="*/ 2533206 w 6610536"/>
              <a:gd name="connsiteY2847" fmla="*/ 4859724 h 6610536"/>
              <a:gd name="connsiteX2848" fmla="*/ 2531403 w 6610536"/>
              <a:gd name="connsiteY2848" fmla="*/ 4867064 h 6610536"/>
              <a:gd name="connsiteX2849" fmla="*/ 2530485 w 6610536"/>
              <a:gd name="connsiteY2849" fmla="*/ 4874975 h 6610536"/>
              <a:gd name="connsiteX2850" fmla="*/ 2528961 w 6610536"/>
              <a:gd name="connsiteY2850" fmla="*/ 4882909 h 6610536"/>
              <a:gd name="connsiteX2851" fmla="*/ 2527137 w 6610536"/>
              <a:gd name="connsiteY2851" fmla="*/ 4898429 h 6610536"/>
              <a:gd name="connsiteX2852" fmla="*/ 2526232 w 6610536"/>
              <a:gd name="connsiteY2852" fmla="*/ 4906035 h 6610536"/>
              <a:gd name="connsiteX2853" fmla="*/ 2524440 w 6610536"/>
              <a:gd name="connsiteY2853" fmla="*/ 4913072 h 6610536"/>
              <a:gd name="connsiteX2854" fmla="*/ 2522065 w 6610536"/>
              <a:gd name="connsiteY2854" fmla="*/ 4919527 h 6610536"/>
              <a:gd name="connsiteX2855" fmla="*/ 2521023 w 6610536"/>
              <a:gd name="connsiteY2855" fmla="*/ 4922898 h 6610536"/>
              <a:gd name="connsiteX2856" fmla="*/ 2519399 w 6610536"/>
              <a:gd name="connsiteY2856" fmla="*/ 4925688 h 6610536"/>
              <a:gd name="connsiteX2857" fmla="*/ 2518430 w 6610536"/>
              <a:gd name="connsiteY2857" fmla="*/ 4927242 h 6610536"/>
              <a:gd name="connsiteX2858" fmla="*/ 2516841 w 6610536"/>
              <a:gd name="connsiteY2858" fmla="*/ 4929121 h 6610536"/>
              <a:gd name="connsiteX2859" fmla="*/ 2515265 w 6610536"/>
              <a:gd name="connsiteY2859" fmla="*/ 4930697 h 6610536"/>
              <a:gd name="connsiteX2860" fmla="*/ 2513713 w 6610536"/>
              <a:gd name="connsiteY2860" fmla="*/ 4931668 h 6610536"/>
              <a:gd name="connsiteX2861" fmla="*/ 2510316 w 6610536"/>
              <a:gd name="connsiteY2861" fmla="*/ 4933316 h 6610536"/>
              <a:gd name="connsiteX2862" fmla="*/ 2506338 w 6610536"/>
              <a:gd name="connsiteY2862" fmla="*/ 4934381 h 6610536"/>
              <a:gd name="connsiteX2863" fmla="*/ 2502675 w 6610536"/>
              <a:gd name="connsiteY2863" fmla="*/ 4935131 h 6610536"/>
              <a:gd name="connsiteX2864" fmla="*/ 2498988 w 6610536"/>
              <a:gd name="connsiteY2864" fmla="*/ 4936489 h 6610536"/>
              <a:gd name="connsiteX2865" fmla="*/ 2495615 w 6610536"/>
              <a:gd name="connsiteY2865" fmla="*/ 4937530 h 6610536"/>
              <a:gd name="connsiteX2866" fmla="*/ 2494052 w 6610536"/>
              <a:gd name="connsiteY2866" fmla="*/ 4938804 h 6610536"/>
              <a:gd name="connsiteX2867" fmla="*/ 2492802 w 6610536"/>
              <a:gd name="connsiteY2867" fmla="*/ 4939761 h 6610536"/>
              <a:gd name="connsiteX2868" fmla="*/ 2489335 w 6610536"/>
              <a:gd name="connsiteY2868" fmla="*/ 4943229 h 6610536"/>
              <a:gd name="connsiteX2869" fmla="*/ 2485855 w 6610536"/>
              <a:gd name="connsiteY2869" fmla="*/ 4947001 h 6610536"/>
              <a:gd name="connsiteX2870" fmla="*/ 2479781 w 6610536"/>
              <a:gd name="connsiteY2870" fmla="*/ 4955115 h 6610536"/>
              <a:gd name="connsiteX2871" fmla="*/ 2474011 w 6610536"/>
              <a:gd name="connsiteY2871" fmla="*/ 4963217 h 6610536"/>
              <a:gd name="connsiteX2872" fmla="*/ 2468241 w 6610536"/>
              <a:gd name="connsiteY2872" fmla="*/ 4971320 h 6610536"/>
              <a:gd name="connsiteX2873" fmla="*/ 2465053 w 6610536"/>
              <a:gd name="connsiteY2873" fmla="*/ 4975382 h 6610536"/>
              <a:gd name="connsiteX2874" fmla="*/ 2461889 w 6610536"/>
              <a:gd name="connsiteY2874" fmla="*/ 4978840 h 6610536"/>
              <a:gd name="connsiteX2875" fmla="*/ 2458723 w 6610536"/>
              <a:gd name="connsiteY2875" fmla="*/ 4982296 h 6610536"/>
              <a:gd name="connsiteX2876" fmla="*/ 2455256 w 6610536"/>
              <a:gd name="connsiteY2876" fmla="*/ 4985764 h 6610536"/>
              <a:gd name="connsiteX2877" fmla="*/ 2451522 w 6610536"/>
              <a:gd name="connsiteY2877" fmla="*/ 4988334 h 6610536"/>
              <a:gd name="connsiteX2878" fmla="*/ 2447799 w 6610536"/>
              <a:gd name="connsiteY2878" fmla="*/ 4990600 h 6610536"/>
              <a:gd name="connsiteX2879" fmla="*/ 2443176 w 6610536"/>
              <a:gd name="connsiteY2879" fmla="*/ 4992601 h 6610536"/>
              <a:gd name="connsiteX2880" fmla="*/ 2438581 w 6610536"/>
              <a:gd name="connsiteY2880" fmla="*/ 4993993 h 6610536"/>
              <a:gd name="connsiteX2881" fmla="*/ 2435970 w 6610536"/>
              <a:gd name="connsiteY2881" fmla="*/ 4991067 h 6610536"/>
              <a:gd name="connsiteX2882" fmla="*/ 2434281 w 6610536"/>
              <a:gd name="connsiteY2882" fmla="*/ 4987803 h 6610536"/>
              <a:gd name="connsiteX2883" fmla="*/ 2433201 w 6610536"/>
              <a:gd name="connsiteY2883" fmla="*/ 4984514 h 6610536"/>
              <a:gd name="connsiteX2884" fmla="*/ 2433053 w 6610536"/>
              <a:gd name="connsiteY2884" fmla="*/ 4980583 h 6610536"/>
              <a:gd name="connsiteX2885" fmla="*/ 2432893 w 6610536"/>
              <a:gd name="connsiteY2885" fmla="*/ 4976955 h 6610536"/>
              <a:gd name="connsiteX2886" fmla="*/ 2433364 w 6610536"/>
              <a:gd name="connsiteY2886" fmla="*/ 4972695 h 6610536"/>
              <a:gd name="connsiteX2887" fmla="*/ 2434139 w 6610536"/>
              <a:gd name="connsiteY2887" fmla="*/ 4968425 h 6610536"/>
              <a:gd name="connsiteX2888" fmla="*/ 2435204 w 6610536"/>
              <a:gd name="connsiteY2888" fmla="*/ 4964445 h 6610536"/>
              <a:gd name="connsiteX2889" fmla="*/ 2436899 w 6610536"/>
              <a:gd name="connsiteY2889" fmla="*/ 4959835 h 6610536"/>
              <a:gd name="connsiteX2890" fmla="*/ 2438911 w 6610536"/>
              <a:gd name="connsiteY2890" fmla="*/ 4954911 h 6610536"/>
              <a:gd name="connsiteX2891" fmla="*/ 2442922 w 6610536"/>
              <a:gd name="connsiteY2891" fmla="*/ 4945364 h 6610536"/>
              <a:gd name="connsiteX2892" fmla="*/ 2451875 w 6610536"/>
              <a:gd name="connsiteY2892" fmla="*/ 4925627 h 6610536"/>
              <a:gd name="connsiteX2893" fmla="*/ 2456213 w 6610536"/>
              <a:gd name="connsiteY2893" fmla="*/ 4915461 h 6610536"/>
              <a:gd name="connsiteX2894" fmla="*/ 2458225 w 6610536"/>
              <a:gd name="connsiteY2894" fmla="*/ 4910537 h 6610536"/>
              <a:gd name="connsiteX2895" fmla="*/ 2459629 w 6610536"/>
              <a:gd name="connsiteY2895" fmla="*/ 4905636 h 6610536"/>
              <a:gd name="connsiteX2896" fmla="*/ 2461034 w 6610536"/>
              <a:gd name="connsiteY2896" fmla="*/ 4900733 h 6610536"/>
              <a:gd name="connsiteX2897" fmla="*/ 2461529 w 6610536"/>
              <a:gd name="connsiteY2897" fmla="*/ 4895868 h 6610536"/>
              <a:gd name="connsiteX2898" fmla="*/ 2462012 w 6610536"/>
              <a:gd name="connsiteY2898" fmla="*/ 4891306 h 6610536"/>
              <a:gd name="connsiteX2899" fmla="*/ 2461887 w 6610536"/>
              <a:gd name="connsiteY2899" fmla="*/ 4886767 h 6610536"/>
              <a:gd name="connsiteX2900" fmla="*/ 2461146 w 6610536"/>
              <a:gd name="connsiteY2900" fmla="*/ 4882557 h 6610536"/>
              <a:gd name="connsiteX2901" fmla="*/ 2460112 w 6610536"/>
              <a:gd name="connsiteY2901" fmla="*/ 4878054 h 6610536"/>
              <a:gd name="connsiteX2902" fmla="*/ 2458144 w 6610536"/>
              <a:gd name="connsiteY2902" fmla="*/ 4874194 h 6610536"/>
              <a:gd name="connsiteX2903" fmla="*/ 2455570 w 6610536"/>
              <a:gd name="connsiteY2903" fmla="*/ 4870359 h 6610536"/>
              <a:gd name="connsiteX2904" fmla="*/ 2452389 w 6610536"/>
              <a:gd name="connsiteY2904" fmla="*/ 4866547 h 6610536"/>
              <a:gd name="connsiteX2905" fmla="*/ 2448275 w 6610536"/>
              <a:gd name="connsiteY2905" fmla="*/ 4863379 h 6610536"/>
              <a:gd name="connsiteX2906" fmla="*/ 2443263 w 6610536"/>
              <a:gd name="connsiteY2906" fmla="*/ 4859941 h 6610536"/>
              <a:gd name="connsiteX2907" fmla="*/ 2437620 w 6610536"/>
              <a:gd name="connsiteY2907" fmla="*/ 4857135 h 6610536"/>
              <a:gd name="connsiteX2908" fmla="*/ 2437971 w 6610536"/>
              <a:gd name="connsiteY2908" fmla="*/ 4855909 h 6610536"/>
              <a:gd name="connsiteX2909" fmla="*/ 2438323 w 6610536"/>
              <a:gd name="connsiteY2909" fmla="*/ 4854685 h 6610536"/>
              <a:gd name="connsiteX2910" fmla="*/ 2438966 w 6610536"/>
              <a:gd name="connsiteY2910" fmla="*/ 4853751 h 6610536"/>
              <a:gd name="connsiteX2911" fmla="*/ 2440203 w 6610536"/>
              <a:gd name="connsiteY2911" fmla="*/ 4853096 h 6610536"/>
              <a:gd name="connsiteX2912" fmla="*/ 2442070 w 6610536"/>
              <a:gd name="connsiteY2912" fmla="*/ 4851811 h 6610536"/>
              <a:gd name="connsiteX2913" fmla="*/ 2444825 w 6610536"/>
              <a:gd name="connsiteY2913" fmla="*/ 4851097 h 6610536"/>
              <a:gd name="connsiteX2914" fmla="*/ 2448172 w 6610536"/>
              <a:gd name="connsiteY2914" fmla="*/ 4850662 h 6610536"/>
              <a:gd name="connsiteX2915" fmla="*/ 2451204 w 6610536"/>
              <a:gd name="connsiteY2915" fmla="*/ 4850542 h 6610536"/>
              <a:gd name="connsiteX2916" fmla="*/ 2457282 w 6610536"/>
              <a:gd name="connsiteY2916" fmla="*/ 4849998 h 6610536"/>
              <a:gd name="connsiteX2917" fmla="*/ 2456141 w 6610536"/>
              <a:gd name="connsiteY2917" fmla="*/ 4848227 h 6610536"/>
              <a:gd name="connsiteX2918" fmla="*/ 2454393 w 6610536"/>
              <a:gd name="connsiteY2918" fmla="*/ 4846480 h 6610536"/>
              <a:gd name="connsiteX2919" fmla="*/ 2452318 w 6610536"/>
              <a:gd name="connsiteY2919" fmla="*/ 4845349 h 6610536"/>
              <a:gd name="connsiteX2920" fmla="*/ 2450546 w 6610536"/>
              <a:gd name="connsiteY2920" fmla="*/ 4844208 h 6610536"/>
              <a:gd name="connsiteX2921" fmla="*/ 2448144 w 6610536"/>
              <a:gd name="connsiteY2921" fmla="*/ 4843698 h 6610536"/>
              <a:gd name="connsiteX2922" fmla="*/ 2445135 w 6610536"/>
              <a:gd name="connsiteY2922" fmla="*/ 4843210 h 6610536"/>
              <a:gd name="connsiteX2923" fmla="*/ 2439724 w 6610536"/>
              <a:gd name="connsiteY2923" fmla="*/ 4842213 h 6610536"/>
              <a:gd name="connsiteX2924" fmla="*/ 2428562 w 6610536"/>
              <a:gd name="connsiteY2924" fmla="*/ 4841139 h 6610536"/>
              <a:gd name="connsiteX2925" fmla="*/ 2423466 w 6610536"/>
              <a:gd name="connsiteY2925" fmla="*/ 4839825 h 6610536"/>
              <a:gd name="connsiteX2926" fmla="*/ 2421063 w 6610536"/>
              <a:gd name="connsiteY2926" fmla="*/ 4839315 h 6610536"/>
              <a:gd name="connsiteX2927" fmla="*/ 2418685 w 6610536"/>
              <a:gd name="connsiteY2927" fmla="*/ 4838196 h 6610536"/>
              <a:gd name="connsiteX2928" fmla="*/ 2420525 w 6610536"/>
              <a:gd name="connsiteY2928" fmla="*/ 4829947 h 6610536"/>
              <a:gd name="connsiteX2929" fmla="*/ 2422632 w 6610536"/>
              <a:gd name="connsiteY2929" fmla="*/ 4822593 h 6610536"/>
              <a:gd name="connsiteX2930" fmla="*/ 2426761 w 6610536"/>
              <a:gd name="connsiteY2930" fmla="*/ 4810014 h 6610536"/>
              <a:gd name="connsiteX2931" fmla="*/ 2429910 w 6610536"/>
              <a:gd name="connsiteY2931" fmla="*/ 4799289 h 6610536"/>
              <a:gd name="connsiteX2932" fmla="*/ 2431013 w 6610536"/>
              <a:gd name="connsiteY2932" fmla="*/ 4794400 h 6610536"/>
              <a:gd name="connsiteX2933" fmla="*/ 2432101 w 6610536"/>
              <a:gd name="connsiteY2933" fmla="*/ 4789814 h 6610536"/>
              <a:gd name="connsiteX2934" fmla="*/ 2432874 w 6610536"/>
              <a:gd name="connsiteY2934" fmla="*/ 4785543 h 6610536"/>
              <a:gd name="connsiteX2935" fmla="*/ 2433054 w 6610536"/>
              <a:gd name="connsiteY2935" fmla="*/ 4780994 h 6610536"/>
              <a:gd name="connsiteX2936" fmla="*/ 2432639 w 6610536"/>
              <a:gd name="connsiteY2936" fmla="*/ 4776165 h 6610536"/>
              <a:gd name="connsiteX2937" fmla="*/ 2431922 w 6610536"/>
              <a:gd name="connsiteY2937" fmla="*/ 4771346 h 6610536"/>
              <a:gd name="connsiteX2938" fmla="*/ 2430317 w 6610536"/>
              <a:gd name="connsiteY2938" fmla="*/ 4765959 h 6610536"/>
              <a:gd name="connsiteX2939" fmla="*/ 2428712 w 6610536"/>
              <a:gd name="connsiteY2939" fmla="*/ 4760571 h 6610536"/>
              <a:gd name="connsiteX2940" fmla="*/ 2425640 w 6610536"/>
              <a:gd name="connsiteY2940" fmla="*/ 4754027 h 6610536"/>
              <a:gd name="connsiteX2941" fmla="*/ 5497608 w 6610536"/>
              <a:gd name="connsiteY2941" fmla="*/ 4744855 h 6610536"/>
              <a:gd name="connsiteX2942" fmla="*/ 5499082 w 6610536"/>
              <a:gd name="connsiteY2942" fmla="*/ 4744992 h 6610536"/>
              <a:gd name="connsiteX2943" fmla="*/ 5499888 w 6610536"/>
              <a:gd name="connsiteY2943" fmla="*/ 4745797 h 6610536"/>
              <a:gd name="connsiteX2944" fmla="*/ 5500670 w 6610536"/>
              <a:gd name="connsiteY2944" fmla="*/ 4747026 h 6610536"/>
              <a:gd name="connsiteX2945" fmla="*/ 5500986 w 6610536"/>
              <a:gd name="connsiteY2945" fmla="*/ 4749126 h 6610536"/>
              <a:gd name="connsiteX2946" fmla="*/ 5501123 w 6610536"/>
              <a:gd name="connsiteY2946" fmla="*/ 4750600 h 6610536"/>
              <a:gd name="connsiteX2947" fmla="*/ 5501597 w 6610536"/>
              <a:gd name="connsiteY2947" fmla="*/ 4754201 h 6610536"/>
              <a:gd name="connsiteX2948" fmla="*/ 5500803 w 6610536"/>
              <a:gd name="connsiteY2948" fmla="*/ 4756575 h 6610536"/>
              <a:gd name="connsiteX2949" fmla="*/ 5499154 w 6610536"/>
              <a:gd name="connsiteY2949" fmla="*/ 4759971 h 6610536"/>
              <a:gd name="connsiteX2950" fmla="*/ 5497203 w 6610536"/>
              <a:gd name="connsiteY2950" fmla="*/ 4763380 h 6610536"/>
              <a:gd name="connsiteX2951" fmla="*/ 5494961 w 6610536"/>
              <a:gd name="connsiteY2951" fmla="*/ 4766498 h 6610536"/>
              <a:gd name="connsiteX2952" fmla="*/ 5492415 w 6610536"/>
              <a:gd name="connsiteY2952" fmla="*/ 4769627 h 6610536"/>
              <a:gd name="connsiteX2953" fmla="*/ 5489251 w 6610536"/>
              <a:gd name="connsiteY2953" fmla="*/ 4773084 h 6610536"/>
              <a:gd name="connsiteX2954" fmla="*/ 5485807 w 6610536"/>
              <a:gd name="connsiteY2954" fmla="*/ 4775946 h 6610536"/>
              <a:gd name="connsiteX2955" fmla="*/ 5484856 w 6610536"/>
              <a:gd name="connsiteY2955" fmla="*/ 4776655 h 6610536"/>
              <a:gd name="connsiteX2956" fmla="*/ 5482367 w 6610536"/>
              <a:gd name="connsiteY2956" fmla="*/ 4778211 h 6610536"/>
              <a:gd name="connsiteX2957" fmla="*/ 5479111 w 6610536"/>
              <a:gd name="connsiteY2957" fmla="*/ 4779856 h 6610536"/>
              <a:gd name="connsiteX2958" fmla="*/ 5479050 w 6610536"/>
              <a:gd name="connsiteY2958" fmla="*/ 4779892 h 6610536"/>
              <a:gd name="connsiteX2959" fmla="*/ 5478372 w 6610536"/>
              <a:gd name="connsiteY2959" fmla="*/ 4780176 h 6610536"/>
              <a:gd name="connsiteX2960" fmla="*/ 5474696 w 6610536"/>
              <a:gd name="connsiteY2960" fmla="*/ 4781230 h 6610536"/>
              <a:gd name="connsiteX2961" fmla="*/ 5470136 w 6610536"/>
              <a:gd name="connsiteY2961" fmla="*/ 4781713 h 6610536"/>
              <a:gd name="connsiteX2962" fmla="*/ 5465889 w 6610536"/>
              <a:gd name="connsiteY2962" fmla="*/ 4781880 h 6610536"/>
              <a:gd name="connsiteX2963" fmla="*/ 5461365 w 6610536"/>
              <a:gd name="connsiteY2963" fmla="*/ 4781451 h 6610536"/>
              <a:gd name="connsiteX2964" fmla="*/ 5458291 w 6610536"/>
              <a:gd name="connsiteY2964" fmla="*/ 4780687 h 6610536"/>
              <a:gd name="connsiteX2965" fmla="*/ 5462676 w 6610536"/>
              <a:gd name="connsiteY2965" fmla="*/ 4778581 h 6610536"/>
              <a:gd name="connsiteX2966" fmla="*/ 5468141 w 6610536"/>
              <a:gd name="connsiteY2966" fmla="*/ 4775128 h 6610536"/>
              <a:gd name="connsiteX2967" fmla="*/ 5473223 w 6610536"/>
              <a:gd name="connsiteY2967" fmla="*/ 4770850 h 6610536"/>
              <a:gd name="connsiteX2968" fmla="*/ 5477883 w 6610536"/>
              <a:gd name="connsiteY2968" fmla="*/ 4766593 h 6610536"/>
              <a:gd name="connsiteX2969" fmla="*/ 5482363 w 6610536"/>
              <a:gd name="connsiteY2969" fmla="*/ 4761711 h 6610536"/>
              <a:gd name="connsiteX2970" fmla="*/ 5486197 w 6610536"/>
              <a:gd name="connsiteY2970" fmla="*/ 4757072 h 6610536"/>
              <a:gd name="connsiteX2971" fmla="*/ 5488981 w 6610536"/>
              <a:gd name="connsiteY2971" fmla="*/ 4752278 h 6610536"/>
              <a:gd name="connsiteX2972" fmla="*/ 5489937 w 6610536"/>
              <a:gd name="connsiteY2972" fmla="*/ 4750113 h 6610536"/>
              <a:gd name="connsiteX2973" fmla="*/ 5490916 w 6610536"/>
              <a:gd name="connsiteY2973" fmla="*/ 4747524 h 6610536"/>
              <a:gd name="connsiteX2974" fmla="*/ 5493949 w 6610536"/>
              <a:gd name="connsiteY2974" fmla="*/ 4746101 h 6610536"/>
              <a:gd name="connsiteX2975" fmla="*/ 5495910 w 6610536"/>
              <a:gd name="connsiteY2975" fmla="*/ 4744942 h 6610536"/>
              <a:gd name="connsiteX2976" fmla="*/ 5292807 w 6610536"/>
              <a:gd name="connsiteY2976" fmla="*/ 4741108 h 6610536"/>
              <a:gd name="connsiteX2977" fmla="*/ 5298562 w 6610536"/>
              <a:gd name="connsiteY2977" fmla="*/ 4741937 h 6610536"/>
              <a:gd name="connsiteX2978" fmla="*/ 5303872 w 6610536"/>
              <a:gd name="connsiteY2978" fmla="*/ 4743213 h 6610536"/>
              <a:gd name="connsiteX2979" fmla="*/ 5308526 w 6610536"/>
              <a:gd name="connsiteY2979" fmla="*/ 4744731 h 6610536"/>
              <a:gd name="connsiteX2980" fmla="*/ 5313349 w 6610536"/>
              <a:gd name="connsiteY2980" fmla="*/ 4747315 h 6610536"/>
              <a:gd name="connsiteX2981" fmla="*/ 5317297 w 6610536"/>
              <a:gd name="connsiteY2981" fmla="*/ 4750365 h 6610536"/>
              <a:gd name="connsiteX2982" fmla="*/ 5321019 w 6610536"/>
              <a:gd name="connsiteY2982" fmla="*/ 4753639 h 6610536"/>
              <a:gd name="connsiteX2983" fmla="*/ 5321364 w 6610536"/>
              <a:gd name="connsiteY2983" fmla="*/ 4753963 h 6610536"/>
              <a:gd name="connsiteX2984" fmla="*/ 5309392 w 6610536"/>
              <a:gd name="connsiteY2984" fmla="*/ 4757464 h 6610536"/>
              <a:gd name="connsiteX2985" fmla="*/ 5298381 w 6610536"/>
              <a:gd name="connsiteY2985" fmla="*/ 4760181 h 6610536"/>
              <a:gd name="connsiteX2986" fmla="*/ 5297010 w 6610536"/>
              <a:gd name="connsiteY2986" fmla="*/ 4758305 h 6610536"/>
              <a:gd name="connsiteX2987" fmla="*/ 5295230 w 6610536"/>
              <a:gd name="connsiteY2987" fmla="*/ 4754735 h 6610536"/>
              <a:gd name="connsiteX2988" fmla="*/ 5293657 w 6610536"/>
              <a:gd name="connsiteY2988" fmla="*/ 4751370 h 6610536"/>
              <a:gd name="connsiteX2989" fmla="*/ 5292944 w 6610536"/>
              <a:gd name="connsiteY2989" fmla="*/ 4747967 h 6610536"/>
              <a:gd name="connsiteX2990" fmla="*/ 5292660 w 6610536"/>
              <a:gd name="connsiteY2990" fmla="*/ 4744548 h 6610536"/>
              <a:gd name="connsiteX2991" fmla="*/ 1411251 w 6610536"/>
              <a:gd name="connsiteY2991" fmla="*/ 4716519 h 6610536"/>
              <a:gd name="connsiteX2992" fmla="*/ 1409948 w 6610536"/>
              <a:gd name="connsiteY2992" fmla="*/ 4717474 h 6610536"/>
              <a:gd name="connsiteX2993" fmla="*/ 1408372 w 6610536"/>
              <a:gd name="connsiteY2993" fmla="*/ 4719051 h 6610536"/>
              <a:gd name="connsiteX2994" fmla="*/ 1407076 w 6610536"/>
              <a:gd name="connsiteY2994" fmla="*/ 4721222 h 6610536"/>
              <a:gd name="connsiteX2995" fmla="*/ 1406374 w 6610536"/>
              <a:gd name="connsiteY2995" fmla="*/ 4723672 h 6610536"/>
              <a:gd name="connsiteX2996" fmla="*/ 1406255 w 6610536"/>
              <a:gd name="connsiteY2996" fmla="*/ 4726706 h 6610536"/>
              <a:gd name="connsiteX2997" fmla="*/ 1406111 w 6610536"/>
              <a:gd name="connsiteY2997" fmla="*/ 4730346 h 6610536"/>
              <a:gd name="connsiteX2998" fmla="*/ 1407156 w 6610536"/>
              <a:gd name="connsiteY2998" fmla="*/ 4734546 h 6610536"/>
              <a:gd name="connsiteX2999" fmla="*/ 1408143 w 6610536"/>
              <a:gd name="connsiteY2999" fmla="*/ 4740260 h 6610536"/>
              <a:gd name="connsiteX3000" fmla="*/ 1412127 w 6610536"/>
              <a:gd name="connsiteY3000" fmla="*/ 4754339 h 6610536"/>
              <a:gd name="connsiteX3001" fmla="*/ 1415209 w 6610536"/>
              <a:gd name="connsiteY3001" fmla="*/ 4753005 h 6610536"/>
              <a:gd name="connsiteX3002" fmla="*/ 1418265 w 6610536"/>
              <a:gd name="connsiteY3002" fmla="*/ 4752279 h 6610536"/>
              <a:gd name="connsiteX3003" fmla="*/ 1421637 w 6610536"/>
              <a:gd name="connsiteY3003" fmla="*/ 4751239 h 6610536"/>
              <a:gd name="connsiteX3004" fmla="*/ 1424366 w 6610536"/>
              <a:gd name="connsiteY3004" fmla="*/ 4751131 h 6610536"/>
              <a:gd name="connsiteX3005" fmla="*/ 1427085 w 6610536"/>
              <a:gd name="connsiteY3005" fmla="*/ 4751325 h 6610536"/>
              <a:gd name="connsiteX3006" fmla="*/ 1429791 w 6610536"/>
              <a:gd name="connsiteY3006" fmla="*/ 4751824 h 6610536"/>
              <a:gd name="connsiteX3007" fmla="*/ 1432496 w 6610536"/>
              <a:gd name="connsiteY3007" fmla="*/ 4752322 h 6610536"/>
              <a:gd name="connsiteX3008" fmla="*/ 1435188 w 6610536"/>
              <a:gd name="connsiteY3008" fmla="*/ 4753126 h 6610536"/>
              <a:gd name="connsiteX3009" fmla="*/ 1440552 w 6610536"/>
              <a:gd name="connsiteY3009" fmla="*/ 4755338 h 6610536"/>
              <a:gd name="connsiteX3010" fmla="*/ 1445589 w 6610536"/>
              <a:gd name="connsiteY3010" fmla="*/ 4758167 h 6610536"/>
              <a:gd name="connsiteX3011" fmla="*/ 1450904 w 6610536"/>
              <a:gd name="connsiteY3011" fmla="*/ 4761592 h 6610536"/>
              <a:gd name="connsiteX3012" fmla="*/ 1456220 w 6610536"/>
              <a:gd name="connsiteY3012" fmla="*/ 4765017 h 6610536"/>
              <a:gd name="connsiteX3013" fmla="*/ 1461511 w 6610536"/>
              <a:gd name="connsiteY3013" fmla="*/ 4769048 h 6610536"/>
              <a:gd name="connsiteX3014" fmla="*/ 1467106 w 6610536"/>
              <a:gd name="connsiteY3014" fmla="*/ 4773067 h 6610536"/>
              <a:gd name="connsiteX3015" fmla="*/ 1468654 w 6610536"/>
              <a:gd name="connsiteY3015" fmla="*/ 4773922 h 6610536"/>
              <a:gd name="connsiteX3016" fmla="*/ 739493 w 6610536"/>
              <a:gd name="connsiteY3016" fmla="*/ 4688963 h 6610536"/>
              <a:gd name="connsiteX3017" fmla="*/ 743965 w 6610536"/>
              <a:gd name="connsiteY3017" fmla="*/ 4689396 h 6610536"/>
              <a:gd name="connsiteX3018" fmla="*/ 747815 w 6610536"/>
              <a:gd name="connsiteY3018" fmla="*/ 4690466 h 6610536"/>
              <a:gd name="connsiteX3019" fmla="*/ 751951 w 6610536"/>
              <a:gd name="connsiteY3019" fmla="*/ 4691829 h 6610536"/>
              <a:gd name="connsiteX3020" fmla="*/ 756062 w 6610536"/>
              <a:gd name="connsiteY3020" fmla="*/ 4693802 h 6610536"/>
              <a:gd name="connsiteX3021" fmla="*/ 759263 w 6610536"/>
              <a:gd name="connsiteY3021" fmla="*/ 4696117 h 6610536"/>
              <a:gd name="connsiteX3022" fmla="*/ 762142 w 6610536"/>
              <a:gd name="connsiteY3022" fmla="*/ 4699055 h 6610536"/>
              <a:gd name="connsiteX3023" fmla="*/ 764682 w 6610536"/>
              <a:gd name="connsiteY3023" fmla="*/ 4702921 h 6610536"/>
              <a:gd name="connsiteX3024" fmla="*/ 766635 w 6610536"/>
              <a:gd name="connsiteY3024" fmla="*/ 4706507 h 6610536"/>
              <a:gd name="connsiteX3025" fmla="*/ 767965 w 6610536"/>
              <a:gd name="connsiteY3025" fmla="*/ 4710725 h 6610536"/>
              <a:gd name="connsiteX3026" fmla="*/ 768372 w 6610536"/>
              <a:gd name="connsiteY3026" fmla="*/ 4715593 h 6610536"/>
              <a:gd name="connsiteX3027" fmla="*/ 768179 w 6610536"/>
              <a:gd name="connsiteY3027" fmla="*/ 4720482 h 6610536"/>
              <a:gd name="connsiteX3028" fmla="*/ 765782 w 6610536"/>
              <a:gd name="connsiteY3028" fmla="*/ 4720578 h 6610536"/>
              <a:gd name="connsiteX3029" fmla="*/ 763382 w 6610536"/>
              <a:gd name="connsiteY3029" fmla="*/ 4720672 h 6610536"/>
              <a:gd name="connsiteX3030" fmla="*/ 761273 w 6610536"/>
              <a:gd name="connsiteY3030" fmla="*/ 4721061 h 6610536"/>
              <a:gd name="connsiteX3031" fmla="*/ 759749 w 6610536"/>
              <a:gd name="connsiteY3031" fmla="*/ 4721731 h 6610536"/>
              <a:gd name="connsiteX3032" fmla="*/ 759303 w 6610536"/>
              <a:gd name="connsiteY3032" fmla="*/ 4722045 h 6610536"/>
              <a:gd name="connsiteX3033" fmla="*/ 757701 w 6610536"/>
              <a:gd name="connsiteY3033" fmla="*/ 4721246 h 6610536"/>
              <a:gd name="connsiteX3034" fmla="*/ 753300 w 6610536"/>
              <a:gd name="connsiteY3034" fmla="*/ 4719076 h 6610536"/>
              <a:gd name="connsiteX3035" fmla="*/ 748247 w 6610536"/>
              <a:gd name="connsiteY3035" fmla="*/ 4717147 h 6610536"/>
              <a:gd name="connsiteX3036" fmla="*/ 743194 w 6610536"/>
              <a:gd name="connsiteY3036" fmla="*/ 4715219 h 6610536"/>
              <a:gd name="connsiteX3037" fmla="*/ 737694 w 6610536"/>
              <a:gd name="connsiteY3037" fmla="*/ 4713734 h 6610536"/>
              <a:gd name="connsiteX3038" fmla="*/ 727036 w 6610536"/>
              <a:gd name="connsiteY3038" fmla="*/ 4711637 h 6610536"/>
              <a:gd name="connsiteX3039" fmla="*/ 725485 w 6610536"/>
              <a:gd name="connsiteY3039" fmla="*/ 4710267 h 6610536"/>
              <a:gd name="connsiteX3040" fmla="*/ 723483 w 6610536"/>
              <a:gd name="connsiteY3040" fmla="*/ 4707904 h 6610536"/>
              <a:gd name="connsiteX3041" fmla="*/ 721481 w 6610536"/>
              <a:gd name="connsiteY3041" fmla="*/ 4705541 h 6610536"/>
              <a:gd name="connsiteX3042" fmla="*/ 719804 w 6610536"/>
              <a:gd name="connsiteY3042" fmla="*/ 4702556 h 6610536"/>
              <a:gd name="connsiteX3043" fmla="*/ 718724 w 6610536"/>
              <a:gd name="connsiteY3043" fmla="*/ 4699546 h 6610536"/>
              <a:gd name="connsiteX3044" fmla="*/ 717646 w 6610536"/>
              <a:gd name="connsiteY3044" fmla="*/ 4696539 h 6610536"/>
              <a:gd name="connsiteX3045" fmla="*/ 721952 w 6610536"/>
              <a:gd name="connsiteY3045" fmla="*/ 4693622 h 6610536"/>
              <a:gd name="connsiteX3046" fmla="*/ 726233 w 6610536"/>
              <a:gd name="connsiteY3046" fmla="*/ 4691318 h 6610536"/>
              <a:gd name="connsiteX3047" fmla="*/ 730477 w 6610536"/>
              <a:gd name="connsiteY3047" fmla="*/ 4689929 h 6610536"/>
              <a:gd name="connsiteX3048" fmla="*/ 734997 w 6610536"/>
              <a:gd name="connsiteY3048" fmla="*/ 4689141 h 6610536"/>
              <a:gd name="connsiteX3049" fmla="*/ 1202163 w 6610536"/>
              <a:gd name="connsiteY3049" fmla="*/ 4619232 h 6610536"/>
              <a:gd name="connsiteX3050" fmla="*/ 1201877 w 6610536"/>
              <a:gd name="connsiteY3050" fmla="*/ 4626445 h 6610536"/>
              <a:gd name="connsiteX3051" fmla="*/ 1201015 w 6610536"/>
              <a:gd name="connsiteY3051" fmla="*/ 4633081 h 6610536"/>
              <a:gd name="connsiteX3052" fmla="*/ 1200297 w 6610536"/>
              <a:gd name="connsiteY3052" fmla="*/ 4636110 h 6610536"/>
              <a:gd name="connsiteX3053" fmla="*/ 1199277 w 6610536"/>
              <a:gd name="connsiteY3053" fmla="*/ 4639151 h 6610536"/>
              <a:gd name="connsiteX3054" fmla="*/ 1198271 w 6610536"/>
              <a:gd name="connsiteY3054" fmla="*/ 4641890 h 6610536"/>
              <a:gd name="connsiteX3055" fmla="*/ 1197276 w 6610536"/>
              <a:gd name="connsiteY3055" fmla="*/ 4644330 h 6610536"/>
              <a:gd name="connsiteX3056" fmla="*/ 1196176 w 6610536"/>
              <a:gd name="connsiteY3056" fmla="*/ 4645833 h 6610536"/>
              <a:gd name="connsiteX3057" fmla="*/ 1196118 w 6610536"/>
              <a:gd name="connsiteY3057" fmla="*/ 4645264 h 6610536"/>
              <a:gd name="connsiteX3058" fmla="*/ 1194263 w 6610536"/>
              <a:gd name="connsiteY3058" fmla="*/ 4643410 h 6610536"/>
              <a:gd name="connsiteX3059" fmla="*/ 1192169 w 6610536"/>
              <a:gd name="connsiteY3059" fmla="*/ 4642208 h 6610536"/>
              <a:gd name="connsiteX3060" fmla="*/ 1190503 w 6610536"/>
              <a:gd name="connsiteY3060" fmla="*/ 4640989 h 6610536"/>
              <a:gd name="connsiteX3061" fmla="*/ 1188393 w 6610536"/>
              <a:gd name="connsiteY3061" fmla="*/ 4640216 h 6610536"/>
              <a:gd name="connsiteX3062" fmla="*/ 1186059 w 6610536"/>
              <a:gd name="connsiteY3062" fmla="*/ 4639664 h 6610536"/>
              <a:gd name="connsiteX3063" fmla="*/ 1184360 w 6610536"/>
              <a:gd name="connsiteY3063" fmla="*/ 4639303 h 6610536"/>
              <a:gd name="connsiteX3064" fmla="*/ 1181785 w 6610536"/>
              <a:gd name="connsiteY3064" fmla="*/ 4639404 h 6610536"/>
              <a:gd name="connsiteX3065" fmla="*/ 1179435 w 6610536"/>
              <a:gd name="connsiteY3065" fmla="*/ 4639282 h 6610536"/>
              <a:gd name="connsiteX3066" fmla="*/ 1174478 w 6610536"/>
              <a:gd name="connsiteY3066" fmla="*/ 4640121 h 6610536"/>
              <a:gd name="connsiteX3067" fmla="*/ 1172819 w 6610536"/>
              <a:gd name="connsiteY3067" fmla="*/ 4640515 h 6610536"/>
              <a:gd name="connsiteX3068" fmla="*/ 1172867 w 6610536"/>
              <a:gd name="connsiteY3068" fmla="*/ 4640192 h 6610536"/>
              <a:gd name="connsiteX3069" fmla="*/ 1173875 w 6610536"/>
              <a:gd name="connsiteY3069" fmla="*/ 4637453 h 6610536"/>
              <a:gd name="connsiteX3070" fmla="*/ 1175193 w 6610536"/>
              <a:gd name="connsiteY3070" fmla="*/ 4634399 h 6610536"/>
              <a:gd name="connsiteX3071" fmla="*/ 1176801 w 6610536"/>
              <a:gd name="connsiteY3071" fmla="*/ 4631637 h 6610536"/>
              <a:gd name="connsiteX3072" fmla="*/ 1178997 w 6610536"/>
              <a:gd name="connsiteY3072" fmla="*/ 4629147 h 6610536"/>
              <a:gd name="connsiteX3073" fmla="*/ 1181493 w 6610536"/>
              <a:gd name="connsiteY3073" fmla="*/ 4626648 h 6610536"/>
              <a:gd name="connsiteX3074" fmla="*/ 1184276 w 6610536"/>
              <a:gd name="connsiteY3074" fmla="*/ 4624439 h 6610536"/>
              <a:gd name="connsiteX3075" fmla="*/ 1187049 w 6610536"/>
              <a:gd name="connsiteY3075" fmla="*/ 4622529 h 6610536"/>
              <a:gd name="connsiteX3076" fmla="*/ 1190698 w 6610536"/>
              <a:gd name="connsiteY3076" fmla="*/ 4621184 h 6610536"/>
              <a:gd name="connsiteX3077" fmla="*/ 1194347 w 6610536"/>
              <a:gd name="connsiteY3077" fmla="*/ 4619840 h 6610536"/>
              <a:gd name="connsiteX3078" fmla="*/ 1198260 w 6610536"/>
              <a:gd name="connsiteY3078" fmla="*/ 4619386 h 6610536"/>
              <a:gd name="connsiteX3079" fmla="*/ 971153 w 6610536"/>
              <a:gd name="connsiteY3079" fmla="*/ 4437351 h 6610536"/>
              <a:gd name="connsiteX3080" fmla="*/ 973508 w 6610536"/>
              <a:gd name="connsiteY3080" fmla="*/ 4437912 h 6610536"/>
              <a:gd name="connsiteX3081" fmla="*/ 975861 w 6610536"/>
              <a:gd name="connsiteY3081" fmla="*/ 4438474 h 6610536"/>
              <a:gd name="connsiteX3082" fmla="*/ 977752 w 6610536"/>
              <a:gd name="connsiteY3082" fmla="*/ 4439915 h 6610536"/>
              <a:gd name="connsiteX3083" fmla="*/ 979848 w 6610536"/>
              <a:gd name="connsiteY3083" fmla="*/ 4441565 h 6610536"/>
              <a:gd name="connsiteX3084" fmla="*/ 981722 w 6610536"/>
              <a:gd name="connsiteY3084" fmla="*/ 4443439 h 6610536"/>
              <a:gd name="connsiteX3085" fmla="*/ 983356 w 6610536"/>
              <a:gd name="connsiteY3085" fmla="*/ 4445968 h 6610536"/>
              <a:gd name="connsiteX3086" fmla="*/ 984749 w 6610536"/>
              <a:gd name="connsiteY3086" fmla="*/ 4449153 h 6610536"/>
              <a:gd name="connsiteX3087" fmla="*/ 978447 w 6610536"/>
              <a:gd name="connsiteY3087" fmla="*/ 4456293 h 6610536"/>
              <a:gd name="connsiteX3088" fmla="*/ 971501 w 6610536"/>
              <a:gd name="connsiteY3088" fmla="*/ 4463239 h 6610536"/>
              <a:gd name="connsiteX3089" fmla="*/ 965019 w 6610536"/>
              <a:gd name="connsiteY3089" fmla="*/ 4469302 h 6610536"/>
              <a:gd name="connsiteX3090" fmla="*/ 964772 w 6610536"/>
              <a:gd name="connsiteY3090" fmla="*/ 4469487 h 6610536"/>
              <a:gd name="connsiteX3091" fmla="*/ 964157 w 6610536"/>
              <a:gd name="connsiteY3091" fmla="*/ 4468980 h 6610536"/>
              <a:gd name="connsiteX3092" fmla="*/ 962055 w 6610536"/>
              <a:gd name="connsiteY3092" fmla="*/ 4467831 h 6610536"/>
              <a:gd name="connsiteX3093" fmla="*/ 960249 w 6610536"/>
              <a:gd name="connsiteY3093" fmla="*/ 4466979 h 6610536"/>
              <a:gd name="connsiteX3094" fmla="*/ 957841 w 6610536"/>
              <a:gd name="connsiteY3094" fmla="*/ 4465842 h 6610536"/>
              <a:gd name="connsiteX3095" fmla="*/ 956047 w 6610536"/>
              <a:gd name="connsiteY3095" fmla="*/ 4464681 h 6610536"/>
              <a:gd name="connsiteX3096" fmla="*/ 954866 w 6610536"/>
              <a:gd name="connsiteY3096" fmla="*/ 4463495 h 6610536"/>
              <a:gd name="connsiteX3097" fmla="*/ 954597 w 6610536"/>
              <a:gd name="connsiteY3097" fmla="*/ 4462582 h 6610536"/>
              <a:gd name="connsiteX3098" fmla="*/ 954325 w 6610536"/>
              <a:gd name="connsiteY3098" fmla="*/ 4461669 h 6610536"/>
              <a:gd name="connsiteX3099" fmla="*/ 954092 w 6610536"/>
              <a:gd name="connsiteY3099" fmla="*/ 4459830 h 6610536"/>
              <a:gd name="connsiteX3100" fmla="*/ 956092 w 6610536"/>
              <a:gd name="connsiteY3100" fmla="*/ 4455749 h 6610536"/>
              <a:gd name="connsiteX3101" fmla="*/ 958388 w 6610536"/>
              <a:gd name="connsiteY3101" fmla="*/ 4451963 h 6610536"/>
              <a:gd name="connsiteX3102" fmla="*/ 962967 w 6610536"/>
              <a:gd name="connsiteY3102" fmla="*/ 4444699 h 6610536"/>
              <a:gd name="connsiteX3103" fmla="*/ 968017 w 6610536"/>
              <a:gd name="connsiteY3103" fmla="*/ 4437614 h 6610536"/>
              <a:gd name="connsiteX3104" fmla="*/ 968768 w 6610536"/>
              <a:gd name="connsiteY3104" fmla="*/ 4437655 h 6610536"/>
              <a:gd name="connsiteX3105" fmla="*/ 1010142 w 6610536"/>
              <a:gd name="connsiteY3105" fmla="*/ 4403680 h 6610536"/>
              <a:gd name="connsiteX3106" fmla="*/ 1010273 w 6610536"/>
              <a:gd name="connsiteY3106" fmla="*/ 4403726 h 6610536"/>
              <a:gd name="connsiteX3107" fmla="*/ 1019661 w 6610536"/>
              <a:gd name="connsiteY3107" fmla="*/ 4406742 h 6610536"/>
              <a:gd name="connsiteX3108" fmla="*/ 1028704 w 6610536"/>
              <a:gd name="connsiteY3108" fmla="*/ 4410695 h 6610536"/>
              <a:gd name="connsiteX3109" fmla="*/ 1026655 w 6610536"/>
              <a:gd name="connsiteY3109" fmla="*/ 4416012 h 6610536"/>
              <a:gd name="connsiteX3110" fmla="*/ 1023991 w 6610536"/>
              <a:gd name="connsiteY3110" fmla="*/ 4421352 h 6610536"/>
              <a:gd name="connsiteX3111" fmla="*/ 1021338 w 6610536"/>
              <a:gd name="connsiteY3111" fmla="*/ 4426384 h 6610536"/>
              <a:gd name="connsiteX3112" fmla="*/ 1018393 w 6610536"/>
              <a:gd name="connsiteY3112" fmla="*/ 4431119 h 6610536"/>
              <a:gd name="connsiteX3113" fmla="*/ 1015163 w 6610536"/>
              <a:gd name="connsiteY3113" fmla="*/ 4435250 h 6610536"/>
              <a:gd name="connsiteX3114" fmla="*/ 1011307 w 6610536"/>
              <a:gd name="connsiteY3114" fmla="*/ 4439712 h 6610536"/>
              <a:gd name="connsiteX3115" fmla="*/ 1007783 w 6610536"/>
              <a:gd name="connsiteY3115" fmla="*/ 4443547 h 6610536"/>
              <a:gd name="connsiteX3116" fmla="*/ 1006854 w 6610536"/>
              <a:gd name="connsiteY3116" fmla="*/ 4444414 h 6610536"/>
              <a:gd name="connsiteX3117" fmla="*/ 1004723 w 6610536"/>
              <a:gd name="connsiteY3117" fmla="*/ 4445164 h 6610536"/>
              <a:gd name="connsiteX3118" fmla="*/ 1002972 w 6610536"/>
              <a:gd name="connsiteY3118" fmla="*/ 4446066 h 6610536"/>
              <a:gd name="connsiteX3119" fmla="*/ 1000589 w 6610536"/>
              <a:gd name="connsiteY3119" fmla="*/ 4446336 h 6610536"/>
              <a:gd name="connsiteX3120" fmla="*/ 998634 w 6610536"/>
              <a:gd name="connsiteY3120" fmla="*/ 4446592 h 6610536"/>
              <a:gd name="connsiteX3121" fmla="*/ 996259 w 6610536"/>
              <a:gd name="connsiteY3121" fmla="*/ 4446427 h 6610536"/>
              <a:gd name="connsiteX3122" fmla="*/ 993895 w 6610536"/>
              <a:gd name="connsiteY3122" fmla="*/ 4445830 h 6610536"/>
              <a:gd name="connsiteX3123" fmla="*/ 991758 w 6610536"/>
              <a:gd name="connsiteY3123" fmla="*/ 4444578 h 6610536"/>
              <a:gd name="connsiteX3124" fmla="*/ 989612 w 6610536"/>
              <a:gd name="connsiteY3124" fmla="*/ 4443759 h 6610536"/>
              <a:gd name="connsiteX3125" fmla="*/ 986840 w 6610536"/>
              <a:gd name="connsiteY3125" fmla="*/ 4441870 h 6610536"/>
              <a:gd name="connsiteX3126" fmla="*/ 984723 w 6610536"/>
              <a:gd name="connsiteY3126" fmla="*/ 4439753 h 6610536"/>
              <a:gd name="connsiteX3127" fmla="*/ 987358 w 6610536"/>
              <a:gd name="connsiteY3127" fmla="*/ 4437968 h 6610536"/>
              <a:gd name="connsiteX3128" fmla="*/ 989999 w 6610536"/>
              <a:gd name="connsiteY3128" fmla="*/ 4435746 h 6610536"/>
              <a:gd name="connsiteX3129" fmla="*/ 992855 w 6610536"/>
              <a:gd name="connsiteY3129" fmla="*/ 4433739 h 6610536"/>
              <a:gd name="connsiteX3130" fmla="*/ 994642 w 6610536"/>
              <a:gd name="connsiteY3130" fmla="*/ 4431104 h 6610536"/>
              <a:gd name="connsiteX3131" fmla="*/ 998860 w 6610536"/>
              <a:gd name="connsiteY3131" fmla="*/ 4426040 h 6610536"/>
              <a:gd name="connsiteX3132" fmla="*/ 1002009 w 6610536"/>
              <a:gd name="connsiteY3132" fmla="*/ 4420348 h 6610536"/>
              <a:gd name="connsiteX3133" fmla="*/ 1005380 w 6610536"/>
              <a:gd name="connsiteY3133" fmla="*/ 4414435 h 6610536"/>
              <a:gd name="connsiteX3134" fmla="*/ 1008099 w 6610536"/>
              <a:gd name="connsiteY3134" fmla="*/ 4408754 h 6610536"/>
              <a:gd name="connsiteX3135" fmla="*/ 5919967 w 6610536"/>
              <a:gd name="connsiteY3135" fmla="*/ 4283424 h 6610536"/>
              <a:gd name="connsiteX3136" fmla="*/ 5921636 w 6610536"/>
              <a:gd name="connsiteY3136" fmla="*/ 4286729 h 6610536"/>
              <a:gd name="connsiteX3137" fmla="*/ 5924381 w 6610536"/>
              <a:gd name="connsiteY3137" fmla="*/ 4292633 h 6610536"/>
              <a:gd name="connsiteX3138" fmla="*/ 5927765 w 6610536"/>
              <a:gd name="connsiteY3138" fmla="*/ 4298725 h 6610536"/>
              <a:gd name="connsiteX3139" fmla="*/ 5929354 w 6610536"/>
              <a:gd name="connsiteY3139" fmla="*/ 4301671 h 6610536"/>
              <a:gd name="connsiteX3140" fmla="*/ 5931395 w 6610536"/>
              <a:gd name="connsiteY3140" fmla="*/ 4304161 h 6610536"/>
              <a:gd name="connsiteX3141" fmla="*/ 5933229 w 6610536"/>
              <a:gd name="connsiteY3141" fmla="*/ 4306447 h 6610536"/>
              <a:gd name="connsiteX3142" fmla="*/ 5935740 w 6610536"/>
              <a:gd name="connsiteY3142" fmla="*/ 4308055 h 6610536"/>
              <a:gd name="connsiteX3143" fmla="*/ 5936924 w 6610536"/>
              <a:gd name="connsiteY3143" fmla="*/ 4308550 h 6610536"/>
              <a:gd name="connsiteX3144" fmla="*/ 5936678 w 6610536"/>
              <a:gd name="connsiteY3144" fmla="*/ 4309073 h 6610536"/>
              <a:gd name="connsiteX3145" fmla="*/ 5935388 w 6610536"/>
              <a:gd name="connsiteY3145" fmla="*/ 4310666 h 6610536"/>
              <a:gd name="connsiteX3146" fmla="*/ 5934431 w 6610536"/>
              <a:gd name="connsiteY3146" fmla="*/ 4311629 h 6610536"/>
              <a:gd name="connsiteX3147" fmla="*/ 5933154 w 6610536"/>
              <a:gd name="connsiteY3147" fmla="*/ 4312913 h 6610536"/>
              <a:gd name="connsiteX3148" fmla="*/ 5931890 w 6610536"/>
              <a:gd name="connsiteY3148" fmla="*/ 4313889 h 6610536"/>
              <a:gd name="connsiteX3149" fmla="*/ 5930024 w 6610536"/>
              <a:gd name="connsiteY3149" fmla="*/ 4314579 h 6610536"/>
              <a:gd name="connsiteX3150" fmla="*/ 5928159 w 6610536"/>
              <a:gd name="connsiteY3150" fmla="*/ 4315269 h 6610536"/>
              <a:gd name="connsiteX3151" fmla="*/ 5926295 w 6610536"/>
              <a:gd name="connsiteY3151" fmla="*/ 4315959 h 6610536"/>
              <a:gd name="connsiteX3152" fmla="*/ 5923825 w 6610536"/>
              <a:gd name="connsiteY3152" fmla="*/ 4316365 h 6610536"/>
              <a:gd name="connsiteX3153" fmla="*/ 5921372 w 6610536"/>
              <a:gd name="connsiteY3153" fmla="*/ 4316462 h 6610536"/>
              <a:gd name="connsiteX3154" fmla="*/ 5918914 w 6610536"/>
              <a:gd name="connsiteY3154" fmla="*/ 4316559 h 6610536"/>
              <a:gd name="connsiteX3155" fmla="*/ 5917148 w 6610536"/>
              <a:gd name="connsiteY3155" fmla="*/ 4314778 h 6610536"/>
              <a:gd name="connsiteX3156" fmla="*/ 5916311 w 6610536"/>
              <a:gd name="connsiteY3156" fmla="*/ 4312651 h 6610536"/>
              <a:gd name="connsiteX3157" fmla="*/ 5915147 w 6610536"/>
              <a:gd name="connsiteY3157" fmla="*/ 4311155 h 6610536"/>
              <a:gd name="connsiteX3158" fmla="*/ 5914311 w 6610536"/>
              <a:gd name="connsiteY3158" fmla="*/ 4309031 h 6610536"/>
              <a:gd name="connsiteX3159" fmla="*/ 5913711 w 6610536"/>
              <a:gd name="connsiteY3159" fmla="*/ 4306401 h 6610536"/>
              <a:gd name="connsiteX3160" fmla="*/ 5914537 w 6610536"/>
              <a:gd name="connsiteY3160" fmla="*/ 4305363 h 6610536"/>
              <a:gd name="connsiteX3161" fmla="*/ 5913528 w 6610536"/>
              <a:gd name="connsiteY3161" fmla="*/ 4303901 h 6610536"/>
              <a:gd name="connsiteX3162" fmla="*/ 5913206 w 6610536"/>
              <a:gd name="connsiteY3162" fmla="*/ 4303807 h 6610536"/>
              <a:gd name="connsiteX3163" fmla="*/ 5912835 w 6610536"/>
              <a:gd name="connsiteY3163" fmla="*/ 4299835 h 6610536"/>
              <a:gd name="connsiteX3164" fmla="*/ 5913632 w 6610536"/>
              <a:gd name="connsiteY3164" fmla="*/ 4295179 h 6610536"/>
              <a:gd name="connsiteX3165" fmla="*/ 5915018 w 6610536"/>
              <a:gd name="connsiteY3165" fmla="*/ 4291115 h 6610536"/>
              <a:gd name="connsiteX3166" fmla="*/ 5916024 w 6610536"/>
              <a:gd name="connsiteY3166" fmla="*/ 4288915 h 6610536"/>
              <a:gd name="connsiteX3167" fmla="*/ 5917336 w 6610536"/>
              <a:gd name="connsiteY3167" fmla="*/ 4286705 h 6610536"/>
              <a:gd name="connsiteX3168" fmla="*/ 5918330 w 6610536"/>
              <a:gd name="connsiteY3168" fmla="*/ 4284816 h 6610536"/>
              <a:gd name="connsiteX3169" fmla="*/ 5804784 w 6610536"/>
              <a:gd name="connsiteY3169" fmla="*/ 4252279 h 6610536"/>
              <a:gd name="connsiteX3170" fmla="*/ 5804831 w 6610536"/>
              <a:gd name="connsiteY3170" fmla="*/ 4252954 h 6610536"/>
              <a:gd name="connsiteX3171" fmla="*/ 5804811 w 6610536"/>
              <a:gd name="connsiteY3171" fmla="*/ 4253385 h 6610536"/>
              <a:gd name="connsiteX3172" fmla="*/ 5804998 w 6610536"/>
              <a:gd name="connsiteY3172" fmla="*/ 4254020 h 6610536"/>
              <a:gd name="connsiteX3173" fmla="*/ 5805429 w 6610536"/>
              <a:gd name="connsiteY3173" fmla="*/ 4254002 h 6610536"/>
              <a:gd name="connsiteX3174" fmla="*/ 5806269 w 6610536"/>
              <a:gd name="connsiteY3174" fmla="*/ 4254395 h 6610536"/>
              <a:gd name="connsiteX3175" fmla="*/ 5799184 w 6610536"/>
              <a:gd name="connsiteY3175" fmla="*/ 4255700 h 6610536"/>
              <a:gd name="connsiteX3176" fmla="*/ 5799909 w 6610536"/>
              <a:gd name="connsiteY3176" fmla="*/ 4255212 h 6610536"/>
              <a:gd name="connsiteX3177" fmla="*/ 5803967 w 6610536"/>
              <a:gd name="connsiteY3177" fmla="*/ 4252676 h 6610536"/>
              <a:gd name="connsiteX3178" fmla="*/ 5863999 w 6610536"/>
              <a:gd name="connsiteY3178" fmla="*/ 4235454 h 6610536"/>
              <a:gd name="connsiteX3179" fmla="*/ 5868545 w 6610536"/>
              <a:gd name="connsiteY3179" fmla="*/ 4235868 h 6610536"/>
              <a:gd name="connsiteX3180" fmla="*/ 5873402 w 6610536"/>
              <a:gd name="connsiteY3180" fmla="*/ 4236271 h 6610536"/>
              <a:gd name="connsiteX3181" fmla="*/ 5877927 w 6610536"/>
              <a:gd name="connsiteY3181" fmla="*/ 4237282 h 6610536"/>
              <a:gd name="connsiteX3182" fmla="*/ 5882137 w 6610536"/>
              <a:gd name="connsiteY3182" fmla="*/ 4238600 h 6610536"/>
              <a:gd name="connsiteX3183" fmla="*/ 5885725 w 6610536"/>
              <a:gd name="connsiteY3183" fmla="*/ 4240242 h 6610536"/>
              <a:gd name="connsiteX3184" fmla="*/ 5888984 w 6610536"/>
              <a:gd name="connsiteY3184" fmla="*/ 4242489 h 6610536"/>
              <a:gd name="connsiteX3185" fmla="*/ 5892536 w 6610536"/>
              <a:gd name="connsiteY3185" fmla="*/ 4245021 h 6610536"/>
              <a:gd name="connsiteX3186" fmla="*/ 5895162 w 6610536"/>
              <a:gd name="connsiteY3186" fmla="*/ 4247889 h 6610536"/>
              <a:gd name="connsiteX3187" fmla="*/ 5897449 w 6610536"/>
              <a:gd name="connsiteY3187" fmla="*/ 4251661 h 6610536"/>
              <a:gd name="connsiteX3188" fmla="*/ 5897627 w 6610536"/>
              <a:gd name="connsiteY3188" fmla="*/ 4252028 h 6610536"/>
              <a:gd name="connsiteX3189" fmla="*/ 5893544 w 6610536"/>
              <a:gd name="connsiteY3189" fmla="*/ 4255194 h 6610536"/>
              <a:gd name="connsiteX3190" fmla="*/ 5886654 w 6610536"/>
              <a:gd name="connsiteY3190" fmla="*/ 4260848 h 6610536"/>
              <a:gd name="connsiteX3191" fmla="*/ 5879127 w 6610536"/>
              <a:gd name="connsiteY3191" fmla="*/ 4266317 h 6610536"/>
              <a:gd name="connsiteX3192" fmla="*/ 5872275 w 6610536"/>
              <a:gd name="connsiteY3192" fmla="*/ 4271114 h 6610536"/>
              <a:gd name="connsiteX3193" fmla="*/ 5868558 w 6610536"/>
              <a:gd name="connsiteY3193" fmla="*/ 4272772 h 6610536"/>
              <a:gd name="connsiteX3194" fmla="*/ 5865027 w 6610536"/>
              <a:gd name="connsiteY3194" fmla="*/ 4275067 h 6610536"/>
              <a:gd name="connsiteX3195" fmla="*/ 5861511 w 6610536"/>
              <a:gd name="connsiteY3195" fmla="*/ 4271999 h 6610536"/>
              <a:gd name="connsiteX3196" fmla="*/ 5858237 w 6610536"/>
              <a:gd name="connsiteY3196" fmla="*/ 4268276 h 6610536"/>
              <a:gd name="connsiteX3197" fmla="*/ 5855635 w 6610536"/>
              <a:gd name="connsiteY3197" fmla="*/ 4263881 h 6610536"/>
              <a:gd name="connsiteX3198" fmla="*/ 5853015 w 6610536"/>
              <a:gd name="connsiteY3198" fmla="*/ 4259918 h 6610536"/>
              <a:gd name="connsiteX3199" fmla="*/ 5848017 w 6610536"/>
              <a:gd name="connsiteY3199" fmla="*/ 4251335 h 6610536"/>
              <a:gd name="connsiteX3200" fmla="*/ 5845396 w 6610536"/>
              <a:gd name="connsiteY3200" fmla="*/ 4247370 h 6610536"/>
              <a:gd name="connsiteX3201" fmla="*/ 5842999 w 6610536"/>
              <a:gd name="connsiteY3201" fmla="*/ 4243182 h 6610536"/>
              <a:gd name="connsiteX3202" fmla="*/ 5840361 w 6610536"/>
              <a:gd name="connsiteY3202" fmla="*/ 4239647 h 6610536"/>
              <a:gd name="connsiteX3203" fmla="*/ 5839144 w 6610536"/>
              <a:gd name="connsiteY3203" fmla="*/ 4238619 h 6610536"/>
              <a:gd name="connsiteX3204" fmla="*/ 5843527 w 6610536"/>
              <a:gd name="connsiteY3204" fmla="*/ 4237449 h 6610536"/>
              <a:gd name="connsiteX3205" fmla="*/ 5848733 w 6610536"/>
              <a:gd name="connsiteY3205" fmla="*/ 4236651 h 6610536"/>
              <a:gd name="connsiteX3206" fmla="*/ 5853927 w 6610536"/>
              <a:gd name="connsiteY3206" fmla="*/ 4236148 h 6610536"/>
              <a:gd name="connsiteX3207" fmla="*/ 5858816 w 6610536"/>
              <a:gd name="connsiteY3207" fmla="*/ 4235658 h 6610536"/>
              <a:gd name="connsiteX3208" fmla="*/ 666561 w 6610536"/>
              <a:gd name="connsiteY3208" fmla="*/ 4223397 h 6610536"/>
              <a:gd name="connsiteX3209" fmla="*/ 666718 w 6610536"/>
              <a:gd name="connsiteY3209" fmla="*/ 4223692 h 6610536"/>
              <a:gd name="connsiteX3210" fmla="*/ 667819 w 6610536"/>
              <a:gd name="connsiteY3210" fmla="*/ 4226071 h 6610536"/>
              <a:gd name="connsiteX3211" fmla="*/ 668598 w 6610536"/>
              <a:gd name="connsiteY3211" fmla="*/ 4229069 h 6610536"/>
              <a:gd name="connsiteX3212" fmla="*/ 669637 w 6610536"/>
              <a:gd name="connsiteY3212" fmla="*/ 4232964 h 6610536"/>
              <a:gd name="connsiteX3213" fmla="*/ 670056 w 6610536"/>
              <a:gd name="connsiteY3213" fmla="*/ 4237489 h 6610536"/>
              <a:gd name="connsiteX3214" fmla="*/ 670439 w 6610536"/>
              <a:gd name="connsiteY3214" fmla="*/ 4242925 h 6610536"/>
              <a:gd name="connsiteX3215" fmla="*/ 666480 w 6610536"/>
              <a:gd name="connsiteY3215" fmla="*/ 4244898 h 6610536"/>
              <a:gd name="connsiteX3216" fmla="*/ 662855 w 6610536"/>
              <a:gd name="connsiteY3216" fmla="*/ 4245950 h 6610536"/>
              <a:gd name="connsiteX3217" fmla="*/ 659841 w 6610536"/>
              <a:gd name="connsiteY3217" fmla="*/ 4246674 h 6610536"/>
              <a:gd name="connsiteX3218" fmla="*/ 657140 w 6610536"/>
              <a:gd name="connsiteY3218" fmla="*/ 4247083 h 6610536"/>
              <a:gd name="connsiteX3219" fmla="*/ 655058 w 6610536"/>
              <a:gd name="connsiteY3219" fmla="*/ 4246863 h 6610536"/>
              <a:gd name="connsiteX3220" fmla="*/ 653000 w 6610536"/>
              <a:gd name="connsiteY3220" fmla="*/ 4246035 h 6610536"/>
              <a:gd name="connsiteX3221" fmla="*/ 651840 w 6610536"/>
              <a:gd name="connsiteY3221" fmla="*/ 4245174 h 6610536"/>
              <a:gd name="connsiteX3222" fmla="*/ 650704 w 6610536"/>
              <a:gd name="connsiteY3222" fmla="*/ 4243704 h 6610536"/>
              <a:gd name="connsiteX3223" fmla="*/ 650166 w 6610536"/>
              <a:gd name="connsiteY3223" fmla="*/ 4242211 h 6610536"/>
              <a:gd name="connsiteX3224" fmla="*/ 649640 w 6610536"/>
              <a:gd name="connsiteY3224" fmla="*/ 4240415 h 6610536"/>
              <a:gd name="connsiteX3225" fmla="*/ 649424 w 6610536"/>
              <a:gd name="connsiteY3225" fmla="*/ 4238304 h 6610536"/>
              <a:gd name="connsiteX3226" fmla="*/ 649807 w 6610536"/>
              <a:gd name="connsiteY3226" fmla="*/ 4236170 h 6610536"/>
              <a:gd name="connsiteX3227" fmla="*/ 649831 w 6610536"/>
              <a:gd name="connsiteY3227" fmla="*/ 4235557 h 6610536"/>
              <a:gd name="connsiteX3228" fmla="*/ 654514 w 6610536"/>
              <a:gd name="connsiteY3228" fmla="*/ 4238301 h 6610536"/>
              <a:gd name="connsiteX3229" fmla="*/ 658098 w 6610536"/>
              <a:gd name="connsiteY3229" fmla="*/ 4234307 h 6610536"/>
              <a:gd name="connsiteX3230" fmla="*/ 661270 w 6610536"/>
              <a:gd name="connsiteY3230" fmla="*/ 4229898 h 6610536"/>
              <a:gd name="connsiteX3231" fmla="*/ 6010323 w 6610536"/>
              <a:gd name="connsiteY3231" fmla="*/ 4178068 h 6610536"/>
              <a:gd name="connsiteX3232" fmla="*/ 6009055 w 6610536"/>
              <a:gd name="connsiteY3232" fmla="*/ 4179873 h 6610536"/>
              <a:gd name="connsiteX3233" fmla="*/ 6003051 w 6610536"/>
              <a:gd name="connsiteY3233" fmla="*/ 4186457 h 6610536"/>
              <a:gd name="connsiteX3234" fmla="*/ 5998792 w 6610536"/>
              <a:gd name="connsiteY3234" fmla="*/ 4191178 h 6610536"/>
              <a:gd name="connsiteX3235" fmla="*/ 5998806 w 6610536"/>
              <a:gd name="connsiteY3235" fmla="*/ 4191086 h 6610536"/>
              <a:gd name="connsiteX3236" fmla="*/ 5998673 w 6610536"/>
              <a:gd name="connsiteY3236" fmla="*/ 4189162 h 6610536"/>
              <a:gd name="connsiteX3237" fmla="*/ 5997887 w 6610536"/>
              <a:gd name="connsiteY3237" fmla="*/ 4187479 h 6610536"/>
              <a:gd name="connsiteX3238" fmla="*/ 5997118 w 6610536"/>
              <a:gd name="connsiteY3238" fmla="*/ 4185366 h 6610536"/>
              <a:gd name="connsiteX3239" fmla="*/ 5995697 w 6610536"/>
              <a:gd name="connsiteY3239" fmla="*/ 4183496 h 6610536"/>
              <a:gd name="connsiteX3240" fmla="*/ 5993845 w 6610536"/>
              <a:gd name="connsiteY3240" fmla="*/ 4181643 h 6610536"/>
              <a:gd name="connsiteX3241" fmla="*/ 5998833 w 6610536"/>
              <a:gd name="connsiteY3241" fmla="*/ 4180360 h 6610536"/>
              <a:gd name="connsiteX3242" fmla="*/ 6004026 w 6610536"/>
              <a:gd name="connsiteY3242" fmla="*/ 4179281 h 6610536"/>
              <a:gd name="connsiteX3243" fmla="*/ 6009653 w 6610536"/>
              <a:gd name="connsiteY3243" fmla="*/ 4178184 h 6610536"/>
              <a:gd name="connsiteX3244" fmla="*/ 5896024 w 6610536"/>
              <a:gd name="connsiteY3244" fmla="*/ 4151073 h 6610536"/>
              <a:gd name="connsiteX3245" fmla="*/ 5898077 w 6610536"/>
              <a:gd name="connsiteY3245" fmla="*/ 4153534 h 6610536"/>
              <a:gd name="connsiteX3246" fmla="*/ 5895069 w 6610536"/>
              <a:gd name="connsiteY3246" fmla="*/ 4153662 h 6610536"/>
              <a:gd name="connsiteX3247" fmla="*/ 5892720 w 6610536"/>
              <a:gd name="connsiteY3247" fmla="*/ 4153941 h 6610536"/>
              <a:gd name="connsiteX3248" fmla="*/ 5895643 w 6610536"/>
              <a:gd name="connsiteY3248" fmla="*/ 4151406 h 6610536"/>
              <a:gd name="connsiteX3249" fmla="*/ 5911124 w 6610536"/>
              <a:gd name="connsiteY3249" fmla="*/ 4137549 h 6610536"/>
              <a:gd name="connsiteX3250" fmla="*/ 5914583 w 6610536"/>
              <a:gd name="connsiteY3250" fmla="*/ 4138675 h 6610536"/>
              <a:gd name="connsiteX3251" fmla="*/ 5919406 w 6610536"/>
              <a:gd name="connsiteY3251" fmla="*/ 4141259 h 6610536"/>
              <a:gd name="connsiteX3252" fmla="*/ 5923352 w 6610536"/>
              <a:gd name="connsiteY3252" fmla="*/ 4144309 h 6610536"/>
              <a:gd name="connsiteX3253" fmla="*/ 5927074 w 6610536"/>
              <a:gd name="connsiteY3253" fmla="*/ 4147584 h 6610536"/>
              <a:gd name="connsiteX3254" fmla="*/ 5934297 w 6610536"/>
              <a:gd name="connsiteY3254" fmla="*/ 4154356 h 6610536"/>
              <a:gd name="connsiteX3255" fmla="*/ 5941704 w 6610536"/>
              <a:gd name="connsiteY3255" fmla="*/ 4161764 h 6610536"/>
              <a:gd name="connsiteX3256" fmla="*/ 5945425 w 6610536"/>
              <a:gd name="connsiteY3256" fmla="*/ 4165038 h 6610536"/>
              <a:gd name="connsiteX3257" fmla="*/ 5949578 w 6610536"/>
              <a:gd name="connsiteY3257" fmla="*/ 4168294 h 6610536"/>
              <a:gd name="connsiteX3258" fmla="*/ 5954364 w 6610536"/>
              <a:gd name="connsiteY3258" fmla="*/ 4171738 h 6610536"/>
              <a:gd name="connsiteX3259" fmla="*/ 5959414 w 6610536"/>
              <a:gd name="connsiteY3259" fmla="*/ 4174095 h 6610536"/>
              <a:gd name="connsiteX3260" fmla="*/ 5964461 w 6610536"/>
              <a:gd name="connsiteY3260" fmla="*/ 4176456 h 6610536"/>
              <a:gd name="connsiteX3261" fmla="*/ 5970836 w 6610536"/>
              <a:gd name="connsiteY3261" fmla="*/ 4177902 h 6610536"/>
              <a:gd name="connsiteX3262" fmla="*/ 5965381 w 6610536"/>
              <a:gd name="connsiteY3262" fmla="*/ 4180063 h 6610536"/>
              <a:gd name="connsiteX3263" fmla="*/ 5962075 w 6610536"/>
              <a:gd name="connsiteY3263" fmla="*/ 4182136 h 6610536"/>
              <a:gd name="connsiteX3264" fmla="*/ 5959628 w 6610536"/>
              <a:gd name="connsiteY3264" fmla="*/ 4184170 h 6610536"/>
              <a:gd name="connsiteX3265" fmla="*/ 5957612 w 6610536"/>
              <a:gd name="connsiteY3265" fmla="*/ 4186186 h 6610536"/>
              <a:gd name="connsiteX3266" fmla="*/ 5955578 w 6610536"/>
              <a:gd name="connsiteY3266" fmla="*/ 4188633 h 6610536"/>
              <a:gd name="connsiteX3267" fmla="*/ 5952684 w 6610536"/>
              <a:gd name="connsiteY3267" fmla="*/ 4191114 h 6610536"/>
              <a:gd name="connsiteX3268" fmla="*/ 5948464 w 6610536"/>
              <a:gd name="connsiteY3268" fmla="*/ 4194512 h 6610536"/>
              <a:gd name="connsiteX3269" fmla="*/ 5942319 w 6610536"/>
              <a:gd name="connsiteY3269" fmla="*/ 4197776 h 6610536"/>
              <a:gd name="connsiteX3270" fmla="*/ 5945667 w 6610536"/>
              <a:gd name="connsiteY3270" fmla="*/ 4199778 h 6610536"/>
              <a:gd name="connsiteX3271" fmla="*/ 5949255 w 6610536"/>
              <a:gd name="connsiteY3271" fmla="*/ 4201129 h 6610536"/>
              <a:gd name="connsiteX3272" fmla="*/ 5952639 w 6610536"/>
              <a:gd name="connsiteY3272" fmla="*/ 4202271 h 6610536"/>
              <a:gd name="connsiteX3273" fmla="*/ 5956059 w 6610536"/>
              <a:gd name="connsiteY3273" fmla="*/ 4202555 h 6610536"/>
              <a:gd name="connsiteX3274" fmla="*/ 5959703 w 6610536"/>
              <a:gd name="connsiteY3274" fmla="*/ 4202615 h 6610536"/>
              <a:gd name="connsiteX3275" fmla="*/ 5963366 w 6610536"/>
              <a:gd name="connsiteY3275" fmla="*/ 4202246 h 6610536"/>
              <a:gd name="connsiteX3276" fmla="*/ 5970262 w 6610536"/>
              <a:gd name="connsiteY3276" fmla="*/ 4201523 h 6610536"/>
              <a:gd name="connsiteX3277" fmla="*/ 5973270 w 6610536"/>
              <a:gd name="connsiteY3277" fmla="*/ 4201395 h 6610536"/>
              <a:gd name="connsiteX3278" fmla="*/ 5976485 w 6610536"/>
              <a:gd name="connsiteY3278" fmla="*/ 4201474 h 6610536"/>
              <a:gd name="connsiteX3279" fmla="*/ 5979475 w 6610536"/>
              <a:gd name="connsiteY3279" fmla="*/ 4201776 h 6610536"/>
              <a:gd name="connsiteX3280" fmla="*/ 5982017 w 6610536"/>
              <a:gd name="connsiteY3280" fmla="*/ 4202526 h 6610536"/>
              <a:gd name="connsiteX3281" fmla="*/ 5984523 w 6610536"/>
              <a:gd name="connsiteY3281" fmla="*/ 4204136 h 6610536"/>
              <a:gd name="connsiteX3282" fmla="*/ 5985751 w 6610536"/>
              <a:gd name="connsiteY3282" fmla="*/ 4204924 h 6610536"/>
              <a:gd name="connsiteX3283" fmla="*/ 5981297 w 6610536"/>
              <a:gd name="connsiteY3283" fmla="*/ 4209377 h 6610536"/>
              <a:gd name="connsiteX3284" fmla="*/ 5976833 w 6610536"/>
              <a:gd name="connsiteY3284" fmla="*/ 4215295 h 6610536"/>
              <a:gd name="connsiteX3285" fmla="*/ 5972998 w 6610536"/>
              <a:gd name="connsiteY3285" fmla="*/ 4220586 h 6610536"/>
              <a:gd name="connsiteX3286" fmla="*/ 5971388 w 6610536"/>
              <a:gd name="connsiteY3286" fmla="*/ 4223066 h 6610536"/>
              <a:gd name="connsiteX3287" fmla="*/ 5970787 w 6610536"/>
              <a:gd name="connsiteY3287" fmla="*/ 4224202 h 6610536"/>
              <a:gd name="connsiteX3288" fmla="*/ 5969051 w 6610536"/>
              <a:gd name="connsiteY3288" fmla="*/ 4224957 h 6610536"/>
              <a:gd name="connsiteX3289" fmla="*/ 5965970 w 6610536"/>
              <a:gd name="connsiteY3289" fmla="*/ 4226804 h 6610536"/>
              <a:gd name="connsiteX3290" fmla="*/ 5963524 w 6610536"/>
              <a:gd name="connsiteY3290" fmla="*/ 4228838 h 6610536"/>
              <a:gd name="connsiteX3291" fmla="*/ 5960835 w 6610536"/>
              <a:gd name="connsiteY3291" fmla="*/ 4231528 h 6610536"/>
              <a:gd name="connsiteX3292" fmla="*/ 5959506 w 6610536"/>
              <a:gd name="connsiteY3292" fmla="*/ 4232856 h 6610536"/>
              <a:gd name="connsiteX3293" fmla="*/ 5958923 w 6610536"/>
              <a:gd name="connsiteY3293" fmla="*/ 4232624 h 6610536"/>
              <a:gd name="connsiteX3294" fmla="*/ 5950883 w 6610536"/>
              <a:gd name="connsiteY3294" fmla="*/ 4229617 h 6610536"/>
              <a:gd name="connsiteX3295" fmla="*/ 5947251 w 6610536"/>
              <a:gd name="connsiteY3295" fmla="*/ 4228442 h 6610536"/>
              <a:gd name="connsiteX3296" fmla="*/ 5947597 w 6610536"/>
              <a:gd name="connsiteY3296" fmla="*/ 4225010 h 6610536"/>
              <a:gd name="connsiteX3297" fmla="*/ 5948810 w 6610536"/>
              <a:gd name="connsiteY3297" fmla="*/ 4221740 h 6610536"/>
              <a:gd name="connsiteX3298" fmla="*/ 5948955 w 6610536"/>
              <a:gd name="connsiteY3298" fmla="*/ 4218303 h 6610536"/>
              <a:gd name="connsiteX3299" fmla="*/ 5948599 w 6610536"/>
              <a:gd name="connsiteY3299" fmla="*/ 4216600 h 6610536"/>
              <a:gd name="connsiteX3300" fmla="*/ 5948671 w 6610536"/>
              <a:gd name="connsiteY3300" fmla="*/ 4214882 h 6610536"/>
              <a:gd name="connsiteX3301" fmla="*/ 5947679 w 6610536"/>
              <a:gd name="connsiteY3301" fmla="*/ 4212993 h 6610536"/>
              <a:gd name="connsiteX3302" fmla="*/ 5946239 w 6610536"/>
              <a:gd name="connsiteY3302" fmla="*/ 4211553 h 6610536"/>
              <a:gd name="connsiteX3303" fmla="*/ 5942838 w 6610536"/>
              <a:gd name="connsiteY3303" fmla="*/ 4210840 h 6610536"/>
              <a:gd name="connsiteX3304" fmla="*/ 5941565 w 6610536"/>
              <a:gd name="connsiteY3304" fmla="*/ 4210465 h 6610536"/>
              <a:gd name="connsiteX3305" fmla="*/ 5940706 w 6610536"/>
              <a:gd name="connsiteY3305" fmla="*/ 4210500 h 6610536"/>
              <a:gd name="connsiteX3306" fmla="*/ 5939604 w 6610536"/>
              <a:gd name="connsiteY3306" fmla="*/ 4211191 h 6610536"/>
              <a:gd name="connsiteX3307" fmla="*/ 5938950 w 6610536"/>
              <a:gd name="connsiteY3307" fmla="*/ 4211434 h 6610536"/>
              <a:gd name="connsiteX3308" fmla="*/ 5938708 w 6610536"/>
              <a:gd name="connsiteY3308" fmla="*/ 4212088 h 6610536"/>
              <a:gd name="connsiteX3309" fmla="*/ 5938465 w 6610536"/>
              <a:gd name="connsiteY3309" fmla="*/ 4212741 h 6610536"/>
              <a:gd name="connsiteX3310" fmla="*/ 5938598 w 6610536"/>
              <a:gd name="connsiteY3310" fmla="*/ 4214666 h 6610536"/>
              <a:gd name="connsiteX3311" fmla="*/ 5938936 w 6610536"/>
              <a:gd name="connsiteY3311" fmla="*/ 4216798 h 6610536"/>
              <a:gd name="connsiteX3312" fmla="*/ 5940419 w 6610536"/>
              <a:gd name="connsiteY3312" fmla="*/ 4222311 h 6610536"/>
              <a:gd name="connsiteX3313" fmla="*/ 5941579 w 6610536"/>
              <a:gd name="connsiteY3313" fmla="*/ 4225266 h 6610536"/>
              <a:gd name="connsiteX3314" fmla="*/ 5941720 w 6610536"/>
              <a:gd name="connsiteY3314" fmla="*/ 4226652 h 6610536"/>
              <a:gd name="connsiteX3315" fmla="*/ 5935067 w 6610536"/>
              <a:gd name="connsiteY3315" fmla="*/ 4224499 h 6610536"/>
              <a:gd name="connsiteX3316" fmla="*/ 5932489 w 6610536"/>
              <a:gd name="connsiteY3316" fmla="*/ 4223607 h 6610536"/>
              <a:gd name="connsiteX3317" fmla="*/ 5932439 w 6610536"/>
              <a:gd name="connsiteY3317" fmla="*/ 4223293 h 6610536"/>
              <a:gd name="connsiteX3318" fmla="*/ 5932325 w 6610536"/>
              <a:gd name="connsiteY3318" fmla="*/ 4220939 h 6610536"/>
              <a:gd name="connsiteX3319" fmla="*/ 5931557 w 6610536"/>
              <a:gd name="connsiteY3319" fmla="*/ 4218827 h 6610536"/>
              <a:gd name="connsiteX3320" fmla="*/ 5931012 w 6610536"/>
              <a:gd name="connsiteY3320" fmla="*/ 4216490 h 6610536"/>
              <a:gd name="connsiteX3321" fmla="*/ 5929590 w 6610536"/>
              <a:gd name="connsiteY3321" fmla="*/ 4214621 h 6610536"/>
              <a:gd name="connsiteX3322" fmla="*/ 5928374 w 6610536"/>
              <a:gd name="connsiteY3322" fmla="*/ 4212956 h 6610536"/>
              <a:gd name="connsiteX3323" fmla="*/ 5926727 w 6610536"/>
              <a:gd name="connsiteY3323" fmla="*/ 4211309 h 6610536"/>
              <a:gd name="connsiteX3324" fmla="*/ 5924857 w 6610536"/>
              <a:gd name="connsiteY3324" fmla="*/ 4209889 h 6610536"/>
              <a:gd name="connsiteX3325" fmla="*/ 5922315 w 6610536"/>
              <a:gd name="connsiteY3325" fmla="*/ 4209138 h 6610536"/>
              <a:gd name="connsiteX3326" fmla="*/ 5919997 w 6610536"/>
              <a:gd name="connsiteY3326" fmla="*/ 4208164 h 6610536"/>
              <a:gd name="connsiteX3327" fmla="*/ 5917418 w 6610536"/>
              <a:gd name="connsiteY3327" fmla="*/ 4208273 h 6610536"/>
              <a:gd name="connsiteX3328" fmla="*/ 5913981 w 6610536"/>
              <a:gd name="connsiteY3328" fmla="*/ 4208418 h 6610536"/>
              <a:gd name="connsiteX3329" fmla="*/ 5912992 w 6610536"/>
              <a:gd name="connsiteY3329" fmla="*/ 4211464 h 6610536"/>
              <a:gd name="connsiteX3330" fmla="*/ 5912622 w 6610536"/>
              <a:gd name="connsiteY3330" fmla="*/ 4215126 h 6610536"/>
              <a:gd name="connsiteX3331" fmla="*/ 5912736 w 6610536"/>
              <a:gd name="connsiteY3331" fmla="*/ 4216485 h 6610536"/>
              <a:gd name="connsiteX3332" fmla="*/ 5906476 w 6610536"/>
              <a:gd name="connsiteY3332" fmla="*/ 4213842 h 6610536"/>
              <a:gd name="connsiteX3333" fmla="*/ 5900555 w 6610536"/>
              <a:gd name="connsiteY3333" fmla="*/ 4210750 h 6610536"/>
              <a:gd name="connsiteX3334" fmla="*/ 5894657 w 6610536"/>
              <a:gd name="connsiteY3334" fmla="*/ 4207053 h 6610536"/>
              <a:gd name="connsiteX3335" fmla="*/ 5890285 w 6610536"/>
              <a:gd name="connsiteY3335" fmla="*/ 4202995 h 6610536"/>
              <a:gd name="connsiteX3336" fmla="*/ 5888236 w 6610536"/>
              <a:gd name="connsiteY3336" fmla="*/ 4201263 h 6610536"/>
              <a:gd name="connsiteX3337" fmla="*/ 5886214 w 6610536"/>
              <a:gd name="connsiteY3337" fmla="*/ 4198924 h 6610536"/>
              <a:gd name="connsiteX3338" fmla="*/ 5884203 w 6610536"/>
              <a:gd name="connsiteY3338" fmla="*/ 4196284 h 6610536"/>
              <a:gd name="connsiteX3339" fmla="*/ 5883087 w 6610536"/>
              <a:gd name="connsiteY3339" fmla="*/ 4193910 h 6610536"/>
              <a:gd name="connsiteX3340" fmla="*/ 5883023 w 6610536"/>
              <a:gd name="connsiteY3340" fmla="*/ 4193759 h 6610536"/>
              <a:gd name="connsiteX3341" fmla="*/ 5885258 w 6610536"/>
              <a:gd name="connsiteY3341" fmla="*/ 4192691 h 6610536"/>
              <a:gd name="connsiteX3342" fmla="*/ 5888117 w 6610536"/>
              <a:gd name="connsiteY3342" fmla="*/ 4191069 h 6610536"/>
              <a:gd name="connsiteX3343" fmla="*/ 5891610 w 6610536"/>
              <a:gd name="connsiteY3343" fmla="*/ 4189635 h 6610536"/>
              <a:gd name="connsiteX3344" fmla="*/ 5895103 w 6610536"/>
              <a:gd name="connsiteY3344" fmla="*/ 4188198 h 6610536"/>
              <a:gd name="connsiteX3345" fmla="*/ 5898559 w 6610536"/>
              <a:gd name="connsiteY3345" fmla="*/ 4187622 h 6610536"/>
              <a:gd name="connsiteX3346" fmla="*/ 5901792 w 6610536"/>
              <a:gd name="connsiteY3346" fmla="*/ 4187270 h 6610536"/>
              <a:gd name="connsiteX3347" fmla="*/ 5905231 w 6610536"/>
              <a:gd name="connsiteY3347" fmla="*/ 4187124 h 6610536"/>
              <a:gd name="connsiteX3348" fmla="*/ 5908428 w 6610536"/>
              <a:gd name="connsiteY3348" fmla="*/ 4187633 h 6610536"/>
              <a:gd name="connsiteX3349" fmla="*/ 5911400 w 6610536"/>
              <a:gd name="connsiteY3349" fmla="*/ 4188363 h 6610536"/>
              <a:gd name="connsiteX3350" fmla="*/ 5914558 w 6610536"/>
              <a:gd name="connsiteY3350" fmla="*/ 4189731 h 6610536"/>
              <a:gd name="connsiteX3351" fmla="*/ 5915716 w 6610536"/>
              <a:gd name="connsiteY3351" fmla="*/ 4187752 h 6610536"/>
              <a:gd name="connsiteX3352" fmla="*/ 5916424 w 6610536"/>
              <a:gd name="connsiteY3352" fmla="*/ 4186218 h 6610536"/>
              <a:gd name="connsiteX3353" fmla="*/ 5917000 w 6610536"/>
              <a:gd name="connsiteY3353" fmla="*/ 4182763 h 6610536"/>
              <a:gd name="connsiteX3354" fmla="*/ 5917146 w 6610536"/>
              <a:gd name="connsiteY3354" fmla="*/ 4179325 h 6610536"/>
              <a:gd name="connsiteX3355" fmla="*/ 5916656 w 6610536"/>
              <a:gd name="connsiteY3355" fmla="*/ 4175699 h 6610536"/>
              <a:gd name="connsiteX3356" fmla="*/ 5915083 w 6610536"/>
              <a:gd name="connsiteY3356" fmla="*/ 4172333 h 6610536"/>
              <a:gd name="connsiteX3357" fmla="*/ 5913510 w 6610536"/>
              <a:gd name="connsiteY3357" fmla="*/ 4168967 h 6610536"/>
              <a:gd name="connsiteX3358" fmla="*/ 5909505 w 6610536"/>
              <a:gd name="connsiteY3358" fmla="*/ 4162274 h 6610536"/>
              <a:gd name="connsiteX3359" fmla="*/ 5905498 w 6610536"/>
              <a:gd name="connsiteY3359" fmla="*/ 4155579 h 6610536"/>
              <a:gd name="connsiteX3360" fmla="*/ 5903065 w 6610536"/>
              <a:gd name="connsiteY3360" fmla="*/ 4152249 h 6610536"/>
              <a:gd name="connsiteX3361" fmla="*/ 5901286 w 6610536"/>
              <a:gd name="connsiteY3361" fmla="*/ 4148679 h 6610536"/>
              <a:gd name="connsiteX3362" fmla="*/ 5900558 w 6610536"/>
              <a:gd name="connsiteY3362" fmla="*/ 4147120 h 6610536"/>
              <a:gd name="connsiteX3363" fmla="*/ 5904719 w 6610536"/>
              <a:gd name="connsiteY3363" fmla="*/ 4143493 h 6610536"/>
              <a:gd name="connsiteX3364" fmla="*/ 5909414 w 6610536"/>
              <a:gd name="connsiteY3364" fmla="*/ 4139379 h 6610536"/>
              <a:gd name="connsiteX3365" fmla="*/ 968910 w 6610536"/>
              <a:gd name="connsiteY3365" fmla="*/ 3470191 h 6610536"/>
              <a:gd name="connsiteX3366" fmla="*/ 975244 w 6610536"/>
              <a:gd name="connsiteY3366" fmla="*/ 3470856 h 6610536"/>
              <a:gd name="connsiteX3367" fmla="*/ 981250 w 6610536"/>
              <a:gd name="connsiteY3367" fmla="*/ 3472142 h 6610536"/>
              <a:gd name="connsiteX3368" fmla="*/ 987207 w 6610536"/>
              <a:gd name="connsiteY3368" fmla="*/ 3474650 h 6610536"/>
              <a:gd name="connsiteX3369" fmla="*/ 988628 w 6610536"/>
              <a:gd name="connsiteY3369" fmla="*/ 3477031 h 6610536"/>
              <a:gd name="connsiteX3370" fmla="*/ 989440 w 6610536"/>
              <a:gd name="connsiteY3370" fmla="*/ 3479437 h 6610536"/>
              <a:gd name="connsiteX3371" fmla="*/ 990253 w 6610536"/>
              <a:gd name="connsiteY3371" fmla="*/ 3481842 h 6610536"/>
              <a:gd name="connsiteX3372" fmla="*/ 990776 w 6610536"/>
              <a:gd name="connsiteY3372" fmla="*/ 3483956 h 6610536"/>
              <a:gd name="connsiteX3373" fmla="*/ 990996 w 6610536"/>
              <a:gd name="connsiteY3373" fmla="*/ 3486078 h 6610536"/>
              <a:gd name="connsiteX3374" fmla="*/ 990923 w 6610536"/>
              <a:gd name="connsiteY3374" fmla="*/ 3487909 h 6610536"/>
              <a:gd name="connsiteX3375" fmla="*/ 990535 w 6610536"/>
              <a:gd name="connsiteY3375" fmla="*/ 3490058 h 6610536"/>
              <a:gd name="connsiteX3376" fmla="*/ 990160 w 6610536"/>
              <a:gd name="connsiteY3376" fmla="*/ 3491902 h 6610536"/>
              <a:gd name="connsiteX3377" fmla="*/ 988523 w 6610536"/>
              <a:gd name="connsiteY3377" fmla="*/ 3495014 h 6610536"/>
              <a:gd name="connsiteX3378" fmla="*/ 986899 w 6610536"/>
              <a:gd name="connsiteY3378" fmla="*/ 3497820 h 6610536"/>
              <a:gd name="connsiteX3379" fmla="*/ 984363 w 6610536"/>
              <a:gd name="connsiteY3379" fmla="*/ 3500663 h 6610536"/>
              <a:gd name="connsiteX3380" fmla="*/ 981854 w 6610536"/>
              <a:gd name="connsiteY3380" fmla="*/ 3502894 h 6610536"/>
              <a:gd name="connsiteX3381" fmla="*/ 979063 w 6610536"/>
              <a:gd name="connsiteY3381" fmla="*/ 3504528 h 6610536"/>
              <a:gd name="connsiteX3382" fmla="*/ 975984 w 6610536"/>
              <a:gd name="connsiteY3382" fmla="*/ 3505869 h 6610536"/>
              <a:gd name="connsiteX3383" fmla="*/ 973205 w 6610536"/>
              <a:gd name="connsiteY3383" fmla="*/ 3507196 h 6610536"/>
              <a:gd name="connsiteX3384" fmla="*/ 970756 w 6610536"/>
              <a:gd name="connsiteY3384" fmla="*/ 3507903 h 6610536"/>
              <a:gd name="connsiteX3385" fmla="*/ 968910 w 6610536"/>
              <a:gd name="connsiteY3385" fmla="*/ 3508585 h 6610536"/>
              <a:gd name="connsiteX3386" fmla="*/ 967393 w 6610536"/>
              <a:gd name="connsiteY3386" fmla="*/ 3508645 h 6610536"/>
              <a:gd name="connsiteX3387" fmla="*/ 966788 w 6610536"/>
              <a:gd name="connsiteY3387" fmla="*/ 3508669 h 6610536"/>
              <a:gd name="connsiteX3388" fmla="*/ 966497 w 6610536"/>
              <a:gd name="connsiteY3388" fmla="*/ 3508375 h 6610536"/>
              <a:gd name="connsiteX3389" fmla="*/ 963939 w 6610536"/>
              <a:gd name="connsiteY3389" fmla="*/ 3511829 h 6610536"/>
              <a:gd name="connsiteX3390" fmla="*/ 961355 w 6610536"/>
              <a:gd name="connsiteY3390" fmla="*/ 3515891 h 6610536"/>
              <a:gd name="connsiteX3391" fmla="*/ 957685 w 6610536"/>
              <a:gd name="connsiteY3391" fmla="*/ 3521928 h 6610536"/>
              <a:gd name="connsiteX3392" fmla="*/ 957667 w 6610536"/>
              <a:gd name="connsiteY3392" fmla="*/ 3521852 h 6610536"/>
              <a:gd name="connsiteX3393" fmla="*/ 955262 w 6610536"/>
              <a:gd name="connsiteY3393" fmla="*/ 3517663 h 6610536"/>
              <a:gd name="connsiteX3394" fmla="*/ 949851 w 6610536"/>
              <a:gd name="connsiteY3394" fmla="*/ 3508242 h 6610536"/>
              <a:gd name="connsiteX3395" fmla="*/ 946845 w 6610536"/>
              <a:gd name="connsiteY3395" fmla="*/ 3503005 h 6610536"/>
              <a:gd name="connsiteX3396" fmla="*/ 944457 w 6610536"/>
              <a:gd name="connsiteY3396" fmla="*/ 3498389 h 6610536"/>
              <a:gd name="connsiteX3397" fmla="*/ 942499 w 6610536"/>
              <a:gd name="connsiteY3397" fmla="*/ 3493755 h 6610536"/>
              <a:gd name="connsiteX3398" fmla="*/ 942360 w 6610536"/>
              <a:gd name="connsiteY3398" fmla="*/ 3491833 h 6610536"/>
              <a:gd name="connsiteX3399" fmla="*/ 941793 w 6610536"/>
              <a:gd name="connsiteY3399" fmla="*/ 3489926 h 6610536"/>
              <a:gd name="connsiteX3400" fmla="*/ 941688 w 6610536"/>
              <a:gd name="connsiteY3400" fmla="*/ 3487147 h 6610536"/>
              <a:gd name="connsiteX3401" fmla="*/ 942424 w 6610536"/>
              <a:gd name="connsiteY3401" fmla="*/ 3484765 h 6610536"/>
              <a:gd name="connsiteX3402" fmla="*/ 942970 w 6610536"/>
              <a:gd name="connsiteY3402" fmla="*/ 3481745 h 6610536"/>
              <a:gd name="connsiteX3403" fmla="*/ 944136 w 6610536"/>
              <a:gd name="connsiteY3403" fmla="*/ 3479344 h 6610536"/>
              <a:gd name="connsiteX3404" fmla="*/ 946139 w 6610536"/>
              <a:gd name="connsiteY3404" fmla="*/ 3474259 h 6610536"/>
              <a:gd name="connsiteX3405" fmla="*/ 950642 w 6610536"/>
              <a:gd name="connsiteY3405" fmla="*/ 3472741 h 6610536"/>
              <a:gd name="connsiteX3406" fmla="*/ 956453 w 6610536"/>
              <a:gd name="connsiteY3406" fmla="*/ 3471292 h 6610536"/>
              <a:gd name="connsiteX3407" fmla="*/ 962845 w 6610536"/>
              <a:gd name="connsiteY3407" fmla="*/ 3470431 h 6610536"/>
              <a:gd name="connsiteX3408" fmla="*/ 5902807 w 6610536"/>
              <a:gd name="connsiteY3408" fmla="*/ 3363348 h 6610536"/>
              <a:gd name="connsiteX3409" fmla="*/ 5904648 w 6610536"/>
              <a:gd name="connsiteY3409" fmla="*/ 3363890 h 6610536"/>
              <a:gd name="connsiteX3410" fmla="*/ 5906787 w 6610536"/>
              <a:gd name="connsiteY3410" fmla="*/ 3364727 h 6610536"/>
              <a:gd name="connsiteX3411" fmla="*/ 5909249 w 6610536"/>
              <a:gd name="connsiteY3411" fmla="*/ 3365244 h 6610536"/>
              <a:gd name="connsiteX3412" fmla="*/ 5911375 w 6610536"/>
              <a:gd name="connsiteY3412" fmla="*/ 3366391 h 6610536"/>
              <a:gd name="connsiteX3413" fmla="*/ 5912533 w 6610536"/>
              <a:gd name="connsiteY3413" fmla="*/ 3368496 h 6610536"/>
              <a:gd name="connsiteX3414" fmla="*/ 5913680 w 6610536"/>
              <a:gd name="connsiteY3414" fmla="*/ 3370910 h 6610536"/>
              <a:gd name="connsiteX3415" fmla="*/ 5914191 w 6610536"/>
              <a:gd name="connsiteY3415" fmla="*/ 3373656 h 6610536"/>
              <a:gd name="connsiteX3416" fmla="*/ 5914058 w 6610536"/>
              <a:gd name="connsiteY3416" fmla="*/ 3377042 h 6610536"/>
              <a:gd name="connsiteX3417" fmla="*/ 5913936 w 6610536"/>
              <a:gd name="connsiteY3417" fmla="*/ 3380122 h 6610536"/>
              <a:gd name="connsiteX3418" fmla="*/ 5913493 w 6610536"/>
              <a:gd name="connsiteY3418" fmla="*/ 3383521 h 6610536"/>
              <a:gd name="connsiteX3419" fmla="*/ 5911671 w 6610536"/>
              <a:gd name="connsiteY3419" fmla="*/ 3390353 h 6610536"/>
              <a:gd name="connsiteX3420" fmla="*/ 5909886 w 6610536"/>
              <a:gd name="connsiteY3420" fmla="*/ 3396264 h 6610536"/>
              <a:gd name="connsiteX3421" fmla="*/ 5907517 w 6610536"/>
              <a:gd name="connsiteY3421" fmla="*/ 3401276 h 6610536"/>
              <a:gd name="connsiteX3422" fmla="*/ 5906512 w 6610536"/>
              <a:gd name="connsiteY3422" fmla="*/ 3403158 h 6610536"/>
              <a:gd name="connsiteX3423" fmla="*/ 5905232 w 6610536"/>
              <a:gd name="connsiteY3423" fmla="*/ 3404131 h 6610536"/>
              <a:gd name="connsiteX3424" fmla="*/ 5900260 w 6610536"/>
              <a:gd name="connsiteY3424" fmla="*/ 3404328 h 6610536"/>
              <a:gd name="connsiteX3425" fmla="*/ 5895612 w 6610536"/>
              <a:gd name="connsiteY3425" fmla="*/ 3404203 h 6610536"/>
              <a:gd name="connsiteX3426" fmla="*/ 5891895 w 6610536"/>
              <a:gd name="connsiteY3426" fmla="*/ 3404043 h 6610536"/>
              <a:gd name="connsiteX3427" fmla="*/ 5888526 w 6610536"/>
              <a:gd name="connsiteY3427" fmla="*/ 3402947 h 6610536"/>
              <a:gd name="connsiteX3428" fmla="*/ 5885455 w 6610536"/>
              <a:gd name="connsiteY3428" fmla="*/ 3402147 h 6610536"/>
              <a:gd name="connsiteX3429" fmla="*/ 5883315 w 6610536"/>
              <a:gd name="connsiteY3429" fmla="*/ 3401308 h 6610536"/>
              <a:gd name="connsiteX3430" fmla="*/ 5880890 w 6610536"/>
              <a:gd name="connsiteY3430" fmla="*/ 3399867 h 6610536"/>
              <a:gd name="connsiteX3431" fmla="*/ 5879098 w 6610536"/>
              <a:gd name="connsiteY3431" fmla="*/ 3398094 h 6610536"/>
              <a:gd name="connsiteX3432" fmla="*/ 5877605 w 6610536"/>
              <a:gd name="connsiteY3432" fmla="*/ 3396615 h 6610536"/>
              <a:gd name="connsiteX3433" fmla="*/ 5876746 w 6610536"/>
              <a:gd name="connsiteY3433" fmla="*/ 3394805 h 6610536"/>
              <a:gd name="connsiteX3434" fmla="*/ 5876210 w 6610536"/>
              <a:gd name="connsiteY3434" fmla="*/ 3392675 h 6610536"/>
              <a:gd name="connsiteX3435" fmla="*/ 5875673 w 6610536"/>
              <a:gd name="connsiteY3435" fmla="*/ 3390545 h 6610536"/>
              <a:gd name="connsiteX3436" fmla="*/ 5875746 w 6610536"/>
              <a:gd name="connsiteY3436" fmla="*/ 3388697 h 6610536"/>
              <a:gd name="connsiteX3437" fmla="*/ 5875831 w 6610536"/>
              <a:gd name="connsiteY3437" fmla="*/ 3386541 h 6610536"/>
              <a:gd name="connsiteX3438" fmla="*/ 5876539 w 6610536"/>
              <a:gd name="connsiteY3438" fmla="*/ 3384361 h 6610536"/>
              <a:gd name="connsiteX3439" fmla="*/ 5877244 w 6610536"/>
              <a:gd name="connsiteY3439" fmla="*/ 3382183 h 6610536"/>
              <a:gd name="connsiteX3440" fmla="*/ 5879590 w 6610536"/>
              <a:gd name="connsiteY3440" fmla="*/ 3377788 h 6610536"/>
              <a:gd name="connsiteX3441" fmla="*/ 5882531 w 6610536"/>
              <a:gd name="connsiteY3441" fmla="*/ 3373983 h 6610536"/>
              <a:gd name="connsiteX3442" fmla="*/ 5885774 w 6610536"/>
              <a:gd name="connsiteY3442" fmla="*/ 3370473 h 6610536"/>
              <a:gd name="connsiteX3443" fmla="*/ 5889935 w 6610536"/>
              <a:gd name="connsiteY3443" fmla="*/ 3367238 h 6610536"/>
              <a:gd name="connsiteX3444" fmla="*/ 5891835 w 6610536"/>
              <a:gd name="connsiteY3444" fmla="*/ 3366239 h 6610536"/>
              <a:gd name="connsiteX3445" fmla="*/ 5894047 w 6610536"/>
              <a:gd name="connsiteY3445" fmla="*/ 3365231 h 6610536"/>
              <a:gd name="connsiteX3446" fmla="*/ 5896258 w 6610536"/>
              <a:gd name="connsiteY3446" fmla="*/ 3364222 h 6610536"/>
              <a:gd name="connsiteX3447" fmla="*/ 5898445 w 6610536"/>
              <a:gd name="connsiteY3447" fmla="*/ 3363827 h 6610536"/>
              <a:gd name="connsiteX3448" fmla="*/ 5900633 w 6610536"/>
              <a:gd name="connsiteY3448" fmla="*/ 3363434 h 6610536"/>
              <a:gd name="connsiteX3449" fmla="*/ 5926188 w 6610536"/>
              <a:gd name="connsiteY3449" fmla="*/ 3332488 h 6610536"/>
              <a:gd name="connsiteX3450" fmla="*/ 5926961 w 6610536"/>
              <a:gd name="connsiteY3450" fmla="*/ 3334208 h 6610536"/>
              <a:gd name="connsiteX3451" fmla="*/ 5927462 w 6610536"/>
              <a:gd name="connsiteY3451" fmla="*/ 3336681 h 6610536"/>
              <a:gd name="connsiteX3452" fmla="*/ 5927665 w 6610536"/>
              <a:gd name="connsiteY3452" fmla="*/ 3339167 h 6610536"/>
              <a:gd name="connsiteX3453" fmla="*/ 5927554 w 6610536"/>
              <a:gd name="connsiteY3453" fmla="*/ 3341977 h 6610536"/>
              <a:gd name="connsiteX3454" fmla="*/ 5927430 w 6610536"/>
              <a:gd name="connsiteY3454" fmla="*/ 3345098 h 6610536"/>
              <a:gd name="connsiteX3455" fmla="*/ 5920807 w 6610536"/>
              <a:gd name="connsiteY3455" fmla="*/ 3345983 h 6610536"/>
              <a:gd name="connsiteX3456" fmla="*/ 5915109 w 6610536"/>
              <a:gd name="connsiteY3456" fmla="*/ 3346207 h 6610536"/>
              <a:gd name="connsiteX3457" fmla="*/ 5912408 w 6610536"/>
              <a:gd name="connsiteY3457" fmla="*/ 3346314 h 6610536"/>
              <a:gd name="connsiteX3458" fmla="*/ 5910020 w 6610536"/>
              <a:gd name="connsiteY3458" fmla="*/ 3346097 h 6610536"/>
              <a:gd name="connsiteX3459" fmla="*/ 5907648 w 6610536"/>
              <a:gd name="connsiteY3459" fmla="*/ 3345568 h 6610536"/>
              <a:gd name="connsiteX3460" fmla="*/ 5906680 w 6610536"/>
              <a:gd name="connsiteY3460" fmla="*/ 3345168 h 6610536"/>
              <a:gd name="connsiteX3461" fmla="*/ 5907570 w 6610536"/>
              <a:gd name="connsiteY3461" fmla="*/ 3344853 h 6610536"/>
              <a:gd name="connsiteX3462" fmla="*/ 5917125 w 6610536"/>
              <a:gd name="connsiteY3462" fmla="*/ 3341480 h 6610536"/>
              <a:gd name="connsiteX3463" fmla="*/ 5921259 w 6610536"/>
              <a:gd name="connsiteY3463" fmla="*/ 3339818 h 6610536"/>
              <a:gd name="connsiteX3464" fmla="*/ 5925426 w 6610536"/>
              <a:gd name="connsiteY3464" fmla="*/ 3337299 h 6610536"/>
              <a:gd name="connsiteX3465" fmla="*/ 5977671 w 6610536"/>
              <a:gd name="connsiteY3465" fmla="*/ 3322543 h 6610536"/>
              <a:gd name="connsiteX3466" fmla="*/ 5979851 w 6610536"/>
              <a:gd name="connsiteY3466" fmla="*/ 3323073 h 6610536"/>
              <a:gd name="connsiteX3467" fmla="*/ 5981696 w 6610536"/>
              <a:gd name="connsiteY3467" fmla="*/ 3324233 h 6610536"/>
              <a:gd name="connsiteX3468" fmla="*/ 5983855 w 6610536"/>
              <a:gd name="connsiteY3468" fmla="*/ 3325381 h 6610536"/>
              <a:gd name="connsiteX3469" fmla="*/ 5985384 w 6610536"/>
              <a:gd name="connsiteY3469" fmla="*/ 3326553 h 6610536"/>
              <a:gd name="connsiteX3470" fmla="*/ 5988412 w 6610536"/>
              <a:gd name="connsiteY3470" fmla="*/ 3329514 h 6610536"/>
              <a:gd name="connsiteX3471" fmla="*/ 5990802 w 6610536"/>
              <a:gd name="connsiteY3471" fmla="*/ 3332809 h 6610536"/>
              <a:gd name="connsiteX3472" fmla="*/ 5992522 w 6610536"/>
              <a:gd name="connsiteY3472" fmla="*/ 3337054 h 6610536"/>
              <a:gd name="connsiteX3473" fmla="*/ 5993929 w 6610536"/>
              <a:gd name="connsiteY3473" fmla="*/ 3341313 h 6610536"/>
              <a:gd name="connsiteX3474" fmla="*/ 5994073 w 6610536"/>
              <a:gd name="connsiteY3474" fmla="*/ 3345619 h 6610536"/>
              <a:gd name="connsiteX3475" fmla="*/ 5994218 w 6610536"/>
              <a:gd name="connsiteY3475" fmla="*/ 3349926 h 6610536"/>
              <a:gd name="connsiteX3476" fmla="*/ 5993405 w 6610536"/>
              <a:gd name="connsiteY3476" fmla="*/ 3354580 h 6610536"/>
              <a:gd name="connsiteX3477" fmla="*/ 5991670 w 6610536"/>
              <a:gd name="connsiteY3477" fmla="*/ 3358654 h 6610536"/>
              <a:gd name="connsiteX3478" fmla="*/ 5989924 w 6610536"/>
              <a:gd name="connsiteY3478" fmla="*/ 3363036 h 6610536"/>
              <a:gd name="connsiteX3479" fmla="*/ 5987267 w 6610536"/>
              <a:gd name="connsiteY3479" fmla="*/ 3366531 h 6610536"/>
              <a:gd name="connsiteX3480" fmla="*/ 5985302 w 6610536"/>
              <a:gd name="connsiteY3480" fmla="*/ 3368456 h 6610536"/>
              <a:gd name="connsiteX3481" fmla="*/ 5983350 w 6610536"/>
              <a:gd name="connsiteY3481" fmla="*/ 3370073 h 6610536"/>
              <a:gd name="connsiteX3482" fmla="*/ 5981726 w 6610536"/>
              <a:gd name="connsiteY3482" fmla="*/ 3371371 h 6610536"/>
              <a:gd name="connsiteX3483" fmla="*/ 5979470 w 6610536"/>
              <a:gd name="connsiteY3483" fmla="*/ 3372691 h 6610536"/>
              <a:gd name="connsiteX3484" fmla="*/ 5976911 w 6610536"/>
              <a:gd name="connsiteY3484" fmla="*/ 3373717 h 6610536"/>
              <a:gd name="connsiteX3485" fmla="*/ 5974363 w 6610536"/>
              <a:gd name="connsiteY3485" fmla="*/ 3374434 h 6610536"/>
              <a:gd name="connsiteX3486" fmla="*/ 5971804 w 6610536"/>
              <a:gd name="connsiteY3486" fmla="*/ 3375459 h 6610536"/>
              <a:gd name="connsiteX3487" fmla="*/ 5968955 w 6610536"/>
              <a:gd name="connsiteY3487" fmla="*/ 3375879 h 6610536"/>
              <a:gd name="connsiteX3488" fmla="*/ 5966542 w 6610536"/>
              <a:gd name="connsiteY3488" fmla="*/ 3373201 h 6610536"/>
              <a:gd name="connsiteX3489" fmla="*/ 5964785 w 6610536"/>
              <a:gd name="connsiteY3489" fmla="*/ 3369882 h 6610536"/>
              <a:gd name="connsiteX3490" fmla="*/ 5963656 w 6610536"/>
              <a:gd name="connsiteY3490" fmla="*/ 3366537 h 6610536"/>
              <a:gd name="connsiteX3491" fmla="*/ 5962529 w 6610536"/>
              <a:gd name="connsiteY3491" fmla="*/ 3363192 h 6610536"/>
              <a:gd name="connsiteX3492" fmla="*/ 5962373 w 6610536"/>
              <a:gd name="connsiteY3492" fmla="*/ 3359193 h 6610536"/>
              <a:gd name="connsiteX3493" fmla="*/ 5962204 w 6610536"/>
              <a:gd name="connsiteY3493" fmla="*/ 3355503 h 6610536"/>
              <a:gd name="connsiteX3494" fmla="*/ 5962677 w 6610536"/>
              <a:gd name="connsiteY3494" fmla="*/ 3351480 h 6610536"/>
              <a:gd name="connsiteX3495" fmla="*/ 5963453 w 6610536"/>
              <a:gd name="connsiteY3495" fmla="*/ 3347751 h 6610536"/>
              <a:gd name="connsiteX3496" fmla="*/ 5964558 w 6610536"/>
              <a:gd name="connsiteY3496" fmla="*/ 3343703 h 6610536"/>
              <a:gd name="connsiteX3497" fmla="*/ 5965650 w 6610536"/>
              <a:gd name="connsiteY3497" fmla="*/ 3339963 h 6610536"/>
              <a:gd name="connsiteX3498" fmla="*/ 5967373 w 6610536"/>
              <a:gd name="connsiteY3498" fmla="*/ 3336197 h 6610536"/>
              <a:gd name="connsiteX3499" fmla="*/ 5969070 w 6610536"/>
              <a:gd name="connsiteY3499" fmla="*/ 3333048 h 6610536"/>
              <a:gd name="connsiteX3500" fmla="*/ 5971084 w 6610536"/>
              <a:gd name="connsiteY3500" fmla="*/ 3329889 h 6610536"/>
              <a:gd name="connsiteX3501" fmla="*/ 5973085 w 6610536"/>
              <a:gd name="connsiteY3501" fmla="*/ 3327039 h 6610536"/>
              <a:gd name="connsiteX3502" fmla="*/ 5975379 w 6610536"/>
              <a:gd name="connsiteY3502" fmla="*/ 3324789 h 6610536"/>
              <a:gd name="connsiteX3503" fmla="*/ 869741 w 6610536"/>
              <a:gd name="connsiteY3503" fmla="*/ 3283335 h 6610536"/>
              <a:gd name="connsiteX3504" fmla="*/ 872706 w 6610536"/>
              <a:gd name="connsiteY3504" fmla="*/ 3283516 h 6610536"/>
              <a:gd name="connsiteX3505" fmla="*/ 875657 w 6610536"/>
              <a:gd name="connsiteY3505" fmla="*/ 3283998 h 6610536"/>
              <a:gd name="connsiteX3506" fmla="*/ 877693 w 6610536"/>
              <a:gd name="connsiteY3506" fmla="*/ 3285112 h 6610536"/>
              <a:gd name="connsiteX3507" fmla="*/ 880027 w 6610536"/>
              <a:gd name="connsiteY3507" fmla="*/ 3286217 h 6610536"/>
              <a:gd name="connsiteX3508" fmla="*/ 882051 w 6610536"/>
              <a:gd name="connsiteY3508" fmla="*/ 3287630 h 6610536"/>
              <a:gd name="connsiteX3509" fmla="*/ 883789 w 6610536"/>
              <a:gd name="connsiteY3509" fmla="*/ 3288757 h 6610536"/>
              <a:gd name="connsiteX3510" fmla="*/ 885494 w 6610536"/>
              <a:gd name="connsiteY3510" fmla="*/ 3290781 h 6610536"/>
              <a:gd name="connsiteX3511" fmla="*/ 886613 w 6610536"/>
              <a:gd name="connsiteY3511" fmla="*/ 3292530 h 6610536"/>
              <a:gd name="connsiteX3512" fmla="*/ 887721 w 6610536"/>
              <a:gd name="connsiteY3512" fmla="*/ 3294578 h 6610536"/>
              <a:gd name="connsiteX3513" fmla="*/ 888519 w 6610536"/>
              <a:gd name="connsiteY3513" fmla="*/ 3296937 h 6610536"/>
              <a:gd name="connsiteX3514" fmla="*/ 889329 w 6610536"/>
              <a:gd name="connsiteY3514" fmla="*/ 3298997 h 6610536"/>
              <a:gd name="connsiteX3515" fmla="*/ 889830 w 6610536"/>
              <a:gd name="connsiteY3515" fmla="*/ 3301367 h 6610536"/>
              <a:gd name="connsiteX3516" fmla="*/ 890045 w 6610536"/>
              <a:gd name="connsiteY3516" fmla="*/ 3303451 h 6610536"/>
              <a:gd name="connsiteX3517" fmla="*/ 890259 w 6610536"/>
              <a:gd name="connsiteY3517" fmla="*/ 3305535 h 6610536"/>
              <a:gd name="connsiteX3518" fmla="*/ 889869 w 6610536"/>
              <a:gd name="connsiteY3518" fmla="*/ 3307940 h 6610536"/>
              <a:gd name="connsiteX3519" fmla="*/ 889476 w 6610536"/>
              <a:gd name="connsiteY3519" fmla="*/ 3310347 h 6610536"/>
              <a:gd name="connsiteX3520" fmla="*/ 888788 w 6610536"/>
              <a:gd name="connsiteY3520" fmla="*/ 3312765 h 6610536"/>
              <a:gd name="connsiteX3521" fmla="*/ 888108 w 6610536"/>
              <a:gd name="connsiteY3521" fmla="*/ 3314883 h 6610536"/>
              <a:gd name="connsiteX3522" fmla="*/ 887133 w 6610536"/>
              <a:gd name="connsiteY3522" fmla="*/ 3317013 h 6610536"/>
              <a:gd name="connsiteX3523" fmla="*/ 885563 w 6610536"/>
              <a:gd name="connsiteY3523" fmla="*/ 3319166 h 6610536"/>
              <a:gd name="connsiteX3524" fmla="*/ 884299 w 6610536"/>
              <a:gd name="connsiteY3524" fmla="*/ 3321010 h 6610536"/>
              <a:gd name="connsiteX3525" fmla="*/ 882444 w 6610536"/>
              <a:gd name="connsiteY3525" fmla="*/ 3322876 h 6610536"/>
              <a:gd name="connsiteX3526" fmla="*/ 880599 w 6610536"/>
              <a:gd name="connsiteY3526" fmla="*/ 3324442 h 6610536"/>
              <a:gd name="connsiteX3527" fmla="*/ 878468 w 6610536"/>
              <a:gd name="connsiteY3527" fmla="*/ 3325721 h 6610536"/>
              <a:gd name="connsiteX3528" fmla="*/ 876040 w 6610536"/>
              <a:gd name="connsiteY3528" fmla="*/ 3327014 h 6610536"/>
              <a:gd name="connsiteX3529" fmla="*/ 873922 w 6610536"/>
              <a:gd name="connsiteY3529" fmla="*/ 3327993 h 6610536"/>
              <a:gd name="connsiteX3530" fmla="*/ 870934 w 6610536"/>
              <a:gd name="connsiteY3530" fmla="*/ 3328410 h 6610536"/>
              <a:gd name="connsiteX3531" fmla="*/ 867946 w 6610536"/>
              <a:gd name="connsiteY3531" fmla="*/ 3328826 h 6610536"/>
              <a:gd name="connsiteX3532" fmla="*/ 864672 w 6610536"/>
              <a:gd name="connsiteY3532" fmla="*/ 3328956 h 6610536"/>
              <a:gd name="connsiteX3533" fmla="*/ 863694 w 6610536"/>
              <a:gd name="connsiteY3533" fmla="*/ 3323615 h 6610536"/>
              <a:gd name="connsiteX3534" fmla="*/ 862693 w 6610536"/>
              <a:gd name="connsiteY3534" fmla="*/ 3318873 h 6610536"/>
              <a:gd name="connsiteX3535" fmla="*/ 860403 w 6610536"/>
              <a:gd name="connsiteY3535" fmla="*/ 3309104 h 6610536"/>
              <a:gd name="connsiteX3536" fmla="*/ 859129 w 6610536"/>
              <a:gd name="connsiteY3536" fmla="*/ 3303775 h 6610536"/>
              <a:gd name="connsiteX3537" fmla="*/ 858757 w 6610536"/>
              <a:gd name="connsiteY3537" fmla="*/ 3298112 h 6610536"/>
              <a:gd name="connsiteX3538" fmla="*/ 858876 w 6610536"/>
              <a:gd name="connsiteY3538" fmla="*/ 3295118 h 6610536"/>
              <a:gd name="connsiteX3539" fmla="*/ 859017 w 6610536"/>
              <a:gd name="connsiteY3539" fmla="*/ 3291527 h 6610536"/>
              <a:gd name="connsiteX3540" fmla="*/ 859445 w 6610536"/>
              <a:gd name="connsiteY3540" fmla="*/ 3288223 h 6610536"/>
              <a:gd name="connsiteX3541" fmla="*/ 860193 w 6610536"/>
              <a:gd name="connsiteY3541" fmla="*/ 3284310 h 6610536"/>
              <a:gd name="connsiteX3542" fmla="*/ 863789 w 6610536"/>
              <a:gd name="connsiteY3542" fmla="*/ 3283569 h 6610536"/>
              <a:gd name="connsiteX3543" fmla="*/ 866763 w 6610536"/>
              <a:gd name="connsiteY3543" fmla="*/ 3283452 h 6610536"/>
              <a:gd name="connsiteX3544" fmla="*/ 5963836 w 6610536"/>
              <a:gd name="connsiteY3544" fmla="*/ 3218878 h 6610536"/>
              <a:gd name="connsiteX3545" fmla="*/ 5964367 w 6610536"/>
              <a:gd name="connsiteY3545" fmla="*/ 3222438 h 6610536"/>
              <a:gd name="connsiteX3546" fmla="*/ 5964467 w 6610536"/>
              <a:gd name="connsiteY3546" fmla="*/ 3227582 h 6610536"/>
              <a:gd name="connsiteX3547" fmla="*/ 5964301 w 6610536"/>
              <a:gd name="connsiteY3547" fmla="*/ 3231787 h 6610536"/>
              <a:gd name="connsiteX3548" fmla="*/ 5961067 w 6610536"/>
              <a:gd name="connsiteY3548" fmla="*/ 3236964 h 6610536"/>
              <a:gd name="connsiteX3549" fmla="*/ 5960473 w 6610536"/>
              <a:gd name="connsiteY3549" fmla="*/ 3237952 h 6610536"/>
              <a:gd name="connsiteX3550" fmla="*/ 5958031 w 6610536"/>
              <a:gd name="connsiteY3550" fmla="*/ 3237225 h 6610536"/>
              <a:gd name="connsiteX3551" fmla="*/ 5952037 w 6610536"/>
              <a:gd name="connsiteY3551" fmla="*/ 3235645 h 6610536"/>
              <a:gd name="connsiteX3552" fmla="*/ 5946322 w 6610536"/>
              <a:gd name="connsiteY3552" fmla="*/ 3234658 h 6610536"/>
              <a:gd name="connsiteX3553" fmla="*/ 5940281 w 6610536"/>
              <a:gd name="connsiteY3553" fmla="*/ 3234290 h 6610536"/>
              <a:gd name="connsiteX3554" fmla="*/ 5928185 w 6610536"/>
              <a:gd name="connsiteY3554" fmla="*/ 3233860 h 6610536"/>
              <a:gd name="connsiteX3555" fmla="*/ 5916369 w 6610536"/>
              <a:gd name="connsiteY3555" fmla="*/ 3234024 h 6610536"/>
              <a:gd name="connsiteX3556" fmla="*/ 5910923 w 6610536"/>
              <a:gd name="connsiteY3556" fmla="*/ 3233935 h 6610536"/>
              <a:gd name="connsiteX3557" fmla="*/ 5905802 w 6610536"/>
              <a:gd name="connsiteY3557" fmla="*/ 3233228 h 6610536"/>
              <a:gd name="connsiteX3558" fmla="*/ 5900974 w 6610536"/>
              <a:gd name="connsiteY3558" fmla="*/ 3232812 h 6610536"/>
              <a:gd name="connsiteX3559" fmla="*/ 5896764 w 6610536"/>
              <a:gd name="connsiteY3559" fmla="*/ 3232071 h 6610536"/>
              <a:gd name="connsiteX3560" fmla="*/ 5893196 w 6610536"/>
              <a:gd name="connsiteY3560" fmla="*/ 3230395 h 6610536"/>
              <a:gd name="connsiteX3561" fmla="*/ 5891425 w 6610536"/>
              <a:gd name="connsiteY3561" fmla="*/ 3229254 h 6610536"/>
              <a:gd name="connsiteX3562" fmla="*/ 5890246 w 6610536"/>
              <a:gd name="connsiteY3562" fmla="*/ 3228390 h 6610536"/>
              <a:gd name="connsiteX3563" fmla="*/ 5888779 w 6610536"/>
              <a:gd name="connsiteY3563" fmla="*/ 3227237 h 6610536"/>
              <a:gd name="connsiteX3564" fmla="*/ 5887322 w 6610536"/>
              <a:gd name="connsiteY3564" fmla="*/ 3225780 h 6610536"/>
              <a:gd name="connsiteX3565" fmla="*/ 5886473 w 6610536"/>
              <a:gd name="connsiteY3565" fmla="*/ 3224299 h 6610536"/>
              <a:gd name="connsiteX3566" fmla="*/ 5885938 w 6610536"/>
              <a:gd name="connsiteY3566" fmla="*/ 3222503 h 6610536"/>
              <a:gd name="connsiteX3567" fmla="*/ 5884011 w 6610536"/>
              <a:gd name="connsiteY3567" fmla="*/ 3225304 h 6610536"/>
              <a:gd name="connsiteX3568" fmla="*/ 5882386 w 6610536"/>
              <a:gd name="connsiteY3568" fmla="*/ 3228094 h 6610536"/>
              <a:gd name="connsiteX3569" fmla="*/ 5881381 w 6610536"/>
              <a:gd name="connsiteY3569" fmla="*/ 3230558 h 6610536"/>
              <a:gd name="connsiteX3570" fmla="*/ 5880666 w 6610536"/>
              <a:gd name="connsiteY3570" fmla="*/ 3233312 h 6610536"/>
              <a:gd name="connsiteX3571" fmla="*/ 5879964 w 6610536"/>
              <a:gd name="connsiteY3571" fmla="*/ 3235761 h 6610536"/>
              <a:gd name="connsiteX3572" fmla="*/ 5879261 w 6610536"/>
              <a:gd name="connsiteY3572" fmla="*/ 3238213 h 6610536"/>
              <a:gd name="connsiteX3573" fmla="*/ 5878767 w 6610536"/>
              <a:gd name="connsiteY3573" fmla="*/ 3243078 h 6610536"/>
              <a:gd name="connsiteX3574" fmla="*/ 5879485 w 6610536"/>
              <a:gd name="connsiteY3574" fmla="*/ 3247895 h 6610536"/>
              <a:gd name="connsiteX3575" fmla="*/ 5880215 w 6610536"/>
              <a:gd name="connsiteY3575" fmla="*/ 3252409 h 6610536"/>
              <a:gd name="connsiteX3576" fmla="*/ 5881237 w 6610536"/>
              <a:gd name="connsiteY3576" fmla="*/ 3257215 h 6610536"/>
              <a:gd name="connsiteX3577" fmla="*/ 5882866 w 6610536"/>
              <a:gd name="connsiteY3577" fmla="*/ 3261997 h 6610536"/>
              <a:gd name="connsiteX3578" fmla="*/ 5886414 w 6610536"/>
              <a:gd name="connsiteY3578" fmla="*/ 3271851 h 6610536"/>
              <a:gd name="connsiteX3579" fmla="*/ 5887726 w 6610536"/>
              <a:gd name="connsiteY3579" fmla="*/ 3276947 h 6610536"/>
              <a:gd name="connsiteX3580" fmla="*/ 5889015 w 6610536"/>
              <a:gd name="connsiteY3580" fmla="*/ 3282653 h 6610536"/>
              <a:gd name="connsiteX3581" fmla="*/ 5889698 w 6610536"/>
              <a:gd name="connsiteY3581" fmla="*/ 3288379 h 6610536"/>
              <a:gd name="connsiteX3582" fmla="*/ 5890380 w 6610536"/>
              <a:gd name="connsiteY3582" fmla="*/ 3294108 h 6610536"/>
              <a:gd name="connsiteX3583" fmla="*/ 5890129 w 6610536"/>
              <a:gd name="connsiteY3583" fmla="*/ 3300478 h 6610536"/>
              <a:gd name="connsiteX3584" fmla="*/ 5888967 w 6610536"/>
              <a:gd name="connsiteY3584" fmla="*/ 3306884 h 6610536"/>
              <a:gd name="connsiteX3585" fmla="*/ 5888240 w 6610536"/>
              <a:gd name="connsiteY3585" fmla="*/ 3309940 h 6610536"/>
              <a:gd name="connsiteX3586" fmla="*/ 5886883 w 6610536"/>
              <a:gd name="connsiteY3586" fmla="*/ 3313629 h 6610536"/>
              <a:gd name="connsiteX3587" fmla="*/ 5884944 w 6610536"/>
              <a:gd name="connsiteY3587" fmla="*/ 3316734 h 6610536"/>
              <a:gd name="connsiteX3588" fmla="*/ 5882703 w 6610536"/>
              <a:gd name="connsiteY3588" fmla="*/ 3319851 h 6610536"/>
              <a:gd name="connsiteX3589" fmla="*/ 5877295 w 6610536"/>
              <a:gd name="connsiteY3589" fmla="*/ 3326425 h 6610536"/>
              <a:gd name="connsiteX3590" fmla="*/ 5871282 w 6610536"/>
              <a:gd name="connsiteY3590" fmla="*/ 3333022 h 6610536"/>
              <a:gd name="connsiteX3591" fmla="*/ 5864650 w 6610536"/>
              <a:gd name="connsiteY3591" fmla="*/ 3339947 h 6610536"/>
              <a:gd name="connsiteX3592" fmla="*/ 5858624 w 6610536"/>
              <a:gd name="connsiteY3592" fmla="*/ 3346848 h 6610536"/>
              <a:gd name="connsiteX3593" fmla="*/ 5856923 w 6610536"/>
              <a:gd name="connsiteY3593" fmla="*/ 3348809 h 6610536"/>
              <a:gd name="connsiteX3594" fmla="*/ 5818620 w 6610536"/>
              <a:gd name="connsiteY3594" fmla="*/ 3341503 h 6610536"/>
              <a:gd name="connsiteX3595" fmla="*/ 5790563 w 6610536"/>
              <a:gd name="connsiteY3595" fmla="*/ 3336183 h 6610536"/>
              <a:gd name="connsiteX3596" fmla="*/ 5778226 w 6610536"/>
              <a:gd name="connsiteY3596" fmla="*/ 3334097 h 6610536"/>
              <a:gd name="connsiteX3597" fmla="*/ 5776953 w 6610536"/>
              <a:gd name="connsiteY3597" fmla="*/ 3333719 h 6610536"/>
              <a:gd name="connsiteX3598" fmla="*/ 5775718 w 6610536"/>
              <a:gd name="connsiteY3598" fmla="*/ 3332484 h 6610536"/>
              <a:gd name="connsiteX3599" fmla="*/ 5773040 w 6610536"/>
              <a:gd name="connsiteY3599" fmla="*/ 3329806 h 6610536"/>
              <a:gd name="connsiteX3600" fmla="*/ 5767133 w 6610536"/>
              <a:gd name="connsiteY3600" fmla="*/ 3322114 h 6610536"/>
              <a:gd name="connsiteX3601" fmla="*/ 5764503 w 6610536"/>
              <a:gd name="connsiteY3601" fmla="*/ 3318149 h 6610536"/>
              <a:gd name="connsiteX3602" fmla="*/ 5761414 w 6610536"/>
              <a:gd name="connsiteY3602" fmla="*/ 3315060 h 6610536"/>
              <a:gd name="connsiteX3603" fmla="*/ 5759972 w 6610536"/>
              <a:gd name="connsiteY3603" fmla="*/ 3313617 h 6610536"/>
              <a:gd name="connsiteX3604" fmla="*/ 5758290 w 6610536"/>
              <a:gd name="connsiteY3604" fmla="*/ 3312826 h 6610536"/>
              <a:gd name="connsiteX3605" fmla="*/ 5757242 w 6610536"/>
              <a:gd name="connsiteY3605" fmla="*/ 3312225 h 6610536"/>
              <a:gd name="connsiteX3606" fmla="*/ 5755974 w 6610536"/>
              <a:gd name="connsiteY3606" fmla="*/ 3311847 h 6610536"/>
              <a:gd name="connsiteX3607" fmla="*/ 5750826 w 6610536"/>
              <a:gd name="connsiteY3607" fmla="*/ 3312049 h 6610536"/>
              <a:gd name="connsiteX3608" fmla="*/ 5745868 w 6610536"/>
              <a:gd name="connsiteY3608" fmla="*/ 3312887 h 6610536"/>
              <a:gd name="connsiteX3609" fmla="*/ 5741561 w 6610536"/>
              <a:gd name="connsiteY3609" fmla="*/ 3313485 h 6610536"/>
              <a:gd name="connsiteX3610" fmla="*/ 5737238 w 6610536"/>
              <a:gd name="connsiteY3610" fmla="*/ 3314512 h 6610536"/>
              <a:gd name="connsiteX3611" fmla="*/ 5733343 w 6610536"/>
              <a:gd name="connsiteY3611" fmla="*/ 3315522 h 6610536"/>
              <a:gd name="connsiteX3612" fmla="*/ 5729209 w 6610536"/>
              <a:gd name="connsiteY3612" fmla="*/ 3317183 h 6610536"/>
              <a:gd name="connsiteX3613" fmla="*/ 5725488 w 6610536"/>
              <a:gd name="connsiteY3613" fmla="*/ 3319257 h 6610536"/>
              <a:gd name="connsiteX3614" fmla="*/ 5721542 w 6610536"/>
              <a:gd name="connsiteY3614" fmla="*/ 3321554 h 6610536"/>
              <a:gd name="connsiteX3615" fmla="*/ 5717359 w 6610536"/>
              <a:gd name="connsiteY3615" fmla="*/ 3324503 h 6610536"/>
              <a:gd name="connsiteX3616" fmla="*/ 5712951 w 6610536"/>
              <a:gd name="connsiteY3616" fmla="*/ 3327673 h 6610536"/>
              <a:gd name="connsiteX3617" fmla="*/ 5708732 w 6610536"/>
              <a:gd name="connsiteY3617" fmla="*/ 3331479 h 6610536"/>
              <a:gd name="connsiteX3618" fmla="*/ 5704274 w 6610536"/>
              <a:gd name="connsiteY3618" fmla="*/ 3335937 h 6610536"/>
              <a:gd name="connsiteX3619" fmla="*/ 5693350 w 6610536"/>
              <a:gd name="connsiteY3619" fmla="*/ 3346861 h 6610536"/>
              <a:gd name="connsiteX3620" fmla="*/ 5680371 w 6610536"/>
              <a:gd name="connsiteY3620" fmla="*/ 3361077 h 6610536"/>
              <a:gd name="connsiteX3621" fmla="*/ 5678056 w 6610536"/>
              <a:gd name="connsiteY3621" fmla="*/ 3360098 h 6610536"/>
              <a:gd name="connsiteX3622" fmla="*/ 5675945 w 6610536"/>
              <a:gd name="connsiteY3622" fmla="*/ 3359323 h 6610536"/>
              <a:gd name="connsiteX3623" fmla="*/ 5671293 w 6610536"/>
              <a:gd name="connsiteY3623" fmla="*/ 3357793 h 6610536"/>
              <a:gd name="connsiteX3624" fmla="*/ 5662146 w 6610536"/>
              <a:gd name="connsiteY3624" fmla="*/ 3356225 h 6610536"/>
              <a:gd name="connsiteX3625" fmla="*/ 5657495 w 6610536"/>
              <a:gd name="connsiteY3625" fmla="*/ 3354696 h 6610536"/>
              <a:gd name="connsiteX3626" fmla="*/ 5654957 w 6610536"/>
              <a:gd name="connsiteY3626" fmla="*/ 3353938 h 6610536"/>
              <a:gd name="connsiteX3627" fmla="*/ 5652862 w 6610536"/>
              <a:gd name="connsiteY3627" fmla="*/ 3352737 h 6610536"/>
              <a:gd name="connsiteX3628" fmla="*/ 5650784 w 6610536"/>
              <a:gd name="connsiteY3628" fmla="*/ 3351106 h 6610536"/>
              <a:gd name="connsiteX3629" fmla="*/ 5648500 w 6610536"/>
              <a:gd name="connsiteY3629" fmla="*/ 3349268 h 6610536"/>
              <a:gd name="connsiteX3630" fmla="*/ 5646458 w 6610536"/>
              <a:gd name="connsiteY3630" fmla="*/ 3346780 h 6610536"/>
              <a:gd name="connsiteX3631" fmla="*/ 5644208 w 6610536"/>
              <a:gd name="connsiteY3631" fmla="*/ 3344084 h 6610536"/>
              <a:gd name="connsiteX3632" fmla="*/ 5644107 w 6610536"/>
              <a:gd name="connsiteY3632" fmla="*/ 3346656 h 6610536"/>
              <a:gd name="connsiteX3633" fmla="*/ 5644674 w 6610536"/>
              <a:gd name="connsiteY3633" fmla="*/ 3348563 h 6610536"/>
              <a:gd name="connsiteX3634" fmla="*/ 5645448 w 6610536"/>
              <a:gd name="connsiteY3634" fmla="*/ 3350673 h 6610536"/>
              <a:gd name="connsiteX3635" fmla="*/ 5646427 w 6610536"/>
              <a:gd name="connsiteY3635" fmla="*/ 3352991 h 6610536"/>
              <a:gd name="connsiteX3636" fmla="*/ 5648265 w 6610536"/>
              <a:gd name="connsiteY3636" fmla="*/ 3355273 h 6610536"/>
              <a:gd name="connsiteX3637" fmla="*/ 5650119 w 6610536"/>
              <a:gd name="connsiteY3637" fmla="*/ 3357128 h 6610536"/>
              <a:gd name="connsiteX3638" fmla="*/ 5654668 w 6610536"/>
              <a:gd name="connsiteY3638" fmla="*/ 3361232 h 6610536"/>
              <a:gd name="connsiteX3639" fmla="*/ 5660488 w 6610536"/>
              <a:gd name="connsiteY3639" fmla="*/ 3365714 h 6610536"/>
              <a:gd name="connsiteX3640" fmla="*/ 5666737 w 6610536"/>
              <a:gd name="connsiteY3640" fmla="*/ 3370179 h 6610536"/>
              <a:gd name="connsiteX3641" fmla="*/ 5680916 w 6610536"/>
              <a:gd name="connsiteY3641" fmla="*/ 3379900 h 6610536"/>
              <a:gd name="connsiteX3642" fmla="*/ 5688194 w 6610536"/>
              <a:gd name="connsiteY3642" fmla="*/ 3385395 h 6610536"/>
              <a:gd name="connsiteX3643" fmla="*/ 5695233 w 6610536"/>
              <a:gd name="connsiteY3643" fmla="*/ 3391542 h 6610536"/>
              <a:gd name="connsiteX3644" fmla="*/ 5702049 w 6610536"/>
              <a:gd name="connsiteY3644" fmla="*/ 3397911 h 6610536"/>
              <a:gd name="connsiteX3645" fmla="*/ 5705328 w 6610536"/>
              <a:gd name="connsiteY3645" fmla="*/ 3401636 h 6610536"/>
              <a:gd name="connsiteX3646" fmla="*/ 5708404 w 6610536"/>
              <a:gd name="connsiteY3646" fmla="*/ 3405155 h 6610536"/>
              <a:gd name="connsiteX3647" fmla="*/ 5711253 w 6610536"/>
              <a:gd name="connsiteY3647" fmla="*/ 3408898 h 6610536"/>
              <a:gd name="connsiteX3648" fmla="*/ 5713864 w 6610536"/>
              <a:gd name="connsiteY3648" fmla="*/ 3413293 h 6610536"/>
              <a:gd name="connsiteX3649" fmla="*/ 5716268 w 6610536"/>
              <a:gd name="connsiteY3649" fmla="*/ 3417482 h 6610536"/>
              <a:gd name="connsiteX3650" fmla="*/ 5718243 w 6610536"/>
              <a:gd name="connsiteY3650" fmla="*/ 3421685 h 6610536"/>
              <a:gd name="connsiteX3651" fmla="*/ 5719980 w 6610536"/>
              <a:gd name="connsiteY3651" fmla="*/ 3426545 h 6610536"/>
              <a:gd name="connsiteX3652" fmla="*/ 5721493 w 6610536"/>
              <a:gd name="connsiteY3652" fmla="*/ 3431624 h 6610536"/>
              <a:gd name="connsiteX3653" fmla="*/ 5722355 w 6610536"/>
              <a:gd name="connsiteY3653" fmla="*/ 3436942 h 6610536"/>
              <a:gd name="connsiteX3654" fmla="*/ 5723216 w 6610536"/>
              <a:gd name="connsiteY3654" fmla="*/ 3442263 h 6610536"/>
              <a:gd name="connsiteX3655" fmla="*/ 5728312 w 6610536"/>
              <a:gd name="connsiteY3655" fmla="*/ 3443346 h 6610536"/>
              <a:gd name="connsiteX3656" fmla="*/ 5732603 w 6610536"/>
              <a:gd name="connsiteY3656" fmla="*/ 3443177 h 6610536"/>
              <a:gd name="connsiteX3657" fmla="*/ 5736686 w 6610536"/>
              <a:gd name="connsiteY3657" fmla="*/ 3442803 h 6610536"/>
              <a:gd name="connsiteX3658" fmla="*/ 5740374 w 6610536"/>
              <a:gd name="connsiteY3658" fmla="*/ 3441586 h 6610536"/>
              <a:gd name="connsiteX3659" fmla="*/ 5743427 w 6610536"/>
              <a:gd name="connsiteY3659" fmla="*/ 3440181 h 6610536"/>
              <a:gd name="connsiteX3660" fmla="*/ 5746482 w 6610536"/>
              <a:gd name="connsiteY3660" fmla="*/ 3438776 h 6610536"/>
              <a:gd name="connsiteX3661" fmla="*/ 5749568 w 6610536"/>
              <a:gd name="connsiteY3661" fmla="*/ 3436514 h 6610536"/>
              <a:gd name="connsiteX3662" fmla="*/ 5752227 w 6610536"/>
              <a:gd name="connsiteY3662" fmla="*/ 3434269 h 6610536"/>
              <a:gd name="connsiteX3663" fmla="*/ 5758210 w 6610536"/>
              <a:gd name="connsiteY3663" fmla="*/ 3429108 h 6610536"/>
              <a:gd name="connsiteX3664" fmla="*/ 5761503 w 6610536"/>
              <a:gd name="connsiteY3664" fmla="*/ 3427050 h 6610536"/>
              <a:gd name="connsiteX3665" fmla="*/ 5765037 w 6610536"/>
              <a:gd name="connsiteY3665" fmla="*/ 3424340 h 6610536"/>
              <a:gd name="connsiteX3666" fmla="*/ 5768982 w 6610536"/>
              <a:gd name="connsiteY3666" fmla="*/ 3422044 h 6610536"/>
              <a:gd name="connsiteX3667" fmla="*/ 5773562 w 6610536"/>
              <a:gd name="connsiteY3667" fmla="*/ 3419937 h 6610536"/>
              <a:gd name="connsiteX3668" fmla="*/ 5778330 w 6610536"/>
              <a:gd name="connsiteY3668" fmla="*/ 3418466 h 6610536"/>
              <a:gd name="connsiteX3669" fmla="*/ 5783957 w 6610536"/>
              <a:gd name="connsiteY3669" fmla="*/ 3416958 h 6610536"/>
              <a:gd name="connsiteX3670" fmla="*/ 5786755 w 6610536"/>
              <a:gd name="connsiteY3670" fmla="*/ 3416634 h 6610536"/>
              <a:gd name="connsiteX3671" fmla="*/ 5790392 w 6610536"/>
              <a:gd name="connsiteY3671" fmla="*/ 3416705 h 6610536"/>
              <a:gd name="connsiteX3672" fmla="*/ 5794011 w 6610536"/>
              <a:gd name="connsiteY3672" fmla="*/ 3417206 h 6610536"/>
              <a:gd name="connsiteX3673" fmla="*/ 5798267 w 6610536"/>
              <a:gd name="connsiteY3673" fmla="*/ 3417895 h 6610536"/>
              <a:gd name="connsiteX3674" fmla="*/ 5798812 w 6610536"/>
              <a:gd name="connsiteY3674" fmla="*/ 3418014 h 6610536"/>
              <a:gd name="connsiteX3675" fmla="*/ 5801311 w 6610536"/>
              <a:gd name="connsiteY3675" fmla="*/ 3415826 h 6610536"/>
              <a:gd name="connsiteX3676" fmla="*/ 5804387 w 6610536"/>
              <a:gd name="connsiteY3676" fmla="*/ 3413573 h 6610536"/>
              <a:gd name="connsiteX3677" fmla="*/ 5808096 w 6610536"/>
              <a:gd name="connsiteY3677" fmla="*/ 3411512 h 6610536"/>
              <a:gd name="connsiteX3678" fmla="*/ 5811789 w 6610536"/>
              <a:gd name="connsiteY3678" fmla="*/ 3409878 h 6610536"/>
              <a:gd name="connsiteX3679" fmla="*/ 5815690 w 6610536"/>
              <a:gd name="connsiteY3679" fmla="*/ 3408451 h 6610536"/>
              <a:gd name="connsiteX3680" fmla="*/ 5819986 w 6610536"/>
              <a:gd name="connsiteY3680" fmla="*/ 3407861 h 6610536"/>
              <a:gd name="connsiteX3681" fmla="*/ 5824787 w 6610536"/>
              <a:gd name="connsiteY3681" fmla="*/ 3410887 h 6610536"/>
              <a:gd name="connsiteX3682" fmla="*/ 5829557 w 6610536"/>
              <a:gd name="connsiteY3682" fmla="*/ 3414769 h 6610536"/>
              <a:gd name="connsiteX3683" fmla="*/ 5833101 w 6610536"/>
              <a:gd name="connsiteY3683" fmla="*/ 3418315 h 6610536"/>
              <a:gd name="connsiteX3684" fmla="*/ 5828556 w 6610536"/>
              <a:gd name="connsiteY3684" fmla="*/ 3425871 h 6610536"/>
              <a:gd name="connsiteX3685" fmla="*/ 5821162 w 6610536"/>
              <a:gd name="connsiteY3685" fmla="*/ 3436762 h 6610536"/>
              <a:gd name="connsiteX3686" fmla="*/ 5813173 w 6610536"/>
              <a:gd name="connsiteY3686" fmla="*/ 3447375 h 6610536"/>
              <a:gd name="connsiteX3687" fmla="*/ 5805815 w 6610536"/>
              <a:gd name="connsiteY3687" fmla="*/ 3457357 h 6610536"/>
              <a:gd name="connsiteX3688" fmla="*/ 5799134 w 6610536"/>
              <a:gd name="connsiteY3688" fmla="*/ 3465495 h 6610536"/>
              <a:gd name="connsiteX3689" fmla="*/ 5796190 w 6610536"/>
              <a:gd name="connsiteY3689" fmla="*/ 3468776 h 6610536"/>
              <a:gd name="connsiteX3690" fmla="*/ 5796945 w 6610536"/>
              <a:gd name="connsiteY3690" fmla="*/ 3470320 h 6610536"/>
              <a:gd name="connsiteX3691" fmla="*/ 5800262 w 6610536"/>
              <a:gd name="connsiteY3691" fmla="*/ 3478038 h 6610536"/>
              <a:gd name="connsiteX3692" fmla="*/ 5803904 w 6610536"/>
              <a:gd name="connsiteY3692" fmla="*/ 3485141 h 6610536"/>
              <a:gd name="connsiteX3693" fmla="*/ 5807294 w 6610536"/>
              <a:gd name="connsiteY3693" fmla="*/ 3491044 h 6610536"/>
              <a:gd name="connsiteX3694" fmla="*/ 5809013 w 6610536"/>
              <a:gd name="connsiteY3694" fmla="*/ 3493391 h 6610536"/>
              <a:gd name="connsiteX3695" fmla="*/ 5810729 w 6610536"/>
              <a:gd name="connsiteY3695" fmla="*/ 3495738 h 6610536"/>
              <a:gd name="connsiteX3696" fmla="*/ 5812471 w 6610536"/>
              <a:gd name="connsiteY3696" fmla="*/ 3497482 h 6610536"/>
              <a:gd name="connsiteX3697" fmla="*/ 5814250 w 6610536"/>
              <a:gd name="connsiteY3697" fmla="*/ 3498316 h 6610536"/>
              <a:gd name="connsiteX3698" fmla="*/ 5807699 w 6610536"/>
              <a:gd name="connsiteY3698" fmla="*/ 3503707 h 6610536"/>
              <a:gd name="connsiteX3699" fmla="*/ 5801186 w 6610536"/>
              <a:gd name="connsiteY3699" fmla="*/ 3508191 h 6610536"/>
              <a:gd name="connsiteX3700" fmla="*/ 5795010 w 6610536"/>
              <a:gd name="connsiteY3700" fmla="*/ 3511755 h 6610536"/>
              <a:gd name="connsiteX3701" fmla="*/ 5788868 w 6610536"/>
              <a:gd name="connsiteY3701" fmla="*/ 3514413 h 6610536"/>
              <a:gd name="connsiteX3702" fmla="*/ 5783357 w 6610536"/>
              <a:gd name="connsiteY3702" fmla="*/ 3516441 h 6610536"/>
              <a:gd name="connsiteX3703" fmla="*/ 5777578 w 6610536"/>
              <a:gd name="connsiteY3703" fmla="*/ 3517575 h 6610536"/>
              <a:gd name="connsiteX3704" fmla="*/ 5772115 w 6610536"/>
              <a:gd name="connsiteY3704" fmla="*/ 3518394 h 6610536"/>
              <a:gd name="connsiteX3705" fmla="*/ 5766700 w 6610536"/>
              <a:gd name="connsiteY3705" fmla="*/ 3518005 h 6610536"/>
              <a:gd name="connsiteX3706" fmla="*/ 5761583 w 6610536"/>
              <a:gd name="connsiteY3706" fmla="*/ 3517603 h 6610536"/>
              <a:gd name="connsiteX3707" fmla="*/ 5756494 w 6610536"/>
              <a:gd name="connsiteY3707" fmla="*/ 3516596 h 6610536"/>
              <a:gd name="connsiteX3708" fmla="*/ 5751428 w 6610536"/>
              <a:gd name="connsiteY3708" fmla="*/ 3514984 h 6610536"/>
              <a:gd name="connsiteX3709" fmla="*/ 5746373 w 6610536"/>
              <a:gd name="connsiteY3709" fmla="*/ 3513071 h 6610536"/>
              <a:gd name="connsiteX3710" fmla="*/ 5741633 w 6610536"/>
              <a:gd name="connsiteY3710" fmla="*/ 3510842 h 6610536"/>
              <a:gd name="connsiteX3711" fmla="*/ 5736904 w 6610536"/>
              <a:gd name="connsiteY3711" fmla="*/ 3508313 h 6610536"/>
              <a:gd name="connsiteX3712" fmla="*/ 5727169 w 6610536"/>
              <a:gd name="connsiteY3712" fmla="*/ 3502659 h 6610536"/>
              <a:gd name="connsiteX3713" fmla="*/ 5708375 w 6610536"/>
              <a:gd name="connsiteY3713" fmla="*/ 3489512 h 6610536"/>
              <a:gd name="connsiteX3714" fmla="*/ 5700678 w 6610536"/>
              <a:gd name="connsiteY3714" fmla="*/ 3484949 h 6610536"/>
              <a:gd name="connsiteX3715" fmla="*/ 5696003 w 6610536"/>
              <a:gd name="connsiteY3715" fmla="*/ 3485313 h 6610536"/>
              <a:gd name="connsiteX3716" fmla="*/ 5684735 w 6610536"/>
              <a:gd name="connsiteY3716" fmla="*/ 3486968 h 6610536"/>
              <a:gd name="connsiteX3717" fmla="*/ 5674083 w 6610536"/>
              <a:gd name="connsiteY3717" fmla="*/ 3488297 h 6610536"/>
              <a:gd name="connsiteX3718" fmla="*/ 5664004 w 6610536"/>
              <a:gd name="connsiteY3718" fmla="*/ 3490514 h 6610536"/>
              <a:gd name="connsiteX3719" fmla="*/ 5654833 w 6610536"/>
              <a:gd name="connsiteY3719" fmla="*/ 3492693 h 6610536"/>
              <a:gd name="connsiteX3720" fmla="*/ 5650528 w 6610536"/>
              <a:gd name="connsiteY3720" fmla="*/ 3494377 h 6610536"/>
              <a:gd name="connsiteX3721" fmla="*/ 5646829 w 6610536"/>
              <a:gd name="connsiteY3721" fmla="*/ 3496037 h 6610536"/>
              <a:gd name="connsiteX3722" fmla="*/ 5643748 w 6610536"/>
              <a:gd name="connsiteY3722" fmla="*/ 3497369 h 6610536"/>
              <a:gd name="connsiteX3723" fmla="*/ 5640340 w 6610536"/>
              <a:gd name="connsiteY3723" fmla="*/ 3499321 h 6610536"/>
              <a:gd name="connsiteX3724" fmla="*/ 5636593 w 6610536"/>
              <a:gd name="connsiteY3724" fmla="*/ 3502195 h 6610536"/>
              <a:gd name="connsiteX3725" fmla="*/ 5633149 w 6610536"/>
              <a:gd name="connsiteY3725" fmla="*/ 3505057 h 6610536"/>
              <a:gd name="connsiteX3726" fmla="*/ 5629681 w 6610536"/>
              <a:gd name="connsiteY3726" fmla="*/ 3508524 h 6610536"/>
              <a:gd name="connsiteX3727" fmla="*/ 5626819 w 6610536"/>
              <a:gd name="connsiteY3727" fmla="*/ 3511970 h 6610536"/>
              <a:gd name="connsiteX3728" fmla="*/ 5624250 w 6610536"/>
              <a:gd name="connsiteY3728" fmla="*/ 3515704 h 6610536"/>
              <a:gd name="connsiteX3729" fmla="*/ 5621669 w 6610536"/>
              <a:gd name="connsiteY3729" fmla="*/ 3519743 h 6610536"/>
              <a:gd name="connsiteX3730" fmla="*/ 5619390 w 6610536"/>
              <a:gd name="connsiteY3730" fmla="*/ 3523771 h 6610536"/>
              <a:gd name="connsiteX3731" fmla="*/ 5617706 w 6610536"/>
              <a:gd name="connsiteY3731" fmla="*/ 3528079 h 6610536"/>
              <a:gd name="connsiteX3732" fmla="*/ 5615708 w 6610536"/>
              <a:gd name="connsiteY3732" fmla="*/ 3532699 h 6610536"/>
              <a:gd name="connsiteX3733" fmla="*/ 5614302 w 6610536"/>
              <a:gd name="connsiteY3733" fmla="*/ 3537601 h 6610536"/>
              <a:gd name="connsiteX3734" fmla="*/ 5610850 w 6610536"/>
              <a:gd name="connsiteY3734" fmla="*/ 3548337 h 6610536"/>
              <a:gd name="connsiteX3735" fmla="*/ 5607677 w 6610536"/>
              <a:gd name="connsiteY3735" fmla="*/ 3559669 h 6610536"/>
              <a:gd name="connsiteX3736" fmla="*/ 5604761 w 6610536"/>
              <a:gd name="connsiteY3736" fmla="*/ 3572202 h 6610536"/>
              <a:gd name="connsiteX3737" fmla="*/ 5614956 w 6610536"/>
              <a:gd name="connsiteY3737" fmla="*/ 3559382 h 6610536"/>
              <a:gd name="connsiteX3738" fmla="*/ 5617502 w 6610536"/>
              <a:gd name="connsiteY3738" fmla="*/ 3556253 h 6610536"/>
              <a:gd name="connsiteX3739" fmla="*/ 5618122 w 6610536"/>
              <a:gd name="connsiteY3739" fmla="*/ 3555925 h 6610536"/>
              <a:gd name="connsiteX3740" fmla="*/ 5619042 w 6610536"/>
              <a:gd name="connsiteY3740" fmla="*/ 3555587 h 6610536"/>
              <a:gd name="connsiteX3741" fmla="*/ 5619030 w 6610536"/>
              <a:gd name="connsiteY3741" fmla="*/ 3555888 h 6610536"/>
              <a:gd name="connsiteX3742" fmla="*/ 5619019 w 6610536"/>
              <a:gd name="connsiteY3742" fmla="*/ 3556193 h 6610536"/>
              <a:gd name="connsiteX3743" fmla="*/ 5618620 w 6610536"/>
              <a:gd name="connsiteY3743" fmla="*/ 3558631 h 6610536"/>
              <a:gd name="connsiteX3744" fmla="*/ 5616175 w 6610536"/>
              <a:gd name="connsiteY3744" fmla="*/ 3566906 h 6610536"/>
              <a:gd name="connsiteX3745" fmla="*/ 5614431 w 6610536"/>
              <a:gd name="connsiteY3745" fmla="*/ 3572728 h 6610536"/>
              <a:gd name="connsiteX3746" fmla="*/ 5613596 w 6610536"/>
              <a:gd name="connsiteY3746" fmla="*/ 3578516 h 6610536"/>
              <a:gd name="connsiteX3747" fmla="*/ 5613356 w 6610536"/>
              <a:gd name="connsiteY3747" fmla="*/ 3584584 h 6610536"/>
              <a:gd name="connsiteX3748" fmla="*/ 5613225 w 6610536"/>
              <a:gd name="connsiteY3748" fmla="*/ 3587919 h 6610536"/>
              <a:gd name="connsiteX3749" fmla="*/ 5613712 w 6610536"/>
              <a:gd name="connsiteY3749" fmla="*/ 3590929 h 6610536"/>
              <a:gd name="connsiteX3750" fmla="*/ 5614502 w 6610536"/>
              <a:gd name="connsiteY3750" fmla="*/ 3593926 h 6610536"/>
              <a:gd name="connsiteX3751" fmla="*/ 5615304 w 6610536"/>
              <a:gd name="connsiteY3751" fmla="*/ 3596620 h 6610536"/>
              <a:gd name="connsiteX3752" fmla="*/ 5616411 w 6610536"/>
              <a:gd name="connsiteY3752" fmla="*/ 3599303 h 6610536"/>
              <a:gd name="connsiteX3753" fmla="*/ 5618122 w 6610536"/>
              <a:gd name="connsiteY3753" fmla="*/ 3601961 h 6610536"/>
              <a:gd name="connsiteX3754" fmla="*/ 5620440 w 6610536"/>
              <a:gd name="connsiteY3754" fmla="*/ 3604596 h 6610536"/>
              <a:gd name="connsiteX3755" fmla="*/ 5622770 w 6610536"/>
              <a:gd name="connsiteY3755" fmla="*/ 3606926 h 6610536"/>
              <a:gd name="connsiteX3756" fmla="*/ 5625719 w 6610536"/>
              <a:gd name="connsiteY3756" fmla="*/ 3608930 h 6610536"/>
              <a:gd name="connsiteX3757" fmla="*/ 5629592 w 6610536"/>
              <a:gd name="connsiteY3757" fmla="*/ 3610595 h 6610536"/>
              <a:gd name="connsiteX3758" fmla="*/ 5630792 w 6610536"/>
              <a:gd name="connsiteY3758" fmla="*/ 3610850 h 6610536"/>
              <a:gd name="connsiteX3759" fmla="*/ 5632599 w 6610536"/>
              <a:gd name="connsiteY3759" fmla="*/ 3611082 h 6610536"/>
              <a:gd name="connsiteX3760" fmla="*/ 5636530 w 6610536"/>
              <a:gd name="connsiteY3760" fmla="*/ 3611229 h 6610536"/>
              <a:gd name="connsiteX3761" fmla="*/ 5641104 w 6610536"/>
              <a:gd name="connsiteY3761" fmla="*/ 3610443 h 6610536"/>
              <a:gd name="connsiteX3762" fmla="*/ 5646901 w 6610536"/>
              <a:gd name="connsiteY3762" fmla="*/ 3609305 h 6610536"/>
              <a:gd name="connsiteX3763" fmla="*/ 5652724 w 6610536"/>
              <a:gd name="connsiteY3763" fmla="*/ 3607563 h 6610536"/>
              <a:gd name="connsiteX3764" fmla="*/ 5658569 w 6610536"/>
              <a:gd name="connsiteY3764" fmla="*/ 3605211 h 6610536"/>
              <a:gd name="connsiteX3765" fmla="*/ 5665325 w 6610536"/>
              <a:gd name="connsiteY3765" fmla="*/ 3602824 h 6610536"/>
              <a:gd name="connsiteX3766" fmla="*/ 5672105 w 6610536"/>
              <a:gd name="connsiteY3766" fmla="*/ 3599831 h 6610536"/>
              <a:gd name="connsiteX3767" fmla="*/ 5678279 w 6610536"/>
              <a:gd name="connsiteY3767" fmla="*/ 3596861 h 6610536"/>
              <a:gd name="connsiteX3768" fmla="*/ 5684464 w 6610536"/>
              <a:gd name="connsiteY3768" fmla="*/ 3593589 h 6610536"/>
              <a:gd name="connsiteX3769" fmla="*/ 5690334 w 6610536"/>
              <a:gd name="connsiteY3769" fmla="*/ 3590632 h 6610536"/>
              <a:gd name="connsiteX3770" fmla="*/ 5695633 w 6610536"/>
              <a:gd name="connsiteY3770" fmla="*/ 3586788 h 6610536"/>
              <a:gd name="connsiteX3771" fmla="*/ 5700604 w 6610536"/>
              <a:gd name="connsiteY3771" fmla="*/ 3583564 h 6610536"/>
              <a:gd name="connsiteX3772" fmla="*/ 5704352 w 6610536"/>
              <a:gd name="connsiteY3772" fmla="*/ 3580690 h 6610536"/>
              <a:gd name="connsiteX3773" fmla="*/ 5707202 w 6610536"/>
              <a:gd name="connsiteY3773" fmla="*/ 3577548 h 6610536"/>
              <a:gd name="connsiteX3774" fmla="*/ 5708475 w 6610536"/>
              <a:gd name="connsiteY3774" fmla="*/ 3575984 h 6610536"/>
              <a:gd name="connsiteX3775" fmla="*/ 5709129 w 6610536"/>
              <a:gd name="connsiteY3775" fmla="*/ 3574747 h 6610536"/>
              <a:gd name="connsiteX3776" fmla="*/ 5712686 w 6610536"/>
              <a:gd name="connsiteY3776" fmla="*/ 3576727 h 6610536"/>
              <a:gd name="connsiteX3777" fmla="*/ 5716872 w 6610536"/>
              <a:gd name="connsiteY3777" fmla="*/ 3578076 h 6610536"/>
              <a:gd name="connsiteX3778" fmla="*/ 5721046 w 6610536"/>
              <a:gd name="connsiteY3778" fmla="*/ 3579728 h 6610536"/>
              <a:gd name="connsiteX3779" fmla="*/ 5722537 w 6610536"/>
              <a:gd name="connsiteY3779" fmla="*/ 3580274 h 6610536"/>
              <a:gd name="connsiteX3780" fmla="*/ 5724298 w 6610536"/>
              <a:gd name="connsiteY3780" fmla="*/ 3581721 h 6610536"/>
              <a:gd name="connsiteX3781" fmla="*/ 5726081 w 6610536"/>
              <a:gd name="connsiteY3781" fmla="*/ 3582559 h 6610536"/>
              <a:gd name="connsiteX3782" fmla="*/ 5726920 w 6610536"/>
              <a:gd name="connsiteY3782" fmla="*/ 3584342 h 6610536"/>
              <a:gd name="connsiteX3783" fmla="*/ 5728363 w 6610536"/>
              <a:gd name="connsiteY3783" fmla="*/ 3586102 h 6610536"/>
              <a:gd name="connsiteX3784" fmla="*/ 5728899 w 6610536"/>
              <a:gd name="connsiteY3784" fmla="*/ 3587900 h 6610536"/>
              <a:gd name="connsiteX3785" fmla="*/ 5729107 w 6610536"/>
              <a:gd name="connsiteY3785" fmla="*/ 3590313 h 6610536"/>
              <a:gd name="connsiteX3786" fmla="*/ 5728986 w 6610536"/>
              <a:gd name="connsiteY3786" fmla="*/ 3593347 h 6610536"/>
              <a:gd name="connsiteX3787" fmla="*/ 5728564 w 6610536"/>
              <a:gd name="connsiteY3787" fmla="*/ 3596392 h 6610536"/>
              <a:gd name="connsiteX3788" fmla="*/ 5727813 w 6610536"/>
              <a:gd name="connsiteY3788" fmla="*/ 3600055 h 6610536"/>
              <a:gd name="connsiteX3789" fmla="*/ 5732387 w 6610536"/>
              <a:gd name="connsiteY3789" fmla="*/ 3599271 h 6610536"/>
              <a:gd name="connsiteX3790" fmla="*/ 5737543 w 6610536"/>
              <a:gd name="connsiteY3790" fmla="*/ 3599067 h 6610536"/>
              <a:gd name="connsiteX3791" fmla="*/ 5742674 w 6610536"/>
              <a:gd name="connsiteY3791" fmla="*/ 3599471 h 6610536"/>
              <a:gd name="connsiteX3792" fmla="*/ 5748075 w 6610536"/>
              <a:gd name="connsiteY3792" fmla="*/ 3600772 h 6610536"/>
              <a:gd name="connsiteX3793" fmla="*/ 5753497 w 6610536"/>
              <a:gd name="connsiteY3793" fmla="*/ 3601998 h 6610536"/>
              <a:gd name="connsiteX3794" fmla="*/ 6050227 w 6610536"/>
              <a:gd name="connsiteY3794" fmla="*/ 3305268 h 6610536"/>
              <a:gd name="connsiteX3795" fmla="*/ 951431 w 6610536"/>
              <a:gd name="connsiteY3795" fmla="*/ 3110540 h 6610536"/>
              <a:gd name="connsiteX3796" fmla="*/ 955717 w 6610536"/>
              <a:gd name="connsiteY3796" fmla="*/ 3110966 h 6610536"/>
              <a:gd name="connsiteX3797" fmla="*/ 955304 w 6610536"/>
              <a:gd name="connsiteY3797" fmla="*/ 3113667 h 6610536"/>
              <a:gd name="connsiteX3798" fmla="*/ 955210 w 6610536"/>
              <a:gd name="connsiteY3798" fmla="*/ 3116056 h 6610536"/>
              <a:gd name="connsiteX3799" fmla="*/ 955434 w 6610536"/>
              <a:gd name="connsiteY3799" fmla="*/ 3118135 h 6610536"/>
              <a:gd name="connsiteX3800" fmla="*/ 956299 w 6610536"/>
              <a:gd name="connsiteY3800" fmla="*/ 3119591 h 6610536"/>
              <a:gd name="connsiteX3801" fmla="*/ 957698 w 6610536"/>
              <a:gd name="connsiteY3801" fmla="*/ 3123115 h 6610536"/>
              <a:gd name="connsiteX3802" fmla="*/ 959439 w 6610536"/>
              <a:gd name="connsiteY3802" fmla="*/ 3125730 h 6610536"/>
              <a:gd name="connsiteX3803" fmla="*/ 961475 w 6610536"/>
              <a:gd name="connsiteY3803" fmla="*/ 3128633 h 6610536"/>
              <a:gd name="connsiteX3804" fmla="*/ 962020 w 6610536"/>
              <a:gd name="connsiteY3804" fmla="*/ 3130402 h 6610536"/>
              <a:gd name="connsiteX3805" fmla="*/ 962246 w 6610536"/>
              <a:gd name="connsiteY3805" fmla="*/ 3132480 h 6610536"/>
              <a:gd name="connsiteX3806" fmla="*/ 962472 w 6610536"/>
              <a:gd name="connsiteY3806" fmla="*/ 3134558 h 6610536"/>
              <a:gd name="connsiteX3807" fmla="*/ 962388 w 6610536"/>
              <a:gd name="connsiteY3807" fmla="*/ 3136650 h 6610536"/>
              <a:gd name="connsiteX3808" fmla="*/ 961963 w 6610536"/>
              <a:gd name="connsiteY3808" fmla="*/ 3139648 h 6610536"/>
              <a:gd name="connsiteX3809" fmla="*/ 961217 w 6610536"/>
              <a:gd name="connsiteY3809" fmla="*/ 3142958 h 6610536"/>
              <a:gd name="connsiteX3810" fmla="*/ 959322 w 6610536"/>
              <a:gd name="connsiteY3810" fmla="*/ 3144225 h 6610536"/>
              <a:gd name="connsiteX3811" fmla="*/ 957109 w 6610536"/>
              <a:gd name="connsiteY3811" fmla="*/ 3145804 h 6610536"/>
              <a:gd name="connsiteX3812" fmla="*/ 954918 w 6610536"/>
              <a:gd name="connsiteY3812" fmla="*/ 3146784 h 6610536"/>
              <a:gd name="connsiteX3813" fmla="*/ 952410 w 6610536"/>
              <a:gd name="connsiteY3813" fmla="*/ 3148077 h 6610536"/>
              <a:gd name="connsiteX3814" fmla="*/ 949923 w 6610536"/>
              <a:gd name="connsiteY3814" fmla="*/ 3148771 h 6610536"/>
              <a:gd name="connsiteX3815" fmla="*/ 946820 w 6610536"/>
              <a:gd name="connsiteY3815" fmla="*/ 3149490 h 6610536"/>
              <a:gd name="connsiteX3816" fmla="*/ 943719 w 6610536"/>
              <a:gd name="connsiteY3816" fmla="*/ 3150210 h 6610536"/>
              <a:gd name="connsiteX3817" fmla="*/ 940948 w 6610536"/>
              <a:gd name="connsiteY3817" fmla="*/ 3150318 h 6610536"/>
              <a:gd name="connsiteX3818" fmla="*/ 938178 w 6610536"/>
              <a:gd name="connsiteY3818" fmla="*/ 3150428 h 6610536"/>
              <a:gd name="connsiteX3819" fmla="*/ 935123 w 6610536"/>
              <a:gd name="connsiteY3819" fmla="*/ 3149951 h 6610536"/>
              <a:gd name="connsiteX3820" fmla="*/ 932375 w 6610536"/>
              <a:gd name="connsiteY3820" fmla="*/ 3149464 h 6610536"/>
              <a:gd name="connsiteX3821" fmla="*/ 929936 w 6610536"/>
              <a:gd name="connsiteY3821" fmla="*/ 3148964 h 6610536"/>
              <a:gd name="connsiteX3822" fmla="*/ 927520 w 6610536"/>
              <a:gd name="connsiteY3822" fmla="*/ 3147865 h 6610536"/>
              <a:gd name="connsiteX3823" fmla="*/ 925092 w 6610536"/>
              <a:gd name="connsiteY3823" fmla="*/ 3147067 h 6610536"/>
              <a:gd name="connsiteX3824" fmla="*/ 922997 w 6610536"/>
              <a:gd name="connsiteY3824" fmla="*/ 3145658 h 6610536"/>
              <a:gd name="connsiteX3825" fmla="*/ 921198 w 6610536"/>
              <a:gd name="connsiteY3825" fmla="*/ 3144537 h 6610536"/>
              <a:gd name="connsiteX3826" fmla="*/ 923007 w 6610536"/>
              <a:gd name="connsiteY3826" fmla="*/ 3137606 h 6610536"/>
              <a:gd name="connsiteX3827" fmla="*/ 925103 w 6610536"/>
              <a:gd name="connsiteY3827" fmla="*/ 3131260 h 6610536"/>
              <a:gd name="connsiteX3828" fmla="*/ 926155 w 6610536"/>
              <a:gd name="connsiteY3828" fmla="*/ 3127939 h 6610536"/>
              <a:gd name="connsiteX3829" fmla="*/ 927185 w 6610536"/>
              <a:gd name="connsiteY3829" fmla="*/ 3125215 h 6610536"/>
              <a:gd name="connsiteX3830" fmla="*/ 928831 w 6610536"/>
              <a:gd name="connsiteY3830" fmla="*/ 3122465 h 6610536"/>
              <a:gd name="connsiteX3831" fmla="*/ 930784 w 6610536"/>
              <a:gd name="connsiteY3831" fmla="*/ 3119704 h 6610536"/>
              <a:gd name="connsiteX3832" fmla="*/ 932406 w 6610536"/>
              <a:gd name="connsiteY3832" fmla="*/ 3117553 h 6610536"/>
              <a:gd name="connsiteX3833" fmla="*/ 934643 w 6610536"/>
              <a:gd name="connsiteY3833" fmla="*/ 3115376 h 6610536"/>
              <a:gd name="connsiteX3834" fmla="*/ 937164 w 6610536"/>
              <a:gd name="connsiteY3834" fmla="*/ 3113785 h 6610536"/>
              <a:gd name="connsiteX3835" fmla="*/ 939994 w 6610536"/>
              <a:gd name="connsiteY3835" fmla="*/ 3112184 h 6610536"/>
              <a:gd name="connsiteX3836" fmla="*/ 943097 w 6610536"/>
              <a:gd name="connsiteY3836" fmla="*/ 3111464 h 6610536"/>
              <a:gd name="connsiteX3837" fmla="*/ 947110 w 6610536"/>
              <a:gd name="connsiteY3837" fmla="*/ 3111007 h 6610536"/>
              <a:gd name="connsiteX3838" fmla="*/ 5631172 w 6610536"/>
              <a:gd name="connsiteY3838" fmla="*/ 2886213 h 6610536"/>
              <a:gd name="connsiteX3839" fmla="*/ 5625059 w 6610536"/>
              <a:gd name="connsiteY3839" fmla="*/ 2889363 h 6610536"/>
              <a:gd name="connsiteX3840" fmla="*/ 5617220 w 6610536"/>
              <a:gd name="connsiteY3840" fmla="*/ 2892670 h 6610536"/>
              <a:gd name="connsiteX3841" fmla="*/ 5609363 w 6610536"/>
              <a:gd name="connsiteY3841" fmla="*/ 2896405 h 6610536"/>
              <a:gd name="connsiteX3842" fmla="*/ 5601524 w 6610536"/>
              <a:gd name="connsiteY3842" fmla="*/ 2899711 h 6610536"/>
              <a:gd name="connsiteX3843" fmla="*/ 5593496 w 6610536"/>
              <a:gd name="connsiteY3843" fmla="*/ 2902383 h 6610536"/>
              <a:gd name="connsiteX3844" fmla="*/ 5585674 w 6610536"/>
              <a:gd name="connsiteY3844" fmla="*/ 2905260 h 6610536"/>
              <a:gd name="connsiteX3845" fmla="*/ 5577663 w 6610536"/>
              <a:gd name="connsiteY3845" fmla="*/ 2907501 h 6610536"/>
              <a:gd name="connsiteX3846" fmla="*/ 5570303 w 6610536"/>
              <a:gd name="connsiteY3846" fmla="*/ 2909506 h 6610536"/>
              <a:gd name="connsiteX3847" fmla="*/ 5562514 w 6610536"/>
              <a:gd name="connsiteY3847" fmla="*/ 2911525 h 6610536"/>
              <a:gd name="connsiteX3848" fmla="*/ 5555395 w 6610536"/>
              <a:gd name="connsiteY3848" fmla="*/ 2912876 h 6610536"/>
              <a:gd name="connsiteX3849" fmla="*/ 5547847 w 6610536"/>
              <a:gd name="connsiteY3849" fmla="*/ 2914244 h 6610536"/>
              <a:gd name="connsiteX3850" fmla="*/ 5541172 w 6610536"/>
              <a:gd name="connsiteY3850" fmla="*/ 2915149 h 6610536"/>
              <a:gd name="connsiteX3851" fmla="*/ 5543799 w 6610536"/>
              <a:gd name="connsiteY3851" fmla="*/ 2919114 h 6610536"/>
              <a:gd name="connsiteX3852" fmla="*/ 5545347 w 6610536"/>
              <a:gd name="connsiteY3852" fmla="*/ 2923337 h 6610536"/>
              <a:gd name="connsiteX3853" fmla="*/ 5546894 w 6610536"/>
              <a:gd name="connsiteY3853" fmla="*/ 2927559 h 6610536"/>
              <a:gd name="connsiteX3854" fmla="*/ 5548440 w 6610536"/>
              <a:gd name="connsiteY3854" fmla="*/ 2931779 h 6610536"/>
              <a:gd name="connsiteX3855" fmla="*/ 5549129 w 6610536"/>
              <a:gd name="connsiteY3855" fmla="*/ 2936035 h 6610536"/>
              <a:gd name="connsiteX3856" fmla="*/ 5550025 w 6610536"/>
              <a:gd name="connsiteY3856" fmla="*/ 2940497 h 6610536"/>
              <a:gd name="connsiteX3857" fmla="*/ 5550286 w 6610536"/>
              <a:gd name="connsiteY3857" fmla="*/ 2944770 h 6610536"/>
              <a:gd name="connsiteX3858" fmla="*/ 5550545 w 6610536"/>
              <a:gd name="connsiteY3858" fmla="*/ 2949042 h 6610536"/>
              <a:gd name="connsiteX3859" fmla="*/ 5550620 w 6610536"/>
              <a:gd name="connsiteY3859" fmla="*/ 2958033 h 6610536"/>
              <a:gd name="connsiteX3860" fmla="*/ 5550058 w 6610536"/>
              <a:gd name="connsiteY3860" fmla="*/ 2966834 h 6610536"/>
              <a:gd name="connsiteX3861" fmla="*/ 5548731 w 6610536"/>
              <a:gd name="connsiteY3861" fmla="*/ 2984232 h 6610536"/>
              <a:gd name="connsiteX3862" fmla="*/ 5547741 w 6610536"/>
              <a:gd name="connsiteY3862" fmla="*/ 2993052 h 6610536"/>
              <a:gd name="connsiteX3863" fmla="*/ 5547629 w 6610536"/>
              <a:gd name="connsiteY3863" fmla="*/ 3001407 h 6610536"/>
              <a:gd name="connsiteX3864" fmla="*/ 5547752 w 6610536"/>
              <a:gd name="connsiteY3864" fmla="*/ 3009111 h 6610536"/>
              <a:gd name="connsiteX3865" fmla="*/ 5548030 w 6610536"/>
              <a:gd name="connsiteY3865" fmla="*/ 3012954 h 6610536"/>
              <a:gd name="connsiteX3866" fmla="*/ 5548719 w 6610536"/>
              <a:gd name="connsiteY3866" fmla="*/ 3017209 h 6610536"/>
              <a:gd name="connsiteX3867" fmla="*/ 5549218 w 6610536"/>
              <a:gd name="connsiteY3867" fmla="*/ 3020832 h 6610536"/>
              <a:gd name="connsiteX3868" fmla="*/ 5550371 w 6610536"/>
              <a:gd name="connsiteY3868" fmla="*/ 3024212 h 6610536"/>
              <a:gd name="connsiteX3869" fmla="*/ 5551729 w 6610536"/>
              <a:gd name="connsiteY3869" fmla="*/ 3027800 h 6610536"/>
              <a:gd name="connsiteX3870" fmla="*/ 5553309 w 6610536"/>
              <a:gd name="connsiteY3870" fmla="*/ 3031163 h 6610536"/>
              <a:gd name="connsiteX3871" fmla="*/ 5555541 w 6610536"/>
              <a:gd name="connsiteY3871" fmla="*/ 3034289 h 6610536"/>
              <a:gd name="connsiteX3872" fmla="*/ 5557773 w 6610536"/>
              <a:gd name="connsiteY3872" fmla="*/ 3037412 h 6610536"/>
              <a:gd name="connsiteX3873" fmla="*/ 5560658 w 6610536"/>
              <a:gd name="connsiteY3873" fmla="*/ 3040296 h 6610536"/>
              <a:gd name="connsiteX3874" fmla="*/ 5563972 w 6610536"/>
              <a:gd name="connsiteY3874" fmla="*/ 3043162 h 6610536"/>
              <a:gd name="connsiteX3875" fmla="*/ 5567508 w 6610536"/>
              <a:gd name="connsiteY3875" fmla="*/ 3045808 h 6610536"/>
              <a:gd name="connsiteX3876" fmla="*/ 5570220 w 6610536"/>
              <a:gd name="connsiteY3876" fmla="*/ 3047629 h 6610536"/>
              <a:gd name="connsiteX3877" fmla="*/ 5572743 w 6610536"/>
              <a:gd name="connsiteY3877" fmla="*/ 3048815 h 6610536"/>
              <a:gd name="connsiteX3878" fmla="*/ 5574425 w 6610536"/>
              <a:gd name="connsiteY3878" fmla="*/ 3049604 h 6610536"/>
              <a:gd name="connsiteX3879" fmla="*/ 5576965 w 6610536"/>
              <a:gd name="connsiteY3879" fmla="*/ 3050362 h 6610536"/>
              <a:gd name="connsiteX3880" fmla="*/ 5578681 w 6610536"/>
              <a:gd name="connsiteY3880" fmla="*/ 3050294 h 6610536"/>
              <a:gd name="connsiteX3881" fmla="*/ 5579317 w 6610536"/>
              <a:gd name="connsiteY3881" fmla="*/ 3050482 h 6610536"/>
              <a:gd name="connsiteX3882" fmla="*/ 5579935 w 6610536"/>
              <a:gd name="connsiteY3882" fmla="*/ 3051100 h 6610536"/>
              <a:gd name="connsiteX3883" fmla="*/ 5581360 w 6610536"/>
              <a:gd name="connsiteY3883" fmla="*/ 3052973 h 6610536"/>
              <a:gd name="connsiteX3884" fmla="*/ 5583319 w 6610536"/>
              <a:gd name="connsiteY3884" fmla="*/ 3057606 h 6610536"/>
              <a:gd name="connsiteX3885" fmla="*/ 5586224 w 6610536"/>
              <a:gd name="connsiteY3885" fmla="*/ 3065414 h 6610536"/>
              <a:gd name="connsiteX3886" fmla="*/ 5587186 w 6610536"/>
              <a:gd name="connsiteY3886" fmla="*/ 3068161 h 6610536"/>
              <a:gd name="connsiteX3887" fmla="*/ 5588801 w 6610536"/>
              <a:gd name="connsiteY3887" fmla="*/ 3070667 h 6610536"/>
              <a:gd name="connsiteX3888" fmla="*/ 5590433 w 6610536"/>
              <a:gd name="connsiteY3888" fmla="*/ 3072744 h 6610536"/>
              <a:gd name="connsiteX3889" fmla="*/ 5592286 w 6610536"/>
              <a:gd name="connsiteY3889" fmla="*/ 3074599 h 6610536"/>
              <a:gd name="connsiteX3890" fmla="*/ 5596630 w 6610536"/>
              <a:gd name="connsiteY3890" fmla="*/ 3078495 h 6610536"/>
              <a:gd name="connsiteX3891" fmla="*/ 5601007 w 6610536"/>
              <a:gd name="connsiteY3891" fmla="*/ 3081536 h 6610536"/>
              <a:gd name="connsiteX3892" fmla="*/ 5605812 w 6610536"/>
              <a:gd name="connsiteY3892" fmla="*/ 3084560 h 6610536"/>
              <a:gd name="connsiteX3893" fmla="*/ 5609967 w 6610536"/>
              <a:gd name="connsiteY3893" fmla="*/ 3087821 h 6610536"/>
              <a:gd name="connsiteX3894" fmla="*/ 5612044 w 6610536"/>
              <a:gd name="connsiteY3894" fmla="*/ 3089453 h 6610536"/>
              <a:gd name="connsiteX3895" fmla="*/ 5613676 w 6610536"/>
              <a:gd name="connsiteY3895" fmla="*/ 3091530 h 6610536"/>
              <a:gd name="connsiteX3896" fmla="*/ 5615719 w 6610536"/>
              <a:gd name="connsiteY3896" fmla="*/ 3094019 h 6610536"/>
              <a:gd name="connsiteX3897" fmla="*/ 5617128 w 6610536"/>
              <a:gd name="connsiteY3897" fmla="*/ 3096320 h 6610536"/>
              <a:gd name="connsiteX3898" fmla="*/ 5619461 w 6610536"/>
              <a:gd name="connsiteY3898" fmla="*/ 3096870 h 6610536"/>
              <a:gd name="connsiteX3899" fmla="*/ 5622035 w 6610536"/>
              <a:gd name="connsiteY3899" fmla="*/ 3096768 h 6610536"/>
              <a:gd name="connsiteX3900" fmla="*/ 5624831 w 6610536"/>
              <a:gd name="connsiteY3900" fmla="*/ 3096445 h 6610536"/>
              <a:gd name="connsiteX3901" fmla="*/ 5627630 w 6610536"/>
              <a:gd name="connsiteY3901" fmla="*/ 3096119 h 6610536"/>
              <a:gd name="connsiteX3902" fmla="*/ 5632603 w 6610536"/>
              <a:gd name="connsiteY3902" fmla="*/ 3094854 h 6610536"/>
              <a:gd name="connsiteX3903" fmla="*/ 5637801 w 6610536"/>
              <a:gd name="connsiteY3903" fmla="*/ 3093364 h 6610536"/>
              <a:gd name="connsiteX3904" fmla="*/ 5643222 w 6610536"/>
              <a:gd name="connsiteY3904" fmla="*/ 3091652 h 6610536"/>
              <a:gd name="connsiteX3905" fmla="*/ 5648421 w 6610536"/>
              <a:gd name="connsiteY3905" fmla="*/ 3090162 h 6610536"/>
              <a:gd name="connsiteX3906" fmla="*/ 5651216 w 6610536"/>
              <a:gd name="connsiteY3906" fmla="*/ 3089839 h 6610536"/>
              <a:gd name="connsiteX3907" fmla="*/ 5653567 w 6610536"/>
              <a:gd name="connsiteY3907" fmla="*/ 3089960 h 6610536"/>
              <a:gd name="connsiteX3908" fmla="*/ 5655935 w 6610536"/>
              <a:gd name="connsiteY3908" fmla="*/ 3089653 h 6610536"/>
              <a:gd name="connsiteX3909" fmla="*/ 5658921 w 6610536"/>
              <a:gd name="connsiteY3909" fmla="*/ 3089964 h 6610536"/>
              <a:gd name="connsiteX3910" fmla="*/ 5661016 w 6610536"/>
              <a:gd name="connsiteY3910" fmla="*/ 3091166 h 6610536"/>
              <a:gd name="connsiteX3911" fmla="*/ 5662903 w 6610536"/>
              <a:gd name="connsiteY3911" fmla="*/ 3092163 h 6610536"/>
              <a:gd name="connsiteX3912" fmla="*/ 5664345 w 6610536"/>
              <a:gd name="connsiteY3912" fmla="*/ 3093605 h 6610536"/>
              <a:gd name="connsiteX3913" fmla="*/ 5665787 w 6610536"/>
              <a:gd name="connsiteY3913" fmla="*/ 3095047 h 6610536"/>
              <a:gd name="connsiteX3914" fmla="*/ 5666817 w 6610536"/>
              <a:gd name="connsiteY3914" fmla="*/ 3096077 h 6610536"/>
              <a:gd name="connsiteX3915" fmla="*/ 5667402 w 6610536"/>
              <a:gd name="connsiteY3915" fmla="*/ 3097552 h 6610536"/>
              <a:gd name="connsiteX3916" fmla="*/ 5667781 w 6610536"/>
              <a:gd name="connsiteY3916" fmla="*/ 3098822 h 6610536"/>
              <a:gd name="connsiteX3917" fmla="*/ 5668141 w 6610536"/>
              <a:gd name="connsiteY3917" fmla="*/ 3100522 h 6610536"/>
              <a:gd name="connsiteX3918" fmla="*/ 5668090 w 6610536"/>
              <a:gd name="connsiteY3918" fmla="*/ 3101808 h 6610536"/>
              <a:gd name="connsiteX3919" fmla="*/ 5668247 w 6610536"/>
              <a:gd name="connsiteY3919" fmla="*/ 3103301 h 6610536"/>
              <a:gd name="connsiteX3920" fmla="*/ 5667066 w 6610536"/>
              <a:gd name="connsiteY3920" fmla="*/ 3106131 h 6610536"/>
              <a:gd name="connsiteX3921" fmla="*/ 5665437 w 6610536"/>
              <a:gd name="connsiteY3921" fmla="*/ 3109408 h 6610536"/>
              <a:gd name="connsiteX3922" fmla="*/ 5663396 w 6610536"/>
              <a:gd name="connsiteY3922" fmla="*/ 3112271 h 6610536"/>
              <a:gd name="connsiteX3923" fmla="*/ 5660704 w 6610536"/>
              <a:gd name="connsiteY3923" fmla="*/ 3115376 h 6610536"/>
              <a:gd name="connsiteX3924" fmla="*/ 5658252 w 6610536"/>
              <a:gd name="connsiteY3924" fmla="*/ 3117828 h 6610536"/>
              <a:gd name="connsiteX3925" fmla="*/ 5653348 w 6610536"/>
              <a:gd name="connsiteY3925" fmla="*/ 3122731 h 6610536"/>
              <a:gd name="connsiteX3926" fmla="*/ 5649798 w 6610536"/>
              <a:gd name="connsiteY3926" fmla="*/ 3125869 h 6610536"/>
              <a:gd name="connsiteX3927" fmla="*/ 5648238 w 6610536"/>
              <a:gd name="connsiteY3927" fmla="*/ 3127430 h 6610536"/>
              <a:gd name="connsiteX3928" fmla="*/ 5647965 w 6610536"/>
              <a:gd name="connsiteY3928" fmla="*/ 3128940 h 6610536"/>
              <a:gd name="connsiteX3929" fmla="*/ 5648325 w 6610536"/>
              <a:gd name="connsiteY3929" fmla="*/ 3130638 h 6610536"/>
              <a:gd name="connsiteX3930" fmla="*/ 5649033 w 6610536"/>
              <a:gd name="connsiteY3930" fmla="*/ 3134466 h 6610536"/>
              <a:gd name="connsiteX3931" fmla="*/ 5650373 w 6610536"/>
              <a:gd name="connsiteY3931" fmla="*/ 3138481 h 6610536"/>
              <a:gd name="connsiteX3932" fmla="*/ 5652349 w 6610536"/>
              <a:gd name="connsiteY3932" fmla="*/ 3142687 h 6610536"/>
              <a:gd name="connsiteX3933" fmla="*/ 5655700 w 6610536"/>
              <a:gd name="connsiteY3933" fmla="*/ 3150050 h 6610536"/>
              <a:gd name="connsiteX3934" fmla="*/ 5656232 w 6610536"/>
              <a:gd name="connsiteY3934" fmla="*/ 3152812 h 6610536"/>
              <a:gd name="connsiteX3935" fmla="*/ 5656405 w 6610536"/>
              <a:gd name="connsiteY3935" fmla="*/ 3153877 h 6610536"/>
              <a:gd name="connsiteX3936" fmla="*/ 5656166 w 6610536"/>
              <a:gd name="connsiteY3936" fmla="*/ 3154528 h 6610536"/>
              <a:gd name="connsiteX3937" fmla="*/ 5654538 w 6610536"/>
              <a:gd name="connsiteY3937" fmla="*/ 3157804 h 6610536"/>
              <a:gd name="connsiteX3938" fmla="*/ 5652497 w 6610536"/>
              <a:gd name="connsiteY3938" fmla="*/ 3160668 h 6610536"/>
              <a:gd name="connsiteX3939" fmla="*/ 5648213 w 6610536"/>
              <a:gd name="connsiteY3939" fmla="*/ 3166190 h 6610536"/>
              <a:gd name="connsiteX3940" fmla="*/ 5643943 w 6610536"/>
              <a:gd name="connsiteY3940" fmla="*/ 3171283 h 6610536"/>
              <a:gd name="connsiteX3941" fmla="*/ 5638421 w 6610536"/>
              <a:gd name="connsiteY3941" fmla="*/ 3175568 h 6610536"/>
              <a:gd name="connsiteX3942" fmla="*/ 5632882 w 6610536"/>
              <a:gd name="connsiteY3942" fmla="*/ 3180284 h 6610536"/>
              <a:gd name="connsiteX3943" fmla="*/ 5626947 w 6610536"/>
              <a:gd name="connsiteY3943" fmla="*/ 3184158 h 6610536"/>
              <a:gd name="connsiteX3944" fmla="*/ 5614633 w 6610536"/>
              <a:gd name="connsiteY3944" fmla="*/ 3192351 h 6610536"/>
              <a:gd name="connsiteX3945" fmla="*/ 5601444 w 6610536"/>
              <a:gd name="connsiteY3945" fmla="*/ 3201008 h 6610536"/>
              <a:gd name="connsiteX3946" fmla="*/ 5595047 w 6610536"/>
              <a:gd name="connsiteY3946" fmla="*/ 3205757 h 6610536"/>
              <a:gd name="connsiteX3947" fmla="*/ 5588856 w 6610536"/>
              <a:gd name="connsiteY3947" fmla="*/ 3210711 h 6610536"/>
              <a:gd name="connsiteX3948" fmla="*/ 5582425 w 6610536"/>
              <a:gd name="connsiteY3948" fmla="*/ 3216320 h 6610536"/>
              <a:gd name="connsiteX3949" fmla="*/ 5576630 w 6610536"/>
              <a:gd name="connsiteY3949" fmla="*/ 3222114 h 6610536"/>
              <a:gd name="connsiteX3950" fmla="*/ 5570783 w 6610536"/>
              <a:gd name="connsiteY3950" fmla="*/ 3229196 h 6610536"/>
              <a:gd name="connsiteX3951" fmla="*/ 5568074 w 6610536"/>
              <a:gd name="connsiteY3951" fmla="*/ 3232730 h 6610536"/>
              <a:gd name="connsiteX3952" fmla="*/ 5565572 w 6610536"/>
              <a:gd name="connsiteY3952" fmla="*/ 3236468 h 6610536"/>
              <a:gd name="connsiteX3953" fmla="*/ 5570054 w 6610536"/>
              <a:gd name="connsiteY3953" fmla="*/ 3242287 h 6610536"/>
              <a:gd name="connsiteX3954" fmla="*/ 5574999 w 6610536"/>
              <a:gd name="connsiteY3954" fmla="*/ 3247232 h 6610536"/>
              <a:gd name="connsiteX3955" fmla="*/ 5579326 w 6610536"/>
              <a:gd name="connsiteY3955" fmla="*/ 3251559 h 6610536"/>
              <a:gd name="connsiteX3956" fmla="*/ 5583686 w 6610536"/>
              <a:gd name="connsiteY3956" fmla="*/ 3255028 h 6610536"/>
              <a:gd name="connsiteX3957" fmla="*/ 5588286 w 6610536"/>
              <a:gd name="connsiteY3957" fmla="*/ 3257846 h 6610536"/>
              <a:gd name="connsiteX3958" fmla="*/ 5592903 w 6610536"/>
              <a:gd name="connsiteY3958" fmla="*/ 3260232 h 6610536"/>
              <a:gd name="connsiteX3959" fmla="*/ 5597141 w 6610536"/>
              <a:gd name="connsiteY3959" fmla="*/ 3261350 h 6610536"/>
              <a:gd name="connsiteX3960" fmla="*/ 5601809 w 6610536"/>
              <a:gd name="connsiteY3960" fmla="*/ 3262453 h 6610536"/>
              <a:gd name="connsiteX3961" fmla="*/ 5606082 w 6610536"/>
              <a:gd name="connsiteY3961" fmla="*/ 3262713 h 6610536"/>
              <a:gd name="connsiteX3962" fmla="*/ 5610371 w 6610536"/>
              <a:gd name="connsiteY3962" fmla="*/ 3262542 h 6610536"/>
              <a:gd name="connsiteX3963" fmla="*/ 5614248 w 6610536"/>
              <a:gd name="connsiteY3963" fmla="*/ 3261963 h 6610536"/>
              <a:gd name="connsiteX3964" fmla="*/ 5618795 w 6610536"/>
              <a:gd name="connsiteY3964" fmla="*/ 3260712 h 6610536"/>
              <a:gd name="connsiteX3965" fmla="*/ 5622706 w 6610536"/>
              <a:gd name="connsiteY3965" fmla="*/ 3259275 h 6610536"/>
              <a:gd name="connsiteX3966" fmla="*/ 5627063 w 6610536"/>
              <a:gd name="connsiteY3966" fmla="*/ 3257391 h 6610536"/>
              <a:gd name="connsiteX3967" fmla="*/ 5631231 w 6610536"/>
              <a:gd name="connsiteY3967" fmla="*/ 3254870 h 6610536"/>
              <a:gd name="connsiteX3968" fmla="*/ 5634970 w 6610536"/>
              <a:gd name="connsiteY3968" fmla="*/ 3252368 h 6610536"/>
              <a:gd name="connsiteX3969" fmla="*/ 5638949 w 6610536"/>
              <a:gd name="connsiteY3969" fmla="*/ 3249212 h 6610536"/>
              <a:gd name="connsiteX3970" fmla="*/ 5642721 w 6610536"/>
              <a:gd name="connsiteY3970" fmla="*/ 3245853 h 6610536"/>
              <a:gd name="connsiteX3971" fmla="*/ 5646716 w 6610536"/>
              <a:gd name="connsiteY3971" fmla="*/ 3242269 h 6610536"/>
              <a:gd name="connsiteX3972" fmla="*/ 5650078 w 6610536"/>
              <a:gd name="connsiteY3972" fmla="*/ 3238496 h 6610536"/>
              <a:gd name="connsiteX3973" fmla="*/ 5657691 w 6610536"/>
              <a:gd name="connsiteY3973" fmla="*/ 3230060 h 6610536"/>
              <a:gd name="connsiteX3974" fmla="*/ 5664239 w 6610536"/>
              <a:gd name="connsiteY3974" fmla="*/ 3221451 h 6610536"/>
              <a:gd name="connsiteX3975" fmla="*/ 5670599 w 6610536"/>
              <a:gd name="connsiteY3975" fmla="*/ 3212205 h 6610536"/>
              <a:gd name="connsiteX3976" fmla="*/ 5676530 w 6610536"/>
              <a:gd name="connsiteY3976" fmla="*/ 3202978 h 6610536"/>
              <a:gd name="connsiteX3977" fmla="*/ 5682015 w 6610536"/>
              <a:gd name="connsiteY3977" fmla="*/ 3194196 h 6610536"/>
              <a:gd name="connsiteX3978" fmla="*/ 5687276 w 6610536"/>
              <a:gd name="connsiteY3978" fmla="*/ 3185639 h 6610536"/>
              <a:gd name="connsiteX3979" fmla="*/ 5689337 w 6610536"/>
              <a:gd name="connsiteY3979" fmla="*/ 3187699 h 6610536"/>
              <a:gd name="connsiteX3980" fmla="*/ 5691191 w 6610536"/>
              <a:gd name="connsiteY3980" fmla="*/ 3189553 h 6610536"/>
              <a:gd name="connsiteX3981" fmla="*/ 5692170 w 6610536"/>
              <a:gd name="connsiteY3981" fmla="*/ 3191869 h 6610536"/>
              <a:gd name="connsiteX3982" fmla="*/ 5693183 w 6610536"/>
              <a:gd name="connsiteY3982" fmla="*/ 3193329 h 6610536"/>
              <a:gd name="connsiteX3983" fmla="*/ 5694730 w 6610536"/>
              <a:gd name="connsiteY3983" fmla="*/ 3197552 h 6610536"/>
              <a:gd name="connsiteX3984" fmla="*/ 5695213 w 6610536"/>
              <a:gd name="connsiteY3984" fmla="*/ 3201600 h 6610536"/>
              <a:gd name="connsiteX3985" fmla="*/ 5696831 w 6610536"/>
              <a:gd name="connsiteY3985" fmla="*/ 3209461 h 6610536"/>
              <a:gd name="connsiteX3986" fmla="*/ 5697950 w 6610536"/>
              <a:gd name="connsiteY3986" fmla="*/ 3213699 h 6610536"/>
              <a:gd name="connsiteX3987" fmla="*/ 5698945 w 6610536"/>
              <a:gd name="connsiteY3987" fmla="*/ 3215588 h 6610536"/>
              <a:gd name="connsiteX3988" fmla="*/ 5699514 w 6610536"/>
              <a:gd name="connsiteY3988" fmla="*/ 3217491 h 6610536"/>
              <a:gd name="connsiteX3989" fmla="*/ 5709672 w 6610536"/>
              <a:gd name="connsiteY3989" fmla="*/ 3193323 h 6610536"/>
              <a:gd name="connsiteX3990" fmla="*/ 5719180 w 6610536"/>
              <a:gd name="connsiteY3990" fmla="*/ 3169394 h 6610536"/>
              <a:gd name="connsiteX3991" fmla="*/ 5724149 w 6610536"/>
              <a:gd name="connsiteY3991" fmla="*/ 3157420 h 6610536"/>
              <a:gd name="connsiteX3992" fmla="*/ 5729545 w 6610536"/>
              <a:gd name="connsiteY3992" fmla="*/ 3145430 h 6610536"/>
              <a:gd name="connsiteX3993" fmla="*/ 5735166 w 6610536"/>
              <a:gd name="connsiteY3993" fmla="*/ 3133216 h 6610536"/>
              <a:gd name="connsiteX3994" fmla="*/ 5741419 w 6610536"/>
              <a:gd name="connsiteY3994" fmla="*/ 3121192 h 6610536"/>
              <a:gd name="connsiteX3995" fmla="*/ 5748310 w 6610536"/>
              <a:gd name="connsiteY3995" fmla="*/ 3109359 h 6610536"/>
              <a:gd name="connsiteX3996" fmla="*/ 5755851 w 6610536"/>
              <a:gd name="connsiteY3996" fmla="*/ 3097284 h 6610536"/>
              <a:gd name="connsiteX3997" fmla="*/ 5764270 w 6610536"/>
              <a:gd name="connsiteY3997" fmla="*/ 3084747 h 6610536"/>
              <a:gd name="connsiteX3998" fmla="*/ 5773508 w 6610536"/>
              <a:gd name="connsiteY3998" fmla="*/ 3073034 h 6610536"/>
              <a:gd name="connsiteX3999" fmla="*/ 5778463 w 6610536"/>
              <a:gd name="connsiteY3999" fmla="*/ 3066843 h 6610536"/>
              <a:gd name="connsiteX4000" fmla="*/ 5784071 w 6610536"/>
              <a:gd name="connsiteY4000" fmla="*/ 3060412 h 6610536"/>
              <a:gd name="connsiteX4001" fmla="*/ 5787150 w 6610536"/>
              <a:gd name="connsiteY4001" fmla="*/ 3057107 h 6610536"/>
              <a:gd name="connsiteX4002" fmla="*/ 5789641 w 6610536"/>
              <a:gd name="connsiteY4002" fmla="*/ 3069114 h 6610536"/>
              <a:gd name="connsiteX4003" fmla="*/ 5791476 w 6610536"/>
              <a:gd name="connsiteY4003" fmla="*/ 3076309 h 6610536"/>
              <a:gd name="connsiteX4004" fmla="*/ 5793324 w 6610536"/>
              <a:gd name="connsiteY4004" fmla="*/ 3083203 h 6610536"/>
              <a:gd name="connsiteX4005" fmla="*/ 5795777 w 6610536"/>
              <a:gd name="connsiteY4005" fmla="*/ 3090074 h 6610536"/>
              <a:gd name="connsiteX4006" fmla="*/ 5798558 w 6610536"/>
              <a:gd name="connsiteY4006" fmla="*/ 3096325 h 6610536"/>
              <a:gd name="connsiteX4007" fmla="*/ 5801644 w 6610536"/>
              <a:gd name="connsiteY4007" fmla="*/ 3102562 h 6610536"/>
              <a:gd name="connsiteX4008" fmla="*/ 5805650 w 6610536"/>
              <a:gd name="connsiteY4008" fmla="*/ 3108461 h 6610536"/>
              <a:gd name="connsiteX4009" fmla="*/ 5809984 w 6610536"/>
              <a:gd name="connsiteY4009" fmla="*/ 3113742 h 6610536"/>
              <a:gd name="connsiteX4010" fmla="*/ 5814621 w 6610536"/>
              <a:gd name="connsiteY4010" fmla="*/ 3119010 h 6610536"/>
              <a:gd name="connsiteX4011" fmla="*/ 5819574 w 6610536"/>
              <a:gd name="connsiteY4011" fmla="*/ 3123963 h 6610536"/>
              <a:gd name="connsiteX4012" fmla="*/ 5824514 w 6610536"/>
              <a:gd name="connsiteY4012" fmla="*/ 3129221 h 6610536"/>
              <a:gd name="connsiteX4013" fmla="*/ 5834759 w 6610536"/>
              <a:gd name="connsiteY4013" fmla="*/ 3138205 h 6610536"/>
              <a:gd name="connsiteX4014" fmla="*/ 5839710 w 6610536"/>
              <a:gd name="connsiteY4014" fmla="*/ 3143160 h 6610536"/>
              <a:gd name="connsiteX4015" fmla="*/ 5844662 w 6610536"/>
              <a:gd name="connsiteY4015" fmla="*/ 3148113 h 6610536"/>
              <a:gd name="connsiteX4016" fmla="*/ 5849590 w 6610536"/>
              <a:gd name="connsiteY4016" fmla="*/ 3153672 h 6610536"/>
              <a:gd name="connsiteX4017" fmla="*/ 5854227 w 6610536"/>
              <a:gd name="connsiteY4017" fmla="*/ 3158941 h 6610536"/>
              <a:gd name="connsiteX4018" fmla="*/ 5858841 w 6610536"/>
              <a:gd name="connsiteY4018" fmla="*/ 3164816 h 6610536"/>
              <a:gd name="connsiteX4019" fmla="*/ 5862822 w 6610536"/>
              <a:gd name="connsiteY4019" fmla="*/ 3171323 h 6610536"/>
              <a:gd name="connsiteX4020" fmla="*/ 5866175 w 6610536"/>
              <a:gd name="connsiteY4020" fmla="*/ 3178458 h 6610536"/>
              <a:gd name="connsiteX4021" fmla="*/ 5869515 w 6610536"/>
              <a:gd name="connsiteY4021" fmla="*/ 3185898 h 6610536"/>
              <a:gd name="connsiteX4022" fmla="*/ 5871910 w 6610536"/>
              <a:gd name="connsiteY4022" fmla="*/ 3194284 h 6610536"/>
              <a:gd name="connsiteX4023" fmla="*/ 5873663 w 6610536"/>
              <a:gd name="connsiteY4023" fmla="*/ 3203603 h 6610536"/>
              <a:gd name="connsiteX4024" fmla="*/ 5876512 w 6610536"/>
              <a:gd name="connsiteY4024" fmla="*/ 3200464 h 6610536"/>
              <a:gd name="connsiteX4025" fmla="*/ 5879642 w 6610536"/>
              <a:gd name="connsiteY4025" fmla="*/ 3197916 h 6610536"/>
              <a:gd name="connsiteX4026" fmla="*/ 5882769 w 6610536"/>
              <a:gd name="connsiteY4026" fmla="*/ 3195370 h 6610536"/>
              <a:gd name="connsiteX4027" fmla="*/ 5886200 w 6610536"/>
              <a:gd name="connsiteY4027" fmla="*/ 3192811 h 6610536"/>
              <a:gd name="connsiteX4028" fmla="*/ 5889912 w 6610536"/>
              <a:gd name="connsiteY4028" fmla="*/ 3190849 h 6610536"/>
              <a:gd name="connsiteX4029" fmla="*/ 5893623 w 6610536"/>
              <a:gd name="connsiteY4029" fmla="*/ 3188884 h 6610536"/>
              <a:gd name="connsiteX4030" fmla="*/ 5897613 w 6610536"/>
              <a:gd name="connsiteY4030" fmla="*/ 3187516 h 6610536"/>
              <a:gd name="connsiteX4031" fmla="*/ 5901313 w 6610536"/>
              <a:gd name="connsiteY4031" fmla="*/ 3185855 h 6610536"/>
              <a:gd name="connsiteX4032" fmla="*/ 5905594 w 6610536"/>
              <a:gd name="connsiteY4032" fmla="*/ 3184778 h 6610536"/>
              <a:gd name="connsiteX4033" fmla="*/ 5909560 w 6610536"/>
              <a:gd name="connsiteY4033" fmla="*/ 3184015 h 6610536"/>
              <a:gd name="connsiteX4034" fmla="*/ 5913516 w 6610536"/>
              <a:gd name="connsiteY4034" fmla="*/ 3183556 h 6610536"/>
              <a:gd name="connsiteX4035" fmla="*/ 5917761 w 6610536"/>
              <a:gd name="connsiteY4035" fmla="*/ 3183390 h 6610536"/>
              <a:gd name="connsiteX4036" fmla="*/ 5921401 w 6610536"/>
              <a:gd name="connsiteY4036" fmla="*/ 3183246 h 6610536"/>
              <a:gd name="connsiteX4037" fmla="*/ 5925634 w 6610536"/>
              <a:gd name="connsiteY4037" fmla="*/ 3183381 h 6610536"/>
              <a:gd name="connsiteX4038" fmla="*/ 5928738 w 6610536"/>
              <a:gd name="connsiteY4038" fmla="*/ 3183779 h 6610536"/>
              <a:gd name="connsiteX4039" fmla="*/ 5900307 w 6610536"/>
              <a:gd name="connsiteY4039" fmla="*/ 3155349 h 6610536"/>
              <a:gd name="connsiteX4040" fmla="*/ 5895344 w 6610536"/>
              <a:gd name="connsiteY4040" fmla="*/ 3153796 h 6610536"/>
              <a:gd name="connsiteX4041" fmla="*/ 5888269 w 6610536"/>
              <a:gd name="connsiteY4041" fmla="*/ 3152560 h 6610536"/>
              <a:gd name="connsiteX4042" fmla="*/ 5880900 w 6610536"/>
              <a:gd name="connsiteY4042" fmla="*/ 3151337 h 6610536"/>
              <a:gd name="connsiteX4043" fmla="*/ 5880139 w 6610536"/>
              <a:gd name="connsiteY4043" fmla="*/ 3148037 h 6610536"/>
              <a:gd name="connsiteX4044" fmla="*/ 5879688 w 6610536"/>
              <a:gd name="connsiteY4044" fmla="*/ 3144421 h 6610536"/>
              <a:gd name="connsiteX4045" fmla="*/ 5880390 w 6610536"/>
              <a:gd name="connsiteY4045" fmla="*/ 3141668 h 6610536"/>
              <a:gd name="connsiteX4046" fmla="*/ 5880782 w 6610536"/>
              <a:gd name="connsiteY4046" fmla="*/ 3139230 h 6610536"/>
              <a:gd name="connsiteX4047" fmla="*/ 5881450 w 6610536"/>
              <a:gd name="connsiteY4047" fmla="*/ 3137387 h 6610536"/>
              <a:gd name="connsiteX4048" fmla="*/ 5881665 w 6610536"/>
              <a:gd name="connsiteY4048" fmla="*/ 3136706 h 6610536"/>
              <a:gd name="connsiteX4049" fmla="*/ 1096132 w 6610536"/>
              <a:gd name="connsiteY4049" fmla="*/ 2769445 h 6610536"/>
              <a:gd name="connsiteX4050" fmla="*/ 560310 w 6610536"/>
              <a:gd name="connsiteY4050" fmla="*/ 3305268 h 6610536"/>
              <a:gd name="connsiteX4051" fmla="*/ 939996 w 6610536"/>
              <a:gd name="connsiteY4051" fmla="*/ 3684955 h 6610536"/>
              <a:gd name="connsiteX4052" fmla="*/ 941975 w 6610536"/>
              <a:gd name="connsiteY4052" fmla="*/ 3684734 h 6610536"/>
              <a:gd name="connsiteX4053" fmla="*/ 946220 w 6610536"/>
              <a:gd name="connsiteY4053" fmla="*/ 3684566 h 6610536"/>
              <a:gd name="connsiteX4054" fmla="*/ 946427 w 6610536"/>
              <a:gd name="connsiteY4054" fmla="*/ 3687012 h 6610536"/>
              <a:gd name="connsiteX4055" fmla="*/ 946633 w 6610536"/>
              <a:gd name="connsiteY4055" fmla="*/ 3689457 h 6610536"/>
              <a:gd name="connsiteX4056" fmla="*/ 946553 w 6610536"/>
              <a:gd name="connsiteY4056" fmla="*/ 3691512 h 6610536"/>
              <a:gd name="connsiteX4057" fmla="*/ 952413 w 6610536"/>
              <a:gd name="connsiteY4057" fmla="*/ 3697372 h 6610536"/>
              <a:gd name="connsiteX4058" fmla="*/ 952923 w 6610536"/>
              <a:gd name="connsiteY4058" fmla="*/ 3691224 h 6610536"/>
              <a:gd name="connsiteX4059" fmla="*/ 955285 w 6610536"/>
              <a:gd name="connsiteY4059" fmla="*/ 3692942 h 6610536"/>
              <a:gd name="connsiteX4060" fmla="*/ 957682 w 6610536"/>
              <a:gd name="connsiteY4060" fmla="*/ 3693753 h 6610536"/>
              <a:gd name="connsiteX4061" fmla="*/ 959785 w 6610536"/>
              <a:gd name="connsiteY4061" fmla="*/ 3694272 h 6610536"/>
              <a:gd name="connsiteX4062" fmla="*/ 961936 w 6610536"/>
              <a:gd name="connsiteY4062" fmla="*/ 3693585 h 6610536"/>
              <a:gd name="connsiteX4063" fmla="*/ 963481 w 6610536"/>
              <a:gd name="connsiteY4063" fmla="*/ 3692920 h 6610536"/>
              <a:gd name="connsiteX4064" fmla="*/ 965048 w 6610536"/>
              <a:gd name="connsiteY4064" fmla="*/ 3691652 h 6610536"/>
              <a:gd name="connsiteX4065" fmla="*/ 966629 w 6610536"/>
              <a:gd name="connsiteY4065" fmla="*/ 3690080 h 6610536"/>
              <a:gd name="connsiteX4066" fmla="*/ 967917 w 6610536"/>
              <a:gd name="connsiteY4066" fmla="*/ 3688218 h 6610536"/>
              <a:gd name="connsiteX4067" fmla="*/ 969871 w 6610536"/>
              <a:gd name="connsiteY4067" fmla="*/ 3684821 h 6610536"/>
              <a:gd name="connsiteX4068" fmla="*/ 971219 w 6610536"/>
              <a:gd name="connsiteY4068" fmla="*/ 3681448 h 6610536"/>
              <a:gd name="connsiteX4069" fmla="*/ 972543 w 6610536"/>
              <a:gd name="connsiteY4069" fmla="*/ 3678679 h 6610536"/>
              <a:gd name="connsiteX4070" fmla="*/ 972895 w 6610536"/>
              <a:gd name="connsiteY4070" fmla="*/ 3677459 h 6610536"/>
              <a:gd name="connsiteX4071" fmla="*/ 975022 w 6610536"/>
              <a:gd name="connsiteY4071" fmla="*/ 3677374 h 6610536"/>
              <a:gd name="connsiteX4072" fmla="*/ 977454 w 6610536"/>
              <a:gd name="connsiteY4072" fmla="*/ 3677278 h 6610536"/>
              <a:gd name="connsiteX4073" fmla="*/ 982879 w 6610536"/>
              <a:gd name="connsiteY4073" fmla="*/ 3678271 h 6610536"/>
              <a:gd name="connsiteX4074" fmla="*/ 989811 w 6610536"/>
              <a:gd name="connsiteY4074" fmla="*/ 3679506 h 6610536"/>
              <a:gd name="connsiteX4075" fmla="*/ 997621 w 6610536"/>
              <a:gd name="connsiteY4075" fmla="*/ 3681614 h 6610536"/>
              <a:gd name="connsiteX4076" fmla="*/ 1005710 w 6610536"/>
              <a:gd name="connsiteY4076" fmla="*/ 3684312 h 6610536"/>
              <a:gd name="connsiteX4077" fmla="*/ 1014688 w 6610536"/>
              <a:gd name="connsiteY4077" fmla="*/ 3687580 h 6610536"/>
              <a:gd name="connsiteX4078" fmla="*/ 1023654 w 6610536"/>
              <a:gd name="connsiteY4078" fmla="*/ 3691150 h 6610536"/>
              <a:gd name="connsiteX4079" fmla="*/ 1032899 w 6610536"/>
              <a:gd name="connsiteY4079" fmla="*/ 3695312 h 6610536"/>
              <a:gd name="connsiteX4080" fmla="*/ 1041233 w 6610536"/>
              <a:gd name="connsiteY4080" fmla="*/ 3699510 h 6610536"/>
              <a:gd name="connsiteX4081" fmla="*/ 1049859 w 6610536"/>
              <a:gd name="connsiteY4081" fmla="*/ 3703998 h 6610536"/>
              <a:gd name="connsiteX4082" fmla="*/ 1057257 w 6610536"/>
              <a:gd name="connsiteY4082" fmla="*/ 3708837 h 6610536"/>
              <a:gd name="connsiteX4083" fmla="*/ 1064046 w 6610536"/>
              <a:gd name="connsiteY4083" fmla="*/ 3713701 h 6610536"/>
              <a:gd name="connsiteX4084" fmla="*/ 1066687 w 6610536"/>
              <a:gd name="connsiteY4084" fmla="*/ 3716009 h 6610536"/>
              <a:gd name="connsiteX4085" fmla="*/ 1069328 w 6610536"/>
              <a:gd name="connsiteY4085" fmla="*/ 3718321 h 6610536"/>
              <a:gd name="connsiteX4086" fmla="*/ 1071361 w 6610536"/>
              <a:gd name="connsiteY4086" fmla="*/ 3720655 h 6610536"/>
              <a:gd name="connsiteX4087" fmla="*/ 1072785 w 6610536"/>
              <a:gd name="connsiteY4087" fmla="*/ 3723013 h 6610536"/>
              <a:gd name="connsiteX4088" fmla="*/ 1074210 w 6610536"/>
              <a:gd name="connsiteY4088" fmla="*/ 3725371 h 6610536"/>
              <a:gd name="connsiteX4089" fmla="*/ 1075027 w 6610536"/>
              <a:gd name="connsiteY4089" fmla="*/ 3727752 h 6610536"/>
              <a:gd name="connsiteX4090" fmla="*/ 1075247 w 6610536"/>
              <a:gd name="connsiteY4090" fmla="*/ 3729857 h 6610536"/>
              <a:gd name="connsiteX4091" fmla="*/ 1075152 w 6610536"/>
              <a:gd name="connsiteY4091" fmla="*/ 3732275 h 6610536"/>
              <a:gd name="connsiteX4092" fmla="*/ 1074800 w 6610536"/>
              <a:gd name="connsiteY4092" fmla="*/ 3733496 h 6610536"/>
              <a:gd name="connsiteX4093" fmla="*/ 1073804 w 6610536"/>
              <a:gd name="connsiteY4093" fmla="*/ 3735649 h 6610536"/>
              <a:gd name="connsiteX4094" fmla="*/ 1072517 w 6610536"/>
              <a:gd name="connsiteY4094" fmla="*/ 3737510 h 6610536"/>
              <a:gd name="connsiteX4095" fmla="*/ 1070901 w 6610536"/>
              <a:gd name="connsiteY4095" fmla="*/ 3739988 h 6610536"/>
              <a:gd name="connsiteX4096" fmla="*/ 1068702 w 6610536"/>
              <a:gd name="connsiteY4096" fmla="*/ 3741886 h 6610536"/>
              <a:gd name="connsiteX4097" fmla="*/ 1066174 w 6610536"/>
              <a:gd name="connsiteY4097" fmla="*/ 3744400 h 6610536"/>
              <a:gd name="connsiteX4098" fmla="*/ 1063038 w 6610536"/>
              <a:gd name="connsiteY4098" fmla="*/ 3746938 h 6610536"/>
              <a:gd name="connsiteX4099" fmla="*/ 1059600 w 6610536"/>
              <a:gd name="connsiteY4099" fmla="*/ 3749488 h 6610536"/>
              <a:gd name="connsiteX4100" fmla="*/ 1056159 w 6610536"/>
              <a:gd name="connsiteY4100" fmla="*/ 3752038 h 6610536"/>
              <a:gd name="connsiteX4101" fmla="*/ 1051806 w 6610536"/>
              <a:gd name="connsiteY4101" fmla="*/ 3754625 h 6610536"/>
              <a:gd name="connsiteX4102" fmla="*/ 1047772 w 6610536"/>
              <a:gd name="connsiteY4102" fmla="*/ 3756896 h 6610536"/>
              <a:gd name="connsiteX4103" fmla="*/ 1043128 w 6610536"/>
              <a:gd name="connsiteY4103" fmla="*/ 3759193 h 6610536"/>
              <a:gd name="connsiteX4104" fmla="*/ 1038180 w 6610536"/>
              <a:gd name="connsiteY4104" fmla="*/ 3761500 h 6610536"/>
              <a:gd name="connsiteX4105" fmla="*/ 1032953 w 6610536"/>
              <a:gd name="connsiteY4105" fmla="*/ 3763214 h 6610536"/>
              <a:gd name="connsiteX4106" fmla="*/ 1027420 w 6610536"/>
              <a:gd name="connsiteY4106" fmla="*/ 3764942 h 6610536"/>
              <a:gd name="connsiteX4107" fmla="*/ 1021901 w 6610536"/>
              <a:gd name="connsiteY4107" fmla="*/ 3766367 h 6610536"/>
              <a:gd name="connsiteX4108" fmla="*/ 1022686 w 6610536"/>
              <a:gd name="connsiteY4108" fmla="*/ 3761810 h 6610536"/>
              <a:gd name="connsiteX4109" fmla="*/ 1022853 w 6610536"/>
              <a:gd name="connsiteY4109" fmla="*/ 3757578 h 6610536"/>
              <a:gd name="connsiteX4110" fmla="*/ 1022704 w 6610536"/>
              <a:gd name="connsiteY4110" fmla="*/ 3753660 h 6610536"/>
              <a:gd name="connsiteX4111" fmla="*/ 1021620 w 6610536"/>
              <a:gd name="connsiteY4111" fmla="*/ 3750383 h 6610536"/>
              <a:gd name="connsiteX4112" fmla="*/ 1020815 w 6610536"/>
              <a:gd name="connsiteY4112" fmla="*/ 3747699 h 6610536"/>
              <a:gd name="connsiteX4113" fmla="*/ 1019075 w 6610536"/>
              <a:gd name="connsiteY4113" fmla="*/ 3745654 h 6610536"/>
              <a:gd name="connsiteX4114" fmla="*/ 1017031 w 6610536"/>
              <a:gd name="connsiteY4114" fmla="*/ 3743622 h 6610536"/>
              <a:gd name="connsiteX4115" fmla="*/ 1014950 w 6610536"/>
              <a:gd name="connsiteY4115" fmla="*/ 3742498 h 6610536"/>
              <a:gd name="connsiteX4116" fmla="*/ 1011969 w 6610536"/>
              <a:gd name="connsiteY4116" fmla="*/ 3741105 h 6610536"/>
              <a:gd name="connsiteX4117" fmla="*/ 1009268 w 6610536"/>
              <a:gd name="connsiteY4117" fmla="*/ 3740307 h 6610536"/>
              <a:gd name="connsiteX4118" fmla="*/ 1006277 w 6610536"/>
              <a:gd name="connsiteY4118" fmla="*/ 3739218 h 6610536"/>
              <a:gd name="connsiteX4119" fmla="*/ 1002956 w 6610536"/>
              <a:gd name="connsiteY4119" fmla="*/ 3738745 h 6610536"/>
              <a:gd name="connsiteX4120" fmla="*/ 995998 w 6610536"/>
              <a:gd name="connsiteY4120" fmla="*/ 3738115 h 6610536"/>
              <a:gd name="connsiteX4121" fmla="*/ 992891 w 6610536"/>
              <a:gd name="connsiteY4121" fmla="*/ 3737850 h 6610536"/>
              <a:gd name="connsiteX4122" fmla="*/ 1253477 w 6610536"/>
              <a:gd name="connsiteY4122" fmla="*/ 3998436 h 6610536"/>
              <a:gd name="connsiteX4123" fmla="*/ 1253691 w 6610536"/>
              <a:gd name="connsiteY4123" fmla="*/ 3996913 h 6610536"/>
              <a:gd name="connsiteX4124" fmla="*/ 1254730 w 6610536"/>
              <a:gd name="connsiteY4124" fmla="*/ 3994123 h 6610536"/>
              <a:gd name="connsiteX4125" fmla="*/ 1256080 w 6610536"/>
              <a:gd name="connsiteY4125" fmla="*/ 3991319 h 6610536"/>
              <a:gd name="connsiteX4126" fmla="*/ 1257416 w 6610536"/>
              <a:gd name="connsiteY4126" fmla="*/ 3988822 h 6610536"/>
              <a:gd name="connsiteX4127" fmla="*/ 1259051 w 6610536"/>
              <a:gd name="connsiteY4127" fmla="*/ 3986618 h 6610536"/>
              <a:gd name="connsiteX4128" fmla="*/ 1260675 w 6610536"/>
              <a:gd name="connsiteY4128" fmla="*/ 3984721 h 6610536"/>
              <a:gd name="connsiteX4129" fmla="*/ 1262907 w 6610536"/>
              <a:gd name="connsiteY4129" fmla="*/ 3983103 h 6610536"/>
              <a:gd name="connsiteX4130" fmla="*/ 1265448 w 6610536"/>
              <a:gd name="connsiteY4130" fmla="*/ 3981476 h 6610536"/>
              <a:gd name="connsiteX4131" fmla="*/ 1267978 w 6610536"/>
              <a:gd name="connsiteY4131" fmla="*/ 3980155 h 6610536"/>
              <a:gd name="connsiteX4132" fmla="*/ 1270819 w 6610536"/>
              <a:gd name="connsiteY4132" fmla="*/ 3978820 h 6610536"/>
              <a:gd name="connsiteX4133" fmla="*/ 1273634 w 6610536"/>
              <a:gd name="connsiteY4133" fmla="*/ 3978097 h 6610536"/>
              <a:gd name="connsiteX4134" fmla="*/ 1277058 w 6610536"/>
              <a:gd name="connsiteY4134" fmla="*/ 3977656 h 6610536"/>
              <a:gd name="connsiteX4135" fmla="*/ 1280482 w 6610536"/>
              <a:gd name="connsiteY4135" fmla="*/ 3977215 h 6610536"/>
              <a:gd name="connsiteX4136" fmla="*/ 1279905 w 6610536"/>
              <a:gd name="connsiteY4136" fmla="*/ 3983961 h 6610536"/>
              <a:gd name="connsiteX4137" fmla="*/ 1279008 w 6610536"/>
              <a:gd name="connsiteY4137" fmla="*/ 3991026 h 6610536"/>
              <a:gd name="connsiteX4138" fmla="*/ 1277956 w 6610536"/>
              <a:gd name="connsiteY4138" fmla="*/ 3994123 h 6610536"/>
              <a:gd name="connsiteX4139" fmla="*/ 1277227 w 6610536"/>
              <a:gd name="connsiteY4139" fmla="*/ 3996903 h 6610536"/>
              <a:gd name="connsiteX4140" fmla="*/ 1276500 w 6610536"/>
              <a:gd name="connsiteY4140" fmla="*/ 3999680 h 6610536"/>
              <a:gd name="connsiteX4141" fmla="*/ 1274852 w 6610536"/>
              <a:gd name="connsiteY4141" fmla="*/ 4002191 h 6610536"/>
              <a:gd name="connsiteX4142" fmla="*/ 1273515 w 6610536"/>
              <a:gd name="connsiteY4142" fmla="*/ 4004687 h 6610536"/>
              <a:gd name="connsiteX4143" fmla="*/ 1271580 w 6610536"/>
              <a:gd name="connsiteY4143" fmla="*/ 4006597 h 6610536"/>
              <a:gd name="connsiteX4144" fmla="*/ 1269337 w 6610536"/>
              <a:gd name="connsiteY4144" fmla="*/ 4008520 h 6610536"/>
              <a:gd name="connsiteX4145" fmla="*/ 1266819 w 6610536"/>
              <a:gd name="connsiteY4145" fmla="*/ 4009535 h 6610536"/>
              <a:gd name="connsiteX4146" fmla="*/ 1265248 w 6610536"/>
              <a:gd name="connsiteY4146" fmla="*/ 4010207 h 6610536"/>
              <a:gd name="connsiteX4147" fmla="*/ 1309854 w 6610536"/>
              <a:gd name="connsiteY4147" fmla="*/ 4054813 h 6610536"/>
              <a:gd name="connsiteX4148" fmla="*/ 1341970 w 6610536"/>
              <a:gd name="connsiteY4148" fmla="*/ 4053546 h 6610536"/>
              <a:gd name="connsiteX4149" fmla="*/ 1340285 w 6610536"/>
              <a:gd name="connsiteY4149" fmla="*/ 4057853 h 6610536"/>
              <a:gd name="connsiteX4150" fmla="*/ 1338904 w 6610536"/>
              <a:gd name="connsiteY4150" fmla="*/ 4062148 h 6610536"/>
              <a:gd name="connsiteX4151" fmla="*/ 1336916 w 6610536"/>
              <a:gd name="connsiteY4151" fmla="*/ 4066467 h 6610536"/>
              <a:gd name="connsiteX4152" fmla="*/ 1334662 w 6610536"/>
              <a:gd name="connsiteY4152" fmla="*/ 4069888 h 6610536"/>
              <a:gd name="connsiteX4153" fmla="*/ 1332687 w 6610536"/>
              <a:gd name="connsiteY4153" fmla="*/ 4073903 h 6610536"/>
              <a:gd name="connsiteX4154" fmla="*/ 1331007 w 6610536"/>
              <a:gd name="connsiteY4154" fmla="*/ 4075966 h 6610536"/>
              <a:gd name="connsiteX4155" fmla="*/ 1340611 w 6610536"/>
              <a:gd name="connsiteY4155" fmla="*/ 4085571 h 6610536"/>
              <a:gd name="connsiteX4156" fmla="*/ 1340321 w 6610536"/>
              <a:gd name="connsiteY4156" fmla="*/ 4079962 h 6610536"/>
              <a:gd name="connsiteX4157" fmla="*/ 1339686 w 6610536"/>
              <a:gd name="connsiteY4157" fmla="*/ 4073020 h 6610536"/>
              <a:gd name="connsiteX4158" fmla="*/ 1339938 w 6610536"/>
              <a:gd name="connsiteY4158" fmla="*/ 4066650 h 6610536"/>
              <a:gd name="connsiteX4159" fmla="*/ 1340808 w 6610536"/>
              <a:gd name="connsiteY4159" fmla="*/ 4059953 h 6610536"/>
              <a:gd name="connsiteX4160" fmla="*/ 1341970 w 6610536"/>
              <a:gd name="connsiteY4160" fmla="*/ 4053546 h 6610536"/>
              <a:gd name="connsiteX4161" fmla="*/ 1343022 w 6610536"/>
              <a:gd name="connsiteY4161" fmla="*/ 4049870 h 6610536"/>
              <a:gd name="connsiteX4162" fmla="*/ 1344660 w 6610536"/>
              <a:gd name="connsiteY4162" fmla="*/ 4046778 h 6610536"/>
              <a:gd name="connsiteX4163" fmla="*/ 1346599 w 6610536"/>
              <a:gd name="connsiteY4163" fmla="*/ 4043672 h 6610536"/>
              <a:gd name="connsiteX4164" fmla="*/ 1348257 w 6610536"/>
              <a:gd name="connsiteY4164" fmla="*/ 4039972 h 6610536"/>
              <a:gd name="connsiteX4165" fmla="*/ 1353047 w 6610536"/>
              <a:gd name="connsiteY4165" fmla="*/ 4033726 h 6610536"/>
              <a:gd name="connsiteX4166" fmla="*/ 1358127 w 6610536"/>
              <a:gd name="connsiteY4166" fmla="*/ 4027770 h 6610536"/>
              <a:gd name="connsiteX4167" fmla="*/ 1362904 w 6610536"/>
              <a:gd name="connsiteY4167" fmla="*/ 4021829 h 6610536"/>
              <a:gd name="connsiteX4168" fmla="*/ 1366454 w 6610536"/>
              <a:gd name="connsiteY4168" fmla="*/ 4016236 h 6610536"/>
              <a:gd name="connsiteX4169" fmla="*/ 1368068 w 6610536"/>
              <a:gd name="connsiteY4169" fmla="*/ 4013750 h 6610536"/>
              <a:gd name="connsiteX4170" fmla="*/ 1369073 w 6610536"/>
              <a:gd name="connsiteY4170" fmla="*/ 4011288 h 6610536"/>
              <a:gd name="connsiteX4171" fmla="*/ 1369775 w 6610536"/>
              <a:gd name="connsiteY4171" fmla="*/ 4008836 h 6610536"/>
              <a:gd name="connsiteX4172" fmla="*/ 1369871 w 6610536"/>
              <a:gd name="connsiteY4172" fmla="*/ 4006411 h 6610536"/>
              <a:gd name="connsiteX4173" fmla="*/ 1369395 w 6610536"/>
              <a:gd name="connsiteY4173" fmla="*/ 4003097 h 6610536"/>
              <a:gd name="connsiteX4174" fmla="*/ 1368908 w 6610536"/>
              <a:gd name="connsiteY4174" fmla="*/ 4000088 h 6610536"/>
              <a:gd name="connsiteX4175" fmla="*/ 1368410 w 6610536"/>
              <a:gd name="connsiteY4175" fmla="*/ 3997382 h 6610536"/>
              <a:gd name="connsiteX4176" fmla="*/ 1367317 w 6610536"/>
              <a:gd name="connsiteY4176" fmla="*/ 3994396 h 6610536"/>
              <a:gd name="connsiteX4177" fmla="*/ 1365082 w 6610536"/>
              <a:gd name="connsiteY4177" fmla="*/ 3989638 h 6610536"/>
              <a:gd name="connsiteX4178" fmla="*/ 1362228 w 6610536"/>
              <a:gd name="connsiteY4178" fmla="*/ 3985208 h 6610536"/>
              <a:gd name="connsiteX4179" fmla="*/ 1359059 w 6610536"/>
              <a:gd name="connsiteY4179" fmla="*/ 3981094 h 6610536"/>
              <a:gd name="connsiteX4180" fmla="*/ 1355552 w 6610536"/>
              <a:gd name="connsiteY4180" fmla="*/ 3977900 h 6610536"/>
              <a:gd name="connsiteX4181" fmla="*/ 1352056 w 6610536"/>
              <a:gd name="connsiteY4181" fmla="*/ 3974403 h 6610536"/>
              <a:gd name="connsiteX4182" fmla="*/ 1347942 w 6610536"/>
              <a:gd name="connsiteY4182" fmla="*/ 3971234 h 6610536"/>
              <a:gd name="connsiteX4183" fmla="*/ 1340017 w 6610536"/>
              <a:gd name="connsiteY4183" fmla="*/ 3964883 h 6610536"/>
              <a:gd name="connsiteX4184" fmla="*/ 1335902 w 6610536"/>
              <a:gd name="connsiteY4184" fmla="*/ 3961714 h 6610536"/>
              <a:gd name="connsiteX4185" fmla="*/ 1331824 w 6610536"/>
              <a:gd name="connsiteY4185" fmla="*/ 3957635 h 6610536"/>
              <a:gd name="connsiteX4186" fmla="*/ 1328643 w 6610536"/>
              <a:gd name="connsiteY4186" fmla="*/ 3953823 h 6610536"/>
              <a:gd name="connsiteX4187" fmla="*/ 1325511 w 6610536"/>
              <a:gd name="connsiteY4187" fmla="*/ 3948798 h 6610536"/>
              <a:gd name="connsiteX4188" fmla="*/ 1322390 w 6610536"/>
              <a:gd name="connsiteY4188" fmla="*/ 3943469 h 6610536"/>
              <a:gd name="connsiteX4189" fmla="*/ 1320531 w 6610536"/>
              <a:gd name="connsiteY4189" fmla="*/ 3936881 h 6610536"/>
              <a:gd name="connsiteX4190" fmla="*/ 1323332 w 6610536"/>
              <a:gd name="connsiteY4190" fmla="*/ 3934953 h 6610536"/>
              <a:gd name="connsiteX4191" fmla="*/ 1326109 w 6610536"/>
              <a:gd name="connsiteY4191" fmla="*/ 3933632 h 6610536"/>
              <a:gd name="connsiteX4192" fmla="*/ 1328886 w 6610536"/>
              <a:gd name="connsiteY4192" fmla="*/ 3932310 h 6610536"/>
              <a:gd name="connsiteX4193" fmla="*/ 1331653 w 6610536"/>
              <a:gd name="connsiteY4193" fmla="*/ 3931294 h 6610536"/>
              <a:gd name="connsiteX4194" fmla="*/ 1334406 w 6610536"/>
              <a:gd name="connsiteY4194" fmla="*/ 3930578 h 6610536"/>
              <a:gd name="connsiteX4195" fmla="*/ 1336843 w 6610536"/>
              <a:gd name="connsiteY4195" fmla="*/ 3930179 h 6610536"/>
              <a:gd name="connsiteX4196" fmla="*/ 1339574 w 6610536"/>
              <a:gd name="connsiteY4196" fmla="*/ 3930071 h 6610536"/>
              <a:gd name="connsiteX4197" fmla="*/ 1341988 w 6610536"/>
              <a:gd name="connsiteY4197" fmla="*/ 3930278 h 6610536"/>
              <a:gd name="connsiteX4198" fmla="*/ 1346817 w 6610536"/>
              <a:gd name="connsiteY4198" fmla="*/ 3930694 h 6610536"/>
              <a:gd name="connsiteX4199" fmla="*/ 1351293 w 6610536"/>
              <a:gd name="connsiteY4199" fmla="*/ 3932335 h 6610536"/>
              <a:gd name="connsiteX4200" fmla="*/ 1356074 w 6610536"/>
              <a:gd name="connsiteY4200" fmla="*/ 3933963 h 6610536"/>
              <a:gd name="connsiteX4201" fmla="*/ 1359897 w 6610536"/>
              <a:gd name="connsiteY4201" fmla="*/ 3936840 h 6610536"/>
              <a:gd name="connsiteX4202" fmla="*/ 1364326 w 6610536"/>
              <a:gd name="connsiteY4202" fmla="*/ 3939696 h 6610536"/>
              <a:gd name="connsiteX4203" fmla="*/ 1368441 w 6610536"/>
              <a:gd name="connsiteY4203" fmla="*/ 3942864 h 6610536"/>
              <a:gd name="connsiteX4204" fmla="*/ 1376354 w 6610536"/>
              <a:gd name="connsiteY4204" fmla="*/ 3949518 h 6610536"/>
              <a:gd name="connsiteX4205" fmla="*/ 1383698 w 6610536"/>
              <a:gd name="connsiteY4205" fmla="*/ 3955286 h 6610536"/>
              <a:gd name="connsiteX4206" fmla="*/ 1387532 w 6610536"/>
              <a:gd name="connsiteY4206" fmla="*/ 3957860 h 6610536"/>
              <a:gd name="connsiteX4207" fmla="*/ 1391077 w 6610536"/>
              <a:gd name="connsiteY4207" fmla="*/ 3960143 h 6610536"/>
              <a:gd name="connsiteX4208" fmla="*/ 1399759 w 6610536"/>
              <a:gd name="connsiteY4208" fmla="*/ 3954954 h 6610536"/>
              <a:gd name="connsiteX4209" fmla="*/ 1408721 w 6610536"/>
              <a:gd name="connsiteY4209" fmla="*/ 3950361 h 6610536"/>
              <a:gd name="connsiteX4210" fmla="*/ 1417685 w 6610536"/>
              <a:gd name="connsiteY4210" fmla="*/ 3945768 h 6610536"/>
              <a:gd name="connsiteX4211" fmla="*/ 1426926 w 6610536"/>
              <a:gd name="connsiteY4211" fmla="*/ 3941768 h 6610536"/>
              <a:gd name="connsiteX4212" fmla="*/ 1445725 w 6610536"/>
              <a:gd name="connsiteY4212" fmla="*/ 3933455 h 6610536"/>
              <a:gd name="connsiteX4213" fmla="*/ 1464548 w 6610536"/>
              <a:gd name="connsiteY4213" fmla="*/ 3924535 h 6610536"/>
              <a:gd name="connsiteX4214" fmla="*/ 1466903 w 6610536"/>
              <a:gd name="connsiteY4214" fmla="*/ 3926258 h 6610536"/>
              <a:gd name="connsiteX4215" fmla="*/ 1469549 w 6610536"/>
              <a:gd name="connsiteY4215" fmla="*/ 3928275 h 6610536"/>
              <a:gd name="connsiteX4216" fmla="*/ 1473616 w 6610536"/>
              <a:gd name="connsiteY4216" fmla="*/ 3932657 h 6610536"/>
              <a:gd name="connsiteX4217" fmla="*/ 1477998 w 6610536"/>
              <a:gd name="connsiteY4217" fmla="*/ 3936724 h 6610536"/>
              <a:gd name="connsiteX4218" fmla="*/ 1482051 w 6610536"/>
              <a:gd name="connsiteY4218" fmla="*/ 3941410 h 6610536"/>
              <a:gd name="connsiteX4219" fmla="*/ 1486421 w 6610536"/>
              <a:gd name="connsiteY4219" fmla="*/ 3945781 h 6610536"/>
              <a:gd name="connsiteX4220" fmla="*/ 1491106 w 6610536"/>
              <a:gd name="connsiteY4220" fmla="*/ 3949837 h 6610536"/>
              <a:gd name="connsiteX4221" fmla="*/ 1493448 w 6610536"/>
              <a:gd name="connsiteY4221" fmla="*/ 3951864 h 6610536"/>
              <a:gd name="connsiteX4222" fmla="*/ 1496119 w 6610536"/>
              <a:gd name="connsiteY4222" fmla="*/ 3953273 h 6610536"/>
              <a:gd name="connsiteX4223" fmla="*/ 1499092 w 6610536"/>
              <a:gd name="connsiteY4223" fmla="*/ 3954670 h 6610536"/>
              <a:gd name="connsiteX4224" fmla="*/ 1502076 w 6610536"/>
              <a:gd name="connsiteY4224" fmla="*/ 3955764 h 6610536"/>
              <a:gd name="connsiteX4225" fmla="*/ 1501625 w 6610536"/>
              <a:gd name="connsiteY4225" fmla="*/ 3951844 h 6610536"/>
              <a:gd name="connsiteX4226" fmla="*/ 1500252 w 6610536"/>
              <a:gd name="connsiteY4226" fmla="*/ 3948264 h 6610536"/>
              <a:gd name="connsiteX4227" fmla="*/ 1498249 w 6610536"/>
              <a:gd name="connsiteY4227" fmla="*/ 3945314 h 6610536"/>
              <a:gd name="connsiteX4228" fmla="*/ 1496222 w 6610536"/>
              <a:gd name="connsiteY4228" fmla="*/ 3942971 h 6610536"/>
              <a:gd name="connsiteX4229" fmla="*/ 1493891 w 6610536"/>
              <a:gd name="connsiteY4229" fmla="*/ 3940640 h 6610536"/>
              <a:gd name="connsiteX4230" fmla="*/ 1490942 w 6610536"/>
              <a:gd name="connsiteY4230" fmla="*/ 3938637 h 6610536"/>
              <a:gd name="connsiteX4231" fmla="*/ 1485337 w 6610536"/>
              <a:gd name="connsiteY4231" fmla="*/ 3934921 h 6610536"/>
              <a:gd name="connsiteX4232" fmla="*/ 1482690 w 6610536"/>
              <a:gd name="connsiteY4232" fmla="*/ 3932907 h 6610536"/>
              <a:gd name="connsiteX4233" fmla="*/ 1480360 w 6610536"/>
              <a:gd name="connsiteY4233" fmla="*/ 3930574 h 6610536"/>
              <a:gd name="connsiteX4234" fmla="*/ 1478345 w 6610536"/>
              <a:gd name="connsiteY4234" fmla="*/ 3927929 h 6610536"/>
              <a:gd name="connsiteX4235" fmla="*/ 1476959 w 6610536"/>
              <a:gd name="connsiteY4235" fmla="*/ 3924650 h 6610536"/>
              <a:gd name="connsiteX4236" fmla="*/ 1475900 w 6610536"/>
              <a:gd name="connsiteY4236" fmla="*/ 3920756 h 6610536"/>
              <a:gd name="connsiteX4237" fmla="*/ 1475779 w 6610536"/>
              <a:gd name="connsiteY4237" fmla="*/ 3916217 h 6610536"/>
              <a:gd name="connsiteX4238" fmla="*/ 1476589 w 6610536"/>
              <a:gd name="connsiteY4238" fmla="*/ 3911037 h 6610536"/>
              <a:gd name="connsiteX4239" fmla="*/ 1478053 w 6610536"/>
              <a:gd name="connsiteY4239" fmla="*/ 3904618 h 6610536"/>
              <a:gd name="connsiteX4240" fmla="*/ 1510938 w 6610536"/>
              <a:gd name="connsiteY4240" fmla="*/ 3899991 h 6610536"/>
              <a:gd name="connsiteX4241" fmla="*/ 1522195 w 6610536"/>
              <a:gd name="connsiteY4241" fmla="*/ 3898637 h 6610536"/>
              <a:gd name="connsiteX4242" fmla="*/ 1537153 w 6610536"/>
              <a:gd name="connsiteY4242" fmla="*/ 3895624 h 6610536"/>
              <a:gd name="connsiteX4243" fmla="*/ 1534494 w 6610536"/>
              <a:gd name="connsiteY4243" fmla="*/ 3893911 h 6610536"/>
              <a:gd name="connsiteX4244" fmla="*/ 1532152 w 6610536"/>
              <a:gd name="connsiteY4244" fmla="*/ 3891883 h 6610536"/>
              <a:gd name="connsiteX4245" fmla="*/ 1530114 w 6610536"/>
              <a:gd name="connsiteY4245" fmla="*/ 3889843 h 6610536"/>
              <a:gd name="connsiteX4246" fmla="*/ 1528692 w 6610536"/>
              <a:gd name="connsiteY4246" fmla="*/ 3887478 h 6610536"/>
              <a:gd name="connsiteX4247" fmla="*/ 1526992 w 6610536"/>
              <a:gd name="connsiteY4247" fmla="*/ 3884515 h 6610536"/>
              <a:gd name="connsiteX4248" fmla="*/ 1525291 w 6610536"/>
              <a:gd name="connsiteY4248" fmla="*/ 3881555 h 6610536"/>
              <a:gd name="connsiteX4249" fmla="*/ 1522802 w 6610536"/>
              <a:gd name="connsiteY4249" fmla="*/ 3875595 h 6610536"/>
              <a:gd name="connsiteX4250" fmla="*/ 1518464 w 6610536"/>
              <a:gd name="connsiteY4250" fmla="*/ 3862742 h 6610536"/>
              <a:gd name="connsiteX4251" fmla="*/ 1515986 w 6610536"/>
              <a:gd name="connsiteY4251" fmla="*/ 3856479 h 6610536"/>
              <a:gd name="connsiteX4252" fmla="*/ 1514274 w 6610536"/>
              <a:gd name="connsiteY4252" fmla="*/ 3853823 h 6610536"/>
              <a:gd name="connsiteX4253" fmla="*/ 1512866 w 6610536"/>
              <a:gd name="connsiteY4253" fmla="*/ 3851152 h 6610536"/>
              <a:gd name="connsiteX4254" fmla="*/ 1508245 w 6610536"/>
              <a:gd name="connsiteY4254" fmla="*/ 3853151 h 6610536"/>
              <a:gd name="connsiteX4255" fmla="*/ 1503672 w 6610536"/>
              <a:gd name="connsiteY4255" fmla="*/ 3853938 h 6610536"/>
              <a:gd name="connsiteX4256" fmla="*/ 1498795 w 6610536"/>
              <a:gd name="connsiteY4256" fmla="*/ 3854735 h 6610536"/>
              <a:gd name="connsiteX4257" fmla="*/ 1493942 w 6610536"/>
              <a:gd name="connsiteY4257" fmla="*/ 3854927 h 6610536"/>
              <a:gd name="connsiteX4258" fmla="*/ 1489102 w 6610536"/>
              <a:gd name="connsiteY4258" fmla="*/ 3854816 h 6610536"/>
              <a:gd name="connsiteX4259" fmla="*/ 1484576 w 6610536"/>
              <a:gd name="connsiteY4259" fmla="*/ 3854387 h 6610536"/>
              <a:gd name="connsiteX4260" fmla="*/ 1479783 w 6610536"/>
              <a:gd name="connsiteY4260" fmla="*/ 3853062 h 6610536"/>
              <a:gd name="connsiteX4261" fmla="*/ 1474978 w 6610536"/>
              <a:gd name="connsiteY4261" fmla="*/ 3852041 h 6610536"/>
              <a:gd name="connsiteX4262" fmla="*/ 1470200 w 6610536"/>
              <a:gd name="connsiteY4262" fmla="*/ 3850413 h 6610536"/>
              <a:gd name="connsiteX4263" fmla="*/ 1465733 w 6610536"/>
              <a:gd name="connsiteY4263" fmla="*/ 3848468 h 6610536"/>
              <a:gd name="connsiteX4264" fmla="*/ 1461267 w 6610536"/>
              <a:gd name="connsiteY4264" fmla="*/ 3846524 h 6610536"/>
              <a:gd name="connsiteX4265" fmla="*/ 1456813 w 6610536"/>
              <a:gd name="connsiteY4265" fmla="*/ 3844277 h 6610536"/>
              <a:gd name="connsiteX4266" fmla="*/ 1448829 w 6610536"/>
              <a:gd name="connsiteY4266" fmla="*/ 3839444 h 6610536"/>
              <a:gd name="connsiteX4267" fmla="*/ 1441765 w 6610536"/>
              <a:gd name="connsiteY4267" fmla="*/ 3834271 h 6610536"/>
              <a:gd name="connsiteX4268" fmla="*/ 1438346 w 6610536"/>
              <a:gd name="connsiteY4268" fmla="*/ 3836525 h 6610536"/>
              <a:gd name="connsiteX4269" fmla="*/ 1434938 w 6610536"/>
              <a:gd name="connsiteY4269" fmla="*/ 3838477 h 6610536"/>
              <a:gd name="connsiteX4270" fmla="*/ 1431250 w 6610536"/>
              <a:gd name="connsiteY4270" fmla="*/ 3839834 h 6610536"/>
              <a:gd name="connsiteX4271" fmla="*/ 1427564 w 6610536"/>
              <a:gd name="connsiteY4271" fmla="*/ 3841192 h 6610536"/>
              <a:gd name="connsiteX4272" fmla="*/ 1423585 w 6610536"/>
              <a:gd name="connsiteY4272" fmla="*/ 3842256 h 6610536"/>
              <a:gd name="connsiteX4273" fmla="*/ 1419921 w 6610536"/>
              <a:gd name="connsiteY4273" fmla="*/ 3843006 h 6610536"/>
              <a:gd name="connsiteX4274" fmla="*/ 1415967 w 6610536"/>
              <a:gd name="connsiteY4274" fmla="*/ 3843467 h 6610536"/>
              <a:gd name="connsiteX4275" fmla="*/ 1411721 w 6610536"/>
              <a:gd name="connsiteY4275" fmla="*/ 3843634 h 6610536"/>
              <a:gd name="connsiteX4276" fmla="*/ 1408081 w 6610536"/>
              <a:gd name="connsiteY4276" fmla="*/ 3843778 h 6610536"/>
              <a:gd name="connsiteX4277" fmla="*/ 1403847 w 6610536"/>
              <a:gd name="connsiteY4277" fmla="*/ 3843641 h 6610536"/>
              <a:gd name="connsiteX4278" fmla="*/ 1395696 w 6610536"/>
              <a:gd name="connsiteY4278" fmla="*/ 3843054 h 6610536"/>
              <a:gd name="connsiteX4279" fmla="*/ 1387577 w 6610536"/>
              <a:gd name="connsiteY4279" fmla="*/ 3841558 h 6610536"/>
              <a:gd name="connsiteX4280" fmla="*/ 1379195 w 6610536"/>
              <a:gd name="connsiteY4280" fmla="*/ 3839162 h 6610536"/>
              <a:gd name="connsiteX4281" fmla="*/ 1371441 w 6610536"/>
              <a:gd name="connsiteY4281" fmla="*/ 3836137 h 6610536"/>
              <a:gd name="connsiteX4282" fmla="*/ 1363408 w 6610536"/>
              <a:gd name="connsiteY4282" fmla="*/ 3832516 h 6610536"/>
              <a:gd name="connsiteX4283" fmla="*/ 1355703 w 6610536"/>
              <a:gd name="connsiteY4283" fmla="*/ 3828277 h 6610536"/>
              <a:gd name="connsiteX4284" fmla="*/ 1348310 w 6610536"/>
              <a:gd name="connsiteY4284" fmla="*/ 3823723 h 6610536"/>
              <a:gd name="connsiteX4285" fmla="*/ 1341236 w 6610536"/>
              <a:gd name="connsiteY4285" fmla="*/ 3818853 h 6610536"/>
              <a:gd name="connsiteX4286" fmla="*/ 1334489 w 6610536"/>
              <a:gd name="connsiteY4286" fmla="*/ 3813365 h 6610536"/>
              <a:gd name="connsiteX4287" fmla="*/ 1328650 w 6610536"/>
              <a:gd name="connsiteY4287" fmla="*/ 3807840 h 6610536"/>
              <a:gd name="connsiteX4288" fmla="*/ 1322533 w 6610536"/>
              <a:gd name="connsiteY4288" fmla="*/ 3801722 h 6610536"/>
              <a:gd name="connsiteX4289" fmla="*/ 1317628 w 6610536"/>
              <a:gd name="connsiteY4289" fmla="*/ 3795555 h 6610536"/>
              <a:gd name="connsiteX4290" fmla="*/ 1313038 w 6610536"/>
              <a:gd name="connsiteY4290" fmla="*/ 3789075 h 6610536"/>
              <a:gd name="connsiteX4291" fmla="*/ 1309652 w 6610536"/>
              <a:gd name="connsiteY4291" fmla="*/ 3782848 h 6610536"/>
              <a:gd name="connsiteX4292" fmla="*/ 1306894 w 6610536"/>
              <a:gd name="connsiteY4292" fmla="*/ 3775990 h 6610536"/>
              <a:gd name="connsiteX4293" fmla="*/ 1304729 w 6610536"/>
              <a:gd name="connsiteY4293" fmla="*/ 3769413 h 6610536"/>
              <a:gd name="connsiteX4294" fmla="*/ 1303636 w 6610536"/>
              <a:gd name="connsiteY4294" fmla="*/ 3766427 h 6610536"/>
              <a:gd name="connsiteX4295" fmla="*/ 1303465 w 6610536"/>
              <a:gd name="connsiteY4295" fmla="*/ 3763103 h 6610536"/>
              <a:gd name="connsiteX4296" fmla="*/ 1303293 w 6610536"/>
              <a:gd name="connsiteY4296" fmla="*/ 3759778 h 6610536"/>
              <a:gd name="connsiteX4297" fmla="*/ 1303109 w 6610536"/>
              <a:gd name="connsiteY4297" fmla="*/ 3756755 h 6610536"/>
              <a:gd name="connsiteX4298" fmla="*/ 1303533 w 6610536"/>
              <a:gd name="connsiteY4298" fmla="*/ 3753710 h 6610536"/>
              <a:gd name="connsiteX4299" fmla="*/ 1303955 w 6610536"/>
              <a:gd name="connsiteY4299" fmla="*/ 3750665 h 6610536"/>
              <a:gd name="connsiteX4300" fmla="*/ 1304695 w 6610536"/>
              <a:gd name="connsiteY4300" fmla="*/ 3747304 h 6610536"/>
              <a:gd name="connsiteX4301" fmla="*/ 1306014 w 6610536"/>
              <a:gd name="connsiteY4301" fmla="*/ 3744527 h 6610536"/>
              <a:gd name="connsiteX4302" fmla="*/ 1307335 w 6610536"/>
              <a:gd name="connsiteY4302" fmla="*/ 3741749 h 6610536"/>
              <a:gd name="connsiteX4303" fmla="*/ 1308961 w 6610536"/>
              <a:gd name="connsiteY4303" fmla="*/ 3738959 h 6610536"/>
              <a:gd name="connsiteX4304" fmla="*/ 1311190 w 6610536"/>
              <a:gd name="connsiteY4304" fmla="*/ 3736145 h 6610536"/>
              <a:gd name="connsiteX4305" fmla="*/ 1313105 w 6610536"/>
              <a:gd name="connsiteY4305" fmla="*/ 3733646 h 6610536"/>
              <a:gd name="connsiteX4306" fmla="*/ 1316234 w 6610536"/>
              <a:gd name="connsiteY4306" fmla="*/ 3731101 h 6610536"/>
              <a:gd name="connsiteX4307" fmla="*/ 1319060 w 6610536"/>
              <a:gd name="connsiteY4307" fmla="*/ 3728566 h 6610536"/>
              <a:gd name="connsiteX4308" fmla="*/ 1322176 w 6610536"/>
              <a:gd name="connsiteY4308" fmla="*/ 3726322 h 6610536"/>
              <a:gd name="connsiteX4309" fmla="*/ 1325584 w 6610536"/>
              <a:gd name="connsiteY4309" fmla="*/ 3724372 h 6610536"/>
              <a:gd name="connsiteX4310" fmla="*/ 1329913 w 6610536"/>
              <a:gd name="connsiteY4310" fmla="*/ 3722080 h 6610536"/>
              <a:gd name="connsiteX4311" fmla="*/ 1334232 w 6610536"/>
              <a:gd name="connsiteY4311" fmla="*/ 3720092 h 6610536"/>
              <a:gd name="connsiteX4312" fmla="*/ 1338841 w 6610536"/>
              <a:gd name="connsiteY4312" fmla="*/ 3718396 h 6610536"/>
              <a:gd name="connsiteX4313" fmla="*/ 1343753 w 6610536"/>
              <a:gd name="connsiteY4313" fmla="*/ 3716687 h 6610536"/>
              <a:gd name="connsiteX4314" fmla="*/ 1349562 w 6610536"/>
              <a:gd name="connsiteY4314" fmla="*/ 3715248 h 6610536"/>
              <a:gd name="connsiteX4315" fmla="*/ 1355362 w 6610536"/>
              <a:gd name="connsiteY4315" fmla="*/ 3714111 h 6610536"/>
              <a:gd name="connsiteX4316" fmla="*/ 1356587 w 6610536"/>
              <a:gd name="connsiteY4316" fmla="*/ 3713759 h 6610536"/>
              <a:gd name="connsiteX4317" fmla="*/ 1358114 w 6610536"/>
              <a:gd name="connsiteY4317" fmla="*/ 3713395 h 6610536"/>
              <a:gd name="connsiteX4318" fmla="*/ 1358756 w 6610536"/>
              <a:gd name="connsiteY4318" fmla="*/ 3712462 h 6610536"/>
              <a:gd name="connsiteX4319" fmla="*/ 1359691 w 6610536"/>
              <a:gd name="connsiteY4319" fmla="*/ 3711819 h 6610536"/>
              <a:gd name="connsiteX4320" fmla="*/ 1360029 w 6610536"/>
              <a:gd name="connsiteY4320" fmla="*/ 3710897 h 6610536"/>
              <a:gd name="connsiteX4321" fmla="*/ 1360077 w 6610536"/>
              <a:gd name="connsiteY4321" fmla="*/ 3709683 h 6610536"/>
              <a:gd name="connsiteX4322" fmla="*/ 1359276 w 6610536"/>
              <a:gd name="connsiteY4322" fmla="*/ 3706989 h 6610536"/>
              <a:gd name="connsiteX4323" fmla="*/ 1358171 w 6610536"/>
              <a:gd name="connsiteY4323" fmla="*/ 3704308 h 6610536"/>
              <a:gd name="connsiteX4324" fmla="*/ 1356482 w 6610536"/>
              <a:gd name="connsiteY4324" fmla="*/ 3701043 h 6610536"/>
              <a:gd name="connsiteX4325" fmla="*/ 1352827 w 6610536"/>
              <a:gd name="connsiteY4325" fmla="*/ 3693918 h 6610536"/>
              <a:gd name="connsiteX4326" fmla="*/ 1351163 w 6610536"/>
              <a:gd name="connsiteY4326" fmla="*/ 3690046 h 6610536"/>
              <a:gd name="connsiteX4327" fmla="*/ 1349778 w 6610536"/>
              <a:gd name="connsiteY4327" fmla="*/ 3686769 h 6610536"/>
              <a:gd name="connsiteX4328" fmla="*/ 1349292 w 6610536"/>
              <a:gd name="connsiteY4328" fmla="*/ 3683760 h 6610536"/>
              <a:gd name="connsiteX4329" fmla="*/ 1349047 w 6610536"/>
              <a:gd name="connsiteY4329" fmla="*/ 3682254 h 6610536"/>
              <a:gd name="connsiteX4330" fmla="*/ 1349400 w 6610536"/>
              <a:gd name="connsiteY4330" fmla="*/ 3681029 h 6610536"/>
              <a:gd name="connsiteX4331" fmla="*/ 1349761 w 6610536"/>
              <a:gd name="connsiteY4331" fmla="*/ 3679501 h 6610536"/>
              <a:gd name="connsiteX4332" fmla="*/ 1351009 w 6610536"/>
              <a:gd name="connsiteY4332" fmla="*/ 3678544 h 6610536"/>
              <a:gd name="connsiteX4333" fmla="*/ 1351969 w 6610536"/>
              <a:gd name="connsiteY4333" fmla="*/ 3677294 h 6610536"/>
              <a:gd name="connsiteX4334" fmla="*/ 1353521 w 6610536"/>
              <a:gd name="connsiteY4334" fmla="*/ 3676324 h 6610536"/>
              <a:gd name="connsiteX4335" fmla="*/ 1355061 w 6610536"/>
              <a:gd name="connsiteY4335" fmla="*/ 3675658 h 6610536"/>
              <a:gd name="connsiteX4336" fmla="*/ 1357499 w 6610536"/>
              <a:gd name="connsiteY4336" fmla="*/ 3675258 h 6610536"/>
              <a:gd name="connsiteX4337" fmla="*/ 1360252 w 6610536"/>
              <a:gd name="connsiteY4337" fmla="*/ 3674545 h 6610536"/>
              <a:gd name="connsiteX4338" fmla="*/ 1363589 w 6610536"/>
              <a:gd name="connsiteY4338" fmla="*/ 3674414 h 6610536"/>
              <a:gd name="connsiteX4339" fmla="*/ 1361187 w 6610536"/>
              <a:gd name="connsiteY4339" fmla="*/ 3673901 h 6610536"/>
              <a:gd name="connsiteX4340" fmla="*/ 1358784 w 6610536"/>
              <a:gd name="connsiteY4340" fmla="*/ 3673391 h 6610536"/>
              <a:gd name="connsiteX4341" fmla="*/ 1356370 w 6610536"/>
              <a:gd name="connsiteY4341" fmla="*/ 3673183 h 6610536"/>
              <a:gd name="connsiteX4342" fmla="*/ 1353653 w 6610536"/>
              <a:gd name="connsiteY4342" fmla="*/ 3672987 h 6610536"/>
              <a:gd name="connsiteX4343" fmla="*/ 1347574 w 6610536"/>
              <a:gd name="connsiteY4343" fmla="*/ 3673530 h 6610536"/>
              <a:gd name="connsiteX4344" fmla="*/ 1341777 w 6610536"/>
              <a:gd name="connsiteY4344" fmla="*/ 3674668 h 6610536"/>
              <a:gd name="connsiteX4345" fmla="*/ 1329234 w 6610536"/>
              <a:gd name="connsiteY4345" fmla="*/ 3677888 h 6610536"/>
              <a:gd name="connsiteX4346" fmla="*/ 1322806 w 6610536"/>
              <a:gd name="connsiteY4346" fmla="*/ 3679656 h 6610536"/>
              <a:gd name="connsiteX4347" fmla="*/ 1316705 w 6610536"/>
              <a:gd name="connsiteY4347" fmla="*/ 3680806 h 6610536"/>
              <a:gd name="connsiteX4348" fmla="*/ 1310917 w 6610536"/>
              <a:gd name="connsiteY4348" fmla="*/ 3681639 h 6610536"/>
              <a:gd name="connsiteX4349" fmla="*/ 1305459 w 6610536"/>
              <a:gd name="connsiteY4349" fmla="*/ 3681855 h 6610536"/>
              <a:gd name="connsiteX4350" fmla="*/ 1303044 w 6610536"/>
              <a:gd name="connsiteY4350" fmla="*/ 3681648 h 6610536"/>
              <a:gd name="connsiteX4351" fmla="*/ 1300025 w 6610536"/>
              <a:gd name="connsiteY4351" fmla="*/ 3681463 h 6610536"/>
              <a:gd name="connsiteX4352" fmla="*/ 1298227 w 6610536"/>
              <a:gd name="connsiteY4352" fmla="*/ 3680929 h 6610536"/>
              <a:gd name="connsiteX4353" fmla="*/ 1295861 w 6610536"/>
              <a:gd name="connsiteY4353" fmla="*/ 3679507 h 6610536"/>
              <a:gd name="connsiteX4354" fmla="*/ 1293787 w 6610536"/>
              <a:gd name="connsiteY4354" fmla="*/ 3678378 h 6610536"/>
              <a:gd name="connsiteX4355" fmla="*/ 1292040 w 6610536"/>
              <a:gd name="connsiteY4355" fmla="*/ 3676630 h 6610536"/>
              <a:gd name="connsiteX4356" fmla="*/ 1290303 w 6610536"/>
              <a:gd name="connsiteY4356" fmla="*/ 3674579 h 6610536"/>
              <a:gd name="connsiteX4357" fmla="*/ 1288882 w 6610536"/>
              <a:gd name="connsiteY4357" fmla="*/ 3672212 h 6610536"/>
              <a:gd name="connsiteX4358" fmla="*/ 1287777 w 6610536"/>
              <a:gd name="connsiteY4358" fmla="*/ 3669529 h 6610536"/>
              <a:gd name="connsiteX4359" fmla="*/ 1286999 w 6610536"/>
              <a:gd name="connsiteY4359" fmla="*/ 3666228 h 6610536"/>
              <a:gd name="connsiteX4360" fmla="*/ 1286244 w 6610536"/>
              <a:gd name="connsiteY4360" fmla="*/ 3662322 h 6610536"/>
              <a:gd name="connsiteX4361" fmla="*/ 1285804 w 6610536"/>
              <a:gd name="connsiteY4361" fmla="*/ 3658098 h 6610536"/>
              <a:gd name="connsiteX4362" fmla="*/ 1282153 w 6610536"/>
              <a:gd name="connsiteY4362" fmla="*/ 3658546 h 6610536"/>
              <a:gd name="connsiteX4363" fmla="*/ 1278783 w 6610536"/>
              <a:gd name="connsiteY4363" fmla="*/ 3659587 h 6610536"/>
              <a:gd name="connsiteX4364" fmla="*/ 1275701 w 6610536"/>
              <a:gd name="connsiteY4364" fmla="*/ 3660919 h 6610536"/>
              <a:gd name="connsiteX4365" fmla="*/ 1273811 w 6610536"/>
              <a:gd name="connsiteY4365" fmla="*/ 3662812 h 6610536"/>
              <a:gd name="connsiteX4366" fmla="*/ 1271602 w 6610536"/>
              <a:gd name="connsiteY4366" fmla="*/ 3665019 h 6610536"/>
              <a:gd name="connsiteX4367" fmla="*/ 1269687 w 6610536"/>
              <a:gd name="connsiteY4367" fmla="*/ 3667516 h 6610536"/>
              <a:gd name="connsiteX4368" fmla="*/ 1268670 w 6610536"/>
              <a:gd name="connsiteY4368" fmla="*/ 3670283 h 6610536"/>
              <a:gd name="connsiteX4369" fmla="*/ 1267035 w 6610536"/>
              <a:gd name="connsiteY4369" fmla="*/ 3673377 h 6610536"/>
              <a:gd name="connsiteX4370" fmla="*/ 1264963 w 6610536"/>
              <a:gd name="connsiteY4370" fmla="*/ 3679819 h 6610536"/>
              <a:gd name="connsiteX4371" fmla="*/ 1263183 w 6610536"/>
              <a:gd name="connsiteY4371" fmla="*/ 3686551 h 6610536"/>
              <a:gd name="connsiteX4372" fmla="*/ 1261124 w 6610536"/>
              <a:gd name="connsiteY4372" fmla="*/ 3692690 h 6610536"/>
              <a:gd name="connsiteX4373" fmla="*/ 1259803 w 6610536"/>
              <a:gd name="connsiteY4373" fmla="*/ 3695468 h 6610536"/>
              <a:gd name="connsiteX4374" fmla="*/ 1258180 w 6610536"/>
              <a:gd name="connsiteY4374" fmla="*/ 3698258 h 6610536"/>
              <a:gd name="connsiteX4375" fmla="*/ 1253702 w 6610536"/>
              <a:gd name="connsiteY4375" fmla="*/ 3696617 h 6610536"/>
              <a:gd name="connsiteX4376" fmla="*/ 1249201 w 6610536"/>
              <a:gd name="connsiteY4376" fmla="*/ 3695584 h 6610536"/>
              <a:gd name="connsiteX4377" fmla="*/ 1244675 w 6610536"/>
              <a:gd name="connsiteY4377" fmla="*/ 3695157 h 6610536"/>
              <a:gd name="connsiteX4378" fmla="*/ 1240138 w 6610536"/>
              <a:gd name="connsiteY4378" fmla="*/ 3695032 h 6610536"/>
              <a:gd name="connsiteX4379" fmla="*/ 1235285 w 6610536"/>
              <a:gd name="connsiteY4379" fmla="*/ 3695223 h 6610536"/>
              <a:gd name="connsiteX4380" fmla="*/ 1230421 w 6610536"/>
              <a:gd name="connsiteY4380" fmla="*/ 3695719 h 6610536"/>
              <a:gd name="connsiteX4381" fmla="*/ 1225836 w 6610536"/>
              <a:gd name="connsiteY4381" fmla="*/ 3696809 h 6610536"/>
              <a:gd name="connsiteX4382" fmla="*/ 1220947 w 6610536"/>
              <a:gd name="connsiteY4382" fmla="*/ 3697910 h 6610536"/>
              <a:gd name="connsiteX4383" fmla="*/ 1216339 w 6610536"/>
              <a:gd name="connsiteY4383" fmla="*/ 3699606 h 6610536"/>
              <a:gd name="connsiteX4384" fmla="*/ 1211730 w 6610536"/>
              <a:gd name="connsiteY4384" fmla="*/ 3701301 h 6610536"/>
              <a:gd name="connsiteX4385" fmla="*/ 1202487 w 6610536"/>
              <a:gd name="connsiteY4385" fmla="*/ 3705301 h 6610536"/>
              <a:gd name="connsiteX4386" fmla="*/ 1194131 w 6610536"/>
              <a:gd name="connsiteY4386" fmla="*/ 3709870 h 6610536"/>
              <a:gd name="connsiteX4387" fmla="*/ 1186091 w 6610536"/>
              <a:gd name="connsiteY4387" fmla="*/ 3714126 h 6610536"/>
              <a:gd name="connsiteX4388" fmla="*/ 1184390 w 6610536"/>
              <a:gd name="connsiteY4388" fmla="*/ 3711164 h 6610536"/>
              <a:gd name="connsiteX4389" fmla="*/ 1182666 w 6610536"/>
              <a:gd name="connsiteY4389" fmla="*/ 3708807 h 6610536"/>
              <a:gd name="connsiteX4390" fmla="*/ 1180943 w 6610536"/>
              <a:gd name="connsiteY4390" fmla="*/ 3706453 h 6610536"/>
              <a:gd name="connsiteX4391" fmla="*/ 1179208 w 6610536"/>
              <a:gd name="connsiteY4391" fmla="*/ 3704403 h 6610536"/>
              <a:gd name="connsiteX4392" fmla="*/ 1177459 w 6610536"/>
              <a:gd name="connsiteY4392" fmla="*/ 3702654 h 6610536"/>
              <a:gd name="connsiteX4393" fmla="*/ 1175397 w 6610536"/>
              <a:gd name="connsiteY4393" fmla="*/ 3701221 h 6610536"/>
              <a:gd name="connsiteX4394" fmla="*/ 1171258 w 6610536"/>
              <a:gd name="connsiteY4394" fmla="*/ 3698659 h 6610536"/>
              <a:gd name="connsiteX4395" fmla="*/ 1167096 w 6610536"/>
              <a:gd name="connsiteY4395" fmla="*/ 3696703 h 6610536"/>
              <a:gd name="connsiteX4396" fmla="*/ 1162922 w 6610536"/>
              <a:gd name="connsiteY4396" fmla="*/ 3695050 h 6610536"/>
              <a:gd name="connsiteX4397" fmla="*/ 1154549 w 6610536"/>
              <a:gd name="connsiteY4397" fmla="*/ 3692351 h 6610536"/>
              <a:gd name="connsiteX4398" fmla="*/ 1150363 w 6610536"/>
              <a:gd name="connsiteY4398" fmla="*/ 3691002 h 6610536"/>
              <a:gd name="connsiteX4399" fmla="*/ 1147110 w 6610536"/>
              <a:gd name="connsiteY4399" fmla="*/ 3689011 h 6610536"/>
              <a:gd name="connsiteX4400" fmla="*/ 1143579 w 6610536"/>
              <a:gd name="connsiteY4400" fmla="*/ 3686424 h 6610536"/>
              <a:gd name="connsiteX4401" fmla="*/ 1142438 w 6610536"/>
              <a:gd name="connsiteY4401" fmla="*/ 3684653 h 6610536"/>
              <a:gd name="connsiteX4402" fmla="*/ 1140993 w 6610536"/>
              <a:gd name="connsiteY4402" fmla="*/ 3682892 h 6610536"/>
              <a:gd name="connsiteX4403" fmla="*/ 1139865 w 6610536"/>
              <a:gd name="connsiteY4403" fmla="*/ 3680816 h 6610536"/>
              <a:gd name="connsiteX4404" fmla="*/ 1138747 w 6610536"/>
              <a:gd name="connsiteY4404" fmla="*/ 3678438 h 6610536"/>
              <a:gd name="connsiteX4405" fmla="*/ 1137943 w 6610536"/>
              <a:gd name="connsiteY4405" fmla="*/ 3675745 h 6610536"/>
              <a:gd name="connsiteX4406" fmla="*/ 1137806 w 6610536"/>
              <a:gd name="connsiteY4406" fmla="*/ 3675410 h 6610536"/>
              <a:gd name="connsiteX4407" fmla="*/ 1131997 w 6610536"/>
              <a:gd name="connsiteY4407" fmla="*/ 3681981 h 6610536"/>
              <a:gd name="connsiteX4408" fmla="*/ 1125369 w 6610536"/>
              <a:gd name="connsiteY4408" fmla="*/ 3688570 h 6610536"/>
              <a:gd name="connsiteX4409" fmla="*/ 1119021 w 6610536"/>
              <a:gd name="connsiteY4409" fmla="*/ 3695751 h 6610536"/>
              <a:gd name="connsiteX4410" fmla="*/ 1112041 w 6610536"/>
              <a:gd name="connsiteY4410" fmla="*/ 3703559 h 6610536"/>
              <a:gd name="connsiteX4411" fmla="*/ 1104395 w 6610536"/>
              <a:gd name="connsiteY4411" fmla="*/ 3712901 h 6610536"/>
              <a:gd name="connsiteX4412" fmla="*/ 1096676 w 6610536"/>
              <a:gd name="connsiteY4412" fmla="*/ 3724052 h 6610536"/>
              <a:gd name="connsiteX4413" fmla="*/ 1092787 w 6610536"/>
              <a:gd name="connsiteY4413" fmla="*/ 3722699 h 6610536"/>
              <a:gd name="connsiteX4414" fmla="*/ 1088886 w 6610536"/>
              <a:gd name="connsiteY4414" fmla="*/ 3721648 h 6610536"/>
              <a:gd name="connsiteX4415" fmla="*/ 1085313 w 6610536"/>
              <a:gd name="connsiteY4415" fmla="*/ 3719980 h 6610536"/>
              <a:gd name="connsiteX4416" fmla="*/ 1081727 w 6610536"/>
              <a:gd name="connsiteY4416" fmla="*/ 3718615 h 6610536"/>
              <a:gd name="connsiteX4417" fmla="*/ 1078481 w 6610536"/>
              <a:gd name="connsiteY4417" fmla="*/ 3716333 h 6610536"/>
              <a:gd name="connsiteX4418" fmla="*/ 1075540 w 6610536"/>
              <a:gd name="connsiteY4418" fmla="*/ 3714039 h 6610536"/>
              <a:gd name="connsiteX4419" fmla="*/ 1072598 w 6610536"/>
              <a:gd name="connsiteY4419" fmla="*/ 3711744 h 6610536"/>
              <a:gd name="connsiteX4420" fmla="*/ 1070276 w 6610536"/>
              <a:gd name="connsiteY4420" fmla="*/ 3709125 h 6610536"/>
              <a:gd name="connsiteX4421" fmla="*/ 1067673 w 6610536"/>
              <a:gd name="connsiteY4421" fmla="*/ 3705911 h 6610536"/>
              <a:gd name="connsiteX4422" fmla="*/ 1065665 w 6610536"/>
              <a:gd name="connsiteY4422" fmla="*/ 3702978 h 6610536"/>
              <a:gd name="connsiteX4423" fmla="*/ 1063658 w 6610536"/>
              <a:gd name="connsiteY4423" fmla="*/ 3700046 h 6610536"/>
              <a:gd name="connsiteX4424" fmla="*/ 1061979 w 6610536"/>
              <a:gd name="connsiteY4424" fmla="*/ 3696495 h 6610536"/>
              <a:gd name="connsiteX4425" fmla="*/ 1060579 w 6610536"/>
              <a:gd name="connsiteY4425" fmla="*/ 3693537 h 6610536"/>
              <a:gd name="connsiteX4426" fmla="*/ 1059204 w 6610536"/>
              <a:gd name="connsiteY4426" fmla="*/ 3689976 h 6610536"/>
              <a:gd name="connsiteX4427" fmla="*/ 1058436 w 6610536"/>
              <a:gd name="connsiteY4427" fmla="*/ 3686390 h 6610536"/>
              <a:gd name="connsiteX4428" fmla="*/ 1057655 w 6610536"/>
              <a:gd name="connsiteY4428" fmla="*/ 3683106 h 6610536"/>
              <a:gd name="connsiteX4429" fmla="*/ 1057191 w 6610536"/>
              <a:gd name="connsiteY4429" fmla="*/ 3679509 h 6610536"/>
              <a:gd name="connsiteX4430" fmla="*/ 1057333 w 6610536"/>
              <a:gd name="connsiteY4430" fmla="*/ 3675886 h 6610536"/>
              <a:gd name="connsiteX4431" fmla="*/ 1057477 w 6610536"/>
              <a:gd name="connsiteY4431" fmla="*/ 3672266 h 6610536"/>
              <a:gd name="connsiteX4432" fmla="*/ 1057922 w 6610536"/>
              <a:gd name="connsiteY4432" fmla="*/ 3668633 h 6610536"/>
              <a:gd name="connsiteX4433" fmla="*/ 1058358 w 6610536"/>
              <a:gd name="connsiteY4433" fmla="*/ 3665301 h 6610536"/>
              <a:gd name="connsiteX4434" fmla="*/ 1059704 w 6610536"/>
              <a:gd name="connsiteY4434" fmla="*/ 3661934 h 6610536"/>
              <a:gd name="connsiteX4435" fmla="*/ 1060758 w 6610536"/>
              <a:gd name="connsiteY4435" fmla="*/ 3658277 h 6610536"/>
              <a:gd name="connsiteX4436" fmla="*/ 1062710 w 6610536"/>
              <a:gd name="connsiteY4436" fmla="*/ 3654885 h 6610536"/>
              <a:gd name="connsiteX4437" fmla="*/ 1064651 w 6610536"/>
              <a:gd name="connsiteY4437" fmla="*/ 3651795 h 6610536"/>
              <a:gd name="connsiteX4438" fmla="*/ 1066606 w 6610536"/>
              <a:gd name="connsiteY4438" fmla="*/ 3648403 h 6610536"/>
              <a:gd name="connsiteX4439" fmla="*/ 1069143 w 6610536"/>
              <a:gd name="connsiteY4439" fmla="*/ 3645590 h 6610536"/>
              <a:gd name="connsiteX4440" fmla="*/ 1071983 w 6610536"/>
              <a:gd name="connsiteY4440" fmla="*/ 3642768 h 6610536"/>
              <a:gd name="connsiteX4441" fmla="*/ 1075420 w 6610536"/>
              <a:gd name="connsiteY4441" fmla="*/ 3640222 h 6610536"/>
              <a:gd name="connsiteX4442" fmla="*/ 1078856 w 6610536"/>
              <a:gd name="connsiteY4442" fmla="*/ 3637674 h 6610536"/>
              <a:gd name="connsiteX4443" fmla="*/ 1083192 w 6610536"/>
              <a:gd name="connsiteY4443" fmla="*/ 3635395 h 6610536"/>
              <a:gd name="connsiteX4444" fmla="*/ 1087199 w 6610536"/>
              <a:gd name="connsiteY4444" fmla="*/ 3633730 h 6610536"/>
              <a:gd name="connsiteX4445" fmla="*/ 1086319 w 6610536"/>
              <a:gd name="connsiteY4445" fmla="*/ 3625329 h 6610536"/>
              <a:gd name="connsiteX4446" fmla="*/ 1085741 w 6610536"/>
              <a:gd name="connsiteY4446" fmla="*/ 3616915 h 6610536"/>
              <a:gd name="connsiteX4447" fmla="*/ 1086109 w 6610536"/>
              <a:gd name="connsiteY4447" fmla="*/ 3607560 h 6610536"/>
              <a:gd name="connsiteX4448" fmla="*/ 1086884 w 6610536"/>
              <a:gd name="connsiteY4448" fmla="*/ 3603310 h 6610536"/>
              <a:gd name="connsiteX4449" fmla="*/ 1087669 w 6610536"/>
              <a:gd name="connsiteY4449" fmla="*/ 3598759 h 6610536"/>
              <a:gd name="connsiteX4450" fmla="*/ 1088456 w 6610536"/>
              <a:gd name="connsiteY4450" fmla="*/ 3594209 h 6610536"/>
              <a:gd name="connsiteX4451" fmla="*/ 1089849 w 6610536"/>
              <a:gd name="connsiteY4451" fmla="*/ 3589634 h 6610536"/>
              <a:gd name="connsiteX4452" fmla="*/ 1091218 w 6610536"/>
              <a:gd name="connsiteY4452" fmla="*/ 3585662 h 6610536"/>
              <a:gd name="connsiteX4453" fmla="*/ 1093195 w 6610536"/>
              <a:gd name="connsiteY4453" fmla="*/ 3581667 h 6610536"/>
              <a:gd name="connsiteX4454" fmla="*/ 1094857 w 6610536"/>
              <a:gd name="connsiteY4454" fmla="*/ 3577986 h 6610536"/>
              <a:gd name="connsiteX4455" fmla="*/ 1097126 w 6610536"/>
              <a:gd name="connsiteY4455" fmla="*/ 3574280 h 6610536"/>
              <a:gd name="connsiteX4456" fmla="*/ 1099676 w 6610536"/>
              <a:gd name="connsiteY4456" fmla="*/ 3571167 h 6610536"/>
              <a:gd name="connsiteX4457" fmla="*/ 1102832 w 6610536"/>
              <a:gd name="connsiteY4457" fmla="*/ 3568030 h 6610536"/>
              <a:gd name="connsiteX4458" fmla="*/ 1104714 w 6610536"/>
              <a:gd name="connsiteY4458" fmla="*/ 3566447 h 6610536"/>
              <a:gd name="connsiteX4459" fmla="*/ 1107179 w 6610536"/>
              <a:gd name="connsiteY4459" fmla="*/ 3565448 h 6610536"/>
              <a:gd name="connsiteX4460" fmla="*/ 1109645 w 6610536"/>
              <a:gd name="connsiteY4460" fmla="*/ 3564446 h 6610536"/>
              <a:gd name="connsiteX4461" fmla="*/ 1112086 w 6610536"/>
              <a:gd name="connsiteY4461" fmla="*/ 3564048 h 6610536"/>
              <a:gd name="connsiteX4462" fmla="*/ 1114820 w 6610536"/>
              <a:gd name="connsiteY4462" fmla="*/ 3563940 h 6610536"/>
              <a:gd name="connsiteX4463" fmla="*/ 1117554 w 6610536"/>
              <a:gd name="connsiteY4463" fmla="*/ 3563833 h 6610536"/>
              <a:gd name="connsiteX4464" fmla="*/ 1122973 w 6610536"/>
              <a:gd name="connsiteY4464" fmla="*/ 3564825 h 6610536"/>
              <a:gd name="connsiteX4465" fmla="*/ 1133521 w 6610536"/>
              <a:gd name="connsiteY4465" fmla="*/ 3566517 h 6610536"/>
              <a:gd name="connsiteX4466" fmla="*/ 1138053 w 6610536"/>
              <a:gd name="connsiteY4466" fmla="*/ 3566941 h 6610536"/>
              <a:gd name="connsiteX4467" fmla="*/ 1140179 w 6610536"/>
              <a:gd name="connsiteY4467" fmla="*/ 3566857 h 6610536"/>
              <a:gd name="connsiteX4468" fmla="*/ 1142014 w 6610536"/>
              <a:gd name="connsiteY4468" fmla="*/ 3566483 h 6610536"/>
              <a:gd name="connsiteX4469" fmla="*/ 1144455 w 6610536"/>
              <a:gd name="connsiteY4469" fmla="*/ 3566087 h 6610536"/>
              <a:gd name="connsiteX4470" fmla="*/ 1146629 w 6610536"/>
              <a:gd name="connsiteY4470" fmla="*/ 3564794 h 6610536"/>
              <a:gd name="connsiteX4471" fmla="*/ 1148183 w 6610536"/>
              <a:gd name="connsiteY4471" fmla="*/ 3563831 h 6610536"/>
              <a:gd name="connsiteX4472" fmla="*/ 1150053 w 6610536"/>
              <a:gd name="connsiteY4472" fmla="*/ 3562550 h 6610536"/>
              <a:gd name="connsiteX4473" fmla="*/ 1153806 w 6610536"/>
              <a:gd name="connsiteY4473" fmla="*/ 3559691 h 6610536"/>
              <a:gd name="connsiteX4474" fmla="*/ 1156646 w 6610536"/>
              <a:gd name="connsiteY4474" fmla="*/ 3556866 h 6610536"/>
              <a:gd name="connsiteX4475" fmla="*/ 1159498 w 6610536"/>
              <a:gd name="connsiteY4475" fmla="*/ 3553742 h 6610536"/>
              <a:gd name="connsiteX4476" fmla="*/ 1162340 w 6610536"/>
              <a:gd name="connsiteY4476" fmla="*/ 3550916 h 6610536"/>
              <a:gd name="connsiteX4477" fmla="*/ 1165472 w 6610536"/>
              <a:gd name="connsiteY4477" fmla="*/ 3548384 h 6610536"/>
              <a:gd name="connsiteX4478" fmla="*/ 1167354 w 6610536"/>
              <a:gd name="connsiteY4478" fmla="*/ 3546802 h 6610536"/>
              <a:gd name="connsiteX4479" fmla="*/ 1168896 w 6610536"/>
              <a:gd name="connsiteY4479" fmla="*/ 3546139 h 6610536"/>
              <a:gd name="connsiteX4480" fmla="*/ 1170682 w 6610536"/>
              <a:gd name="connsiteY4480" fmla="*/ 3545485 h 6610536"/>
              <a:gd name="connsiteX4481" fmla="*/ 1163722 w 6610536"/>
              <a:gd name="connsiteY4481" fmla="*/ 3536619 h 6610536"/>
              <a:gd name="connsiteX4482" fmla="*/ 1154132 w 6610536"/>
              <a:gd name="connsiteY4482" fmla="*/ 3526396 h 6610536"/>
              <a:gd name="connsiteX4483" fmla="*/ 1151231 w 6610536"/>
              <a:gd name="connsiteY4483" fmla="*/ 3523180 h 6610536"/>
              <a:gd name="connsiteX4484" fmla="*/ 1148633 w 6610536"/>
              <a:gd name="connsiteY4484" fmla="*/ 3519951 h 6610536"/>
              <a:gd name="connsiteX4485" fmla="*/ 1145756 w 6610536"/>
              <a:gd name="connsiteY4485" fmla="*/ 3516128 h 6610536"/>
              <a:gd name="connsiteX4486" fmla="*/ 1143194 w 6610536"/>
              <a:gd name="connsiteY4486" fmla="*/ 3511989 h 6610536"/>
              <a:gd name="connsiteX4487" fmla="*/ 1138373 w 6610536"/>
              <a:gd name="connsiteY4487" fmla="*/ 3503698 h 6610536"/>
              <a:gd name="connsiteX4488" fmla="*/ 1133880 w 6610536"/>
              <a:gd name="connsiteY4488" fmla="*/ 3494789 h 6610536"/>
              <a:gd name="connsiteX4489" fmla="*/ 1130004 w 6610536"/>
              <a:gd name="connsiteY4489" fmla="*/ 3485553 h 6610536"/>
              <a:gd name="connsiteX4490" fmla="*/ 1125851 w 6610536"/>
              <a:gd name="connsiteY4490" fmla="*/ 3475723 h 6610536"/>
              <a:gd name="connsiteX4491" fmla="*/ 1117858 w 6610536"/>
              <a:gd name="connsiteY4491" fmla="*/ 3455747 h 6610536"/>
              <a:gd name="connsiteX4492" fmla="*/ 1114029 w 6610536"/>
              <a:gd name="connsiteY4492" fmla="*/ 3445297 h 6610536"/>
              <a:gd name="connsiteX4493" fmla="*/ 1109573 w 6610536"/>
              <a:gd name="connsiteY4493" fmla="*/ 3435479 h 6610536"/>
              <a:gd name="connsiteX4494" fmla="*/ 1105115 w 6610536"/>
              <a:gd name="connsiteY4494" fmla="*/ 3425660 h 6610536"/>
              <a:gd name="connsiteX4495" fmla="*/ 1100318 w 6610536"/>
              <a:gd name="connsiteY4495" fmla="*/ 3416762 h 6610536"/>
              <a:gd name="connsiteX4496" fmla="*/ 1094611 w 6610536"/>
              <a:gd name="connsiteY4496" fmla="*/ 3407901 h 6610536"/>
              <a:gd name="connsiteX4497" fmla="*/ 1091733 w 6610536"/>
              <a:gd name="connsiteY4497" fmla="*/ 3404078 h 6610536"/>
              <a:gd name="connsiteX4498" fmla="*/ 1088869 w 6610536"/>
              <a:gd name="connsiteY4498" fmla="*/ 3399950 h 6610536"/>
              <a:gd name="connsiteX4499" fmla="*/ 1085689 w 6610536"/>
              <a:gd name="connsiteY4499" fmla="*/ 3396138 h 6610536"/>
              <a:gd name="connsiteX4500" fmla="*/ 1082193 w 6610536"/>
              <a:gd name="connsiteY4500" fmla="*/ 3392642 h 6610536"/>
              <a:gd name="connsiteX4501" fmla="*/ 1078989 w 6610536"/>
              <a:gd name="connsiteY4501" fmla="*/ 3389437 h 6610536"/>
              <a:gd name="connsiteX4502" fmla="*/ 1074874 w 6610536"/>
              <a:gd name="connsiteY4502" fmla="*/ 3386268 h 6610536"/>
              <a:gd name="connsiteX4503" fmla="*/ 1071936 w 6610536"/>
              <a:gd name="connsiteY4503" fmla="*/ 3383961 h 6610536"/>
              <a:gd name="connsiteX4504" fmla="*/ 1068661 w 6610536"/>
              <a:gd name="connsiteY4504" fmla="*/ 3382576 h 6610536"/>
              <a:gd name="connsiteX4505" fmla="*/ 1064777 w 6610536"/>
              <a:gd name="connsiteY4505" fmla="*/ 3381215 h 6610536"/>
              <a:gd name="connsiteX4506" fmla="*/ 1060580 w 6610536"/>
              <a:gd name="connsiteY4506" fmla="*/ 3380170 h 6610536"/>
              <a:gd name="connsiteX4507" fmla="*/ 1052172 w 6610536"/>
              <a:gd name="connsiteY4507" fmla="*/ 3378380 h 6610536"/>
              <a:gd name="connsiteX4508" fmla="*/ 1043147 w 6610536"/>
              <a:gd name="connsiteY4508" fmla="*/ 3376920 h 6610536"/>
              <a:gd name="connsiteX4509" fmla="*/ 1034447 w 6610536"/>
              <a:gd name="connsiteY4509" fmla="*/ 3374841 h 6610536"/>
              <a:gd name="connsiteX4510" fmla="*/ 1029944 w 6610536"/>
              <a:gd name="connsiteY4510" fmla="*/ 3373806 h 6610536"/>
              <a:gd name="connsiteX4511" fmla="*/ 1025456 w 6610536"/>
              <a:gd name="connsiteY4511" fmla="*/ 3372469 h 6610536"/>
              <a:gd name="connsiteX4512" fmla="*/ 1021596 w 6610536"/>
              <a:gd name="connsiteY4512" fmla="*/ 3370501 h 6610536"/>
              <a:gd name="connsiteX4513" fmla="*/ 1017750 w 6610536"/>
              <a:gd name="connsiteY4513" fmla="*/ 3368230 h 6610536"/>
              <a:gd name="connsiteX4514" fmla="*/ 1014218 w 6610536"/>
              <a:gd name="connsiteY4514" fmla="*/ 3365643 h 6610536"/>
              <a:gd name="connsiteX4515" fmla="*/ 1010698 w 6610536"/>
              <a:gd name="connsiteY4515" fmla="*/ 3362754 h 6610536"/>
              <a:gd name="connsiteX4516" fmla="*/ 1007822 w 6610536"/>
              <a:gd name="connsiteY4516" fmla="*/ 3358930 h 6610536"/>
              <a:gd name="connsiteX4517" fmla="*/ 1005271 w 6610536"/>
              <a:gd name="connsiteY4517" fmla="*/ 3354487 h 6610536"/>
              <a:gd name="connsiteX4518" fmla="*/ 1002781 w 6610536"/>
              <a:gd name="connsiteY4518" fmla="*/ 3348529 h 6610536"/>
              <a:gd name="connsiteX4519" fmla="*/ 1000302 w 6610536"/>
              <a:gd name="connsiteY4519" fmla="*/ 3342266 h 6610536"/>
              <a:gd name="connsiteX4520" fmla="*/ 998150 w 6610536"/>
              <a:gd name="connsiteY4520" fmla="*/ 3335385 h 6610536"/>
              <a:gd name="connsiteX4521" fmla="*/ 996025 w 6610536"/>
              <a:gd name="connsiteY4521" fmla="*/ 3327897 h 6610536"/>
              <a:gd name="connsiteX4522" fmla="*/ 991817 w 6610536"/>
              <a:gd name="connsiteY4522" fmla="*/ 3311709 h 6610536"/>
              <a:gd name="connsiteX4523" fmla="*/ 983685 w 6610536"/>
              <a:gd name="connsiteY4523" fmla="*/ 3279926 h 6610536"/>
              <a:gd name="connsiteX4524" fmla="*/ 980328 w 6610536"/>
              <a:gd name="connsiteY4524" fmla="*/ 3265218 h 6610536"/>
              <a:gd name="connsiteX4525" fmla="*/ 978155 w 6610536"/>
              <a:gd name="connsiteY4525" fmla="*/ 3258943 h 6610536"/>
              <a:gd name="connsiteX4526" fmla="*/ 976258 w 6610536"/>
              <a:gd name="connsiteY4526" fmla="*/ 3253263 h 6610536"/>
              <a:gd name="connsiteX4527" fmla="*/ 974011 w 6610536"/>
              <a:gd name="connsiteY4527" fmla="*/ 3248809 h 6610536"/>
              <a:gd name="connsiteX4528" fmla="*/ 971487 w 6610536"/>
              <a:gd name="connsiteY4528" fmla="*/ 3243759 h 6610536"/>
              <a:gd name="connsiteX4529" fmla="*/ 965244 w 6610536"/>
              <a:gd name="connsiteY4529" fmla="*/ 3233103 h 6610536"/>
              <a:gd name="connsiteX4530" fmla="*/ 962439 w 6610536"/>
              <a:gd name="connsiteY4530" fmla="*/ 3227458 h 6610536"/>
              <a:gd name="connsiteX4531" fmla="*/ 960215 w 6610536"/>
              <a:gd name="connsiteY4531" fmla="*/ 3222397 h 6610536"/>
              <a:gd name="connsiteX4532" fmla="*/ 958551 w 6610536"/>
              <a:gd name="connsiteY4532" fmla="*/ 3218527 h 6610536"/>
              <a:gd name="connsiteX4533" fmla="*/ 958029 w 6610536"/>
              <a:gd name="connsiteY4533" fmla="*/ 3216426 h 6610536"/>
              <a:gd name="connsiteX4534" fmla="*/ 958089 w 6610536"/>
              <a:gd name="connsiteY4534" fmla="*/ 3214910 h 6610536"/>
              <a:gd name="connsiteX4535" fmla="*/ 958560 w 6610536"/>
              <a:gd name="connsiteY4535" fmla="*/ 3210652 h 6610536"/>
              <a:gd name="connsiteX4536" fmla="*/ 959334 w 6610536"/>
              <a:gd name="connsiteY4536" fmla="*/ 3206380 h 6610536"/>
              <a:gd name="connsiteX4537" fmla="*/ 961018 w 6610536"/>
              <a:gd name="connsiteY4537" fmla="*/ 3202074 h 6610536"/>
              <a:gd name="connsiteX4538" fmla="*/ 962982 w 6610536"/>
              <a:gd name="connsiteY4538" fmla="*/ 3198363 h 6610536"/>
              <a:gd name="connsiteX4539" fmla="*/ 964956 w 6610536"/>
              <a:gd name="connsiteY4539" fmla="*/ 3194347 h 6610536"/>
              <a:gd name="connsiteX4540" fmla="*/ 967526 w 6610536"/>
              <a:gd name="connsiteY4540" fmla="*/ 3190611 h 6610536"/>
              <a:gd name="connsiteX4541" fmla="*/ 972970 w 6610536"/>
              <a:gd name="connsiteY4541" fmla="*/ 3183128 h 6610536"/>
              <a:gd name="connsiteX4542" fmla="*/ 979007 w 6610536"/>
              <a:gd name="connsiteY4542" fmla="*/ 3175925 h 6610536"/>
              <a:gd name="connsiteX4543" fmla="*/ 984439 w 6610536"/>
              <a:gd name="connsiteY4543" fmla="*/ 3168744 h 6610536"/>
              <a:gd name="connsiteX4544" fmla="*/ 986996 w 6610536"/>
              <a:gd name="connsiteY4544" fmla="*/ 3165312 h 6610536"/>
              <a:gd name="connsiteX4545" fmla="*/ 989554 w 6610536"/>
              <a:gd name="connsiteY4545" fmla="*/ 3161879 h 6610536"/>
              <a:gd name="connsiteX4546" fmla="*/ 991214 w 6610536"/>
              <a:gd name="connsiteY4546" fmla="*/ 3158180 h 6610536"/>
              <a:gd name="connsiteX4547" fmla="*/ 992861 w 6610536"/>
              <a:gd name="connsiteY4547" fmla="*/ 3154781 h 6610536"/>
              <a:gd name="connsiteX4548" fmla="*/ 996605 w 6610536"/>
              <a:gd name="connsiteY4548" fmla="*/ 3144336 h 6610536"/>
              <a:gd name="connsiteX4549" fmla="*/ 1000045 w 6610536"/>
              <a:gd name="connsiteY4549" fmla="*/ 3133904 h 6610536"/>
              <a:gd name="connsiteX4550" fmla="*/ 1002587 w 6610536"/>
              <a:gd name="connsiteY4550" fmla="*/ 3123203 h 6610536"/>
              <a:gd name="connsiteX4551" fmla="*/ 1005127 w 6610536"/>
              <a:gd name="connsiteY4551" fmla="*/ 3112502 h 6610536"/>
              <a:gd name="connsiteX4552" fmla="*/ 1009291 w 6610536"/>
              <a:gd name="connsiteY4552" fmla="*/ 3091441 h 6610536"/>
              <a:gd name="connsiteX4553" fmla="*/ 1011492 w 6610536"/>
              <a:gd name="connsiteY4553" fmla="*/ 3081663 h 6610536"/>
              <a:gd name="connsiteX4554" fmla="*/ 1013696 w 6610536"/>
              <a:gd name="connsiteY4554" fmla="*/ 3071885 h 6610536"/>
              <a:gd name="connsiteX4555" fmla="*/ 1016164 w 6610536"/>
              <a:gd name="connsiteY4555" fmla="*/ 3063003 h 6610536"/>
              <a:gd name="connsiteX4556" fmla="*/ 1018915 w 6610536"/>
              <a:gd name="connsiteY4556" fmla="*/ 3054718 h 6610536"/>
              <a:gd name="connsiteX4557" fmla="*/ 1020587 w 6610536"/>
              <a:gd name="connsiteY4557" fmla="*/ 3050715 h 6610536"/>
              <a:gd name="connsiteX4558" fmla="*/ 1022247 w 6610536"/>
              <a:gd name="connsiteY4558" fmla="*/ 3047014 h 6610536"/>
              <a:gd name="connsiteX4559" fmla="*/ 1024211 w 6610536"/>
              <a:gd name="connsiteY4559" fmla="*/ 3043302 h 6610536"/>
              <a:gd name="connsiteX4560" fmla="*/ 1026161 w 6610536"/>
              <a:gd name="connsiteY4560" fmla="*/ 3039894 h 6610536"/>
              <a:gd name="connsiteX4561" fmla="*/ 1028404 w 6610536"/>
              <a:gd name="connsiteY4561" fmla="*/ 3036777 h 6610536"/>
              <a:gd name="connsiteX4562" fmla="*/ 1030634 w 6610536"/>
              <a:gd name="connsiteY4562" fmla="*/ 3033964 h 6610536"/>
              <a:gd name="connsiteX4563" fmla="*/ 1033460 w 6610536"/>
              <a:gd name="connsiteY4563" fmla="*/ 3031429 h 6610536"/>
              <a:gd name="connsiteX4564" fmla="*/ 1036285 w 6610536"/>
              <a:gd name="connsiteY4564" fmla="*/ 3028895 h 6610536"/>
              <a:gd name="connsiteX4565" fmla="*/ 1039389 w 6610536"/>
              <a:gd name="connsiteY4565" fmla="*/ 3026955 h 6610536"/>
              <a:gd name="connsiteX4566" fmla="*/ 1040032 w 6610536"/>
              <a:gd name="connsiteY4566" fmla="*/ 3026586 h 6610536"/>
              <a:gd name="connsiteX4567" fmla="*/ 1040754 w 6610536"/>
              <a:gd name="connsiteY4567" fmla="*/ 3026704 h 6610536"/>
              <a:gd name="connsiteX4568" fmla="*/ 1043344 w 6610536"/>
              <a:gd name="connsiteY4568" fmla="*/ 3026173 h 6610536"/>
              <a:gd name="connsiteX4569" fmla="*/ 1046140 w 6610536"/>
              <a:gd name="connsiteY4569" fmla="*/ 3025851 h 6610536"/>
              <a:gd name="connsiteX4570" fmla="*/ 1048320 w 6610536"/>
              <a:gd name="connsiteY4570" fmla="*/ 3024906 h 6610536"/>
              <a:gd name="connsiteX4571" fmla="*/ 1050276 w 6610536"/>
              <a:gd name="connsiteY4571" fmla="*/ 3024188 h 6610536"/>
              <a:gd name="connsiteX4572" fmla="*/ 1054221 w 6610536"/>
              <a:gd name="connsiteY4572" fmla="*/ 3021892 h 6610536"/>
              <a:gd name="connsiteX4573" fmla="*/ 1055932 w 6610536"/>
              <a:gd name="connsiteY4573" fmla="*/ 3020946 h 6610536"/>
              <a:gd name="connsiteX4574" fmla="*/ 1069738 w 6610536"/>
              <a:gd name="connsiteY4574" fmla="*/ 3017580 h 6610536"/>
              <a:gd name="connsiteX4575" fmla="*/ 1083170 w 6610536"/>
              <a:gd name="connsiteY4575" fmla="*/ 3014223 h 6610536"/>
              <a:gd name="connsiteX4576" fmla="*/ 1085786 w 6610536"/>
              <a:gd name="connsiteY4576" fmla="*/ 3014225 h 6610536"/>
              <a:gd name="connsiteX4577" fmla="*/ 1091122 w 6610536"/>
              <a:gd name="connsiteY4577" fmla="*/ 3014658 h 6610536"/>
              <a:gd name="connsiteX4578" fmla="*/ 1102859 w 6610536"/>
              <a:gd name="connsiteY4578" fmla="*/ 3015695 h 6610536"/>
              <a:gd name="connsiteX4579" fmla="*/ 1114991 w 6610536"/>
              <a:gd name="connsiteY4579" fmla="*/ 3017572 h 6610536"/>
              <a:gd name="connsiteX4580" fmla="*/ 1127107 w 6610536"/>
              <a:gd name="connsiteY4580" fmla="*/ 3019879 h 6610536"/>
              <a:gd name="connsiteX4581" fmla="*/ 1153242 w 6610536"/>
              <a:gd name="connsiteY4581" fmla="*/ 3025061 h 6610536"/>
              <a:gd name="connsiteX4582" fmla="*/ 1166627 w 6610536"/>
              <a:gd name="connsiteY4582" fmla="*/ 3027747 h 6610536"/>
              <a:gd name="connsiteX4583" fmla="*/ 1180029 w 6610536"/>
              <a:gd name="connsiteY4583" fmla="*/ 3030003 h 6610536"/>
              <a:gd name="connsiteX4584" fmla="*/ 1193636 w 6610536"/>
              <a:gd name="connsiteY4584" fmla="*/ 3032465 h 6610536"/>
              <a:gd name="connsiteX4585" fmla="*/ 1206849 w 6610536"/>
              <a:gd name="connsiteY4585" fmla="*/ 3034087 h 6610536"/>
              <a:gd name="connsiteX4586" fmla="*/ 1220508 w 6610536"/>
              <a:gd name="connsiteY4586" fmla="*/ 3035263 h 6610536"/>
              <a:gd name="connsiteX4587" fmla="*/ 1226925 w 6610536"/>
              <a:gd name="connsiteY4587" fmla="*/ 3035438 h 6610536"/>
              <a:gd name="connsiteX4588" fmla="*/ 1233360 w 6610536"/>
              <a:gd name="connsiteY4588" fmla="*/ 3035184 h 6610536"/>
              <a:gd name="connsiteX4589" fmla="*/ 1240223 w 6610536"/>
              <a:gd name="connsiteY4589" fmla="*/ 3034914 h 6610536"/>
              <a:gd name="connsiteX4590" fmla="*/ 1246451 w 6610536"/>
              <a:gd name="connsiteY4590" fmla="*/ 3034455 h 6610536"/>
              <a:gd name="connsiteX4591" fmla="*/ 1252902 w 6610536"/>
              <a:gd name="connsiteY4591" fmla="*/ 3033772 h 6610536"/>
              <a:gd name="connsiteX4592" fmla="*/ 1259164 w 6610536"/>
              <a:gd name="connsiteY4592" fmla="*/ 3032457 h 6610536"/>
              <a:gd name="connsiteX4593" fmla="*/ 1265425 w 6610536"/>
              <a:gd name="connsiteY4593" fmla="*/ 3031138 h 6610536"/>
              <a:gd name="connsiteX4594" fmla="*/ 1271276 w 6610536"/>
              <a:gd name="connsiteY4594" fmla="*/ 3029409 h 6610536"/>
              <a:gd name="connsiteX4595" fmla="*/ 1277143 w 6610536"/>
              <a:gd name="connsiteY4595" fmla="*/ 3027250 h 6610536"/>
              <a:gd name="connsiteX4596" fmla="*/ 1282802 w 6610536"/>
              <a:gd name="connsiteY4596" fmla="*/ 3024886 h 6610536"/>
              <a:gd name="connsiteX4597" fmla="*/ 1284988 w 6610536"/>
              <a:gd name="connsiteY4597" fmla="*/ 3007455 h 6610536"/>
              <a:gd name="connsiteX4598" fmla="*/ 1286424 w 6610536"/>
              <a:gd name="connsiteY4598" fmla="*/ 2998191 h 6610536"/>
              <a:gd name="connsiteX4599" fmla="*/ 1287429 w 6610536"/>
              <a:gd name="connsiteY4599" fmla="*/ 2988945 h 6610536"/>
              <a:gd name="connsiteX4600" fmla="*/ 1288025 w 6610536"/>
              <a:gd name="connsiteY4600" fmla="*/ 2979285 h 6610536"/>
              <a:gd name="connsiteX4601" fmla="*/ 1287950 w 6610536"/>
              <a:gd name="connsiteY4601" fmla="*/ 2970293 h 6610536"/>
              <a:gd name="connsiteX4602" fmla="*/ 1288081 w 6610536"/>
              <a:gd name="connsiteY4602" fmla="*/ 2961509 h 6610536"/>
              <a:gd name="connsiteX4603" fmla="*/ 1287393 w 6610536"/>
              <a:gd name="connsiteY4603" fmla="*/ 2957254 h 6610536"/>
              <a:gd name="connsiteX4604" fmla="*/ 1286462 w 6610536"/>
              <a:gd name="connsiteY4604" fmla="*/ 2953648 h 6610536"/>
              <a:gd name="connsiteX4605" fmla="*/ 1285535 w 6610536"/>
              <a:gd name="connsiteY4605" fmla="*/ 2950045 h 6610536"/>
              <a:gd name="connsiteX4606" fmla="*/ 1284812 w 6610536"/>
              <a:gd name="connsiteY4606" fmla="*/ 2946648 h 6610536"/>
              <a:gd name="connsiteX4607" fmla="*/ 1283231 w 6610536"/>
              <a:gd name="connsiteY4607" fmla="*/ 2943283 h 6610536"/>
              <a:gd name="connsiteX4608" fmla="*/ 1281839 w 6610536"/>
              <a:gd name="connsiteY4608" fmla="*/ 2940553 h 6610536"/>
              <a:gd name="connsiteX4609" fmla="*/ 1279796 w 6610536"/>
              <a:gd name="connsiteY4609" fmla="*/ 2938065 h 6610536"/>
              <a:gd name="connsiteX4610" fmla="*/ 1277530 w 6610536"/>
              <a:gd name="connsiteY4610" fmla="*/ 2935799 h 6610536"/>
              <a:gd name="connsiteX4611" fmla="*/ 1275040 w 6610536"/>
              <a:gd name="connsiteY4611" fmla="*/ 2933755 h 6610536"/>
              <a:gd name="connsiteX4612" fmla="*/ 1272088 w 6610536"/>
              <a:gd name="connsiteY4612" fmla="*/ 2932587 h 6610536"/>
              <a:gd name="connsiteX4613" fmla="*/ 1268897 w 6610536"/>
              <a:gd name="connsiteY4613" fmla="*/ 2932069 h 6610536"/>
              <a:gd name="connsiteX4614" fmla="*/ 1265292 w 6610536"/>
              <a:gd name="connsiteY4614" fmla="*/ 2931141 h 6610536"/>
              <a:gd name="connsiteX4615" fmla="*/ 1261449 w 6610536"/>
              <a:gd name="connsiteY4615" fmla="*/ 2930864 h 6610536"/>
              <a:gd name="connsiteX4616" fmla="*/ 1256920 w 6610536"/>
              <a:gd name="connsiteY4616" fmla="*/ 2931685 h 6610536"/>
              <a:gd name="connsiteX4617" fmla="*/ 1252391 w 6610536"/>
              <a:gd name="connsiteY4617" fmla="*/ 2932505 h 6610536"/>
              <a:gd name="connsiteX4618" fmla="*/ 1247193 w 6610536"/>
              <a:gd name="connsiteY4618" fmla="*/ 2933994 h 6610536"/>
              <a:gd name="connsiteX4619" fmla="*/ 1241532 w 6610536"/>
              <a:gd name="connsiteY4619" fmla="*/ 2936359 h 6610536"/>
              <a:gd name="connsiteX4620" fmla="*/ 1235425 w 6610536"/>
              <a:gd name="connsiteY4620" fmla="*/ 2939169 h 6610536"/>
              <a:gd name="connsiteX4621" fmla="*/ 1232111 w 6610536"/>
              <a:gd name="connsiteY4621" fmla="*/ 2936302 h 6610536"/>
              <a:gd name="connsiteX4622" fmla="*/ 1229211 w 6610536"/>
              <a:gd name="connsiteY4622" fmla="*/ 2933844 h 6610536"/>
              <a:gd name="connsiteX4623" fmla="*/ 1222645 w 6610536"/>
              <a:gd name="connsiteY4623" fmla="*/ 2929037 h 6610536"/>
              <a:gd name="connsiteX4624" fmla="*/ 1222546 w 6610536"/>
              <a:gd name="connsiteY4624" fmla="*/ 2928264 h 6610536"/>
              <a:gd name="connsiteX4625" fmla="*/ 1220953 w 6610536"/>
              <a:gd name="connsiteY4625" fmla="*/ 2922572 h 6610536"/>
              <a:gd name="connsiteX4626" fmla="*/ 1218742 w 6610536"/>
              <a:gd name="connsiteY4626" fmla="*/ 2917206 h 6610536"/>
              <a:gd name="connsiteX4627" fmla="*/ 1215925 w 6610536"/>
              <a:gd name="connsiteY4627" fmla="*/ 2911868 h 6610536"/>
              <a:gd name="connsiteX4628" fmla="*/ 1212501 w 6610536"/>
              <a:gd name="connsiteY4628" fmla="*/ 2906550 h 6610536"/>
              <a:gd name="connsiteX4629" fmla="*/ 1208774 w 6610536"/>
              <a:gd name="connsiteY4629" fmla="*/ 2901246 h 6610536"/>
              <a:gd name="connsiteX4630" fmla="*/ 1204732 w 6610536"/>
              <a:gd name="connsiteY4630" fmla="*/ 2896256 h 6610536"/>
              <a:gd name="connsiteX4631" fmla="*/ 1200397 w 6610536"/>
              <a:gd name="connsiteY4631" fmla="*/ 2890976 h 6610536"/>
              <a:gd name="connsiteX4632" fmla="*/ 1196331 w 6610536"/>
              <a:gd name="connsiteY4632" fmla="*/ 2886593 h 6610536"/>
              <a:gd name="connsiteX4633" fmla="*/ 1191670 w 6610536"/>
              <a:gd name="connsiteY4633" fmla="*/ 2881932 h 6610536"/>
              <a:gd name="connsiteX4634" fmla="*/ 1186986 w 6610536"/>
              <a:gd name="connsiteY4634" fmla="*/ 2877876 h 6610536"/>
              <a:gd name="connsiteX4635" fmla="*/ 1182300 w 6610536"/>
              <a:gd name="connsiteY4635" fmla="*/ 2873822 h 6610536"/>
              <a:gd name="connsiteX4636" fmla="*/ 1177883 w 6610536"/>
              <a:gd name="connsiteY4636" fmla="*/ 2870663 h 6610536"/>
              <a:gd name="connsiteX4637" fmla="*/ 1173454 w 6610536"/>
              <a:gd name="connsiteY4637" fmla="*/ 2867809 h 6610536"/>
              <a:gd name="connsiteX4638" fmla="*/ 1172121 w 6610536"/>
              <a:gd name="connsiteY4638" fmla="*/ 2870891 h 6610536"/>
              <a:gd name="connsiteX4639" fmla="*/ 1170193 w 6610536"/>
              <a:gd name="connsiteY4639" fmla="*/ 2873693 h 6610536"/>
              <a:gd name="connsiteX4640" fmla="*/ 1167974 w 6610536"/>
              <a:gd name="connsiteY4640" fmla="*/ 2876203 h 6610536"/>
              <a:gd name="connsiteX4641" fmla="*/ 1166375 w 6610536"/>
              <a:gd name="connsiteY4641" fmla="*/ 2878386 h 6610536"/>
              <a:gd name="connsiteX4642" fmla="*/ 1164167 w 6610536"/>
              <a:gd name="connsiteY4642" fmla="*/ 2880593 h 6610536"/>
              <a:gd name="connsiteX4643" fmla="*/ 1161694 w 6610536"/>
              <a:gd name="connsiteY4643" fmla="*/ 2881902 h 6610536"/>
              <a:gd name="connsiteX4644" fmla="*/ 1159511 w 6610536"/>
              <a:gd name="connsiteY4644" fmla="*/ 2883503 h 6610536"/>
              <a:gd name="connsiteX4645" fmla="*/ 1157037 w 6610536"/>
              <a:gd name="connsiteY4645" fmla="*/ 2884812 h 6610536"/>
              <a:gd name="connsiteX4646" fmla="*/ 1152099 w 6610536"/>
              <a:gd name="connsiteY4646" fmla="*/ 2887127 h 6610536"/>
              <a:gd name="connsiteX4647" fmla="*/ 1147187 w 6610536"/>
              <a:gd name="connsiteY4647" fmla="*/ 2888835 h 6610536"/>
              <a:gd name="connsiteX4648" fmla="*/ 1141996 w 6610536"/>
              <a:gd name="connsiteY4648" fmla="*/ 2889949 h 6610536"/>
              <a:gd name="connsiteX4649" fmla="*/ 1141663 w 6610536"/>
              <a:gd name="connsiteY4649" fmla="*/ 2890043 h 6610536"/>
              <a:gd name="connsiteX4650" fmla="*/ 1138946 w 6610536"/>
              <a:gd name="connsiteY4650" fmla="*/ 2887717 h 6610536"/>
              <a:gd name="connsiteX4651" fmla="*/ 1135856 w 6610536"/>
              <a:gd name="connsiteY4651" fmla="*/ 2884627 h 6610536"/>
              <a:gd name="connsiteX4652" fmla="*/ 1132783 w 6610536"/>
              <a:gd name="connsiteY4652" fmla="*/ 2881107 h 6610536"/>
              <a:gd name="connsiteX4653" fmla="*/ 1130360 w 6610536"/>
              <a:gd name="connsiteY4653" fmla="*/ 2877349 h 6610536"/>
              <a:gd name="connsiteX4654" fmla="*/ 1127509 w 6610536"/>
              <a:gd name="connsiteY4654" fmla="*/ 2873607 h 6610536"/>
              <a:gd name="connsiteX4655" fmla="*/ 1125328 w 6610536"/>
              <a:gd name="connsiteY4655" fmla="*/ 2869195 h 6610536"/>
              <a:gd name="connsiteX4656" fmla="*/ 1122923 w 6610536"/>
              <a:gd name="connsiteY4656" fmla="*/ 2865007 h 6610536"/>
              <a:gd name="connsiteX4657" fmla="*/ 1122355 w 6610536"/>
              <a:gd name="connsiteY4657" fmla="*/ 2863102 h 6610536"/>
              <a:gd name="connsiteX4658" fmla="*/ 1121600 w 6610536"/>
              <a:gd name="connsiteY4658" fmla="*/ 2860562 h 6610536"/>
              <a:gd name="connsiteX4659" fmla="*/ 1120928 w 6610536"/>
              <a:gd name="connsiteY4659" fmla="*/ 2855878 h 6610536"/>
              <a:gd name="connsiteX4660" fmla="*/ 1120906 w 6610536"/>
              <a:gd name="connsiteY4660" fmla="*/ 2850955 h 6610536"/>
              <a:gd name="connsiteX4661" fmla="*/ 1121109 w 6610536"/>
              <a:gd name="connsiteY4661" fmla="*/ 2845805 h 6610536"/>
              <a:gd name="connsiteX4662" fmla="*/ 1121517 w 6610536"/>
              <a:gd name="connsiteY4662" fmla="*/ 2840865 h 6610536"/>
              <a:gd name="connsiteX4663" fmla="*/ 1121530 w 6610536"/>
              <a:gd name="connsiteY4663" fmla="*/ 2835082 h 6610536"/>
              <a:gd name="connsiteX4664" fmla="*/ 1121304 w 6610536"/>
              <a:gd name="connsiteY4664" fmla="*/ 2829952 h 6610536"/>
              <a:gd name="connsiteX4665" fmla="*/ 1120994 w 6610536"/>
              <a:gd name="connsiteY4665" fmla="*/ 2826967 h 6610536"/>
              <a:gd name="connsiteX4666" fmla="*/ 1120254 w 6610536"/>
              <a:gd name="connsiteY4666" fmla="*/ 2823998 h 6610536"/>
              <a:gd name="connsiteX4667" fmla="*/ 1119480 w 6610536"/>
              <a:gd name="connsiteY4667" fmla="*/ 2821886 h 6610536"/>
              <a:gd name="connsiteX4668" fmla="*/ 1118708 w 6610536"/>
              <a:gd name="connsiteY4668" fmla="*/ 2819775 h 6610536"/>
              <a:gd name="connsiteX4669" fmla="*/ 1115651 w 6610536"/>
              <a:gd name="connsiteY4669" fmla="*/ 2815828 h 6610536"/>
              <a:gd name="connsiteX4670" fmla="*/ 1112817 w 6610536"/>
              <a:gd name="connsiteY4670" fmla="*/ 2811656 h 6610536"/>
              <a:gd name="connsiteX4671" fmla="*/ 1109108 w 6610536"/>
              <a:gd name="connsiteY4671" fmla="*/ 2807947 h 6610536"/>
              <a:gd name="connsiteX4672" fmla="*/ 1105828 w 6610536"/>
              <a:gd name="connsiteY4672" fmla="*/ 2804222 h 6610536"/>
              <a:gd name="connsiteX4673" fmla="*/ 1102549 w 6610536"/>
              <a:gd name="connsiteY4673" fmla="*/ 2800496 h 6610536"/>
              <a:gd name="connsiteX4674" fmla="*/ 1099921 w 6610536"/>
              <a:gd name="connsiteY4674" fmla="*/ 2796531 h 6610536"/>
              <a:gd name="connsiteX4675" fmla="*/ 1099148 w 6610536"/>
              <a:gd name="connsiteY4675" fmla="*/ 2794421 h 6610536"/>
              <a:gd name="connsiteX4676" fmla="*/ 1098375 w 6610536"/>
              <a:gd name="connsiteY4676" fmla="*/ 2792308 h 6610536"/>
              <a:gd name="connsiteX4677" fmla="*/ 1097668 w 6610536"/>
              <a:gd name="connsiteY4677" fmla="*/ 2788482 h 6610536"/>
              <a:gd name="connsiteX4678" fmla="*/ 1096997 w 6610536"/>
              <a:gd name="connsiteY4678" fmla="*/ 2783798 h 6610536"/>
              <a:gd name="connsiteX4679" fmla="*/ 1096355 w 6610536"/>
              <a:gd name="connsiteY4679" fmla="*/ 2772903 h 6610536"/>
              <a:gd name="connsiteX4680" fmla="*/ 5991442 w 6610536"/>
              <a:gd name="connsiteY4680" fmla="*/ 2356385 h 6610536"/>
              <a:gd name="connsiteX4681" fmla="*/ 5994643 w 6610536"/>
              <a:gd name="connsiteY4681" fmla="*/ 2356472 h 6610536"/>
              <a:gd name="connsiteX4682" fmla="*/ 5997624 w 6610536"/>
              <a:gd name="connsiteY4682" fmla="*/ 2356781 h 6610536"/>
              <a:gd name="connsiteX4683" fmla="*/ 6000603 w 6610536"/>
              <a:gd name="connsiteY4683" fmla="*/ 2357092 h 6610536"/>
              <a:gd name="connsiteX4684" fmla="*/ 6003787 w 6610536"/>
              <a:gd name="connsiteY4684" fmla="*/ 2357607 h 6610536"/>
              <a:gd name="connsiteX4685" fmla="*/ 6006751 w 6610536"/>
              <a:gd name="connsiteY4685" fmla="*/ 2358345 h 6610536"/>
              <a:gd name="connsiteX4686" fmla="*/ 6012436 w 6610536"/>
              <a:gd name="connsiteY4686" fmla="*/ 2360472 h 6610536"/>
              <a:gd name="connsiteX4687" fmla="*/ 6018518 w 6610536"/>
              <a:gd name="connsiteY4687" fmla="*/ 2363437 h 6610536"/>
              <a:gd name="connsiteX4688" fmla="*/ 6024564 w 6610536"/>
              <a:gd name="connsiteY4688" fmla="*/ 2367260 h 6610536"/>
              <a:gd name="connsiteX4689" fmla="*/ 6029943 w 6610536"/>
              <a:gd name="connsiteY4689" fmla="*/ 2371749 h 6610536"/>
              <a:gd name="connsiteX4690" fmla="*/ 6035511 w 6610536"/>
              <a:gd name="connsiteY4690" fmla="*/ 2376872 h 6610536"/>
              <a:gd name="connsiteX4691" fmla="*/ 6037961 w 6610536"/>
              <a:gd name="connsiteY4691" fmla="*/ 2379768 h 6610536"/>
              <a:gd name="connsiteX4692" fmla="*/ 6040189 w 6610536"/>
              <a:gd name="connsiteY4692" fmla="*/ 2382884 h 6610536"/>
              <a:gd name="connsiteX4693" fmla="*/ 6042623 w 6610536"/>
              <a:gd name="connsiteY4693" fmla="*/ 2386208 h 6610536"/>
              <a:gd name="connsiteX4694" fmla="*/ 6043978 w 6610536"/>
              <a:gd name="connsiteY4694" fmla="*/ 2389787 h 6610536"/>
              <a:gd name="connsiteX4695" fmla="*/ 6045537 w 6610536"/>
              <a:gd name="connsiteY4695" fmla="*/ 2393573 h 6610536"/>
              <a:gd name="connsiteX4696" fmla="*/ 6046260 w 6610536"/>
              <a:gd name="connsiteY4696" fmla="*/ 2395234 h 6610536"/>
              <a:gd name="connsiteX4697" fmla="*/ 6046181 w 6610536"/>
              <a:gd name="connsiteY4697" fmla="*/ 2395350 h 6610536"/>
              <a:gd name="connsiteX4698" fmla="*/ 6042588 w 6610536"/>
              <a:gd name="connsiteY4698" fmla="*/ 2402478 h 6610536"/>
              <a:gd name="connsiteX4699" fmla="*/ 6036642 w 6610536"/>
              <a:gd name="connsiteY4699" fmla="*/ 2400584 h 6610536"/>
              <a:gd name="connsiteX4700" fmla="*/ 6030706 w 6610536"/>
              <a:gd name="connsiteY4700" fmla="*/ 2398390 h 6610536"/>
              <a:gd name="connsiteX4701" fmla="*/ 6026001 w 6610536"/>
              <a:gd name="connsiteY4701" fmla="*/ 2395540 h 6610536"/>
              <a:gd name="connsiteX4702" fmla="*/ 6021309 w 6610536"/>
              <a:gd name="connsiteY4702" fmla="*/ 2392383 h 6610536"/>
              <a:gd name="connsiteX4703" fmla="*/ 6017243 w 6610536"/>
              <a:gd name="connsiteY4703" fmla="*/ 2388594 h 6610536"/>
              <a:gd name="connsiteX4704" fmla="*/ 6013167 w 6610536"/>
              <a:gd name="connsiteY4704" fmla="*/ 2385111 h 6610536"/>
              <a:gd name="connsiteX4705" fmla="*/ 6005674 w 6610536"/>
              <a:gd name="connsiteY4705" fmla="*/ 2376602 h 6610536"/>
              <a:gd name="connsiteX4706" fmla="*/ 5997844 w 6610536"/>
              <a:gd name="connsiteY4706" fmla="*/ 2369015 h 6610536"/>
              <a:gd name="connsiteX4707" fmla="*/ 5993791 w 6610536"/>
              <a:gd name="connsiteY4707" fmla="*/ 2364923 h 6610536"/>
              <a:gd name="connsiteX4708" fmla="*/ 5989401 w 6610536"/>
              <a:gd name="connsiteY4708" fmla="*/ 2361756 h 6610536"/>
              <a:gd name="connsiteX4709" fmla="*/ 5984394 w 6610536"/>
              <a:gd name="connsiteY4709" fmla="*/ 2358915 h 6610536"/>
              <a:gd name="connsiteX4710" fmla="*/ 5982657 w 6610536"/>
              <a:gd name="connsiteY4710" fmla="*/ 2358092 h 6610536"/>
              <a:gd name="connsiteX4711" fmla="*/ 5985211 w 6610536"/>
              <a:gd name="connsiteY4711" fmla="*/ 2357271 h 6610536"/>
              <a:gd name="connsiteX4712" fmla="*/ 5988224 w 6610536"/>
              <a:gd name="connsiteY4712" fmla="*/ 2356724 h 6610536"/>
              <a:gd name="connsiteX4713" fmla="*/ 5935339 w 6610536"/>
              <a:gd name="connsiteY4713" fmla="*/ 2337378 h 6610536"/>
              <a:gd name="connsiteX4714" fmla="*/ 5935966 w 6610536"/>
              <a:gd name="connsiteY4714" fmla="*/ 2338397 h 6610536"/>
              <a:gd name="connsiteX4715" fmla="*/ 5936743 w 6610536"/>
              <a:gd name="connsiteY4715" fmla="*/ 2341669 h 6610536"/>
              <a:gd name="connsiteX4716" fmla="*/ 5937822 w 6610536"/>
              <a:gd name="connsiteY4716" fmla="*/ 2344926 h 6610536"/>
              <a:gd name="connsiteX4717" fmla="*/ 5937957 w 6610536"/>
              <a:gd name="connsiteY4717" fmla="*/ 2349122 h 6610536"/>
              <a:gd name="connsiteX4718" fmla="*/ 5937792 w 6610536"/>
              <a:gd name="connsiteY4718" fmla="*/ 2353328 h 6610536"/>
              <a:gd name="connsiteX4719" fmla="*/ 5936732 w 6610536"/>
              <a:gd name="connsiteY4719" fmla="*/ 2357270 h 6610536"/>
              <a:gd name="connsiteX4720" fmla="*/ 5935645 w 6610536"/>
              <a:gd name="connsiteY4720" fmla="*/ 2361815 h 6610536"/>
              <a:gd name="connsiteX4721" fmla="*/ 5934563 w 6610536"/>
              <a:gd name="connsiteY4721" fmla="*/ 2366356 h 6610536"/>
              <a:gd name="connsiteX4722" fmla="*/ 5932571 w 6610536"/>
              <a:gd name="connsiteY4722" fmla="*/ 2370938 h 6610536"/>
              <a:gd name="connsiteX4723" fmla="*/ 5930276 w 6610536"/>
              <a:gd name="connsiteY4723" fmla="*/ 2375528 h 6610536"/>
              <a:gd name="connsiteX4724" fmla="*/ 5927691 w 6610536"/>
              <a:gd name="connsiteY4724" fmla="*/ 2379830 h 6610536"/>
              <a:gd name="connsiteX4725" fmla="*/ 5926365 w 6610536"/>
              <a:gd name="connsiteY4725" fmla="*/ 2381943 h 6610536"/>
              <a:gd name="connsiteX4726" fmla="*/ 5924827 w 6610536"/>
              <a:gd name="connsiteY4726" fmla="*/ 2380406 h 6610536"/>
              <a:gd name="connsiteX4727" fmla="*/ 5920883 w 6610536"/>
              <a:gd name="connsiteY4727" fmla="*/ 2375133 h 6610536"/>
              <a:gd name="connsiteX4728" fmla="*/ 5919440 w 6610536"/>
              <a:gd name="connsiteY4728" fmla="*/ 2372804 h 6610536"/>
              <a:gd name="connsiteX4729" fmla="*/ 5917998 w 6610536"/>
              <a:gd name="connsiteY4729" fmla="*/ 2370476 h 6610536"/>
              <a:gd name="connsiteX4730" fmla="*/ 5917210 w 6610536"/>
              <a:gd name="connsiteY4730" fmla="*/ 2367912 h 6610536"/>
              <a:gd name="connsiteX4731" fmla="*/ 5916408 w 6610536"/>
              <a:gd name="connsiteY4731" fmla="*/ 2365782 h 6610536"/>
              <a:gd name="connsiteX4732" fmla="*/ 5915605 w 6610536"/>
              <a:gd name="connsiteY4732" fmla="*/ 2363652 h 6610536"/>
              <a:gd name="connsiteX4733" fmla="*/ 5915665 w 6610536"/>
              <a:gd name="connsiteY4733" fmla="*/ 2361495 h 6610536"/>
              <a:gd name="connsiteX4734" fmla="*/ 5915296 w 6610536"/>
              <a:gd name="connsiteY4734" fmla="*/ 2359353 h 6610536"/>
              <a:gd name="connsiteX4735" fmla="*/ 5915578 w 6610536"/>
              <a:gd name="connsiteY4735" fmla="*/ 2356976 h 6610536"/>
              <a:gd name="connsiteX4736" fmla="*/ 5916327 w 6610536"/>
              <a:gd name="connsiteY4736" fmla="*/ 2353293 h 6610536"/>
              <a:gd name="connsiteX4737" fmla="*/ 5918148 w 6610536"/>
              <a:gd name="connsiteY4737" fmla="*/ 2349797 h 6610536"/>
              <a:gd name="connsiteX4738" fmla="*/ 5920388 w 6610536"/>
              <a:gd name="connsiteY4738" fmla="*/ 2346718 h 6610536"/>
              <a:gd name="connsiteX4739" fmla="*/ 5923269 w 6610536"/>
              <a:gd name="connsiteY4739" fmla="*/ 2343838 h 6610536"/>
              <a:gd name="connsiteX4740" fmla="*/ 5926347 w 6610536"/>
              <a:gd name="connsiteY4740" fmla="*/ 2341598 h 6610536"/>
              <a:gd name="connsiteX4741" fmla="*/ 5929855 w 6610536"/>
              <a:gd name="connsiteY4741" fmla="*/ 2339346 h 6610536"/>
              <a:gd name="connsiteX4742" fmla="*/ 5933340 w 6610536"/>
              <a:gd name="connsiteY4742" fmla="*/ 2337957 h 6610536"/>
              <a:gd name="connsiteX4743" fmla="*/ 1611989 w 6610536"/>
              <a:gd name="connsiteY4743" fmla="*/ 2303918 h 6610536"/>
              <a:gd name="connsiteX4744" fmla="*/ 1614877 w 6610536"/>
              <a:gd name="connsiteY4744" fmla="*/ 2303968 h 6610536"/>
              <a:gd name="connsiteX4745" fmla="*/ 1617527 w 6610536"/>
              <a:gd name="connsiteY4745" fmla="*/ 2304255 h 6610536"/>
              <a:gd name="connsiteX4746" fmla="*/ 1620387 w 6610536"/>
              <a:gd name="connsiteY4746" fmla="*/ 2304751 h 6610536"/>
              <a:gd name="connsiteX4747" fmla="*/ 1622540 w 6610536"/>
              <a:gd name="connsiteY4747" fmla="*/ 2305956 h 6610536"/>
              <a:gd name="connsiteX4748" fmla="*/ 1624926 w 6610536"/>
              <a:gd name="connsiteY4748" fmla="*/ 2306926 h 6610536"/>
              <a:gd name="connsiteX4749" fmla="*/ 1626814 w 6610536"/>
              <a:gd name="connsiteY4749" fmla="*/ 2308814 h 6610536"/>
              <a:gd name="connsiteX4750" fmla="*/ 1628020 w 6610536"/>
              <a:gd name="connsiteY4750" fmla="*/ 2310966 h 6610536"/>
              <a:gd name="connsiteX4751" fmla="*/ 1629437 w 6610536"/>
              <a:gd name="connsiteY4751" fmla="*/ 2313327 h 6610536"/>
              <a:gd name="connsiteX4752" fmla="*/ 1630379 w 6610536"/>
              <a:gd name="connsiteY4752" fmla="*/ 2316160 h 6610536"/>
              <a:gd name="connsiteX4753" fmla="*/ 1630639 w 6610536"/>
              <a:gd name="connsiteY4753" fmla="*/ 2319258 h 6610536"/>
              <a:gd name="connsiteX4754" fmla="*/ 1630634 w 6610536"/>
              <a:gd name="connsiteY4754" fmla="*/ 2323037 h 6610536"/>
              <a:gd name="connsiteX4755" fmla="*/ 1628535 w 6610536"/>
              <a:gd name="connsiteY4755" fmla="*/ 2324720 h 6610536"/>
              <a:gd name="connsiteX4756" fmla="*/ 1626460 w 6610536"/>
              <a:gd name="connsiteY4756" fmla="*/ 2325954 h 6610536"/>
              <a:gd name="connsiteX4757" fmla="*/ 1623966 w 6610536"/>
              <a:gd name="connsiteY4757" fmla="*/ 2326771 h 6610536"/>
              <a:gd name="connsiteX4758" fmla="*/ 1622182 w 6610536"/>
              <a:gd name="connsiteY4758" fmla="*/ 2326876 h 6610536"/>
              <a:gd name="connsiteX4759" fmla="*/ 1619949 w 6610536"/>
              <a:gd name="connsiteY4759" fmla="*/ 2327010 h 6610536"/>
              <a:gd name="connsiteX4760" fmla="*/ 1617953 w 6610536"/>
              <a:gd name="connsiteY4760" fmla="*/ 2326906 h 6610536"/>
              <a:gd name="connsiteX4761" fmla="*/ 1615777 w 6610536"/>
              <a:gd name="connsiteY4761" fmla="*/ 2326147 h 6610536"/>
              <a:gd name="connsiteX4762" fmla="*/ 1613835 w 6610536"/>
              <a:gd name="connsiteY4762" fmla="*/ 2325151 h 6610536"/>
              <a:gd name="connsiteX4763" fmla="*/ 1609769 w 6610536"/>
              <a:gd name="connsiteY4763" fmla="*/ 2322503 h 6610536"/>
              <a:gd name="connsiteX4764" fmla="*/ 1605758 w 6610536"/>
              <a:gd name="connsiteY4764" fmla="*/ 2318962 h 6610536"/>
              <a:gd name="connsiteX4765" fmla="*/ 1602216 w 6610536"/>
              <a:gd name="connsiteY4765" fmla="*/ 2314951 h 6610536"/>
              <a:gd name="connsiteX4766" fmla="*/ 1597810 w 6610536"/>
              <a:gd name="connsiteY4766" fmla="*/ 2310544 h 6610536"/>
              <a:gd name="connsiteX4767" fmla="*/ 1600384 w 6610536"/>
              <a:gd name="connsiteY4767" fmla="*/ 2308389 h 6610536"/>
              <a:gd name="connsiteX4768" fmla="*/ 1603351 w 6610536"/>
              <a:gd name="connsiteY4768" fmla="*/ 2307100 h 6610536"/>
              <a:gd name="connsiteX4769" fmla="*/ 1606108 w 6610536"/>
              <a:gd name="connsiteY4769" fmla="*/ 2305604 h 6610536"/>
              <a:gd name="connsiteX4770" fmla="*/ 1609048 w 6610536"/>
              <a:gd name="connsiteY4770" fmla="*/ 2304760 h 6610536"/>
              <a:gd name="connsiteX4771" fmla="*/ 1674949 w 6610536"/>
              <a:gd name="connsiteY4771" fmla="*/ 2190628 h 6610536"/>
              <a:gd name="connsiteX4772" fmla="*/ 1553535 w 6610536"/>
              <a:gd name="connsiteY4772" fmla="*/ 2312042 h 6610536"/>
              <a:gd name="connsiteX4773" fmla="*/ 1556379 w 6610536"/>
              <a:gd name="connsiteY4773" fmla="*/ 2314527 h 6610536"/>
              <a:gd name="connsiteX4774" fmla="*/ 1559659 w 6610536"/>
              <a:gd name="connsiteY4774" fmla="*/ 2318252 h 6610536"/>
              <a:gd name="connsiteX4775" fmla="*/ 1562715 w 6610536"/>
              <a:gd name="connsiteY4775" fmla="*/ 2322201 h 6610536"/>
              <a:gd name="connsiteX4776" fmla="*/ 1565325 w 6610536"/>
              <a:gd name="connsiteY4776" fmla="*/ 2326596 h 6610536"/>
              <a:gd name="connsiteX4777" fmla="*/ 1568125 w 6610536"/>
              <a:gd name="connsiteY4777" fmla="*/ 2331624 h 6610536"/>
              <a:gd name="connsiteX4778" fmla="*/ 1566207 w 6610536"/>
              <a:gd name="connsiteY4778" fmla="*/ 2336838 h 6610536"/>
              <a:gd name="connsiteX4779" fmla="*/ 1563655 w 6610536"/>
              <a:gd name="connsiteY4779" fmla="*/ 2341864 h 6610536"/>
              <a:gd name="connsiteX4780" fmla="*/ 1560431 w 6610536"/>
              <a:gd name="connsiteY4780" fmla="*/ 2347558 h 6610536"/>
              <a:gd name="connsiteX4781" fmla="*/ 1557226 w 6610536"/>
              <a:gd name="connsiteY4781" fmla="*/ 2352824 h 6610536"/>
              <a:gd name="connsiteX4782" fmla="*/ 1550800 w 6610536"/>
              <a:gd name="connsiteY4782" fmla="*/ 2362165 h 6610536"/>
              <a:gd name="connsiteX4783" fmla="*/ 1553621 w 6610536"/>
              <a:gd name="connsiteY4783" fmla="*/ 2361787 h 6610536"/>
              <a:gd name="connsiteX4784" fmla="*/ 1562867 w 6610536"/>
              <a:gd name="connsiteY4784" fmla="*/ 2360781 h 6610536"/>
              <a:gd name="connsiteX4785" fmla="*/ 1571446 w 6610536"/>
              <a:gd name="connsiteY4785" fmla="*/ 2360443 h 6610536"/>
              <a:gd name="connsiteX4786" fmla="*/ 1575735 w 6610536"/>
              <a:gd name="connsiteY4786" fmla="*/ 2360275 h 6610536"/>
              <a:gd name="connsiteX4787" fmla="*/ 1579991 w 6610536"/>
              <a:gd name="connsiteY4787" fmla="*/ 2360964 h 6610536"/>
              <a:gd name="connsiteX4788" fmla="*/ 1584041 w 6610536"/>
              <a:gd name="connsiteY4788" fmla="*/ 2361447 h 6610536"/>
              <a:gd name="connsiteX4789" fmla="*/ 1588280 w 6610536"/>
              <a:gd name="connsiteY4789" fmla="*/ 2362565 h 6610536"/>
              <a:gd name="connsiteX4790" fmla="*/ 1592296 w 6610536"/>
              <a:gd name="connsiteY4790" fmla="*/ 2363906 h 6610536"/>
              <a:gd name="connsiteX4791" fmla="*/ 1596071 w 6610536"/>
              <a:gd name="connsiteY4791" fmla="*/ 2365899 h 6610536"/>
              <a:gd name="connsiteX4792" fmla="*/ 1597622 w 6610536"/>
              <a:gd name="connsiteY4792" fmla="*/ 2366829 h 6610536"/>
              <a:gd name="connsiteX4793" fmla="*/ 1598227 w 6610536"/>
              <a:gd name="connsiteY4793" fmla="*/ 2366628 h 6610536"/>
              <a:gd name="connsiteX4794" fmla="*/ 1609309 w 6610536"/>
              <a:gd name="connsiteY4794" fmla="*/ 2362552 h 6610536"/>
              <a:gd name="connsiteX4795" fmla="*/ 1614952 w 6610536"/>
              <a:gd name="connsiteY4795" fmla="*/ 2360617 h 6610536"/>
              <a:gd name="connsiteX4796" fmla="*/ 1620356 w 6610536"/>
              <a:gd name="connsiteY4796" fmla="*/ 2359334 h 6610536"/>
              <a:gd name="connsiteX4797" fmla="*/ 1626378 w 6610536"/>
              <a:gd name="connsiteY4797" fmla="*/ 2358669 h 6610536"/>
              <a:gd name="connsiteX4798" fmla="*/ 1632383 w 6610536"/>
              <a:gd name="connsiteY4798" fmla="*/ 2358433 h 6610536"/>
              <a:gd name="connsiteX4799" fmla="*/ 1638560 w 6610536"/>
              <a:gd name="connsiteY4799" fmla="*/ 2359260 h 6610536"/>
              <a:gd name="connsiteX4800" fmla="*/ 1641751 w 6610536"/>
              <a:gd name="connsiteY4800" fmla="*/ 2359776 h 6610536"/>
              <a:gd name="connsiteX4801" fmla="*/ 1645356 w 6610536"/>
              <a:gd name="connsiteY4801" fmla="*/ 2360706 h 6610536"/>
              <a:gd name="connsiteX4802" fmla="*/ 1651483 w 6610536"/>
              <a:gd name="connsiteY4802" fmla="*/ 2362820 h 6610536"/>
              <a:gd name="connsiteX4803" fmla="*/ 1657131 w 6610536"/>
              <a:gd name="connsiteY4803" fmla="*/ 2366237 h 6610536"/>
              <a:gd name="connsiteX4804" fmla="*/ 1662142 w 6610536"/>
              <a:gd name="connsiteY4804" fmla="*/ 2369466 h 6610536"/>
              <a:gd name="connsiteX4805" fmla="*/ 1666898 w 6610536"/>
              <a:gd name="connsiteY4805" fmla="*/ 2373777 h 6610536"/>
              <a:gd name="connsiteX4806" fmla="*/ 1671018 w 6610536"/>
              <a:gd name="connsiteY4806" fmla="*/ 2377897 h 6610536"/>
              <a:gd name="connsiteX4807" fmla="*/ 1675328 w 6610536"/>
              <a:gd name="connsiteY4807" fmla="*/ 2382653 h 6610536"/>
              <a:gd name="connsiteX4808" fmla="*/ 1678558 w 6610536"/>
              <a:gd name="connsiteY4808" fmla="*/ 2387664 h 6610536"/>
              <a:gd name="connsiteX4809" fmla="*/ 1682421 w 6610536"/>
              <a:gd name="connsiteY4809" fmla="*/ 2392866 h 6610536"/>
              <a:gd name="connsiteX4810" fmla="*/ 1689721 w 6610536"/>
              <a:gd name="connsiteY4810" fmla="*/ 2403286 h 6610536"/>
              <a:gd name="connsiteX4811" fmla="*/ 1693444 w 6610536"/>
              <a:gd name="connsiteY4811" fmla="*/ 2408299 h 6610536"/>
              <a:gd name="connsiteX4812" fmla="*/ 1697178 w 6610536"/>
              <a:gd name="connsiteY4812" fmla="*/ 2408602 h 6610536"/>
              <a:gd name="connsiteX4813" fmla="*/ 1708916 w 6610536"/>
              <a:gd name="connsiteY4813" fmla="*/ 2409639 h 6610536"/>
              <a:gd name="connsiteX4814" fmla="*/ 1721048 w 6610536"/>
              <a:gd name="connsiteY4814" fmla="*/ 2411517 h 6610536"/>
              <a:gd name="connsiteX4815" fmla="*/ 1733163 w 6610536"/>
              <a:gd name="connsiteY4815" fmla="*/ 2413823 h 6610536"/>
              <a:gd name="connsiteX4816" fmla="*/ 1759298 w 6610536"/>
              <a:gd name="connsiteY4816" fmla="*/ 2419005 h 6610536"/>
              <a:gd name="connsiteX4817" fmla="*/ 1772682 w 6610536"/>
              <a:gd name="connsiteY4817" fmla="*/ 2421691 h 6610536"/>
              <a:gd name="connsiteX4818" fmla="*/ 1786085 w 6610536"/>
              <a:gd name="connsiteY4818" fmla="*/ 2423947 h 6610536"/>
              <a:gd name="connsiteX4819" fmla="*/ 1799692 w 6610536"/>
              <a:gd name="connsiteY4819" fmla="*/ 2426409 h 6610536"/>
              <a:gd name="connsiteX4820" fmla="*/ 1812905 w 6610536"/>
              <a:gd name="connsiteY4820" fmla="*/ 2428030 h 6610536"/>
              <a:gd name="connsiteX4821" fmla="*/ 1826564 w 6610536"/>
              <a:gd name="connsiteY4821" fmla="*/ 2429206 h 6610536"/>
              <a:gd name="connsiteX4822" fmla="*/ 1832981 w 6610536"/>
              <a:gd name="connsiteY4822" fmla="*/ 2429382 h 6610536"/>
              <a:gd name="connsiteX4823" fmla="*/ 1839416 w 6610536"/>
              <a:gd name="connsiteY4823" fmla="*/ 2429128 h 6610536"/>
              <a:gd name="connsiteX4824" fmla="*/ 1846279 w 6610536"/>
              <a:gd name="connsiteY4824" fmla="*/ 2428857 h 6610536"/>
              <a:gd name="connsiteX4825" fmla="*/ 1852508 w 6610536"/>
              <a:gd name="connsiteY4825" fmla="*/ 2428399 h 6610536"/>
              <a:gd name="connsiteX4826" fmla="*/ 1858959 w 6610536"/>
              <a:gd name="connsiteY4826" fmla="*/ 2427716 h 6610536"/>
              <a:gd name="connsiteX4827" fmla="*/ 1865221 w 6610536"/>
              <a:gd name="connsiteY4827" fmla="*/ 2426400 h 6610536"/>
              <a:gd name="connsiteX4828" fmla="*/ 1871482 w 6610536"/>
              <a:gd name="connsiteY4828" fmla="*/ 2425082 h 6610536"/>
              <a:gd name="connsiteX4829" fmla="*/ 1877331 w 6610536"/>
              <a:gd name="connsiteY4829" fmla="*/ 2423354 h 6610536"/>
              <a:gd name="connsiteX4830" fmla="*/ 1883199 w 6610536"/>
              <a:gd name="connsiteY4830" fmla="*/ 2421193 h 6610536"/>
              <a:gd name="connsiteX4831" fmla="*/ 1888858 w 6610536"/>
              <a:gd name="connsiteY4831" fmla="*/ 2418831 h 6610536"/>
              <a:gd name="connsiteX4832" fmla="*/ 1891044 w 6610536"/>
              <a:gd name="connsiteY4832" fmla="*/ 2401399 h 6610536"/>
              <a:gd name="connsiteX4833" fmla="*/ 1892480 w 6610536"/>
              <a:gd name="connsiteY4833" fmla="*/ 2392135 h 6610536"/>
              <a:gd name="connsiteX4834" fmla="*/ 1893485 w 6610536"/>
              <a:gd name="connsiteY4834" fmla="*/ 2382888 h 6610536"/>
              <a:gd name="connsiteX4835" fmla="*/ 1894081 w 6610536"/>
              <a:gd name="connsiteY4835" fmla="*/ 2373228 h 6610536"/>
              <a:gd name="connsiteX4836" fmla="*/ 1894006 w 6610536"/>
              <a:gd name="connsiteY4836" fmla="*/ 2364237 h 6610536"/>
              <a:gd name="connsiteX4837" fmla="*/ 1894137 w 6610536"/>
              <a:gd name="connsiteY4837" fmla="*/ 2355452 h 6610536"/>
              <a:gd name="connsiteX4838" fmla="*/ 1893448 w 6610536"/>
              <a:gd name="connsiteY4838" fmla="*/ 2351198 h 6610536"/>
              <a:gd name="connsiteX4839" fmla="*/ 1892518 w 6610536"/>
              <a:gd name="connsiteY4839" fmla="*/ 2347592 h 6610536"/>
              <a:gd name="connsiteX4840" fmla="*/ 1891591 w 6610536"/>
              <a:gd name="connsiteY4840" fmla="*/ 2343989 h 6610536"/>
              <a:gd name="connsiteX4841" fmla="*/ 1890868 w 6610536"/>
              <a:gd name="connsiteY4841" fmla="*/ 2340591 h 6610536"/>
              <a:gd name="connsiteX4842" fmla="*/ 1889286 w 6610536"/>
              <a:gd name="connsiteY4842" fmla="*/ 2337227 h 6610536"/>
              <a:gd name="connsiteX4843" fmla="*/ 1887895 w 6610536"/>
              <a:gd name="connsiteY4843" fmla="*/ 2334497 h 6610536"/>
              <a:gd name="connsiteX4844" fmla="*/ 1885852 w 6610536"/>
              <a:gd name="connsiteY4844" fmla="*/ 2332009 h 6610536"/>
              <a:gd name="connsiteX4845" fmla="*/ 1883586 w 6610536"/>
              <a:gd name="connsiteY4845" fmla="*/ 2329743 h 6610536"/>
              <a:gd name="connsiteX4846" fmla="*/ 1881096 w 6610536"/>
              <a:gd name="connsiteY4846" fmla="*/ 2327699 h 6610536"/>
              <a:gd name="connsiteX4847" fmla="*/ 1878144 w 6610536"/>
              <a:gd name="connsiteY4847" fmla="*/ 2326530 h 6610536"/>
              <a:gd name="connsiteX4848" fmla="*/ 1874952 w 6610536"/>
              <a:gd name="connsiteY4848" fmla="*/ 2326014 h 6610536"/>
              <a:gd name="connsiteX4849" fmla="*/ 1871348 w 6610536"/>
              <a:gd name="connsiteY4849" fmla="*/ 2325085 h 6610536"/>
              <a:gd name="connsiteX4850" fmla="*/ 1867504 w 6610536"/>
              <a:gd name="connsiteY4850" fmla="*/ 2324808 h 6610536"/>
              <a:gd name="connsiteX4851" fmla="*/ 1862975 w 6610536"/>
              <a:gd name="connsiteY4851" fmla="*/ 2325629 h 6610536"/>
              <a:gd name="connsiteX4852" fmla="*/ 1858447 w 6610536"/>
              <a:gd name="connsiteY4852" fmla="*/ 2326449 h 6610536"/>
              <a:gd name="connsiteX4853" fmla="*/ 1853249 w 6610536"/>
              <a:gd name="connsiteY4853" fmla="*/ 2327938 h 6610536"/>
              <a:gd name="connsiteX4854" fmla="*/ 1850289 w 6610536"/>
              <a:gd name="connsiteY4854" fmla="*/ 2329174 h 6610536"/>
              <a:gd name="connsiteX4855" fmla="*/ 1851203 w 6610536"/>
              <a:gd name="connsiteY4855" fmla="*/ 2329859 h 6610536"/>
              <a:gd name="connsiteX4856" fmla="*/ 1857724 w 6610536"/>
              <a:gd name="connsiteY4856" fmla="*/ 2334565 h 6610536"/>
              <a:gd name="connsiteX4857" fmla="*/ 1863564 w 6610536"/>
              <a:gd name="connsiteY4857" fmla="*/ 2339952 h 6610536"/>
              <a:gd name="connsiteX4858" fmla="*/ 1868970 w 6610536"/>
              <a:gd name="connsiteY4858" fmla="*/ 2345358 h 6610536"/>
              <a:gd name="connsiteX4859" fmla="*/ 1873941 w 6610536"/>
              <a:gd name="connsiteY4859" fmla="*/ 2350782 h 6610536"/>
              <a:gd name="connsiteX4860" fmla="*/ 1877815 w 6610536"/>
              <a:gd name="connsiteY4860" fmla="*/ 2356472 h 6610536"/>
              <a:gd name="connsiteX4861" fmla="*/ 1879629 w 6610536"/>
              <a:gd name="connsiteY4861" fmla="*/ 2359648 h 6610536"/>
              <a:gd name="connsiteX4862" fmla="*/ 1881008 w 6610536"/>
              <a:gd name="connsiteY4862" fmla="*/ 2362844 h 6610536"/>
              <a:gd name="connsiteX4863" fmla="*/ 1882408 w 6610536"/>
              <a:gd name="connsiteY4863" fmla="*/ 2365602 h 6610536"/>
              <a:gd name="connsiteX4864" fmla="*/ 1882917 w 6610536"/>
              <a:gd name="connsiteY4864" fmla="*/ 2368836 h 6610536"/>
              <a:gd name="connsiteX4865" fmla="*/ 1883653 w 6610536"/>
              <a:gd name="connsiteY4865" fmla="*/ 2371842 h 6610536"/>
              <a:gd name="connsiteX4866" fmla="*/ 1883729 w 6610536"/>
              <a:gd name="connsiteY4866" fmla="*/ 2375093 h 6610536"/>
              <a:gd name="connsiteX4867" fmla="*/ 1883576 w 6610536"/>
              <a:gd name="connsiteY4867" fmla="*/ 2378571 h 6610536"/>
              <a:gd name="connsiteX4868" fmla="*/ 1883008 w 6610536"/>
              <a:gd name="connsiteY4868" fmla="*/ 2381634 h 6610536"/>
              <a:gd name="connsiteX4869" fmla="*/ 1882194 w 6610536"/>
              <a:gd name="connsiteY4869" fmla="*/ 2385358 h 6610536"/>
              <a:gd name="connsiteX4870" fmla="*/ 1880530 w 6610536"/>
              <a:gd name="connsiteY4870" fmla="*/ 2388687 h 6610536"/>
              <a:gd name="connsiteX4871" fmla="*/ 1878638 w 6610536"/>
              <a:gd name="connsiteY4871" fmla="*/ 2392241 h 6610536"/>
              <a:gd name="connsiteX4872" fmla="*/ 1876313 w 6610536"/>
              <a:gd name="connsiteY4872" fmla="*/ 2395815 h 6610536"/>
              <a:gd name="connsiteX4873" fmla="*/ 1873345 w 6610536"/>
              <a:gd name="connsiteY4873" fmla="*/ 2399198 h 6610536"/>
              <a:gd name="connsiteX4874" fmla="*/ 1870148 w 6610536"/>
              <a:gd name="connsiteY4874" fmla="*/ 2402811 h 6610536"/>
              <a:gd name="connsiteX4875" fmla="*/ 1863493 w 6610536"/>
              <a:gd name="connsiteY4875" fmla="*/ 2401149 h 6610536"/>
              <a:gd name="connsiteX4876" fmla="*/ 1856650 w 6610536"/>
              <a:gd name="connsiteY4876" fmla="*/ 2398844 h 6610536"/>
              <a:gd name="connsiteX4877" fmla="*/ 1849410 w 6610536"/>
              <a:gd name="connsiteY4877" fmla="*/ 2395688 h 6610536"/>
              <a:gd name="connsiteX4878" fmla="*/ 1842850 w 6610536"/>
              <a:gd name="connsiteY4878" fmla="*/ 2391851 h 6610536"/>
              <a:gd name="connsiteX4879" fmla="*/ 1836103 w 6610536"/>
              <a:gd name="connsiteY4879" fmla="*/ 2387373 h 6610536"/>
              <a:gd name="connsiteX4880" fmla="*/ 1830036 w 6610536"/>
              <a:gd name="connsiteY4880" fmla="*/ 2382213 h 6610536"/>
              <a:gd name="connsiteX4881" fmla="*/ 1824630 w 6610536"/>
              <a:gd name="connsiteY4881" fmla="*/ 2376808 h 6610536"/>
              <a:gd name="connsiteX4882" fmla="*/ 1821720 w 6610536"/>
              <a:gd name="connsiteY4882" fmla="*/ 2373898 h 6610536"/>
              <a:gd name="connsiteX4883" fmla="*/ 1819469 w 6610536"/>
              <a:gd name="connsiteY4883" fmla="*/ 2370741 h 6610536"/>
              <a:gd name="connsiteX4884" fmla="*/ 1817429 w 6610536"/>
              <a:gd name="connsiteY4884" fmla="*/ 2367792 h 6610536"/>
              <a:gd name="connsiteX4885" fmla="*/ 1815407 w 6610536"/>
              <a:gd name="connsiteY4885" fmla="*/ 2364408 h 6610536"/>
              <a:gd name="connsiteX4886" fmla="*/ 1813819 w 6610536"/>
              <a:gd name="connsiteY4886" fmla="*/ 2361004 h 6610536"/>
              <a:gd name="connsiteX4887" fmla="*/ 1812668 w 6610536"/>
              <a:gd name="connsiteY4887" fmla="*/ 2357584 h 6610536"/>
              <a:gd name="connsiteX4888" fmla="*/ 1811514 w 6610536"/>
              <a:gd name="connsiteY4888" fmla="*/ 2354161 h 6610536"/>
              <a:gd name="connsiteX4889" fmla="*/ 1811023 w 6610536"/>
              <a:gd name="connsiteY4889" fmla="*/ 2350494 h 6610536"/>
              <a:gd name="connsiteX4890" fmla="*/ 1810533 w 6610536"/>
              <a:gd name="connsiteY4890" fmla="*/ 2346826 h 6610536"/>
              <a:gd name="connsiteX4891" fmla="*/ 1810912 w 6610536"/>
              <a:gd name="connsiteY4891" fmla="*/ 2343121 h 6610536"/>
              <a:gd name="connsiteX4892" fmla="*/ 1811292 w 6610536"/>
              <a:gd name="connsiteY4892" fmla="*/ 2339416 h 6610536"/>
              <a:gd name="connsiteX4893" fmla="*/ 1811896 w 6610536"/>
              <a:gd name="connsiteY4893" fmla="*/ 2335482 h 6610536"/>
              <a:gd name="connsiteX4894" fmla="*/ 1813372 w 6610536"/>
              <a:gd name="connsiteY4894" fmla="*/ 2331513 h 6610536"/>
              <a:gd name="connsiteX4895" fmla="*/ 1815055 w 6610536"/>
              <a:gd name="connsiteY4895" fmla="*/ 2327749 h 6610536"/>
              <a:gd name="connsiteX4896" fmla="*/ 1817401 w 6610536"/>
              <a:gd name="connsiteY4896" fmla="*/ 2323742 h 6610536"/>
              <a:gd name="connsiteX4897" fmla="*/ 1820408 w 6610536"/>
              <a:gd name="connsiteY4897" fmla="*/ 2319487 h 6610536"/>
              <a:gd name="connsiteX4898" fmla="*/ 1821088 w 6610536"/>
              <a:gd name="connsiteY4898" fmla="*/ 2318724 h 6610536"/>
              <a:gd name="connsiteX4899" fmla="*/ 1813913 w 6610536"/>
              <a:gd name="connsiteY4899" fmla="*/ 2315353 h 6610536"/>
              <a:gd name="connsiteX4900" fmla="*/ 1805915 w 6610536"/>
              <a:gd name="connsiteY4900" fmla="*/ 2311813 h 6610536"/>
              <a:gd name="connsiteX4901" fmla="*/ 1805510 w 6610536"/>
              <a:gd name="connsiteY4901" fmla="*/ 2311671 h 6610536"/>
              <a:gd name="connsiteX4902" fmla="*/ 1805677 w 6610536"/>
              <a:gd name="connsiteY4902" fmla="*/ 2311963 h 6610536"/>
              <a:gd name="connsiteX4903" fmla="*/ 1806818 w 6610536"/>
              <a:gd name="connsiteY4903" fmla="*/ 2315354 h 6610536"/>
              <a:gd name="connsiteX4904" fmla="*/ 1808167 w 6610536"/>
              <a:gd name="connsiteY4904" fmla="*/ 2318951 h 6610536"/>
              <a:gd name="connsiteX4905" fmla="*/ 1808444 w 6610536"/>
              <a:gd name="connsiteY4905" fmla="*/ 2322380 h 6610536"/>
              <a:gd name="connsiteX4906" fmla="*/ 1806869 w 6610536"/>
              <a:gd name="connsiteY4906" fmla="*/ 2323954 h 6610536"/>
              <a:gd name="connsiteX4907" fmla="*/ 1805519 w 6610536"/>
              <a:gd name="connsiteY4907" fmla="*/ 2325305 h 6610536"/>
              <a:gd name="connsiteX4908" fmla="*/ 1802634 w 6610536"/>
              <a:gd name="connsiteY4908" fmla="*/ 2327366 h 6610536"/>
              <a:gd name="connsiteX4909" fmla="*/ 1799579 w 6610536"/>
              <a:gd name="connsiteY4909" fmla="*/ 2328362 h 6610536"/>
              <a:gd name="connsiteX4910" fmla="*/ 1796729 w 6610536"/>
              <a:gd name="connsiteY4910" fmla="*/ 2329561 h 6610536"/>
              <a:gd name="connsiteX4911" fmla="*/ 1793677 w 6610536"/>
              <a:gd name="connsiteY4911" fmla="*/ 2330557 h 6610536"/>
              <a:gd name="connsiteX4912" fmla="*/ 1791033 w 6610536"/>
              <a:gd name="connsiteY4912" fmla="*/ 2331963 h 6610536"/>
              <a:gd name="connsiteX4913" fmla="*/ 1787715 w 6610536"/>
              <a:gd name="connsiteY4913" fmla="*/ 2334045 h 6610536"/>
              <a:gd name="connsiteX4914" fmla="*/ 1786366 w 6610536"/>
              <a:gd name="connsiteY4914" fmla="*/ 2335393 h 6610536"/>
              <a:gd name="connsiteX4915" fmla="*/ 1784790 w 6610536"/>
              <a:gd name="connsiteY4915" fmla="*/ 2336969 h 6610536"/>
              <a:gd name="connsiteX4916" fmla="*/ 1780916 w 6610536"/>
              <a:gd name="connsiteY4916" fmla="*/ 2332194 h 6610536"/>
              <a:gd name="connsiteX4917" fmla="*/ 1779081 w 6610536"/>
              <a:gd name="connsiteY4917" fmla="*/ 2329909 h 6610536"/>
              <a:gd name="connsiteX4918" fmla="*/ 1777920 w 6610536"/>
              <a:gd name="connsiteY4918" fmla="*/ 2326949 h 6610536"/>
              <a:gd name="connsiteX4919" fmla="*/ 1776517 w 6610536"/>
              <a:gd name="connsiteY4919" fmla="*/ 2324645 h 6610536"/>
              <a:gd name="connsiteX4920" fmla="*/ 1775768 w 6610536"/>
              <a:gd name="connsiteY4920" fmla="*/ 2322098 h 6610536"/>
              <a:gd name="connsiteX4921" fmla="*/ 1775244 w 6610536"/>
              <a:gd name="connsiteY4921" fmla="*/ 2319324 h 6610536"/>
              <a:gd name="connsiteX4922" fmla="*/ 1775564 w 6610536"/>
              <a:gd name="connsiteY4922" fmla="*/ 2316945 h 6610536"/>
              <a:gd name="connsiteX4923" fmla="*/ 1775679 w 6610536"/>
              <a:gd name="connsiteY4923" fmla="*/ 2314359 h 6610536"/>
              <a:gd name="connsiteX4924" fmla="*/ 1776448 w 6610536"/>
              <a:gd name="connsiteY4924" fmla="*/ 2311530 h 6610536"/>
              <a:gd name="connsiteX4925" fmla="*/ 1777631 w 6610536"/>
              <a:gd name="connsiteY4925" fmla="*/ 2309112 h 6610536"/>
              <a:gd name="connsiteX4926" fmla="*/ 1779692 w 6610536"/>
              <a:gd name="connsiteY4926" fmla="*/ 2306225 h 6610536"/>
              <a:gd name="connsiteX4927" fmla="*/ 1781736 w 6610536"/>
              <a:gd name="connsiteY4927" fmla="*/ 2303769 h 6610536"/>
              <a:gd name="connsiteX4928" fmla="*/ 1782175 w 6610536"/>
              <a:gd name="connsiteY4928" fmla="*/ 2303330 h 6610536"/>
              <a:gd name="connsiteX4929" fmla="*/ 1781632 w 6610536"/>
              <a:gd name="connsiteY4929" fmla="*/ 2303134 h 6610536"/>
              <a:gd name="connsiteX4930" fmla="*/ 1773633 w 6610536"/>
              <a:gd name="connsiteY4930" fmla="*/ 2299593 h 6610536"/>
              <a:gd name="connsiteX4931" fmla="*/ 1765858 w 6610536"/>
              <a:gd name="connsiteY4931" fmla="*/ 2295831 h 6610536"/>
              <a:gd name="connsiteX4932" fmla="*/ 1758735 w 6610536"/>
              <a:gd name="connsiteY4932" fmla="*/ 2291829 h 6610536"/>
              <a:gd name="connsiteX4933" fmla="*/ 1751439 w 6610536"/>
              <a:gd name="connsiteY4933" fmla="*/ 2286762 h 6610536"/>
              <a:gd name="connsiteX4934" fmla="*/ 1748111 w 6610536"/>
              <a:gd name="connsiteY4934" fmla="*/ 2284323 h 6610536"/>
              <a:gd name="connsiteX4935" fmla="*/ 1745002 w 6610536"/>
              <a:gd name="connsiteY4935" fmla="*/ 2281662 h 6610536"/>
              <a:gd name="connsiteX4936" fmla="*/ 1741912 w 6610536"/>
              <a:gd name="connsiteY4936" fmla="*/ 2278572 h 6610536"/>
              <a:gd name="connsiteX4937" fmla="*/ 1738838 w 6610536"/>
              <a:gd name="connsiteY4937" fmla="*/ 2275051 h 6610536"/>
              <a:gd name="connsiteX4938" fmla="*/ 1736416 w 6610536"/>
              <a:gd name="connsiteY4938" fmla="*/ 2271293 h 6610536"/>
              <a:gd name="connsiteX4939" fmla="*/ 1733566 w 6610536"/>
              <a:gd name="connsiteY4939" fmla="*/ 2267551 h 6610536"/>
              <a:gd name="connsiteX4940" fmla="*/ 1731384 w 6610536"/>
              <a:gd name="connsiteY4940" fmla="*/ 2263139 h 6610536"/>
              <a:gd name="connsiteX4941" fmla="*/ 1728979 w 6610536"/>
              <a:gd name="connsiteY4941" fmla="*/ 2258951 h 6610536"/>
              <a:gd name="connsiteX4942" fmla="*/ 1728411 w 6610536"/>
              <a:gd name="connsiteY4942" fmla="*/ 2257046 h 6610536"/>
              <a:gd name="connsiteX4943" fmla="*/ 1727656 w 6610536"/>
              <a:gd name="connsiteY4943" fmla="*/ 2254506 h 6610536"/>
              <a:gd name="connsiteX4944" fmla="*/ 1727189 w 6610536"/>
              <a:gd name="connsiteY4944" fmla="*/ 2251253 h 6610536"/>
              <a:gd name="connsiteX4945" fmla="*/ 1722152 w 6610536"/>
              <a:gd name="connsiteY4945" fmla="*/ 2248471 h 6610536"/>
              <a:gd name="connsiteX4946" fmla="*/ 1714617 w 6610536"/>
              <a:gd name="connsiteY4946" fmla="*/ 2244056 h 6610536"/>
              <a:gd name="connsiteX4947" fmla="*/ 1707527 w 6610536"/>
              <a:gd name="connsiteY4947" fmla="*/ 2239198 h 6610536"/>
              <a:gd name="connsiteX4948" fmla="*/ 1701090 w 6610536"/>
              <a:gd name="connsiteY4948" fmla="*/ 2234096 h 6610536"/>
              <a:gd name="connsiteX4949" fmla="*/ 1698806 w 6610536"/>
              <a:gd name="connsiteY4949" fmla="*/ 2232258 h 6610536"/>
              <a:gd name="connsiteX4950" fmla="*/ 1697381 w 6610536"/>
              <a:gd name="connsiteY4950" fmla="*/ 2230388 h 6610536"/>
              <a:gd name="connsiteX4951" fmla="*/ 1695956 w 6610536"/>
              <a:gd name="connsiteY4951" fmla="*/ 2228518 h 6610536"/>
              <a:gd name="connsiteX4952" fmla="*/ 1694959 w 6610536"/>
              <a:gd name="connsiteY4952" fmla="*/ 2226630 h 6610536"/>
              <a:gd name="connsiteX4953" fmla="*/ 1693412 w 6610536"/>
              <a:gd name="connsiteY4953" fmla="*/ 2222407 h 6610536"/>
              <a:gd name="connsiteX4954" fmla="*/ 1692929 w 6610536"/>
              <a:gd name="connsiteY4954" fmla="*/ 2218357 h 6610536"/>
              <a:gd name="connsiteX4955" fmla="*/ 1692446 w 6610536"/>
              <a:gd name="connsiteY4955" fmla="*/ 2214307 h 6610536"/>
              <a:gd name="connsiteX4956" fmla="*/ 1691758 w 6610536"/>
              <a:gd name="connsiteY4956" fmla="*/ 2210053 h 6610536"/>
              <a:gd name="connsiteX4957" fmla="*/ 1690623 w 6610536"/>
              <a:gd name="connsiteY4957" fmla="*/ 2206242 h 6610536"/>
              <a:gd name="connsiteX4958" fmla="*/ 1689625 w 6610536"/>
              <a:gd name="connsiteY4958" fmla="*/ 2204354 h 6610536"/>
              <a:gd name="connsiteX4959" fmla="*/ 1688200 w 6610536"/>
              <a:gd name="connsiteY4959" fmla="*/ 2202482 h 6610536"/>
              <a:gd name="connsiteX4960" fmla="*/ 1685539 w 6610536"/>
              <a:gd name="connsiteY4960" fmla="*/ 2199376 h 6610536"/>
              <a:gd name="connsiteX4961" fmla="*/ 1682655 w 6610536"/>
              <a:gd name="connsiteY4961" fmla="*/ 2196492 h 6610536"/>
              <a:gd name="connsiteX4962" fmla="*/ 1679547 w 6610536"/>
              <a:gd name="connsiteY4962" fmla="*/ 2193829 h 6610536"/>
              <a:gd name="connsiteX4963" fmla="*/ 1676218 w 6610536"/>
              <a:gd name="connsiteY4963" fmla="*/ 2191390 h 6610536"/>
              <a:gd name="connsiteX4964" fmla="*/ 5831516 w 6610536"/>
              <a:gd name="connsiteY4964" fmla="*/ 2142818 h 6610536"/>
              <a:gd name="connsiteX4965" fmla="*/ 5835430 w 6610536"/>
              <a:gd name="connsiteY4965" fmla="*/ 2142967 h 6610536"/>
              <a:gd name="connsiteX4966" fmla="*/ 5839018 w 6610536"/>
              <a:gd name="connsiteY4966" fmla="*/ 2143733 h 6610536"/>
              <a:gd name="connsiteX4967" fmla="*/ 5842293 w 6610536"/>
              <a:gd name="connsiteY4967" fmla="*/ 2144813 h 6610536"/>
              <a:gd name="connsiteX4968" fmla="*/ 5845231 w 6610536"/>
              <a:gd name="connsiteY4968" fmla="*/ 2146819 h 6610536"/>
              <a:gd name="connsiteX4969" fmla="*/ 5847539 w 6610536"/>
              <a:gd name="connsiteY4969" fmla="*/ 2149455 h 6610536"/>
              <a:gd name="connsiteX4970" fmla="*/ 5849231 w 6610536"/>
              <a:gd name="connsiteY4970" fmla="*/ 2152415 h 6610536"/>
              <a:gd name="connsiteX4971" fmla="*/ 5850574 w 6610536"/>
              <a:gd name="connsiteY4971" fmla="*/ 2156602 h 6610536"/>
              <a:gd name="connsiteX4972" fmla="*/ 5851300 w 6610536"/>
              <a:gd name="connsiteY4972" fmla="*/ 2161114 h 6610536"/>
              <a:gd name="connsiteX4973" fmla="*/ 5851980 w 6610536"/>
              <a:gd name="connsiteY4973" fmla="*/ 2166841 h 6610536"/>
              <a:gd name="connsiteX4974" fmla="*/ 5851125 w 6610536"/>
              <a:gd name="connsiteY4974" fmla="*/ 2173234 h 6610536"/>
              <a:gd name="connsiteX4975" fmla="*/ 5850234 w 6610536"/>
              <a:gd name="connsiteY4975" fmla="*/ 2180536 h 6610536"/>
              <a:gd name="connsiteX4976" fmla="*/ 5848702 w 6610536"/>
              <a:gd name="connsiteY4976" fmla="*/ 2188772 h 6610536"/>
              <a:gd name="connsiteX4977" fmla="*/ 5848896 w 6610536"/>
              <a:gd name="connsiteY4977" fmla="*/ 2191491 h 6610536"/>
              <a:gd name="connsiteX4978" fmla="*/ 5849429 w 6610536"/>
              <a:gd name="connsiteY4978" fmla="*/ 2193285 h 6610536"/>
              <a:gd name="connsiteX4979" fmla="*/ 5849996 w 6610536"/>
              <a:gd name="connsiteY4979" fmla="*/ 2194171 h 6610536"/>
              <a:gd name="connsiteX4980" fmla="*/ 5851194 w 6610536"/>
              <a:gd name="connsiteY4980" fmla="*/ 2194428 h 6610536"/>
              <a:gd name="connsiteX4981" fmla="*/ 5852100 w 6610536"/>
              <a:gd name="connsiteY4981" fmla="*/ 2194392 h 6610536"/>
              <a:gd name="connsiteX4982" fmla="*/ 5853635 w 6610536"/>
              <a:gd name="connsiteY4982" fmla="*/ 2193726 h 6610536"/>
              <a:gd name="connsiteX4983" fmla="*/ 5856437 w 6610536"/>
              <a:gd name="connsiteY4983" fmla="*/ 2191496 h 6610536"/>
              <a:gd name="connsiteX4984" fmla="*/ 5860157 w 6610536"/>
              <a:gd name="connsiteY4984" fmla="*/ 2188927 h 6610536"/>
              <a:gd name="connsiteX4985" fmla="*/ 5862306 w 6610536"/>
              <a:gd name="connsiteY4985" fmla="*/ 2187933 h 6610536"/>
              <a:gd name="connsiteX4986" fmla="*/ 5864469 w 6610536"/>
              <a:gd name="connsiteY4986" fmla="*/ 2186636 h 6610536"/>
              <a:gd name="connsiteX4987" fmla="*/ 5866897 w 6610536"/>
              <a:gd name="connsiteY4987" fmla="*/ 2186238 h 6610536"/>
              <a:gd name="connsiteX4988" fmla="*/ 5869314 w 6610536"/>
              <a:gd name="connsiteY4988" fmla="*/ 2186143 h 6610536"/>
              <a:gd name="connsiteX4989" fmla="*/ 5872009 w 6610536"/>
              <a:gd name="connsiteY4989" fmla="*/ 2186643 h 6610536"/>
              <a:gd name="connsiteX4990" fmla="*/ 5874680 w 6610536"/>
              <a:gd name="connsiteY4990" fmla="*/ 2187747 h 6610536"/>
              <a:gd name="connsiteX4991" fmla="*/ 5873650 w 6610536"/>
              <a:gd name="connsiteY4991" fmla="*/ 2213830 h 6610536"/>
              <a:gd name="connsiteX4992" fmla="*/ 5869979 w 6610536"/>
              <a:gd name="connsiteY4992" fmla="*/ 2215184 h 6610536"/>
              <a:gd name="connsiteX4993" fmla="*/ 5866932 w 6610536"/>
              <a:gd name="connsiteY4993" fmla="*/ 2215914 h 6610536"/>
              <a:gd name="connsiteX4994" fmla="*/ 5864214 w 6610536"/>
              <a:gd name="connsiteY4994" fmla="*/ 2216021 h 6610536"/>
              <a:gd name="connsiteX4995" fmla="*/ 5862415 w 6610536"/>
              <a:gd name="connsiteY4995" fmla="*/ 2215787 h 6610536"/>
              <a:gd name="connsiteX4996" fmla="*/ 5860614 w 6610536"/>
              <a:gd name="connsiteY4996" fmla="*/ 2215555 h 6610536"/>
              <a:gd name="connsiteX4997" fmla="*/ 5858849 w 6610536"/>
              <a:gd name="connsiteY4997" fmla="*/ 2214414 h 6610536"/>
              <a:gd name="connsiteX4998" fmla="*/ 5857991 w 6610536"/>
              <a:gd name="connsiteY4998" fmla="*/ 2213236 h 6610536"/>
              <a:gd name="connsiteX4999" fmla="*/ 5856843 w 6610536"/>
              <a:gd name="connsiteY4999" fmla="*/ 2211768 h 6610536"/>
              <a:gd name="connsiteX5000" fmla="*/ 5855149 w 6610536"/>
              <a:gd name="connsiteY5000" fmla="*/ 2208808 h 6610536"/>
              <a:gd name="connsiteX5001" fmla="*/ 5853444 w 6610536"/>
              <a:gd name="connsiteY5001" fmla="*/ 2206148 h 6610536"/>
              <a:gd name="connsiteX5002" fmla="*/ 5852296 w 6610536"/>
              <a:gd name="connsiteY5002" fmla="*/ 2204680 h 6610536"/>
              <a:gd name="connsiteX5003" fmla="*/ 5851137 w 6610536"/>
              <a:gd name="connsiteY5003" fmla="*/ 2203513 h 6610536"/>
              <a:gd name="connsiteX5004" fmla="*/ 5849672 w 6610536"/>
              <a:gd name="connsiteY5004" fmla="*/ 2202360 h 6610536"/>
              <a:gd name="connsiteX5005" fmla="*/ 5848188 w 6610536"/>
              <a:gd name="connsiteY5005" fmla="*/ 2201816 h 6610536"/>
              <a:gd name="connsiteX5006" fmla="*/ 5844697 w 6610536"/>
              <a:gd name="connsiteY5006" fmla="*/ 2206191 h 6610536"/>
              <a:gd name="connsiteX5007" fmla="*/ 5841545 w 6610536"/>
              <a:gd name="connsiteY5007" fmla="*/ 2209646 h 6610536"/>
              <a:gd name="connsiteX5008" fmla="*/ 5838707 w 6610536"/>
              <a:gd name="connsiteY5008" fmla="*/ 2212785 h 6610536"/>
              <a:gd name="connsiteX5009" fmla="*/ 5835591 w 6610536"/>
              <a:gd name="connsiteY5009" fmla="*/ 2215332 h 6610536"/>
              <a:gd name="connsiteX5010" fmla="*/ 5832776 w 6610536"/>
              <a:gd name="connsiteY5010" fmla="*/ 2217867 h 6610536"/>
              <a:gd name="connsiteX5011" fmla="*/ 5829382 w 6610536"/>
              <a:gd name="connsiteY5011" fmla="*/ 2219817 h 6610536"/>
              <a:gd name="connsiteX5012" fmla="*/ 5826628 w 6610536"/>
              <a:gd name="connsiteY5012" fmla="*/ 2220833 h 6610536"/>
              <a:gd name="connsiteX5013" fmla="*/ 5823558 w 6610536"/>
              <a:gd name="connsiteY5013" fmla="*/ 2222166 h 6610536"/>
              <a:gd name="connsiteX5014" fmla="*/ 5820514 w 6610536"/>
              <a:gd name="connsiteY5014" fmla="*/ 2222892 h 6610536"/>
              <a:gd name="connsiteX5015" fmla="*/ 5817783 w 6610536"/>
              <a:gd name="connsiteY5015" fmla="*/ 2223303 h 6610536"/>
              <a:gd name="connsiteX5016" fmla="*/ 5814752 w 6610536"/>
              <a:gd name="connsiteY5016" fmla="*/ 2223724 h 6610536"/>
              <a:gd name="connsiteX5017" fmla="*/ 5811440 w 6610536"/>
              <a:gd name="connsiteY5017" fmla="*/ 2223553 h 6610536"/>
              <a:gd name="connsiteX5018" fmla="*/ 5805424 w 6610536"/>
              <a:gd name="connsiteY5018" fmla="*/ 2223184 h 6610536"/>
              <a:gd name="connsiteX5019" fmla="*/ 5798849 w 6610536"/>
              <a:gd name="connsiteY5019" fmla="*/ 2221626 h 6610536"/>
              <a:gd name="connsiteX5020" fmla="*/ 5785111 w 6610536"/>
              <a:gd name="connsiteY5020" fmla="*/ 2218230 h 6610536"/>
              <a:gd name="connsiteX5021" fmla="*/ 5777655 w 6610536"/>
              <a:gd name="connsiteY5021" fmla="*/ 2216102 h 6610536"/>
              <a:gd name="connsiteX5022" fmla="*/ 5769281 w 6610536"/>
              <a:gd name="connsiteY5022" fmla="*/ 2214313 h 6610536"/>
              <a:gd name="connsiteX5023" fmla="*/ 5760896 w 6610536"/>
              <a:gd name="connsiteY5023" fmla="*/ 2212827 h 6610536"/>
              <a:gd name="connsiteX5024" fmla="*/ 5751591 w 6610536"/>
              <a:gd name="connsiteY5024" fmla="*/ 2211681 h 6610536"/>
              <a:gd name="connsiteX5025" fmla="*/ 5746467 w 6610536"/>
              <a:gd name="connsiteY5025" fmla="*/ 2211580 h 6610536"/>
              <a:gd name="connsiteX5026" fmla="*/ 5741635 w 6610536"/>
              <a:gd name="connsiteY5026" fmla="*/ 2211771 h 6610536"/>
              <a:gd name="connsiteX5027" fmla="*/ 5736185 w 6610536"/>
              <a:gd name="connsiteY5027" fmla="*/ 2212289 h 6610536"/>
              <a:gd name="connsiteX5028" fmla="*/ 5730726 w 6610536"/>
              <a:gd name="connsiteY5028" fmla="*/ 2213109 h 6610536"/>
              <a:gd name="connsiteX5029" fmla="*/ 5729286 w 6610536"/>
              <a:gd name="connsiteY5029" fmla="*/ 2211349 h 6610536"/>
              <a:gd name="connsiteX5030" fmla="*/ 5728174 w 6610536"/>
              <a:gd name="connsiteY5030" fmla="*/ 2208971 h 6610536"/>
              <a:gd name="connsiteX5031" fmla="*/ 5726758 w 6610536"/>
              <a:gd name="connsiteY5031" fmla="*/ 2206606 h 6610536"/>
              <a:gd name="connsiteX5032" fmla="*/ 5725973 w 6610536"/>
              <a:gd name="connsiteY5032" fmla="*/ 2203608 h 6610536"/>
              <a:gd name="connsiteX5033" fmla="*/ 5725488 w 6610536"/>
              <a:gd name="connsiteY5033" fmla="*/ 2200598 h 6610536"/>
              <a:gd name="connsiteX5034" fmla="*/ 5724713 w 6610536"/>
              <a:gd name="connsiteY5034" fmla="*/ 2197298 h 6610536"/>
              <a:gd name="connsiteX5035" fmla="*/ 5724544 w 6610536"/>
              <a:gd name="connsiteY5035" fmla="*/ 2193973 h 6610536"/>
              <a:gd name="connsiteX5036" fmla="*/ 5724675 w 6610536"/>
              <a:gd name="connsiteY5036" fmla="*/ 2190638 h 6610536"/>
              <a:gd name="connsiteX5037" fmla="*/ 5724818 w 6610536"/>
              <a:gd name="connsiteY5037" fmla="*/ 2186998 h 6610536"/>
              <a:gd name="connsiteX5038" fmla="*/ 5725251 w 6610536"/>
              <a:gd name="connsiteY5038" fmla="*/ 2183651 h 6610536"/>
              <a:gd name="connsiteX5039" fmla="*/ 5726302 w 6610536"/>
              <a:gd name="connsiteY5039" fmla="*/ 2179974 h 6610536"/>
              <a:gd name="connsiteX5040" fmla="*/ 5727025 w 6610536"/>
              <a:gd name="connsiteY5040" fmla="*/ 2176919 h 6610536"/>
              <a:gd name="connsiteX5041" fmla="*/ 5728039 w 6610536"/>
              <a:gd name="connsiteY5041" fmla="*/ 2174154 h 6610536"/>
              <a:gd name="connsiteX5042" fmla="*/ 5729645 w 6610536"/>
              <a:gd name="connsiteY5042" fmla="*/ 2171668 h 6610536"/>
              <a:gd name="connsiteX5043" fmla="*/ 5730948 w 6610536"/>
              <a:gd name="connsiteY5043" fmla="*/ 2169194 h 6610536"/>
              <a:gd name="connsiteX5044" fmla="*/ 5732520 w 6610536"/>
              <a:gd name="connsiteY5044" fmla="*/ 2167618 h 6610536"/>
              <a:gd name="connsiteX5045" fmla="*/ 5736119 w 6610536"/>
              <a:gd name="connsiteY5045" fmla="*/ 2168084 h 6610536"/>
              <a:gd name="connsiteX5046" fmla="*/ 5740348 w 6610536"/>
              <a:gd name="connsiteY5046" fmla="*/ 2167917 h 6610536"/>
              <a:gd name="connsiteX5047" fmla="*/ 5744590 w 6610536"/>
              <a:gd name="connsiteY5047" fmla="*/ 2167445 h 6610536"/>
              <a:gd name="connsiteX5048" fmla="*/ 5749435 w 6610536"/>
              <a:gd name="connsiteY5048" fmla="*/ 2166950 h 6610536"/>
              <a:gd name="connsiteX5049" fmla="*/ 5754315 w 6610536"/>
              <a:gd name="connsiteY5049" fmla="*/ 2165548 h 6610536"/>
              <a:gd name="connsiteX5050" fmla="*/ 5758883 w 6610536"/>
              <a:gd name="connsiteY5050" fmla="*/ 2164457 h 6610536"/>
              <a:gd name="connsiteX5051" fmla="*/ 5769574 w 6610536"/>
              <a:gd name="connsiteY5051" fmla="*/ 2161008 h 6610536"/>
              <a:gd name="connsiteX5052" fmla="*/ 5791611 w 6610536"/>
              <a:gd name="connsiteY5052" fmla="*/ 2152870 h 6610536"/>
              <a:gd name="connsiteX5053" fmla="*/ 5802628 w 6610536"/>
              <a:gd name="connsiteY5053" fmla="*/ 2148802 h 6610536"/>
              <a:gd name="connsiteX5054" fmla="*/ 5813006 w 6610536"/>
              <a:gd name="connsiteY5054" fmla="*/ 2145670 h 6610536"/>
              <a:gd name="connsiteX5055" fmla="*/ 5817874 w 6610536"/>
              <a:gd name="connsiteY5055" fmla="*/ 2144567 h 6610536"/>
              <a:gd name="connsiteX5056" fmla="*/ 5822743 w 6610536"/>
              <a:gd name="connsiteY5056" fmla="*/ 2143467 h 6610536"/>
              <a:gd name="connsiteX5057" fmla="*/ 5826984 w 6610536"/>
              <a:gd name="connsiteY5057" fmla="*/ 2142998 h 6610536"/>
              <a:gd name="connsiteX5058" fmla="*/ 6111226 w 6610536"/>
              <a:gd name="connsiteY5058" fmla="*/ 2127909 h 6610536"/>
              <a:gd name="connsiteX5059" fmla="*/ 6111224 w 6610536"/>
              <a:gd name="connsiteY5059" fmla="*/ 2127971 h 6610536"/>
              <a:gd name="connsiteX5060" fmla="*/ 6111369 w 6610536"/>
              <a:gd name="connsiteY5060" fmla="*/ 2131914 h 6610536"/>
              <a:gd name="connsiteX5061" fmla="*/ 6112155 w 6610536"/>
              <a:gd name="connsiteY5061" fmla="*/ 2134919 h 6610536"/>
              <a:gd name="connsiteX5062" fmla="*/ 6112951 w 6610536"/>
              <a:gd name="connsiteY5062" fmla="*/ 2137622 h 6610536"/>
              <a:gd name="connsiteX5063" fmla="*/ 6115714 w 6610536"/>
              <a:gd name="connsiteY5063" fmla="*/ 2143889 h 6610536"/>
              <a:gd name="connsiteX5064" fmla="*/ 6119104 w 6610536"/>
              <a:gd name="connsiteY5064" fmla="*/ 2149527 h 6610536"/>
              <a:gd name="connsiteX5065" fmla="*/ 6122483 w 6610536"/>
              <a:gd name="connsiteY5065" fmla="*/ 2155466 h 6610536"/>
              <a:gd name="connsiteX5066" fmla="*/ 6125875 w 6610536"/>
              <a:gd name="connsiteY5066" fmla="*/ 2161104 h 6610536"/>
              <a:gd name="connsiteX5067" fmla="*/ 6127756 w 6610536"/>
              <a:gd name="connsiteY5067" fmla="*/ 2166799 h 6610536"/>
              <a:gd name="connsiteX5068" fmla="*/ 6128867 w 6610536"/>
              <a:gd name="connsiteY5068" fmla="*/ 2169184 h 6610536"/>
              <a:gd name="connsiteX5069" fmla="*/ 6129362 w 6610536"/>
              <a:gd name="connsiteY5069" fmla="*/ 2171898 h 6610536"/>
              <a:gd name="connsiteX5070" fmla="*/ 6129568 w 6610536"/>
              <a:gd name="connsiteY5070" fmla="*/ 2174316 h 6610536"/>
              <a:gd name="connsiteX5071" fmla="*/ 6129170 w 6610536"/>
              <a:gd name="connsiteY5071" fmla="*/ 2176764 h 6610536"/>
              <a:gd name="connsiteX5072" fmla="*/ 6129194 w 6610536"/>
              <a:gd name="connsiteY5072" fmla="*/ 2176155 h 6610536"/>
              <a:gd name="connsiteX5073" fmla="*/ 6128917 w 6610536"/>
              <a:gd name="connsiteY5073" fmla="*/ 2175560 h 6610536"/>
              <a:gd name="connsiteX5074" fmla="*/ 6128591 w 6610536"/>
              <a:gd name="connsiteY5074" fmla="*/ 2176179 h 6610536"/>
              <a:gd name="connsiteX5075" fmla="*/ 6127976 w 6610536"/>
              <a:gd name="connsiteY5075" fmla="*/ 2176507 h 6610536"/>
              <a:gd name="connsiteX5076" fmla="*/ 6126106 w 6610536"/>
              <a:gd name="connsiteY5076" fmla="*/ 2178097 h 6610536"/>
              <a:gd name="connsiteX5077" fmla="*/ 6123563 w 6610536"/>
              <a:gd name="connsiteY5077" fmla="*/ 2181539 h 6610536"/>
              <a:gd name="connsiteX5078" fmla="*/ 6116603 w 6610536"/>
              <a:gd name="connsiteY5078" fmla="*/ 2190013 h 6610536"/>
              <a:gd name="connsiteX5079" fmla="*/ 6108656 w 6610536"/>
              <a:gd name="connsiteY5079" fmla="*/ 2200653 h 6610536"/>
              <a:gd name="connsiteX5080" fmla="*/ 6100698 w 6610536"/>
              <a:gd name="connsiteY5080" fmla="*/ 2211595 h 6610536"/>
              <a:gd name="connsiteX5081" fmla="*/ 6093983 w 6610536"/>
              <a:gd name="connsiteY5081" fmla="*/ 2221577 h 6610536"/>
              <a:gd name="connsiteX5082" fmla="*/ 6089195 w 6610536"/>
              <a:gd name="connsiteY5082" fmla="*/ 2228448 h 6610536"/>
              <a:gd name="connsiteX5083" fmla="*/ 6088232 w 6610536"/>
              <a:gd name="connsiteY5083" fmla="*/ 2230005 h 6610536"/>
              <a:gd name="connsiteX5084" fmla="*/ 6088195 w 6610536"/>
              <a:gd name="connsiteY5084" fmla="*/ 2230916 h 6610536"/>
              <a:gd name="connsiteX5085" fmla="*/ 6086047 w 6610536"/>
              <a:gd name="connsiteY5085" fmla="*/ 2231913 h 6610536"/>
              <a:gd name="connsiteX5086" fmla="*/ 6083612 w 6610536"/>
              <a:gd name="connsiteY5086" fmla="*/ 2232617 h 6610536"/>
              <a:gd name="connsiteX5087" fmla="*/ 6080886 w 6610536"/>
              <a:gd name="connsiteY5087" fmla="*/ 2233028 h 6610536"/>
              <a:gd name="connsiteX5088" fmla="*/ 6078474 w 6610536"/>
              <a:gd name="connsiteY5088" fmla="*/ 2233122 h 6610536"/>
              <a:gd name="connsiteX5089" fmla="*/ 6072456 w 6610536"/>
              <a:gd name="connsiteY5089" fmla="*/ 2233058 h 6610536"/>
              <a:gd name="connsiteX5090" fmla="*/ 6067049 w 6610536"/>
              <a:gd name="connsiteY5090" fmla="*/ 2232662 h 6610536"/>
              <a:gd name="connsiteX5091" fmla="*/ 6061936 w 6610536"/>
              <a:gd name="connsiteY5091" fmla="*/ 2232560 h 6610536"/>
              <a:gd name="connsiteX5092" fmla="*/ 6059223 w 6610536"/>
              <a:gd name="connsiteY5092" fmla="*/ 2232667 h 6610536"/>
              <a:gd name="connsiteX5093" fmla="*/ 6056799 w 6610536"/>
              <a:gd name="connsiteY5093" fmla="*/ 2233066 h 6610536"/>
              <a:gd name="connsiteX5094" fmla="*/ 6054664 w 6610536"/>
              <a:gd name="connsiteY5094" fmla="*/ 2233759 h 6610536"/>
              <a:gd name="connsiteX5095" fmla="*/ 6052505 w 6610536"/>
              <a:gd name="connsiteY5095" fmla="*/ 2235058 h 6610536"/>
              <a:gd name="connsiteX5096" fmla="*/ 6051981 w 6610536"/>
              <a:gd name="connsiteY5096" fmla="*/ 2235505 h 6610536"/>
              <a:gd name="connsiteX5097" fmla="*/ 6047880 w 6610536"/>
              <a:gd name="connsiteY5097" fmla="*/ 2231001 h 6610536"/>
              <a:gd name="connsiteX5098" fmla="*/ 6046366 w 6610536"/>
              <a:gd name="connsiteY5098" fmla="*/ 2231274 h 6610536"/>
              <a:gd name="connsiteX5099" fmla="*/ 6044423 w 6610536"/>
              <a:gd name="connsiteY5099" fmla="*/ 2231563 h 6610536"/>
              <a:gd name="connsiteX5100" fmla="*/ 6042877 w 6610536"/>
              <a:gd name="connsiteY5100" fmla="*/ 2232695 h 6610536"/>
              <a:gd name="connsiteX5101" fmla="*/ 6040678 w 6610536"/>
              <a:gd name="connsiteY5101" fmla="*/ 2234067 h 6610536"/>
              <a:gd name="connsiteX5102" fmla="*/ 6035832 w 6610536"/>
              <a:gd name="connsiteY5102" fmla="*/ 2237258 h 6610536"/>
              <a:gd name="connsiteX5103" fmla="*/ 6033410 w 6610536"/>
              <a:gd name="connsiteY5103" fmla="*/ 2238853 h 6610536"/>
              <a:gd name="connsiteX5104" fmla="*/ 6030986 w 6610536"/>
              <a:gd name="connsiteY5104" fmla="*/ 2240449 h 6610536"/>
              <a:gd name="connsiteX5105" fmla="*/ 6028166 w 6610536"/>
              <a:gd name="connsiteY5105" fmla="*/ 2241201 h 6610536"/>
              <a:gd name="connsiteX5106" fmla="*/ 6025346 w 6610536"/>
              <a:gd name="connsiteY5106" fmla="*/ 2241953 h 6610536"/>
              <a:gd name="connsiteX5107" fmla="*/ 6022336 w 6610536"/>
              <a:gd name="connsiteY5107" fmla="*/ 2242066 h 6610536"/>
              <a:gd name="connsiteX5108" fmla="*/ 6018945 w 6610536"/>
              <a:gd name="connsiteY5108" fmla="*/ 2240909 h 6610536"/>
              <a:gd name="connsiteX5109" fmla="*/ 6015999 w 6610536"/>
              <a:gd name="connsiteY5109" fmla="*/ 2239303 h 6610536"/>
              <a:gd name="connsiteX5110" fmla="*/ 6012881 w 6610536"/>
              <a:gd name="connsiteY5110" fmla="*/ 2236631 h 6610536"/>
              <a:gd name="connsiteX5111" fmla="*/ 6009588 w 6610536"/>
              <a:gd name="connsiteY5111" fmla="*/ 2232891 h 6610536"/>
              <a:gd name="connsiteX5112" fmla="*/ 6006122 w 6610536"/>
              <a:gd name="connsiteY5112" fmla="*/ 2228085 h 6610536"/>
              <a:gd name="connsiteX5113" fmla="*/ 6010711 w 6610536"/>
              <a:gd name="connsiteY5113" fmla="*/ 2225978 h 6610536"/>
              <a:gd name="connsiteX5114" fmla="*/ 6014664 w 6610536"/>
              <a:gd name="connsiteY5114" fmla="*/ 2223680 h 6610536"/>
              <a:gd name="connsiteX5115" fmla="*/ 6018360 w 6610536"/>
              <a:gd name="connsiteY5115" fmla="*/ 2222464 h 6610536"/>
              <a:gd name="connsiteX5116" fmla="*/ 6022279 w 6610536"/>
              <a:gd name="connsiteY5116" fmla="*/ 2221027 h 6610536"/>
              <a:gd name="connsiteX5117" fmla="*/ 6028574 w 6610536"/>
              <a:gd name="connsiteY5117" fmla="*/ 2219283 h 6610536"/>
              <a:gd name="connsiteX5118" fmla="*/ 6034007 w 6610536"/>
              <a:gd name="connsiteY5118" fmla="*/ 2217573 h 6610536"/>
              <a:gd name="connsiteX5119" fmla="*/ 6036413 w 6610536"/>
              <a:gd name="connsiteY5119" fmla="*/ 2216406 h 6610536"/>
              <a:gd name="connsiteX5120" fmla="*/ 6039027 w 6610536"/>
              <a:gd name="connsiteY5120" fmla="*/ 2215448 h 6610536"/>
              <a:gd name="connsiteX5121" fmla="*/ 6041450 w 6610536"/>
              <a:gd name="connsiteY5121" fmla="*/ 2213852 h 6610536"/>
              <a:gd name="connsiteX5122" fmla="*/ 6043665 w 6610536"/>
              <a:gd name="connsiteY5122" fmla="*/ 2212051 h 6610536"/>
              <a:gd name="connsiteX5123" fmla="*/ 6046122 w 6610536"/>
              <a:gd name="connsiteY5123" fmla="*/ 2209596 h 6610536"/>
              <a:gd name="connsiteX5124" fmla="*/ 6048609 w 6610536"/>
              <a:gd name="connsiteY5124" fmla="*/ 2206280 h 6610536"/>
              <a:gd name="connsiteX5125" fmla="*/ 6051099 w 6610536"/>
              <a:gd name="connsiteY5125" fmla="*/ 2202963 h 6610536"/>
              <a:gd name="connsiteX5126" fmla="*/ 6053412 w 6610536"/>
              <a:gd name="connsiteY5126" fmla="*/ 2198581 h 6610536"/>
              <a:gd name="connsiteX5127" fmla="*/ 6054784 w 6610536"/>
              <a:gd name="connsiteY5127" fmla="*/ 2196381 h 6610536"/>
              <a:gd name="connsiteX5128" fmla="*/ 6055519 w 6610536"/>
              <a:gd name="connsiteY5128" fmla="*/ 2193991 h 6610536"/>
              <a:gd name="connsiteX5129" fmla="*/ 6057007 w 6610536"/>
              <a:gd name="connsiteY5129" fmla="*/ 2188782 h 6610536"/>
              <a:gd name="connsiteX5130" fmla="*/ 6058288 w 6610536"/>
              <a:gd name="connsiteY5130" fmla="*/ 2183365 h 6610536"/>
              <a:gd name="connsiteX5131" fmla="*/ 6059121 w 6610536"/>
              <a:gd name="connsiteY5131" fmla="*/ 2178395 h 6610536"/>
              <a:gd name="connsiteX5132" fmla="*/ 6060178 w 6610536"/>
              <a:gd name="connsiteY5132" fmla="*/ 2173202 h 6610536"/>
              <a:gd name="connsiteX5133" fmla="*/ 6061219 w 6610536"/>
              <a:gd name="connsiteY5133" fmla="*/ 2168437 h 6610536"/>
              <a:gd name="connsiteX5134" fmla="*/ 6062674 w 6610536"/>
              <a:gd name="connsiteY5134" fmla="*/ 2164088 h 6610536"/>
              <a:gd name="connsiteX5135" fmla="*/ 6063393 w 6610536"/>
              <a:gd name="connsiteY5135" fmla="*/ 2162127 h 6610536"/>
              <a:gd name="connsiteX5136" fmla="*/ 6064079 w 6610536"/>
              <a:gd name="connsiteY5136" fmla="*/ 2161028 h 6610536"/>
              <a:gd name="connsiteX5137" fmla="*/ 6065196 w 6610536"/>
              <a:gd name="connsiteY5137" fmla="*/ 2159911 h 6610536"/>
              <a:gd name="connsiteX5138" fmla="*/ 6066295 w 6610536"/>
              <a:gd name="connsiteY5138" fmla="*/ 2159225 h 6610536"/>
              <a:gd name="connsiteX5139" fmla="*/ 6067808 w 6610536"/>
              <a:gd name="connsiteY5139" fmla="*/ 2158953 h 6610536"/>
              <a:gd name="connsiteX5140" fmla="*/ 6068891 w 6610536"/>
              <a:gd name="connsiteY5140" fmla="*/ 2158697 h 6610536"/>
              <a:gd name="connsiteX5141" fmla="*/ 6071473 w 6610536"/>
              <a:gd name="connsiteY5141" fmla="*/ 2158597 h 6610536"/>
              <a:gd name="connsiteX5142" fmla="*/ 6074244 w 6610536"/>
              <a:gd name="connsiteY5142" fmla="*/ 2159136 h 6610536"/>
              <a:gd name="connsiteX5143" fmla="*/ 6079339 w 6610536"/>
              <a:gd name="connsiteY5143" fmla="*/ 2160659 h 6610536"/>
              <a:gd name="connsiteX5144" fmla="*/ 6081265 w 6610536"/>
              <a:gd name="connsiteY5144" fmla="*/ 2160800 h 6610536"/>
              <a:gd name="connsiteX5145" fmla="*/ 6081918 w 6610536"/>
              <a:gd name="connsiteY5145" fmla="*/ 2160562 h 6610536"/>
              <a:gd name="connsiteX5146" fmla="*/ 6082778 w 6610536"/>
              <a:gd name="connsiteY5146" fmla="*/ 2160528 h 6610536"/>
              <a:gd name="connsiteX5147" fmla="*/ 6086094 w 6610536"/>
              <a:gd name="connsiteY5147" fmla="*/ 2158040 h 6610536"/>
              <a:gd name="connsiteX5148" fmla="*/ 6089427 w 6610536"/>
              <a:gd name="connsiteY5148" fmla="*/ 2155122 h 6610536"/>
              <a:gd name="connsiteX5149" fmla="*/ 6092535 w 6610536"/>
              <a:gd name="connsiteY5149" fmla="*/ 2152426 h 6610536"/>
              <a:gd name="connsiteX5150" fmla="*/ 6095437 w 6610536"/>
              <a:gd name="connsiteY5150" fmla="*/ 2149524 h 6610536"/>
              <a:gd name="connsiteX5151" fmla="*/ 6100828 w 6610536"/>
              <a:gd name="connsiteY5151" fmla="*/ 2143306 h 6610536"/>
              <a:gd name="connsiteX5152" fmla="*/ 6105599 w 6610536"/>
              <a:gd name="connsiteY5152" fmla="*/ 2136468 h 6610536"/>
              <a:gd name="connsiteX5153" fmla="*/ 6110145 w 6610536"/>
              <a:gd name="connsiteY5153" fmla="*/ 2129853 h 6610536"/>
              <a:gd name="connsiteX5154" fmla="*/ 712343 w 6610536"/>
              <a:gd name="connsiteY5154" fmla="*/ 2116226 h 6610536"/>
              <a:gd name="connsiteX5155" fmla="*/ 711837 w 6610536"/>
              <a:gd name="connsiteY5155" fmla="*/ 2118777 h 6610536"/>
              <a:gd name="connsiteX5156" fmla="*/ 709197 w 6610536"/>
              <a:gd name="connsiteY5156" fmla="*/ 2132129 h 6610536"/>
              <a:gd name="connsiteX5157" fmla="*/ 707876 w 6610536"/>
              <a:gd name="connsiteY5157" fmla="*/ 2138805 h 6610536"/>
              <a:gd name="connsiteX5158" fmla="*/ 706983 w 6610536"/>
              <a:gd name="connsiteY5158" fmla="*/ 2145466 h 6610536"/>
              <a:gd name="connsiteX5159" fmla="*/ 706090 w 6610536"/>
              <a:gd name="connsiteY5159" fmla="*/ 2152127 h 6610536"/>
              <a:gd name="connsiteX5160" fmla="*/ 706053 w 6610536"/>
              <a:gd name="connsiteY5160" fmla="*/ 2158755 h 6610536"/>
              <a:gd name="connsiteX5161" fmla="*/ 706145 w 6610536"/>
              <a:gd name="connsiteY5161" fmla="*/ 2161958 h 6610536"/>
              <a:gd name="connsiteX5162" fmla="*/ 706822 w 6610536"/>
              <a:gd name="connsiteY5162" fmla="*/ 2164655 h 6610536"/>
              <a:gd name="connsiteX5163" fmla="*/ 706675 w 6610536"/>
              <a:gd name="connsiteY5163" fmla="*/ 2164535 h 6610536"/>
              <a:gd name="connsiteX5164" fmla="*/ 703463 w 6610536"/>
              <a:gd name="connsiteY5164" fmla="*/ 2161330 h 6610536"/>
              <a:gd name="connsiteX5165" fmla="*/ 701175 w 6610536"/>
              <a:gd name="connsiteY5165" fmla="*/ 2157786 h 6610536"/>
              <a:gd name="connsiteX5166" fmla="*/ 699507 w 6610536"/>
              <a:gd name="connsiteY5166" fmla="*/ 2153917 h 6610536"/>
              <a:gd name="connsiteX5167" fmla="*/ 698459 w 6610536"/>
              <a:gd name="connsiteY5167" fmla="*/ 2149718 h 6610536"/>
              <a:gd name="connsiteX5168" fmla="*/ 698334 w 6610536"/>
              <a:gd name="connsiteY5168" fmla="*/ 2145183 h 6610536"/>
              <a:gd name="connsiteX5169" fmla="*/ 698829 w 6610536"/>
              <a:gd name="connsiteY5169" fmla="*/ 2140319 h 6610536"/>
              <a:gd name="connsiteX5170" fmla="*/ 700542 w 6610536"/>
              <a:gd name="connsiteY5170" fmla="*/ 2135404 h 6610536"/>
              <a:gd name="connsiteX5171" fmla="*/ 702885 w 6610536"/>
              <a:gd name="connsiteY5171" fmla="*/ 2129862 h 6610536"/>
              <a:gd name="connsiteX5172" fmla="*/ 706456 w 6610536"/>
              <a:gd name="connsiteY5172" fmla="*/ 2123968 h 6610536"/>
              <a:gd name="connsiteX5173" fmla="*/ 710950 w 6610536"/>
              <a:gd name="connsiteY5173" fmla="*/ 2117735 h 6610536"/>
              <a:gd name="connsiteX5174" fmla="*/ 711594 w 6610536"/>
              <a:gd name="connsiteY5174" fmla="*/ 2116798 h 6610536"/>
              <a:gd name="connsiteX5175" fmla="*/ 6121033 w 6610536"/>
              <a:gd name="connsiteY5175" fmla="*/ 2109633 h 6610536"/>
              <a:gd name="connsiteX5176" fmla="*/ 6121232 w 6610536"/>
              <a:gd name="connsiteY5176" fmla="*/ 2110873 h 6610536"/>
              <a:gd name="connsiteX5177" fmla="*/ 6120882 w 6610536"/>
              <a:gd name="connsiteY5177" fmla="*/ 2112102 h 6610536"/>
              <a:gd name="connsiteX5178" fmla="*/ 6119616 w 6610536"/>
              <a:gd name="connsiteY5178" fmla="*/ 2113670 h 6610536"/>
              <a:gd name="connsiteX5179" fmla="*/ 6118675 w 6610536"/>
              <a:gd name="connsiteY5179" fmla="*/ 2114619 h 6610536"/>
              <a:gd name="connsiteX5180" fmla="*/ 6118149 w 6610536"/>
              <a:gd name="connsiteY5180" fmla="*/ 2115094 h 6610536"/>
              <a:gd name="connsiteX5181" fmla="*/ 5706817 w 6610536"/>
              <a:gd name="connsiteY5181" fmla="*/ 2073549 h 6610536"/>
              <a:gd name="connsiteX5182" fmla="*/ 5709844 w 6610536"/>
              <a:gd name="connsiteY5182" fmla="*/ 2073733 h 6610536"/>
              <a:gd name="connsiteX5183" fmla="*/ 5713471 w 6610536"/>
              <a:gd name="connsiteY5183" fmla="*/ 2074197 h 6610536"/>
              <a:gd name="connsiteX5184" fmla="*/ 5716783 w 6610536"/>
              <a:gd name="connsiteY5184" fmla="*/ 2074973 h 6610536"/>
              <a:gd name="connsiteX5185" fmla="*/ 5720994 w 6610536"/>
              <a:gd name="connsiteY5185" fmla="*/ 2076018 h 6610536"/>
              <a:gd name="connsiteX5186" fmla="*/ 5721893 w 6610536"/>
              <a:gd name="connsiteY5186" fmla="*/ 2076286 h 6610536"/>
              <a:gd name="connsiteX5187" fmla="*/ 5722478 w 6610536"/>
              <a:gd name="connsiteY5187" fmla="*/ 2076867 h 6610536"/>
              <a:gd name="connsiteX5188" fmla="*/ 5723636 w 6610536"/>
              <a:gd name="connsiteY5188" fmla="*/ 2078337 h 6610536"/>
              <a:gd name="connsiteX5189" fmla="*/ 5724160 w 6610536"/>
              <a:gd name="connsiteY5189" fmla="*/ 2080437 h 6610536"/>
              <a:gd name="connsiteX5190" fmla="*/ 5724673 w 6610536"/>
              <a:gd name="connsiteY5190" fmla="*/ 2082839 h 6610536"/>
              <a:gd name="connsiteX5191" fmla="*/ 5724762 w 6610536"/>
              <a:gd name="connsiteY5191" fmla="*/ 2088287 h 6610536"/>
              <a:gd name="connsiteX5192" fmla="*/ 5724850 w 6610536"/>
              <a:gd name="connsiteY5192" fmla="*/ 2093734 h 6610536"/>
              <a:gd name="connsiteX5193" fmla="*/ 5725644 w 6610536"/>
              <a:gd name="connsiteY5193" fmla="*/ 2096729 h 6610536"/>
              <a:gd name="connsiteX5194" fmla="*/ 5726472 w 6610536"/>
              <a:gd name="connsiteY5194" fmla="*/ 2098816 h 6610536"/>
              <a:gd name="connsiteX5195" fmla="*/ 5727909 w 6610536"/>
              <a:gd name="connsiteY5195" fmla="*/ 2100879 h 6610536"/>
              <a:gd name="connsiteX5196" fmla="*/ 5728787 w 6610536"/>
              <a:gd name="connsiteY5196" fmla="*/ 2101755 h 6610536"/>
              <a:gd name="connsiteX5197" fmla="*/ 5729675 w 6610536"/>
              <a:gd name="connsiteY5197" fmla="*/ 2102324 h 6610536"/>
              <a:gd name="connsiteX5198" fmla="*/ 5731172 w 6610536"/>
              <a:gd name="connsiteY5198" fmla="*/ 2102870 h 6610536"/>
              <a:gd name="connsiteX5199" fmla="*/ 5732682 w 6610536"/>
              <a:gd name="connsiteY5199" fmla="*/ 2103115 h 6610536"/>
              <a:gd name="connsiteX5200" fmla="*/ 5736015 w 6610536"/>
              <a:gd name="connsiteY5200" fmla="*/ 2103283 h 6610536"/>
              <a:gd name="connsiteX5201" fmla="*/ 5740602 w 6610536"/>
              <a:gd name="connsiteY5201" fmla="*/ 2102498 h 6610536"/>
              <a:gd name="connsiteX5202" fmla="*/ 5746127 w 6610536"/>
              <a:gd name="connsiteY5202" fmla="*/ 2101069 h 6610536"/>
              <a:gd name="connsiteX5203" fmla="*/ 5747176 w 6610536"/>
              <a:gd name="connsiteY5203" fmla="*/ 2105268 h 6610536"/>
              <a:gd name="connsiteX5204" fmla="*/ 5747932 w 6610536"/>
              <a:gd name="connsiteY5204" fmla="*/ 2109175 h 6610536"/>
              <a:gd name="connsiteX5205" fmla="*/ 5747801 w 6610536"/>
              <a:gd name="connsiteY5205" fmla="*/ 2112509 h 6610536"/>
              <a:gd name="connsiteX5206" fmla="*/ 5746734 w 6610536"/>
              <a:gd name="connsiteY5206" fmla="*/ 2116488 h 6610536"/>
              <a:gd name="connsiteX5207" fmla="*/ 5745396 w 6610536"/>
              <a:gd name="connsiteY5207" fmla="*/ 2119569 h 6610536"/>
              <a:gd name="connsiteX5208" fmla="*/ 5743440 w 6610536"/>
              <a:gd name="connsiteY5208" fmla="*/ 2122975 h 6610536"/>
              <a:gd name="connsiteX5209" fmla="*/ 5741178 w 6610536"/>
              <a:gd name="connsiteY5209" fmla="*/ 2126398 h 6610536"/>
              <a:gd name="connsiteX5210" fmla="*/ 5738626 w 6610536"/>
              <a:gd name="connsiteY5210" fmla="*/ 2129526 h 6610536"/>
              <a:gd name="connsiteX5211" fmla="*/ 5732897 w 6610536"/>
              <a:gd name="connsiteY5211" fmla="*/ 2136114 h 6610536"/>
              <a:gd name="connsiteX5212" fmla="*/ 5726842 w 6610536"/>
              <a:gd name="connsiteY5212" fmla="*/ 2143316 h 6610536"/>
              <a:gd name="connsiteX5213" fmla="*/ 5724240 w 6610536"/>
              <a:gd name="connsiteY5213" fmla="*/ 2147656 h 6610536"/>
              <a:gd name="connsiteX5214" fmla="*/ 5721665 w 6610536"/>
              <a:gd name="connsiteY5214" fmla="*/ 2151392 h 6610536"/>
              <a:gd name="connsiteX5215" fmla="*/ 5719354 w 6610536"/>
              <a:gd name="connsiteY5215" fmla="*/ 2156024 h 6610536"/>
              <a:gd name="connsiteX5216" fmla="*/ 5717643 w 6610536"/>
              <a:gd name="connsiteY5216" fmla="*/ 2160938 h 6610536"/>
              <a:gd name="connsiteX5217" fmla="*/ 5715908 w 6610536"/>
              <a:gd name="connsiteY5217" fmla="*/ 2166457 h 6610536"/>
              <a:gd name="connsiteX5218" fmla="*/ 5715096 w 6610536"/>
              <a:gd name="connsiteY5218" fmla="*/ 2171636 h 6610536"/>
              <a:gd name="connsiteX5219" fmla="*/ 5714903 w 6610536"/>
              <a:gd name="connsiteY5219" fmla="*/ 2176488 h 6610536"/>
              <a:gd name="connsiteX5220" fmla="*/ 5714713 w 6610536"/>
              <a:gd name="connsiteY5220" fmla="*/ 2181342 h 6610536"/>
              <a:gd name="connsiteX5221" fmla="*/ 5714951 w 6610536"/>
              <a:gd name="connsiteY5221" fmla="*/ 2190719 h 6610536"/>
              <a:gd name="connsiteX5222" fmla="*/ 5715223 w 6610536"/>
              <a:gd name="connsiteY5222" fmla="*/ 2199186 h 6610536"/>
              <a:gd name="connsiteX5223" fmla="*/ 5715358 w 6610536"/>
              <a:gd name="connsiteY5223" fmla="*/ 2203421 h 6610536"/>
              <a:gd name="connsiteX5224" fmla="*/ 5715203 w 6610536"/>
              <a:gd name="connsiteY5224" fmla="*/ 2207364 h 6610536"/>
              <a:gd name="connsiteX5225" fmla="*/ 5714428 w 6610536"/>
              <a:gd name="connsiteY5225" fmla="*/ 2211633 h 6610536"/>
              <a:gd name="connsiteX5226" fmla="*/ 5713348 w 6610536"/>
              <a:gd name="connsiteY5226" fmla="*/ 2215915 h 6610536"/>
              <a:gd name="connsiteX5227" fmla="*/ 5711670 w 6610536"/>
              <a:gd name="connsiteY5227" fmla="*/ 2219918 h 6610536"/>
              <a:gd name="connsiteX5228" fmla="*/ 5709070 w 6610536"/>
              <a:gd name="connsiteY5228" fmla="*/ 2224261 h 6610536"/>
              <a:gd name="connsiteX5229" fmla="*/ 5705862 w 6610536"/>
              <a:gd name="connsiteY5229" fmla="*/ 2228626 h 6610536"/>
              <a:gd name="connsiteX5230" fmla="*/ 5701433 w 6610536"/>
              <a:gd name="connsiteY5230" fmla="*/ 2233039 h 6610536"/>
              <a:gd name="connsiteX5231" fmla="*/ 5701762 w 6610536"/>
              <a:gd name="connsiteY5231" fmla="*/ 2232423 h 6610536"/>
              <a:gd name="connsiteX5232" fmla="*/ 5699925 w 6610536"/>
              <a:gd name="connsiteY5232" fmla="*/ 2232797 h 6610536"/>
              <a:gd name="connsiteX5233" fmla="*/ 5695923 w 6610536"/>
              <a:gd name="connsiteY5233" fmla="*/ 2234166 h 6610536"/>
              <a:gd name="connsiteX5234" fmla="*/ 5693694 w 6610536"/>
              <a:gd name="connsiteY5234" fmla="*/ 2235222 h 6610536"/>
              <a:gd name="connsiteX5235" fmla="*/ 5693516 w 6610536"/>
              <a:gd name="connsiteY5235" fmla="*/ 2233878 h 6610536"/>
              <a:gd name="connsiteX5236" fmla="*/ 5692887 w 6610536"/>
              <a:gd name="connsiteY5236" fmla="*/ 2227908 h 6610536"/>
              <a:gd name="connsiteX5237" fmla="*/ 5691795 w 6610536"/>
              <a:gd name="connsiteY5237" fmla="*/ 2222813 h 6610536"/>
              <a:gd name="connsiteX5238" fmla="*/ 5690703 w 6610536"/>
              <a:gd name="connsiteY5238" fmla="*/ 2217719 h 6610536"/>
              <a:gd name="connsiteX5239" fmla="*/ 5689185 w 6610536"/>
              <a:gd name="connsiteY5239" fmla="*/ 2212640 h 6610536"/>
              <a:gd name="connsiteX5240" fmla="*/ 5686790 w 6610536"/>
              <a:gd name="connsiteY5240" fmla="*/ 2208023 h 6610536"/>
              <a:gd name="connsiteX5241" fmla="*/ 5684175 w 6610536"/>
              <a:gd name="connsiteY5241" fmla="*/ 2203627 h 6610536"/>
              <a:gd name="connsiteX5242" fmla="*/ 5680497 w 6610536"/>
              <a:gd name="connsiteY5242" fmla="*/ 2199058 h 6610536"/>
              <a:gd name="connsiteX5243" fmla="*/ 5676150 w 6610536"/>
              <a:gd name="connsiteY5243" fmla="*/ 2195156 h 6610536"/>
              <a:gd name="connsiteX5244" fmla="*/ 5673913 w 6610536"/>
              <a:gd name="connsiteY5244" fmla="*/ 2192031 h 6610536"/>
              <a:gd name="connsiteX5245" fmla="*/ 5671868 w 6610536"/>
              <a:gd name="connsiteY5245" fmla="*/ 2189543 h 6610536"/>
              <a:gd name="connsiteX5246" fmla="*/ 5671108 w 6610536"/>
              <a:gd name="connsiteY5246" fmla="*/ 2187002 h 6610536"/>
              <a:gd name="connsiteX5247" fmla="*/ 5670538 w 6610536"/>
              <a:gd name="connsiteY5247" fmla="*/ 2185096 h 6610536"/>
              <a:gd name="connsiteX5248" fmla="*/ 5670826 w 6610536"/>
              <a:gd name="connsiteY5248" fmla="*/ 2183160 h 6610536"/>
              <a:gd name="connsiteX5249" fmla="*/ 5671112 w 6610536"/>
              <a:gd name="connsiteY5249" fmla="*/ 2181223 h 6610536"/>
              <a:gd name="connsiteX5250" fmla="*/ 5672035 w 6610536"/>
              <a:gd name="connsiteY5250" fmla="*/ 2179476 h 6610536"/>
              <a:gd name="connsiteX5251" fmla="*/ 5673162 w 6610536"/>
              <a:gd name="connsiteY5251" fmla="*/ 2177936 h 6610536"/>
              <a:gd name="connsiteX5252" fmla="*/ 5675626 w 6610536"/>
              <a:gd name="connsiteY5252" fmla="*/ 2175061 h 6610536"/>
              <a:gd name="connsiteX5253" fmla="*/ 5678756 w 6610536"/>
              <a:gd name="connsiteY5253" fmla="*/ 2171518 h 6610536"/>
              <a:gd name="connsiteX5254" fmla="*/ 5679902 w 6610536"/>
              <a:gd name="connsiteY5254" fmla="*/ 2169548 h 6610536"/>
              <a:gd name="connsiteX5255" fmla="*/ 5681045 w 6610536"/>
              <a:gd name="connsiteY5255" fmla="*/ 2167577 h 6610536"/>
              <a:gd name="connsiteX5256" fmla="*/ 5681779 w 6610536"/>
              <a:gd name="connsiteY5256" fmla="*/ 2165196 h 6610536"/>
              <a:gd name="connsiteX5257" fmla="*/ 5681875 w 6610536"/>
              <a:gd name="connsiteY5257" fmla="*/ 2162625 h 6610536"/>
              <a:gd name="connsiteX5258" fmla="*/ 5682467 w 6610536"/>
              <a:gd name="connsiteY5258" fmla="*/ 2158322 h 6610536"/>
              <a:gd name="connsiteX5259" fmla="*/ 5682200 w 6610536"/>
              <a:gd name="connsiteY5259" fmla="*/ 2154051 h 6610536"/>
              <a:gd name="connsiteX5260" fmla="*/ 5681505 w 6610536"/>
              <a:gd name="connsiteY5260" fmla="*/ 2149797 h 6610536"/>
              <a:gd name="connsiteX5261" fmla="*/ 5680811 w 6610536"/>
              <a:gd name="connsiteY5261" fmla="*/ 2145544 h 6610536"/>
              <a:gd name="connsiteX5262" fmla="*/ 5678547 w 6610536"/>
              <a:gd name="connsiteY5262" fmla="*/ 2137496 h 6610536"/>
              <a:gd name="connsiteX5263" fmla="*/ 5676504 w 6610536"/>
              <a:gd name="connsiteY5263" fmla="*/ 2129229 h 6610536"/>
              <a:gd name="connsiteX5264" fmla="*/ 5674779 w 6610536"/>
              <a:gd name="connsiteY5264" fmla="*/ 2121644 h 6610536"/>
              <a:gd name="connsiteX5265" fmla="*/ 5675828 w 6610536"/>
              <a:gd name="connsiteY5265" fmla="*/ 2119891 h 6610536"/>
              <a:gd name="connsiteX5266" fmla="*/ 5677809 w 6610536"/>
              <a:gd name="connsiteY5266" fmla="*/ 2115877 h 6610536"/>
              <a:gd name="connsiteX5267" fmla="*/ 5679789 w 6610536"/>
              <a:gd name="connsiteY5267" fmla="*/ 2111863 h 6610536"/>
              <a:gd name="connsiteX5268" fmla="*/ 5680882 w 6610536"/>
              <a:gd name="connsiteY5268" fmla="*/ 2107277 h 6610536"/>
              <a:gd name="connsiteX5269" fmla="*/ 5683395 w 6610536"/>
              <a:gd name="connsiteY5269" fmla="*/ 2097488 h 6610536"/>
              <a:gd name="connsiteX5270" fmla="*/ 5685094 w 6610536"/>
              <a:gd name="connsiteY5270" fmla="*/ 2092879 h 6610536"/>
              <a:gd name="connsiteX5271" fmla="*/ 5686479 w 6610536"/>
              <a:gd name="connsiteY5271" fmla="*/ 2088583 h 6610536"/>
              <a:gd name="connsiteX5272" fmla="*/ 5688155 w 6610536"/>
              <a:gd name="connsiteY5272" fmla="*/ 2084582 h 6610536"/>
              <a:gd name="connsiteX5273" fmla="*/ 5690721 w 6610536"/>
              <a:gd name="connsiteY5273" fmla="*/ 2081148 h 6610536"/>
              <a:gd name="connsiteX5274" fmla="*/ 5692010 w 6610536"/>
              <a:gd name="connsiteY5274" fmla="*/ 2079282 h 6610536"/>
              <a:gd name="connsiteX5275" fmla="*/ 5693579 w 6610536"/>
              <a:gd name="connsiteY5275" fmla="*/ 2078007 h 6610536"/>
              <a:gd name="connsiteX5276" fmla="*/ 5695148 w 6610536"/>
              <a:gd name="connsiteY5276" fmla="*/ 2076735 h 6610536"/>
              <a:gd name="connsiteX5277" fmla="*/ 5697010 w 6610536"/>
              <a:gd name="connsiteY5277" fmla="*/ 2075753 h 6610536"/>
              <a:gd name="connsiteX5278" fmla="*/ 5699174 w 6610536"/>
              <a:gd name="connsiteY5278" fmla="*/ 2074761 h 6610536"/>
              <a:gd name="connsiteX5279" fmla="*/ 5701632 w 6610536"/>
              <a:gd name="connsiteY5279" fmla="*/ 2074058 h 6610536"/>
              <a:gd name="connsiteX5280" fmla="*/ 5704077 w 6610536"/>
              <a:gd name="connsiteY5280" fmla="*/ 2073658 h 6610536"/>
              <a:gd name="connsiteX5281" fmla="*/ 5881573 w 6610536"/>
              <a:gd name="connsiteY5281" fmla="*/ 2051184 h 6610536"/>
              <a:gd name="connsiteX5282" fmla="*/ 5882960 w 6610536"/>
              <a:gd name="connsiteY5282" fmla="*/ 2051857 h 6610536"/>
              <a:gd name="connsiteX5283" fmla="*/ 5890926 w 6610536"/>
              <a:gd name="connsiteY5283" fmla="*/ 2056264 h 6610536"/>
              <a:gd name="connsiteX5284" fmla="*/ 5898240 w 6610536"/>
              <a:gd name="connsiteY5284" fmla="*/ 2060908 h 6610536"/>
              <a:gd name="connsiteX5285" fmla="*/ 5905506 w 6610536"/>
              <a:gd name="connsiteY5285" fmla="*/ 2066840 h 6610536"/>
              <a:gd name="connsiteX5286" fmla="*/ 5908805 w 6610536"/>
              <a:gd name="connsiteY5286" fmla="*/ 2070139 h 6610536"/>
              <a:gd name="connsiteX5287" fmla="*/ 5910902 w 6610536"/>
              <a:gd name="connsiteY5287" fmla="*/ 2072236 h 6610536"/>
              <a:gd name="connsiteX5288" fmla="*/ 5908978 w 6610536"/>
              <a:gd name="connsiteY5288" fmla="*/ 2074837 h 6610536"/>
              <a:gd name="connsiteX5289" fmla="*/ 5906482 w 6610536"/>
              <a:gd name="connsiteY5289" fmla="*/ 2077922 h 6610536"/>
              <a:gd name="connsiteX5290" fmla="*/ 5903118 w 6610536"/>
              <a:gd name="connsiteY5290" fmla="*/ 2080448 h 6610536"/>
              <a:gd name="connsiteX5291" fmla="*/ 5899472 w 6610536"/>
              <a:gd name="connsiteY5291" fmla="*/ 2082682 h 6610536"/>
              <a:gd name="connsiteX5292" fmla="*/ 5895538 w 6610536"/>
              <a:gd name="connsiteY5292" fmla="*/ 2084629 h 6610536"/>
              <a:gd name="connsiteX5293" fmla="*/ 5891319 w 6610536"/>
              <a:gd name="connsiteY5293" fmla="*/ 2086292 h 6610536"/>
              <a:gd name="connsiteX5294" fmla="*/ 5886803 w 6610536"/>
              <a:gd name="connsiteY5294" fmla="*/ 2087964 h 6610536"/>
              <a:gd name="connsiteX5295" fmla="*/ 5881728 w 6610536"/>
              <a:gd name="connsiteY5295" fmla="*/ 2088761 h 6610536"/>
              <a:gd name="connsiteX5296" fmla="*/ 5876653 w 6610536"/>
              <a:gd name="connsiteY5296" fmla="*/ 2089559 h 6610536"/>
              <a:gd name="connsiteX5297" fmla="*/ 5874156 w 6610536"/>
              <a:gd name="connsiteY5297" fmla="*/ 2085174 h 6610536"/>
              <a:gd name="connsiteX5298" fmla="*/ 5871944 w 6610536"/>
              <a:gd name="connsiteY5298" fmla="*/ 2081079 h 6610536"/>
              <a:gd name="connsiteX5299" fmla="*/ 5870933 w 6610536"/>
              <a:gd name="connsiteY5299" fmla="*/ 2076636 h 6610536"/>
              <a:gd name="connsiteX5300" fmla="*/ 5870504 w 6610536"/>
              <a:gd name="connsiteY5300" fmla="*/ 2072469 h 6610536"/>
              <a:gd name="connsiteX5301" fmla="*/ 5870979 w 6610536"/>
              <a:gd name="connsiteY5301" fmla="*/ 2067969 h 6610536"/>
              <a:gd name="connsiteX5302" fmla="*/ 5872308 w 6610536"/>
              <a:gd name="connsiteY5302" fmla="*/ 2064332 h 6610536"/>
              <a:gd name="connsiteX5303" fmla="*/ 5873959 w 6610536"/>
              <a:gd name="connsiteY5303" fmla="*/ 2060082 h 6610536"/>
              <a:gd name="connsiteX5304" fmla="*/ 5876170 w 6610536"/>
              <a:gd name="connsiteY5304" fmla="*/ 2056708 h 6610536"/>
              <a:gd name="connsiteX5305" fmla="*/ 5878960 w 6610536"/>
              <a:gd name="connsiteY5305" fmla="*/ 2053611 h 6610536"/>
              <a:gd name="connsiteX5306" fmla="*/ 5750034 w 6610536"/>
              <a:gd name="connsiteY5306" fmla="*/ 2034982 h 6610536"/>
              <a:gd name="connsiteX5307" fmla="*/ 5750142 w 6610536"/>
              <a:gd name="connsiteY5307" fmla="*/ 2036224 h 6610536"/>
              <a:gd name="connsiteX5308" fmla="*/ 5750354 w 6610536"/>
              <a:gd name="connsiteY5308" fmla="*/ 2038653 h 6610536"/>
              <a:gd name="connsiteX5309" fmla="*/ 5749949 w 6610536"/>
              <a:gd name="connsiteY5309" fmla="*/ 2041106 h 6610536"/>
              <a:gd name="connsiteX5310" fmla="*/ 5749546 w 6610536"/>
              <a:gd name="connsiteY5310" fmla="*/ 2043557 h 6610536"/>
              <a:gd name="connsiteX5311" fmla="*/ 5748835 w 6610536"/>
              <a:gd name="connsiteY5311" fmla="*/ 2046023 h 6610536"/>
              <a:gd name="connsiteX5312" fmla="*/ 5748125 w 6610536"/>
              <a:gd name="connsiteY5312" fmla="*/ 2048488 h 6610536"/>
              <a:gd name="connsiteX5313" fmla="*/ 5747118 w 6610536"/>
              <a:gd name="connsiteY5313" fmla="*/ 2050657 h 6610536"/>
              <a:gd name="connsiteX5314" fmla="*/ 5745482 w 6610536"/>
              <a:gd name="connsiteY5314" fmla="*/ 2053159 h 6610536"/>
              <a:gd name="connsiteX5315" fmla="*/ 5744180 w 6610536"/>
              <a:gd name="connsiteY5315" fmla="*/ 2055038 h 6610536"/>
              <a:gd name="connsiteX5316" fmla="*/ 5742558 w 6610536"/>
              <a:gd name="connsiteY5316" fmla="*/ 2057234 h 6610536"/>
              <a:gd name="connsiteX5317" fmla="*/ 5740629 w 6610536"/>
              <a:gd name="connsiteY5317" fmla="*/ 2059442 h 6610536"/>
              <a:gd name="connsiteX5318" fmla="*/ 5738700 w 6610536"/>
              <a:gd name="connsiteY5318" fmla="*/ 2061650 h 6610536"/>
              <a:gd name="connsiteX5319" fmla="*/ 5736499 w 6610536"/>
              <a:gd name="connsiteY5319" fmla="*/ 2062955 h 6610536"/>
              <a:gd name="connsiteX5320" fmla="*/ 5734274 w 6610536"/>
              <a:gd name="connsiteY5320" fmla="*/ 2064870 h 6610536"/>
              <a:gd name="connsiteX5321" fmla="*/ 5731753 w 6610536"/>
              <a:gd name="connsiteY5321" fmla="*/ 2066494 h 6610536"/>
              <a:gd name="connsiteX5322" fmla="*/ 5728950 w 6610536"/>
              <a:gd name="connsiteY5322" fmla="*/ 2067516 h 6610536"/>
              <a:gd name="connsiteX5323" fmla="*/ 5726146 w 6610536"/>
              <a:gd name="connsiteY5323" fmla="*/ 2068541 h 6610536"/>
              <a:gd name="connsiteX5324" fmla="*/ 5723343 w 6610536"/>
              <a:gd name="connsiteY5324" fmla="*/ 2069565 h 6610536"/>
              <a:gd name="connsiteX5325" fmla="*/ 5719947 w 6610536"/>
              <a:gd name="connsiteY5325" fmla="*/ 2070004 h 6610536"/>
              <a:gd name="connsiteX5326" fmla="*/ 5716872 w 6610536"/>
              <a:gd name="connsiteY5326" fmla="*/ 2070126 h 6610536"/>
              <a:gd name="connsiteX5327" fmla="*/ 5713796 w 6610536"/>
              <a:gd name="connsiteY5327" fmla="*/ 2070247 h 6610536"/>
              <a:gd name="connsiteX5328" fmla="*/ 5710426 w 6610536"/>
              <a:gd name="connsiteY5328" fmla="*/ 2070075 h 6610536"/>
              <a:gd name="connsiteX5329" fmla="*/ 5708111 w 6610536"/>
              <a:gd name="connsiteY5329" fmla="*/ 2066512 h 6610536"/>
              <a:gd name="connsiteX5330" fmla="*/ 5706705 w 6610536"/>
              <a:gd name="connsiteY5330" fmla="*/ 2063217 h 6610536"/>
              <a:gd name="connsiteX5331" fmla="*/ 5705940 w 6610536"/>
              <a:gd name="connsiteY5331" fmla="*/ 2059288 h 6610536"/>
              <a:gd name="connsiteX5332" fmla="*/ 5705776 w 6610536"/>
              <a:gd name="connsiteY5332" fmla="*/ 2055640 h 6610536"/>
              <a:gd name="connsiteX5333" fmla="*/ 5705837 w 6610536"/>
              <a:gd name="connsiteY5333" fmla="*/ 2055115 h 6610536"/>
              <a:gd name="connsiteX5334" fmla="*/ 5708048 w 6610536"/>
              <a:gd name="connsiteY5334" fmla="*/ 2053558 h 6610536"/>
              <a:gd name="connsiteX5335" fmla="*/ 5711797 w 6610536"/>
              <a:gd name="connsiteY5335" fmla="*/ 2050634 h 6610536"/>
              <a:gd name="connsiteX5336" fmla="*/ 5715753 w 6610536"/>
              <a:gd name="connsiteY5336" fmla="*/ 2047916 h 6610536"/>
              <a:gd name="connsiteX5337" fmla="*/ 5719691 w 6610536"/>
              <a:gd name="connsiteY5337" fmla="*/ 2045627 h 6610536"/>
              <a:gd name="connsiteX5338" fmla="*/ 5723630 w 6610536"/>
              <a:gd name="connsiteY5338" fmla="*/ 2043337 h 6610536"/>
              <a:gd name="connsiteX5339" fmla="*/ 5727981 w 6610536"/>
              <a:gd name="connsiteY5339" fmla="*/ 2041460 h 6610536"/>
              <a:gd name="connsiteX5340" fmla="*/ 5732094 w 6610536"/>
              <a:gd name="connsiteY5340" fmla="*/ 2040236 h 6610536"/>
              <a:gd name="connsiteX5341" fmla="*/ 5740764 w 6610536"/>
              <a:gd name="connsiteY5341" fmla="*/ 2037338 h 6610536"/>
              <a:gd name="connsiteX5342" fmla="*/ 5749195 w 6610536"/>
              <a:gd name="connsiteY5342" fmla="*/ 2035092 h 6610536"/>
              <a:gd name="connsiteX5343" fmla="*/ 5382761 w 6610536"/>
              <a:gd name="connsiteY5343" fmla="*/ 1980379 h 6610536"/>
              <a:gd name="connsiteX5344" fmla="*/ 5382718 w 6610536"/>
              <a:gd name="connsiteY5344" fmla="*/ 1980704 h 6610536"/>
              <a:gd name="connsiteX5345" fmla="*/ 5382718 w 6610536"/>
              <a:gd name="connsiteY5345" fmla="*/ 1980630 h 6610536"/>
              <a:gd name="connsiteX5346" fmla="*/ 5596407 w 6610536"/>
              <a:gd name="connsiteY5346" fmla="*/ 1955601 h 6610536"/>
              <a:gd name="connsiteX5347" fmla="*/ 5596535 w 6610536"/>
              <a:gd name="connsiteY5347" fmla="*/ 1959318 h 6610536"/>
              <a:gd name="connsiteX5348" fmla="*/ 5596890 w 6610536"/>
              <a:gd name="connsiteY5348" fmla="*/ 1962813 h 6610536"/>
              <a:gd name="connsiteX5349" fmla="*/ 5596582 w 6610536"/>
              <a:gd name="connsiteY5349" fmla="*/ 1966541 h 6610536"/>
              <a:gd name="connsiteX5350" fmla="*/ 5596273 w 6610536"/>
              <a:gd name="connsiteY5350" fmla="*/ 1970270 h 6610536"/>
              <a:gd name="connsiteX5351" fmla="*/ 5595526 w 6610536"/>
              <a:gd name="connsiteY5351" fmla="*/ 1974010 h 6610536"/>
              <a:gd name="connsiteX5352" fmla="*/ 5594566 w 6610536"/>
              <a:gd name="connsiteY5352" fmla="*/ 1977536 h 6610536"/>
              <a:gd name="connsiteX5353" fmla="*/ 5593158 w 6610536"/>
              <a:gd name="connsiteY5353" fmla="*/ 1981509 h 6610536"/>
              <a:gd name="connsiteX5354" fmla="*/ 5591759 w 6610536"/>
              <a:gd name="connsiteY5354" fmla="*/ 1985046 h 6610536"/>
              <a:gd name="connsiteX5355" fmla="*/ 5589921 w 6610536"/>
              <a:gd name="connsiteY5355" fmla="*/ 1988592 h 6610536"/>
              <a:gd name="connsiteX5356" fmla="*/ 5588311 w 6610536"/>
              <a:gd name="connsiteY5356" fmla="*/ 1991913 h 6610536"/>
              <a:gd name="connsiteX5357" fmla="*/ 5586260 w 6610536"/>
              <a:gd name="connsiteY5357" fmla="*/ 1995247 h 6610536"/>
              <a:gd name="connsiteX5358" fmla="*/ 5583771 w 6610536"/>
              <a:gd name="connsiteY5358" fmla="*/ 1998590 h 6610536"/>
              <a:gd name="connsiteX5359" fmla="*/ 5578368 w 6610536"/>
              <a:gd name="connsiteY5359" fmla="*/ 2004849 h 6610536"/>
              <a:gd name="connsiteX5360" fmla="*/ 5572761 w 6610536"/>
              <a:gd name="connsiteY5360" fmla="*/ 2010456 h 6610536"/>
              <a:gd name="connsiteX5361" fmla="*/ 5566725 w 6610536"/>
              <a:gd name="connsiteY5361" fmla="*/ 2015636 h 6610536"/>
              <a:gd name="connsiteX5362" fmla="*/ 5563382 w 6610536"/>
              <a:gd name="connsiteY5362" fmla="*/ 2018125 h 6610536"/>
              <a:gd name="connsiteX5363" fmla="*/ 5560273 w 6610536"/>
              <a:gd name="connsiteY5363" fmla="*/ 2019951 h 6610536"/>
              <a:gd name="connsiteX5364" fmla="*/ 5556951 w 6610536"/>
              <a:gd name="connsiteY5364" fmla="*/ 2021562 h 6610536"/>
              <a:gd name="connsiteX5365" fmla="*/ 5553405 w 6610536"/>
              <a:gd name="connsiteY5365" fmla="*/ 2023399 h 6610536"/>
              <a:gd name="connsiteX5366" fmla="*/ 5549869 w 6610536"/>
              <a:gd name="connsiteY5366" fmla="*/ 2024799 h 6610536"/>
              <a:gd name="connsiteX5367" fmla="*/ 5546568 w 6610536"/>
              <a:gd name="connsiteY5367" fmla="*/ 2025534 h 6610536"/>
              <a:gd name="connsiteX5368" fmla="*/ 5543042 w 6610536"/>
              <a:gd name="connsiteY5368" fmla="*/ 2026493 h 6610536"/>
              <a:gd name="connsiteX5369" fmla="*/ 5539301 w 6610536"/>
              <a:gd name="connsiteY5369" fmla="*/ 2027242 h 6610536"/>
              <a:gd name="connsiteX5370" fmla="*/ 5535799 w 6610536"/>
              <a:gd name="connsiteY5370" fmla="*/ 2027326 h 6610536"/>
              <a:gd name="connsiteX5371" fmla="*/ 5532518 w 6610536"/>
              <a:gd name="connsiteY5371" fmla="*/ 2027185 h 6610536"/>
              <a:gd name="connsiteX5372" fmla="*/ 5529248 w 6610536"/>
              <a:gd name="connsiteY5372" fmla="*/ 2026606 h 6610536"/>
              <a:gd name="connsiteX5373" fmla="*/ 5525755 w 6610536"/>
              <a:gd name="connsiteY5373" fmla="*/ 2026253 h 6610536"/>
              <a:gd name="connsiteX5374" fmla="*/ 5522282 w 6610536"/>
              <a:gd name="connsiteY5374" fmla="*/ 2025023 h 6610536"/>
              <a:gd name="connsiteX5375" fmla="*/ 5519256 w 6610536"/>
              <a:gd name="connsiteY5375" fmla="*/ 2023343 h 6610536"/>
              <a:gd name="connsiteX5376" fmla="*/ 5523806 w 6610536"/>
              <a:gd name="connsiteY5376" fmla="*/ 2016230 h 6610536"/>
              <a:gd name="connsiteX5377" fmla="*/ 5528548 w 6610536"/>
              <a:gd name="connsiteY5377" fmla="*/ 2010207 h 6610536"/>
              <a:gd name="connsiteX5378" fmla="*/ 5533055 w 6610536"/>
              <a:gd name="connsiteY5378" fmla="*/ 2004844 h 6610536"/>
              <a:gd name="connsiteX5379" fmla="*/ 5537316 w 6610536"/>
              <a:gd name="connsiteY5379" fmla="*/ 2000583 h 6610536"/>
              <a:gd name="connsiteX5380" fmla="*/ 5541568 w 6610536"/>
              <a:gd name="connsiteY5380" fmla="*/ 1996759 h 6610536"/>
              <a:gd name="connsiteX5381" fmla="*/ 5545808 w 6610536"/>
              <a:gd name="connsiteY5381" fmla="*/ 1993373 h 6610536"/>
              <a:gd name="connsiteX5382" fmla="*/ 5550038 w 6610536"/>
              <a:gd name="connsiteY5382" fmla="*/ 1990426 h 6610536"/>
              <a:gd name="connsiteX5383" fmla="*/ 5554482 w 6610536"/>
              <a:gd name="connsiteY5383" fmla="*/ 1987692 h 6610536"/>
              <a:gd name="connsiteX5384" fmla="*/ 5563594 w 6610536"/>
              <a:gd name="connsiteY5384" fmla="*/ 1982000 h 6610536"/>
              <a:gd name="connsiteX5385" fmla="*/ 5568262 w 6610536"/>
              <a:gd name="connsiteY5385" fmla="*/ 1979044 h 6610536"/>
              <a:gd name="connsiteX5386" fmla="*/ 5573154 w 6610536"/>
              <a:gd name="connsiteY5386" fmla="*/ 1975859 h 6610536"/>
              <a:gd name="connsiteX5387" fmla="*/ 5578505 w 6610536"/>
              <a:gd name="connsiteY5387" fmla="*/ 1971791 h 6610536"/>
              <a:gd name="connsiteX5388" fmla="*/ 5584091 w 6610536"/>
              <a:gd name="connsiteY5388" fmla="*/ 1967062 h 6610536"/>
              <a:gd name="connsiteX5389" fmla="*/ 5590126 w 6610536"/>
              <a:gd name="connsiteY5389" fmla="*/ 1961882 h 6610536"/>
              <a:gd name="connsiteX5390" fmla="*/ 5384331 w 6610536"/>
              <a:gd name="connsiteY5390" fmla="*/ 1926796 h 6610536"/>
              <a:gd name="connsiteX5391" fmla="*/ 5386486 w 6610536"/>
              <a:gd name="connsiteY5391" fmla="*/ 1927186 h 6610536"/>
              <a:gd name="connsiteX5392" fmla="*/ 5388418 w 6610536"/>
              <a:gd name="connsiteY5392" fmla="*/ 1927798 h 6610536"/>
              <a:gd name="connsiteX5393" fmla="*/ 5390556 w 6610536"/>
              <a:gd name="connsiteY5393" fmla="*/ 1929053 h 6610536"/>
              <a:gd name="connsiteX5394" fmla="*/ 5392474 w 6610536"/>
              <a:gd name="connsiteY5394" fmla="*/ 1930529 h 6610536"/>
              <a:gd name="connsiteX5395" fmla="*/ 5393248 w 6610536"/>
              <a:gd name="connsiteY5395" fmla="*/ 1931303 h 6610536"/>
              <a:gd name="connsiteX5396" fmla="*/ 5390209 w 6610536"/>
              <a:gd name="connsiteY5396" fmla="*/ 1941552 h 6610536"/>
              <a:gd name="connsiteX5397" fmla="*/ 5390162 w 6610536"/>
              <a:gd name="connsiteY5397" fmla="*/ 1941745 h 6610536"/>
              <a:gd name="connsiteX5398" fmla="*/ 5387887 w 6610536"/>
              <a:gd name="connsiteY5398" fmla="*/ 1944020 h 6610536"/>
              <a:gd name="connsiteX5399" fmla="*/ 5385903 w 6610536"/>
              <a:gd name="connsiteY5399" fmla="*/ 1946004 h 6610536"/>
              <a:gd name="connsiteX5400" fmla="*/ 5383928 w 6610536"/>
              <a:gd name="connsiteY5400" fmla="*/ 1947556 h 6610536"/>
              <a:gd name="connsiteX5401" fmla="*/ 5381741 w 6610536"/>
              <a:gd name="connsiteY5401" fmla="*/ 1948896 h 6610536"/>
              <a:gd name="connsiteX5402" fmla="*/ 5379560 w 6610536"/>
              <a:gd name="connsiteY5402" fmla="*/ 1949803 h 6610536"/>
              <a:gd name="connsiteX5403" fmla="*/ 5377822 w 6610536"/>
              <a:gd name="connsiteY5403" fmla="*/ 1950270 h 6610536"/>
              <a:gd name="connsiteX5404" fmla="*/ 5375438 w 6610536"/>
              <a:gd name="connsiteY5404" fmla="*/ 1950532 h 6610536"/>
              <a:gd name="connsiteX5405" fmla="*/ 5373496 w 6610536"/>
              <a:gd name="connsiteY5405" fmla="*/ 1950353 h 6610536"/>
              <a:gd name="connsiteX5406" fmla="*/ 5371570 w 6610536"/>
              <a:gd name="connsiteY5406" fmla="*/ 1949310 h 6610536"/>
              <a:gd name="connsiteX5407" fmla="*/ 5369656 w 6610536"/>
              <a:gd name="connsiteY5407" fmla="*/ 1947834 h 6610536"/>
              <a:gd name="connsiteX5408" fmla="*/ 5367746 w 6610536"/>
              <a:gd name="connsiteY5408" fmla="*/ 1945925 h 6610536"/>
              <a:gd name="connsiteX5409" fmla="*/ 5365633 w 6610536"/>
              <a:gd name="connsiteY5409" fmla="*/ 1943373 h 6610536"/>
              <a:gd name="connsiteX5410" fmla="*/ 5363759 w 6610536"/>
              <a:gd name="connsiteY5410" fmla="*/ 1939734 h 6610536"/>
              <a:gd name="connsiteX5411" fmla="*/ 5367957 w 6610536"/>
              <a:gd name="connsiteY5411" fmla="*/ 1935113 h 6610536"/>
              <a:gd name="connsiteX5412" fmla="*/ 5371916 w 6610536"/>
              <a:gd name="connsiteY5412" fmla="*/ 1931577 h 6610536"/>
              <a:gd name="connsiteX5413" fmla="*/ 5374113 w 6610536"/>
              <a:gd name="connsiteY5413" fmla="*/ 1929805 h 6610536"/>
              <a:gd name="connsiteX5414" fmla="*/ 5376079 w 6610536"/>
              <a:gd name="connsiteY5414" fmla="*/ 1928686 h 6610536"/>
              <a:gd name="connsiteX5415" fmla="*/ 5378260 w 6610536"/>
              <a:gd name="connsiteY5415" fmla="*/ 1927779 h 6610536"/>
              <a:gd name="connsiteX5416" fmla="*/ 5379999 w 6610536"/>
              <a:gd name="connsiteY5416" fmla="*/ 1927312 h 6610536"/>
              <a:gd name="connsiteX5417" fmla="*/ 5382169 w 6610536"/>
              <a:gd name="connsiteY5417" fmla="*/ 1926838 h 6610536"/>
              <a:gd name="connsiteX5418" fmla="*/ 5657127 w 6610536"/>
              <a:gd name="connsiteY5418" fmla="*/ 1920909 h 6610536"/>
              <a:gd name="connsiteX5419" fmla="*/ 5658594 w 6610536"/>
              <a:gd name="connsiteY5419" fmla="*/ 1921937 h 6610536"/>
              <a:gd name="connsiteX5420" fmla="*/ 5659416 w 6610536"/>
              <a:gd name="connsiteY5420" fmla="*/ 1923197 h 6610536"/>
              <a:gd name="connsiteX5421" fmla="*/ 5659809 w 6610536"/>
              <a:gd name="connsiteY5421" fmla="*/ 1924468 h 6610536"/>
              <a:gd name="connsiteX5422" fmla="*/ 5659568 w 6610536"/>
              <a:gd name="connsiteY5422" fmla="*/ 1925542 h 6610536"/>
              <a:gd name="connsiteX5423" fmla="*/ 5659324 w 6610536"/>
              <a:gd name="connsiteY5423" fmla="*/ 1926617 h 6610536"/>
              <a:gd name="connsiteX5424" fmla="*/ 5658643 w 6610536"/>
              <a:gd name="connsiteY5424" fmla="*/ 1928132 h 6610536"/>
              <a:gd name="connsiteX5425" fmla="*/ 5656874 w 6610536"/>
              <a:gd name="connsiteY5425" fmla="*/ 1930316 h 6610536"/>
              <a:gd name="connsiteX5426" fmla="*/ 5658551 w 6610536"/>
              <a:gd name="connsiteY5426" fmla="*/ 1931551 h 6610536"/>
              <a:gd name="connsiteX5427" fmla="*/ 5660031 w 6610536"/>
              <a:gd name="connsiteY5427" fmla="*/ 1932154 h 6610536"/>
              <a:gd name="connsiteX5428" fmla="*/ 5660632 w 6610536"/>
              <a:gd name="connsiteY5428" fmla="*/ 1933633 h 6610536"/>
              <a:gd name="connsiteX5429" fmla="*/ 5661452 w 6610536"/>
              <a:gd name="connsiteY5429" fmla="*/ 1934894 h 6610536"/>
              <a:gd name="connsiteX5430" fmla="*/ 5661857 w 6610536"/>
              <a:gd name="connsiteY5430" fmla="*/ 1935737 h 6610536"/>
              <a:gd name="connsiteX5431" fmla="*/ 5662043 w 6610536"/>
              <a:gd name="connsiteY5431" fmla="*/ 1936800 h 6610536"/>
              <a:gd name="connsiteX5432" fmla="*/ 5661788 w 6610536"/>
              <a:gd name="connsiteY5432" fmla="*/ 1938302 h 6610536"/>
              <a:gd name="connsiteX5433" fmla="*/ 5661326 w 6610536"/>
              <a:gd name="connsiteY5433" fmla="*/ 1939596 h 6610536"/>
              <a:gd name="connsiteX5434" fmla="*/ 5659985 w 6610536"/>
              <a:gd name="connsiteY5434" fmla="*/ 1941770 h 6610536"/>
              <a:gd name="connsiteX5435" fmla="*/ 5657571 w 6610536"/>
              <a:gd name="connsiteY5435" fmla="*/ 1944184 h 6610536"/>
              <a:gd name="connsiteX5436" fmla="*/ 5654521 w 6610536"/>
              <a:gd name="connsiteY5436" fmla="*/ 1946402 h 6610536"/>
              <a:gd name="connsiteX5437" fmla="*/ 5651483 w 6610536"/>
              <a:gd name="connsiteY5437" fmla="*/ 1948193 h 6610536"/>
              <a:gd name="connsiteX5438" fmla="*/ 5647379 w 6610536"/>
              <a:gd name="connsiteY5438" fmla="*/ 1949797 h 6610536"/>
              <a:gd name="connsiteX5439" fmla="*/ 5643507 w 6610536"/>
              <a:gd name="connsiteY5439" fmla="*/ 1950758 h 6610536"/>
              <a:gd name="connsiteX5440" fmla="*/ 5639649 w 6610536"/>
              <a:gd name="connsiteY5440" fmla="*/ 1951287 h 6610536"/>
              <a:gd name="connsiteX5441" fmla="*/ 5635799 w 6610536"/>
              <a:gd name="connsiteY5441" fmla="*/ 1951390 h 6610536"/>
              <a:gd name="connsiteX5442" fmla="*/ 5632182 w 6610536"/>
              <a:gd name="connsiteY5442" fmla="*/ 1950848 h 6610536"/>
              <a:gd name="connsiteX5443" fmla="*/ 5630495 w 6610536"/>
              <a:gd name="connsiteY5443" fmla="*/ 1950037 h 6610536"/>
              <a:gd name="connsiteX5444" fmla="*/ 5629004 w 6610536"/>
              <a:gd name="connsiteY5444" fmla="*/ 1949863 h 6610536"/>
              <a:gd name="connsiteX5445" fmla="*/ 5627536 w 6610536"/>
              <a:gd name="connsiteY5445" fmla="*/ 1948835 h 6610536"/>
              <a:gd name="connsiteX5446" fmla="*/ 5626286 w 6610536"/>
              <a:gd name="connsiteY5446" fmla="*/ 1947587 h 6610536"/>
              <a:gd name="connsiteX5447" fmla="*/ 5625039 w 6610536"/>
              <a:gd name="connsiteY5447" fmla="*/ 1946338 h 6610536"/>
              <a:gd name="connsiteX5448" fmla="*/ 5624218 w 6610536"/>
              <a:gd name="connsiteY5448" fmla="*/ 1945077 h 6610536"/>
              <a:gd name="connsiteX5449" fmla="*/ 5624542 w 6610536"/>
              <a:gd name="connsiteY5449" fmla="*/ 1941011 h 6610536"/>
              <a:gd name="connsiteX5450" fmla="*/ 5625280 w 6610536"/>
              <a:gd name="connsiteY5450" fmla="*/ 1937359 h 6610536"/>
              <a:gd name="connsiteX5451" fmla="*/ 5626204 w 6610536"/>
              <a:gd name="connsiteY5451" fmla="*/ 1934768 h 6610536"/>
              <a:gd name="connsiteX5452" fmla="*/ 5627752 w 6610536"/>
              <a:gd name="connsiteY5452" fmla="*/ 1932804 h 6610536"/>
              <a:gd name="connsiteX5453" fmla="*/ 5629069 w 6610536"/>
              <a:gd name="connsiteY5453" fmla="*/ 1931487 h 6610536"/>
              <a:gd name="connsiteX5454" fmla="*/ 5631438 w 6610536"/>
              <a:gd name="connsiteY5454" fmla="*/ 1930784 h 6610536"/>
              <a:gd name="connsiteX5455" fmla="*/ 5633599 w 6610536"/>
              <a:gd name="connsiteY5455" fmla="*/ 1929872 h 6610536"/>
              <a:gd name="connsiteX5456" fmla="*/ 5635956 w 6610536"/>
              <a:gd name="connsiteY5456" fmla="*/ 1929596 h 6610536"/>
              <a:gd name="connsiteX5457" fmla="*/ 5640892 w 6610536"/>
              <a:gd name="connsiteY5457" fmla="*/ 1928822 h 6610536"/>
              <a:gd name="connsiteX5458" fmla="*/ 5643677 w 6610536"/>
              <a:gd name="connsiteY5458" fmla="*/ 1928534 h 6610536"/>
              <a:gd name="connsiteX5459" fmla="*/ 5646265 w 6610536"/>
              <a:gd name="connsiteY5459" fmla="*/ 1927608 h 6610536"/>
              <a:gd name="connsiteX5460" fmla="*/ 5649282 w 6610536"/>
              <a:gd name="connsiteY5460" fmla="*/ 1926673 h 6610536"/>
              <a:gd name="connsiteX5461" fmla="*/ 5651880 w 6610536"/>
              <a:gd name="connsiteY5461" fmla="*/ 1925322 h 6610536"/>
              <a:gd name="connsiteX5462" fmla="*/ 5654712 w 6610536"/>
              <a:gd name="connsiteY5462" fmla="*/ 1923323 h 6610536"/>
              <a:gd name="connsiteX5463" fmla="*/ 5431976 w 6610536"/>
              <a:gd name="connsiteY5463" fmla="*/ 1881153 h 6610536"/>
              <a:gd name="connsiteX5464" fmla="*/ 5436137 w 6610536"/>
              <a:gd name="connsiteY5464" fmla="*/ 1881604 h 6610536"/>
              <a:gd name="connsiteX5465" fmla="*/ 5440460 w 6610536"/>
              <a:gd name="connsiteY5465" fmla="*/ 1883148 h 6610536"/>
              <a:gd name="connsiteX5466" fmla="*/ 5444553 w 6610536"/>
              <a:gd name="connsiteY5466" fmla="*/ 1884923 h 6610536"/>
              <a:gd name="connsiteX5467" fmla="*/ 5447720 w 6610536"/>
              <a:gd name="connsiteY5467" fmla="*/ 1887626 h 6610536"/>
              <a:gd name="connsiteX5468" fmla="*/ 5450319 w 6610536"/>
              <a:gd name="connsiteY5468" fmla="*/ 1889845 h 6610536"/>
              <a:gd name="connsiteX5469" fmla="*/ 5450359 w 6610536"/>
              <a:gd name="connsiteY5469" fmla="*/ 1890582 h 6610536"/>
              <a:gd name="connsiteX5470" fmla="*/ 5450206 w 6610536"/>
              <a:gd name="connsiteY5470" fmla="*/ 1894448 h 6610536"/>
              <a:gd name="connsiteX5471" fmla="*/ 5449771 w 6610536"/>
              <a:gd name="connsiteY5471" fmla="*/ 1897730 h 6610536"/>
              <a:gd name="connsiteX5472" fmla="*/ 5449018 w 6610536"/>
              <a:gd name="connsiteY5472" fmla="*/ 1901324 h 6610536"/>
              <a:gd name="connsiteX5473" fmla="*/ 5447362 w 6610536"/>
              <a:gd name="connsiteY5473" fmla="*/ 1904653 h 6610536"/>
              <a:gd name="connsiteX5474" fmla="*/ 5445716 w 6610536"/>
              <a:gd name="connsiteY5474" fmla="*/ 1907688 h 6610536"/>
              <a:gd name="connsiteX5475" fmla="*/ 5443155 w 6610536"/>
              <a:gd name="connsiteY5475" fmla="*/ 1910757 h 6610536"/>
              <a:gd name="connsiteX5476" fmla="*/ 5440380 w 6610536"/>
              <a:gd name="connsiteY5476" fmla="*/ 1911459 h 6610536"/>
              <a:gd name="connsiteX5477" fmla="*/ 5437935 w 6610536"/>
              <a:gd name="connsiteY5477" fmla="*/ 1911556 h 6610536"/>
              <a:gd name="connsiteX5478" fmla="*/ 5435819 w 6610536"/>
              <a:gd name="connsiteY5478" fmla="*/ 1911046 h 6610536"/>
              <a:gd name="connsiteX5479" fmla="*/ 5433702 w 6610536"/>
              <a:gd name="connsiteY5479" fmla="*/ 1910539 h 6610536"/>
              <a:gd name="connsiteX5480" fmla="*/ 5430717 w 6610536"/>
              <a:gd name="connsiteY5480" fmla="*/ 1908873 h 6610536"/>
              <a:gd name="connsiteX5481" fmla="*/ 5428038 w 6610536"/>
              <a:gd name="connsiteY5481" fmla="*/ 1907198 h 6610536"/>
              <a:gd name="connsiteX5482" fmla="*/ 5424744 w 6610536"/>
              <a:gd name="connsiteY5482" fmla="*/ 1905546 h 6610536"/>
              <a:gd name="connsiteX5483" fmla="*/ 5423242 w 6610536"/>
              <a:gd name="connsiteY5483" fmla="*/ 1905012 h 6610536"/>
              <a:gd name="connsiteX5484" fmla="*/ 5422339 w 6610536"/>
              <a:gd name="connsiteY5484" fmla="*/ 1904666 h 6610536"/>
              <a:gd name="connsiteX5485" fmla="*/ 5422019 w 6610536"/>
              <a:gd name="connsiteY5485" fmla="*/ 1904104 h 6610536"/>
              <a:gd name="connsiteX5486" fmla="*/ 5420665 w 6610536"/>
              <a:gd name="connsiteY5486" fmla="*/ 1900429 h 6610536"/>
              <a:gd name="connsiteX5487" fmla="*/ 5419726 w 6610536"/>
              <a:gd name="connsiteY5487" fmla="*/ 1897174 h 6610536"/>
              <a:gd name="connsiteX5488" fmla="*/ 5419021 w 6610536"/>
              <a:gd name="connsiteY5488" fmla="*/ 1893689 h 6610536"/>
              <a:gd name="connsiteX5489" fmla="*/ 5418525 w 6610536"/>
              <a:gd name="connsiteY5489" fmla="*/ 1890413 h 6610536"/>
              <a:gd name="connsiteX5490" fmla="*/ 5418681 w 6610536"/>
              <a:gd name="connsiteY5490" fmla="*/ 1887322 h 6610536"/>
              <a:gd name="connsiteX5491" fmla="*/ 5418837 w 6610536"/>
              <a:gd name="connsiteY5491" fmla="*/ 1884233 h 6610536"/>
              <a:gd name="connsiteX5492" fmla="*/ 5420876 w 6610536"/>
              <a:gd name="connsiteY5492" fmla="*/ 1883031 h 6610536"/>
              <a:gd name="connsiteX5493" fmla="*/ 5423105 w 6610536"/>
              <a:gd name="connsiteY5493" fmla="*/ 1882478 h 6610536"/>
              <a:gd name="connsiteX5494" fmla="*/ 5425567 w 6610536"/>
              <a:gd name="connsiteY5494" fmla="*/ 1881695 h 6610536"/>
              <a:gd name="connsiteX5495" fmla="*/ 5427564 w 6610536"/>
              <a:gd name="connsiteY5495" fmla="*/ 1881374 h 6610536"/>
              <a:gd name="connsiteX5496" fmla="*/ 1190662 w 6610536"/>
              <a:gd name="connsiteY5496" fmla="*/ 1880067 h 6610536"/>
              <a:gd name="connsiteX5497" fmla="*/ 1195745 w 6610536"/>
              <a:gd name="connsiteY5497" fmla="*/ 1880722 h 6610536"/>
              <a:gd name="connsiteX5498" fmla="*/ 1200163 w 6610536"/>
              <a:gd name="connsiteY5498" fmla="*/ 1882042 h 6610536"/>
              <a:gd name="connsiteX5499" fmla="*/ 1204139 w 6610536"/>
              <a:gd name="connsiteY5499" fmla="*/ 1883804 h 6610536"/>
              <a:gd name="connsiteX5500" fmla="*/ 1208288 w 6610536"/>
              <a:gd name="connsiteY5500" fmla="*/ 1886624 h 6610536"/>
              <a:gd name="connsiteX5501" fmla="*/ 1212436 w 6610536"/>
              <a:gd name="connsiteY5501" fmla="*/ 1889444 h 6610536"/>
              <a:gd name="connsiteX5502" fmla="*/ 1215920 w 6610536"/>
              <a:gd name="connsiteY5502" fmla="*/ 1892928 h 6610536"/>
              <a:gd name="connsiteX5503" fmla="*/ 1219151 w 6610536"/>
              <a:gd name="connsiteY5503" fmla="*/ 1897485 h 6610536"/>
              <a:gd name="connsiteX5504" fmla="*/ 1221748 w 6610536"/>
              <a:gd name="connsiteY5504" fmla="*/ 1901856 h 6610536"/>
              <a:gd name="connsiteX5505" fmla="*/ 1224109 w 6610536"/>
              <a:gd name="connsiteY5505" fmla="*/ 1906874 h 6610536"/>
              <a:gd name="connsiteX5506" fmla="*/ 1226043 w 6610536"/>
              <a:gd name="connsiteY5506" fmla="*/ 1911907 h 6610536"/>
              <a:gd name="connsiteX5507" fmla="*/ 1221616 w 6610536"/>
              <a:gd name="connsiteY5507" fmla="*/ 1916335 h 6610536"/>
              <a:gd name="connsiteX5508" fmla="*/ 1216794 w 6610536"/>
              <a:gd name="connsiteY5508" fmla="*/ 1919927 h 6610536"/>
              <a:gd name="connsiteX5509" fmla="*/ 1212006 w 6610536"/>
              <a:gd name="connsiteY5509" fmla="*/ 1922664 h 6610536"/>
              <a:gd name="connsiteX5510" fmla="*/ 1207251 w 6610536"/>
              <a:gd name="connsiteY5510" fmla="*/ 1924552 h 6610536"/>
              <a:gd name="connsiteX5511" fmla="*/ 1202307 w 6610536"/>
              <a:gd name="connsiteY5511" fmla="*/ 1925807 h 6610536"/>
              <a:gd name="connsiteX5512" fmla="*/ 1197822 w 6610536"/>
              <a:gd name="connsiteY5512" fmla="*/ 1926191 h 6610536"/>
              <a:gd name="connsiteX5513" fmla="*/ 1192721 w 6610536"/>
              <a:gd name="connsiteY5513" fmla="*/ 1925962 h 6610536"/>
              <a:gd name="connsiteX5514" fmla="*/ 1191777 w 6610536"/>
              <a:gd name="connsiteY5514" fmla="*/ 1925712 h 6610536"/>
              <a:gd name="connsiteX5515" fmla="*/ 1189404 w 6610536"/>
              <a:gd name="connsiteY5515" fmla="*/ 1918599 h 6610536"/>
              <a:gd name="connsiteX5516" fmla="*/ 1185637 w 6610536"/>
              <a:gd name="connsiteY5516" fmla="*/ 1906635 h 6610536"/>
              <a:gd name="connsiteX5517" fmla="*/ 1182791 w 6610536"/>
              <a:gd name="connsiteY5517" fmla="*/ 1894330 h 6610536"/>
              <a:gd name="connsiteX5518" fmla="*/ 1180148 w 6610536"/>
              <a:gd name="connsiteY5518" fmla="*/ 1882235 h 6610536"/>
              <a:gd name="connsiteX5519" fmla="*/ 1181234 w 6610536"/>
              <a:gd name="connsiteY5519" fmla="*/ 1881709 h 6610536"/>
              <a:gd name="connsiteX5520" fmla="*/ 1183603 w 6610536"/>
              <a:gd name="connsiteY5520" fmla="*/ 1880977 h 6610536"/>
              <a:gd name="connsiteX5521" fmla="*/ 1186178 w 6610536"/>
              <a:gd name="connsiteY5521" fmla="*/ 1880453 h 6610536"/>
              <a:gd name="connsiteX5522" fmla="*/ 1188735 w 6610536"/>
              <a:gd name="connsiteY5522" fmla="*/ 1880354 h 6610536"/>
              <a:gd name="connsiteX5523" fmla="*/ 1172185 w 6610536"/>
              <a:gd name="connsiteY5523" fmla="*/ 1813087 h 6610536"/>
              <a:gd name="connsiteX5524" fmla="*/ 1172998 w 6610536"/>
              <a:gd name="connsiteY5524" fmla="*/ 1813126 h 6610536"/>
              <a:gd name="connsiteX5525" fmla="*/ 1174933 w 6610536"/>
              <a:gd name="connsiteY5525" fmla="*/ 1813692 h 6610536"/>
              <a:gd name="connsiteX5526" fmla="*/ 1177303 w 6610536"/>
              <a:gd name="connsiteY5526" fmla="*/ 1814239 h 6610536"/>
              <a:gd name="connsiteX5527" fmla="*/ 1179219 w 6610536"/>
              <a:gd name="connsiteY5527" fmla="*/ 1815241 h 6610536"/>
              <a:gd name="connsiteX5528" fmla="*/ 1181342 w 6610536"/>
              <a:gd name="connsiteY5528" fmla="*/ 1816452 h 6610536"/>
              <a:gd name="connsiteX5529" fmla="*/ 1183028 w 6610536"/>
              <a:gd name="connsiteY5529" fmla="*/ 1817683 h 6610536"/>
              <a:gd name="connsiteX5530" fmla="*/ 1184694 w 6610536"/>
              <a:gd name="connsiteY5530" fmla="*/ 1819349 h 6610536"/>
              <a:gd name="connsiteX5531" fmla="*/ 1186153 w 6610536"/>
              <a:gd name="connsiteY5531" fmla="*/ 1820809 h 6610536"/>
              <a:gd name="connsiteX5532" fmla="*/ 1187592 w 6610536"/>
              <a:gd name="connsiteY5532" fmla="*/ 1822704 h 6610536"/>
              <a:gd name="connsiteX5533" fmla="*/ 1188803 w 6610536"/>
              <a:gd name="connsiteY5533" fmla="*/ 1824826 h 6610536"/>
              <a:gd name="connsiteX5534" fmla="*/ 1189597 w 6610536"/>
              <a:gd name="connsiteY5534" fmla="*/ 1826533 h 6610536"/>
              <a:gd name="connsiteX5535" fmla="*/ 1190144 w 6610536"/>
              <a:gd name="connsiteY5535" fmla="*/ 1828903 h 6610536"/>
              <a:gd name="connsiteX5536" fmla="*/ 1190690 w 6610536"/>
              <a:gd name="connsiteY5536" fmla="*/ 1831274 h 6610536"/>
              <a:gd name="connsiteX5537" fmla="*/ 1191010 w 6610536"/>
              <a:gd name="connsiteY5537" fmla="*/ 1833872 h 6610536"/>
              <a:gd name="connsiteX5538" fmla="*/ 1190891 w 6610536"/>
              <a:gd name="connsiteY5538" fmla="*/ 1836491 h 6610536"/>
              <a:gd name="connsiteX5539" fmla="*/ 1190775 w 6610536"/>
              <a:gd name="connsiteY5539" fmla="*/ 1839108 h 6610536"/>
              <a:gd name="connsiteX5540" fmla="*/ 1190221 w 6610536"/>
              <a:gd name="connsiteY5540" fmla="*/ 1841745 h 6610536"/>
              <a:gd name="connsiteX5541" fmla="*/ 1189876 w 6610536"/>
              <a:gd name="connsiteY5541" fmla="*/ 1844592 h 6610536"/>
              <a:gd name="connsiteX5542" fmla="*/ 1188657 w 6610536"/>
              <a:gd name="connsiteY5542" fmla="*/ 1847478 h 6610536"/>
              <a:gd name="connsiteX5543" fmla="*/ 1187437 w 6610536"/>
              <a:gd name="connsiteY5543" fmla="*/ 1850362 h 6610536"/>
              <a:gd name="connsiteX5544" fmla="*/ 1186012 w 6610536"/>
              <a:gd name="connsiteY5544" fmla="*/ 1853039 h 6610536"/>
              <a:gd name="connsiteX5545" fmla="*/ 1183693 w 6610536"/>
              <a:gd name="connsiteY5545" fmla="*/ 1856192 h 6610536"/>
              <a:gd name="connsiteX5546" fmla="*/ 1182037 w 6610536"/>
              <a:gd name="connsiteY5546" fmla="*/ 1859098 h 6610536"/>
              <a:gd name="connsiteX5547" fmla="*/ 1177674 w 6610536"/>
              <a:gd name="connsiteY5547" fmla="*/ 1859293 h 6610536"/>
              <a:gd name="connsiteX5548" fmla="*/ 1176624 w 6610536"/>
              <a:gd name="connsiteY5548" fmla="*/ 1859341 h 6610536"/>
              <a:gd name="connsiteX5549" fmla="*/ 1175902 w 6610536"/>
              <a:gd name="connsiteY5549" fmla="*/ 1854018 h 6610536"/>
              <a:gd name="connsiteX5550" fmla="*/ 1174658 w 6610536"/>
              <a:gd name="connsiteY5550" fmla="*/ 1839530 h 6610536"/>
              <a:gd name="connsiteX5551" fmla="*/ 1173133 w 6610536"/>
              <a:gd name="connsiteY5551" fmla="*/ 1824446 h 6610536"/>
              <a:gd name="connsiteX5552" fmla="*/ 5553365 w 6610536"/>
              <a:gd name="connsiteY5552" fmla="*/ 1804755 h 6610536"/>
              <a:gd name="connsiteX5553" fmla="*/ 5556113 w 6610536"/>
              <a:gd name="connsiteY5553" fmla="*/ 1805276 h 6610536"/>
              <a:gd name="connsiteX5554" fmla="*/ 5559291 w 6610536"/>
              <a:gd name="connsiteY5554" fmla="*/ 1805778 h 6610536"/>
              <a:gd name="connsiteX5555" fmla="*/ 5562245 w 6610536"/>
              <a:gd name="connsiteY5555" fmla="*/ 1806504 h 6610536"/>
              <a:gd name="connsiteX5556" fmla="*/ 5564960 w 6610536"/>
              <a:gd name="connsiteY5556" fmla="*/ 1807879 h 6610536"/>
              <a:gd name="connsiteX5557" fmla="*/ 5567653 w 6610536"/>
              <a:gd name="connsiteY5557" fmla="*/ 1809681 h 6610536"/>
              <a:gd name="connsiteX5558" fmla="*/ 5570125 w 6610536"/>
              <a:gd name="connsiteY5558" fmla="*/ 1811707 h 6610536"/>
              <a:gd name="connsiteX5559" fmla="*/ 5572373 w 6610536"/>
              <a:gd name="connsiteY5559" fmla="*/ 1813955 h 6610536"/>
              <a:gd name="connsiteX5560" fmla="*/ 5574809 w 6610536"/>
              <a:gd name="connsiteY5560" fmla="*/ 1816836 h 6610536"/>
              <a:gd name="connsiteX5561" fmla="*/ 5569738 w 6610536"/>
              <a:gd name="connsiteY5561" fmla="*/ 1820681 h 6610536"/>
              <a:gd name="connsiteX5562" fmla="*/ 5564219 w 6610536"/>
              <a:gd name="connsiteY5562" fmla="*/ 1824973 h 6610536"/>
              <a:gd name="connsiteX5563" fmla="*/ 5561079 w 6610536"/>
              <a:gd name="connsiteY5563" fmla="*/ 1827867 h 6610536"/>
              <a:gd name="connsiteX5564" fmla="*/ 5558445 w 6610536"/>
              <a:gd name="connsiteY5564" fmla="*/ 1821946 h 6610536"/>
              <a:gd name="connsiteX5565" fmla="*/ 5555068 w 6610536"/>
              <a:gd name="connsiteY5565" fmla="*/ 1815416 h 6610536"/>
              <a:gd name="connsiteX5566" fmla="*/ 5550783 w 6610536"/>
              <a:gd name="connsiteY5566" fmla="*/ 1808922 h 6610536"/>
              <a:gd name="connsiteX5567" fmla="*/ 5546986 w 6610536"/>
              <a:gd name="connsiteY5567" fmla="*/ 1813009 h 6610536"/>
              <a:gd name="connsiteX5568" fmla="*/ 5542561 w 6610536"/>
              <a:gd name="connsiteY5568" fmla="*/ 1817726 h 6610536"/>
              <a:gd name="connsiteX5569" fmla="*/ 5538755 w 6610536"/>
              <a:gd name="connsiteY5569" fmla="*/ 1822116 h 6610536"/>
              <a:gd name="connsiteX5570" fmla="*/ 5534936 w 6610536"/>
              <a:gd name="connsiteY5570" fmla="*/ 1826809 h 6610536"/>
              <a:gd name="connsiteX5571" fmla="*/ 5533604 w 6610536"/>
              <a:gd name="connsiteY5571" fmla="*/ 1829891 h 6610536"/>
              <a:gd name="connsiteX5572" fmla="*/ 5531979 w 6610536"/>
              <a:gd name="connsiteY5572" fmla="*/ 1832682 h 6610536"/>
              <a:gd name="connsiteX5573" fmla="*/ 5530949 w 6610536"/>
              <a:gd name="connsiteY5573" fmla="*/ 1835751 h 6610536"/>
              <a:gd name="connsiteX5574" fmla="*/ 5529920 w 6610536"/>
              <a:gd name="connsiteY5574" fmla="*/ 1838820 h 6610536"/>
              <a:gd name="connsiteX5575" fmla="*/ 5529170 w 6610536"/>
              <a:gd name="connsiteY5575" fmla="*/ 1842484 h 6610536"/>
              <a:gd name="connsiteX5576" fmla="*/ 5529014 w 6610536"/>
              <a:gd name="connsiteY5576" fmla="*/ 1846428 h 6610536"/>
              <a:gd name="connsiteX5577" fmla="*/ 5528847 w 6610536"/>
              <a:gd name="connsiteY5577" fmla="*/ 1850674 h 6610536"/>
              <a:gd name="connsiteX5578" fmla="*/ 5529231 w 6610536"/>
              <a:gd name="connsiteY5578" fmla="*/ 1854726 h 6610536"/>
              <a:gd name="connsiteX5579" fmla="*/ 5528557 w 6610536"/>
              <a:gd name="connsiteY5579" fmla="*/ 1855148 h 6610536"/>
              <a:gd name="connsiteX5580" fmla="*/ 5521122 w 6610536"/>
              <a:gd name="connsiteY5580" fmla="*/ 1854612 h 6610536"/>
              <a:gd name="connsiteX5581" fmla="*/ 5512654 w 6610536"/>
              <a:gd name="connsiteY5581" fmla="*/ 1854342 h 6610536"/>
              <a:gd name="connsiteX5582" fmla="*/ 5502419 w 6610536"/>
              <a:gd name="connsiteY5582" fmla="*/ 1854417 h 6610536"/>
              <a:gd name="connsiteX5583" fmla="*/ 5504395 w 6610536"/>
              <a:gd name="connsiteY5583" fmla="*/ 1855419 h 6610536"/>
              <a:gd name="connsiteX5584" fmla="*/ 5507704 w 6610536"/>
              <a:gd name="connsiteY5584" fmla="*/ 1857441 h 6610536"/>
              <a:gd name="connsiteX5585" fmla="*/ 5510989 w 6610536"/>
              <a:gd name="connsiteY5585" fmla="*/ 1860079 h 6610536"/>
              <a:gd name="connsiteX5586" fmla="*/ 5513492 w 6610536"/>
              <a:gd name="connsiteY5586" fmla="*/ 1862573 h 6610536"/>
              <a:gd name="connsiteX5587" fmla="*/ 5511182 w 6610536"/>
              <a:gd name="connsiteY5587" fmla="*/ 1862883 h 6610536"/>
              <a:gd name="connsiteX5588" fmla="*/ 5508598 w 6610536"/>
              <a:gd name="connsiteY5588" fmla="*/ 1863421 h 6610536"/>
              <a:gd name="connsiteX5589" fmla="*/ 5505831 w 6610536"/>
              <a:gd name="connsiteY5589" fmla="*/ 1863328 h 6610536"/>
              <a:gd name="connsiteX5590" fmla="*/ 5503266 w 6610536"/>
              <a:gd name="connsiteY5590" fmla="*/ 1863439 h 6610536"/>
              <a:gd name="connsiteX5591" fmla="*/ 5500741 w 6610536"/>
              <a:gd name="connsiteY5591" fmla="*/ 1862695 h 6610536"/>
              <a:gd name="connsiteX5592" fmla="*/ 5498213 w 6610536"/>
              <a:gd name="connsiteY5592" fmla="*/ 1861951 h 6610536"/>
              <a:gd name="connsiteX5593" fmla="*/ 5495705 w 6610536"/>
              <a:gd name="connsiteY5593" fmla="*/ 1860781 h 6610536"/>
              <a:gd name="connsiteX5594" fmla="*/ 5493010 w 6610536"/>
              <a:gd name="connsiteY5594" fmla="*/ 1858978 h 6610536"/>
              <a:gd name="connsiteX5595" fmla="*/ 5490743 w 6610536"/>
              <a:gd name="connsiteY5595" fmla="*/ 1857157 h 6610536"/>
              <a:gd name="connsiteX5596" fmla="*/ 5493343 w 6610536"/>
              <a:gd name="connsiteY5596" fmla="*/ 1851286 h 6610536"/>
              <a:gd name="connsiteX5597" fmla="*/ 5496593 w 6610536"/>
              <a:gd name="connsiteY5597" fmla="*/ 1845174 h 6610536"/>
              <a:gd name="connsiteX5598" fmla="*/ 5500903 w 6610536"/>
              <a:gd name="connsiteY5598" fmla="*/ 1839229 h 6610536"/>
              <a:gd name="connsiteX5599" fmla="*/ 5505435 w 6610536"/>
              <a:gd name="connsiteY5599" fmla="*/ 1833060 h 6610536"/>
              <a:gd name="connsiteX5600" fmla="*/ 5510803 w 6610536"/>
              <a:gd name="connsiteY5600" fmla="*/ 1827284 h 6610536"/>
              <a:gd name="connsiteX5601" fmla="*/ 5516154 w 6610536"/>
              <a:gd name="connsiteY5601" fmla="*/ 1821934 h 6610536"/>
              <a:gd name="connsiteX5602" fmla="*/ 5522321 w 6610536"/>
              <a:gd name="connsiteY5602" fmla="*/ 1817401 h 6610536"/>
              <a:gd name="connsiteX5603" fmla="*/ 5528488 w 6610536"/>
              <a:gd name="connsiteY5603" fmla="*/ 1812870 h 6610536"/>
              <a:gd name="connsiteX5604" fmla="*/ 5534600 w 6610536"/>
              <a:gd name="connsiteY5604" fmla="*/ 1809619 h 6610536"/>
              <a:gd name="connsiteX5605" fmla="*/ 5538074 w 6610536"/>
              <a:gd name="connsiteY5605" fmla="*/ 1808190 h 6610536"/>
              <a:gd name="connsiteX5606" fmla="*/ 5540899 w 6610536"/>
              <a:gd name="connsiteY5606" fmla="*/ 1807000 h 6610536"/>
              <a:gd name="connsiteX5607" fmla="*/ 5544130 w 6610536"/>
              <a:gd name="connsiteY5607" fmla="*/ 1806220 h 6610536"/>
              <a:gd name="connsiteX5608" fmla="*/ 5547159 w 6610536"/>
              <a:gd name="connsiteY5608" fmla="*/ 1805237 h 6610536"/>
              <a:gd name="connsiteX5609" fmla="*/ 5550150 w 6610536"/>
              <a:gd name="connsiteY5609" fmla="*/ 1805106 h 6610536"/>
              <a:gd name="connsiteX5610" fmla="*/ 5794480 w 6610536"/>
              <a:gd name="connsiteY5610" fmla="*/ 1801685 h 6610536"/>
              <a:gd name="connsiteX5611" fmla="*/ 5823655 w 6610536"/>
              <a:gd name="connsiteY5611" fmla="*/ 1830866 h 6610536"/>
              <a:gd name="connsiteX5612" fmla="*/ 5827079 w 6610536"/>
              <a:gd name="connsiteY5612" fmla="*/ 1836182 h 6610536"/>
              <a:gd name="connsiteX5613" fmla="*/ 5829000 w 6610536"/>
              <a:gd name="connsiteY5613" fmla="*/ 1841256 h 6610536"/>
              <a:gd name="connsiteX5614" fmla="*/ 5829813 w 6610536"/>
              <a:gd name="connsiteY5614" fmla="*/ 1843646 h 6610536"/>
              <a:gd name="connsiteX5615" fmla="*/ 5830323 w 6610536"/>
              <a:gd name="connsiteY5615" fmla="*/ 1846048 h 6610536"/>
              <a:gd name="connsiteX5616" fmla="*/ 5830555 w 6610536"/>
              <a:gd name="connsiteY5616" fmla="*/ 1847858 h 6610536"/>
              <a:gd name="connsiteX5617" fmla="*/ 5830471 w 6610536"/>
              <a:gd name="connsiteY5617" fmla="*/ 1849980 h 6610536"/>
              <a:gd name="connsiteX5618" fmla="*/ 5830387 w 6610536"/>
              <a:gd name="connsiteY5618" fmla="*/ 1852104 h 6610536"/>
              <a:gd name="connsiteX5619" fmla="*/ 5830011 w 6610536"/>
              <a:gd name="connsiteY5619" fmla="*/ 1853936 h 6610536"/>
              <a:gd name="connsiteX5620" fmla="*/ 5828365 w 6610536"/>
              <a:gd name="connsiteY5620" fmla="*/ 1857330 h 6610536"/>
              <a:gd name="connsiteX5621" fmla="*/ 5826704 w 6610536"/>
              <a:gd name="connsiteY5621" fmla="*/ 1861032 h 6610536"/>
              <a:gd name="connsiteX5622" fmla="*/ 5824159 w 6610536"/>
              <a:gd name="connsiteY5622" fmla="*/ 1864160 h 6610536"/>
              <a:gd name="connsiteX5623" fmla="*/ 5821017 w 6610536"/>
              <a:gd name="connsiteY5623" fmla="*/ 1867010 h 6610536"/>
              <a:gd name="connsiteX5624" fmla="*/ 5817562 w 6610536"/>
              <a:gd name="connsiteY5624" fmla="*/ 1870175 h 6610536"/>
              <a:gd name="connsiteX5625" fmla="*/ 5810069 w 6610536"/>
              <a:gd name="connsiteY5625" fmla="*/ 1875922 h 6610536"/>
              <a:gd name="connsiteX5626" fmla="*/ 5802223 w 6610536"/>
              <a:gd name="connsiteY5626" fmla="*/ 1882895 h 6610536"/>
              <a:gd name="connsiteX5627" fmla="*/ 5798754 w 6610536"/>
              <a:gd name="connsiteY5627" fmla="*/ 1886362 h 6610536"/>
              <a:gd name="connsiteX5628" fmla="*/ 5795263 w 6610536"/>
              <a:gd name="connsiteY5628" fmla="*/ 1890438 h 6610536"/>
              <a:gd name="connsiteX5629" fmla="*/ 5791129 w 6610536"/>
              <a:gd name="connsiteY5629" fmla="*/ 1895449 h 6610536"/>
              <a:gd name="connsiteX5630" fmla="*/ 5787589 w 6610536"/>
              <a:gd name="connsiteY5630" fmla="*/ 1900735 h 6610536"/>
              <a:gd name="connsiteX5631" fmla="*/ 5780791 w 6610536"/>
              <a:gd name="connsiteY5631" fmla="*/ 1911907 h 6610536"/>
              <a:gd name="connsiteX5632" fmla="*/ 5774002 w 6610536"/>
              <a:gd name="connsiteY5632" fmla="*/ 1922775 h 6610536"/>
              <a:gd name="connsiteX5633" fmla="*/ 5770778 w 6610536"/>
              <a:gd name="connsiteY5633" fmla="*/ 1927750 h 6610536"/>
              <a:gd name="connsiteX5634" fmla="*/ 5766958 w 6610536"/>
              <a:gd name="connsiteY5634" fmla="*/ 1932442 h 6610536"/>
              <a:gd name="connsiteX5635" fmla="*/ 5763490 w 6610536"/>
              <a:gd name="connsiteY5635" fmla="*/ 1935911 h 6610536"/>
              <a:gd name="connsiteX5636" fmla="*/ 5761600 w 6610536"/>
              <a:gd name="connsiteY5636" fmla="*/ 1937801 h 6610536"/>
              <a:gd name="connsiteX5637" fmla="*/ 5759418 w 6610536"/>
              <a:gd name="connsiteY5637" fmla="*/ 1939403 h 6610536"/>
              <a:gd name="connsiteX5638" fmla="*/ 5757258 w 6610536"/>
              <a:gd name="connsiteY5638" fmla="*/ 1940396 h 6610536"/>
              <a:gd name="connsiteX5639" fmla="*/ 5755415 w 6610536"/>
              <a:gd name="connsiteY5639" fmla="*/ 1941075 h 6610536"/>
              <a:gd name="connsiteX5640" fmla="*/ 5753255 w 6610536"/>
              <a:gd name="connsiteY5640" fmla="*/ 1942068 h 6610536"/>
              <a:gd name="connsiteX5641" fmla="*/ 5750829 w 6610536"/>
              <a:gd name="connsiteY5641" fmla="*/ 1942165 h 6610536"/>
              <a:gd name="connsiteX5642" fmla="*/ 5748404 w 6610536"/>
              <a:gd name="connsiteY5642" fmla="*/ 1942261 h 6610536"/>
              <a:gd name="connsiteX5643" fmla="*/ 5746002 w 6610536"/>
              <a:gd name="connsiteY5643" fmla="*/ 1941749 h 6610536"/>
              <a:gd name="connsiteX5644" fmla="*/ 5743297 w 6610536"/>
              <a:gd name="connsiteY5644" fmla="*/ 1941250 h 6610536"/>
              <a:gd name="connsiteX5645" fmla="*/ 5740614 w 6610536"/>
              <a:gd name="connsiteY5645" fmla="*/ 1940145 h 6610536"/>
              <a:gd name="connsiteX5646" fmla="*/ 5737640 w 6610536"/>
              <a:gd name="connsiteY5646" fmla="*/ 1938747 h 6610536"/>
              <a:gd name="connsiteX5647" fmla="*/ 5734692 w 6610536"/>
              <a:gd name="connsiteY5647" fmla="*/ 1936745 h 6610536"/>
              <a:gd name="connsiteX5648" fmla="*/ 5731727 w 6610536"/>
              <a:gd name="connsiteY5648" fmla="*/ 1934645 h 6610536"/>
              <a:gd name="connsiteX5649" fmla="*/ 5731455 w 6610536"/>
              <a:gd name="connsiteY5649" fmla="*/ 1931802 h 6610536"/>
              <a:gd name="connsiteX5650" fmla="*/ 5731534 w 6610536"/>
              <a:gd name="connsiteY5650" fmla="*/ 1924294 h 6610536"/>
              <a:gd name="connsiteX5651" fmla="*/ 5731615 w 6610536"/>
              <a:gd name="connsiteY5651" fmla="*/ 1916786 h 6610536"/>
              <a:gd name="connsiteX5652" fmla="*/ 5732125 w 6610536"/>
              <a:gd name="connsiteY5652" fmla="*/ 1909260 h 6610536"/>
              <a:gd name="connsiteX5653" fmla="*/ 5733080 w 6610536"/>
              <a:gd name="connsiteY5653" fmla="*/ 1901290 h 6610536"/>
              <a:gd name="connsiteX5654" fmla="*/ 5734878 w 6610536"/>
              <a:gd name="connsiteY5654" fmla="*/ 1893714 h 6610536"/>
              <a:gd name="connsiteX5655" fmla="*/ 5736899 w 6610536"/>
              <a:gd name="connsiteY5655" fmla="*/ 1885914 h 6610536"/>
              <a:gd name="connsiteX5656" fmla="*/ 5739746 w 6610536"/>
              <a:gd name="connsiteY5656" fmla="*/ 1878942 h 6610536"/>
              <a:gd name="connsiteX5657" fmla="*/ 5743707 w 6610536"/>
              <a:gd name="connsiteY5657" fmla="*/ 1870852 h 6610536"/>
              <a:gd name="connsiteX5658" fmla="*/ 5748596 w 6610536"/>
              <a:gd name="connsiteY5658" fmla="*/ 1861012 h 6610536"/>
              <a:gd name="connsiteX5659" fmla="*/ 5754344 w 6610536"/>
              <a:gd name="connsiteY5659" fmla="*/ 1851136 h 6610536"/>
              <a:gd name="connsiteX5660" fmla="*/ 5761192 w 6610536"/>
              <a:gd name="connsiteY5660" fmla="*/ 1840577 h 6610536"/>
              <a:gd name="connsiteX5661" fmla="*/ 5768674 w 6610536"/>
              <a:gd name="connsiteY5661" fmla="*/ 1830204 h 6610536"/>
              <a:gd name="connsiteX5662" fmla="*/ 5776346 w 6610536"/>
              <a:gd name="connsiteY5662" fmla="*/ 1820468 h 6610536"/>
              <a:gd name="connsiteX5663" fmla="*/ 5780619 w 6610536"/>
              <a:gd name="connsiteY5663" fmla="*/ 1815369 h 6610536"/>
              <a:gd name="connsiteX5664" fmla="*/ 5784877 w 6610536"/>
              <a:gd name="connsiteY5664" fmla="*/ 1810698 h 6610536"/>
              <a:gd name="connsiteX5665" fmla="*/ 5789341 w 6610536"/>
              <a:gd name="connsiteY5665" fmla="*/ 1806235 h 6610536"/>
              <a:gd name="connsiteX5666" fmla="*/ 5793787 w 6610536"/>
              <a:gd name="connsiteY5666" fmla="*/ 1802202 h 6610536"/>
              <a:gd name="connsiteX5667" fmla="*/ 5259185 w 6610536"/>
              <a:gd name="connsiteY5667" fmla="*/ 1797930 h 6610536"/>
              <a:gd name="connsiteX5668" fmla="*/ 5260871 w 6610536"/>
              <a:gd name="connsiteY5668" fmla="*/ 1798306 h 6610536"/>
              <a:gd name="connsiteX5669" fmla="*/ 5263186 w 6610536"/>
              <a:gd name="connsiteY5669" fmla="*/ 1798873 h 6610536"/>
              <a:gd name="connsiteX5670" fmla="*/ 5264860 w 6610536"/>
              <a:gd name="connsiteY5670" fmla="*/ 1799671 h 6610536"/>
              <a:gd name="connsiteX5671" fmla="*/ 5266943 w 6610536"/>
              <a:gd name="connsiteY5671" fmla="*/ 1800883 h 6610536"/>
              <a:gd name="connsiteX5672" fmla="*/ 5268810 w 6610536"/>
              <a:gd name="connsiteY5672" fmla="*/ 1802313 h 6610536"/>
              <a:gd name="connsiteX5673" fmla="*/ 5270883 w 6610536"/>
              <a:gd name="connsiteY5673" fmla="*/ 1803948 h 6610536"/>
              <a:gd name="connsiteX5674" fmla="*/ 5272736 w 6610536"/>
              <a:gd name="connsiteY5674" fmla="*/ 1805802 h 6610536"/>
              <a:gd name="connsiteX5675" fmla="*/ 5274578 w 6610536"/>
              <a:gd name="connsiteY5675" fmla="*/ 1808080 h 6610536"/>
              <a:gd name="connsiteX5676" fmla="*/ 5271533 w 6610536"/>
              <a:gd name="connsiteY5676" fmla="*/ 1810714 h 6610536"/>
              <a:gd name="connsiteX5677" fmla="*/ 5268269 w 6610536"/>
              <a:gd name="connsiteY5677" fmla="*/ 1813566 h 6610536"/>
              <a:gd name="connsiteX5678" fmla="*/ 5261970 w 6610536"/>
              <a:gd name="connsiteY5678" fmla="*/ 1818627 h 6610536"/>
              <a:gd name="connsiteX5679" fmla="*/ 5255494 w 6610536"/>
              <a:gd name="connsiteY5679" fmla="*/ 1822634 h 6610536"/>
              <a:gd name="connsiteX5680" fmla="*/ 5249027 w 6610536"/>
              <a:gd name="connsiteY5680" fmla="*/ 1826215 h 6610536"/>
              <a:gd name="connsiteX5681" fmla="*/ 5236327 w 6610536"/>
              <a:gd name="connsiteY5681" fmla="*/ 1832737 h 6610536"/>
              <a:gd name="connsiteX5682" fmla="*/ 5230053 w 6610536"/>
              <a:gd name="connsiteY5682" fmla="*/ 1836949 h 6610536"/>
              <a:gd name="connsiteX5683" fmla="*/ 5223563 w 6610536"/>
              <a:gd name="connsiteY5683" fmla="*/ 1841380 h 6610536"/>
              <a:gd name="connsiteX5684" fmla="*/ 5220641 w 6610536"/>
              <a:gd name="connsiteY5684" fmla="*/ 1839770 h 6610536"/>
              <a:gd name="connsiteX5685" fmla="*/ 5217732 w 6610536"/>
              <a:gd name="connsiteY5685" fmla="*/ 1837736 h 6610536"/>
              <a:gd name="connsiteX5686" fmla="*/ 5216315 w 6610536"/>
              <a:gd name="connsiteY5686" fmla="*/ 1835445 h 6610536"/>
              <a:gd name="connsiteX5687" fmla="*/ 5214886 w 6610536"/>
              <a:gd name="connsiteY5687" fmla="*/ 1833579 h 6610536"/>
              <a:gd name="connsiteX5688" fmla="*/ 5214088 w 6610536"/>
              <a:gd name="connsiteY5688" fmla="*/ 1831905 h 6610536"/>
              <a:gd name="connsiteX5689" fmla="*/ 5213082 w 6610536"/>
              <a:gd name="connsiteY5689" fmla="*/ 1830025 h 6610536"/>
              <a:gd name="connsiteX5690" fmla="*/ 5212937 w 6610536"/>
              <a:gd name="connsiteY5690" fmla="*/ 1827698 h 6610536"/>
              <a:gd name="connsiteX5691" fmla="*/ 5212783 w 6610536"/>
              <a:gd name="connsiteY5691" fmla="*/ 1825794 h 6610536"/>
              <a:gd name="connsiteX5692" fmla="*/ 5213018 w 6610536"/>
              <a:gd name="connsiteY5692" fmla="*/ 1817730 h 6610536"/>
              <a:gd name="connsiteX5693" fmla="*/ 5213068 w 6610536"/>
              <a:gd name="connsiteY5693" fmla="*/ 1816033 h 6610536"/>
              <a:gd name="connsiteX5694" fmla="*/ 5212487 w 6610536"/>
              <a:gd name="connsiteY5694" fmla="*/ 1814141 h 6610536"/>
              <a:gd name="connsiteX5695" fmla="*/ 5211921 w 6610536"/>
              <a:gd name="connsiteY5695" fmla="*/ 1811825 h 6610536"/>
              <a:gd name="connsiteX5696" fmla="*/ 5210914 w 6610536"/>
              <a:gd name="connsiteY5696" fmla="*/ 1809946 h 6610536"/>
              <a:gd name="connsiteX5697" fmla="*/ 5213024 w 6610536"/>
              <a:gd name="connsiteY5697" fmla="*/ 1810309 h 6610536"/>
              <a:gd name="connsiteX5698" fmla="*/ 5214916 w 6610536"/>
              <a:gd name="connsiteY5698" fmla="*/ 1810889 h 6610536"/>
              <a:gd name="connsiteX5699" fmla="*/ 5218735 w 6610536"/>
              <a:gd name="connsiteY5699" fmla="*/ 1810777 h 6610536"/>
              <a:gd name="connsiteX5700" fmla="*/ 5222785 w 6610536"/>
              <a:gd name="connsiteY5700" fmla="*/ 1810024 h 6610536"/>
              <a:gd name="connsiteX5701" fmla="*/ 5227067 w 6610536"/>
              <a:gd name="connsiteY5701" fmla="*/ 1808624 h 6610536"/>
              <a:gd name="connsiteX5702" fmla="*/ 5230718 w 6610536"/>
              <a:gd name="connsiteY5702" fmla="*/ 1807034 h 6610536"/>
              <a:gd name="connsiteX5703" fmla="*/ 5235013 w 6610536"/>
              <a:gd name="connsiteY5703" fmla="*/ 1805212 h 6610536"/>
              <a:gd name="connsiteX5704" fmla="*/ 5242971 w 6610536"/>
              <a:gd name="connsiteY5704" fmla="*/ 1801374 h 6610536"/>
              <a:gd name="connsiteX5705" fmla="*/ 5247046 w 6610536"/>
              <a:gd name="connsiteY5705" fmla="*/ 1799770 h 6610536"/>
              <a:gd name="connsiteX5706" fmla="*/ 5250890 w 6610536"/>
              <a:gd name="connsiteY5706" fmla="*/ 1798810 h 6610536"/>
              <a:gd name="connsiteX5707" fmla="*/ 5255365 w 6610536"/>
              <a:gd name="connsiteY5707" fmla="*/ 1798043 h 6610536"/>
              <a:gd name="connsiteX5708" fmla="*/ 5351375 w 6610536"/>
              <a:gd name="connsiteY5708" fmla="*/ 1782783 h 6610536"/>
              <a:gd name="connsiteX5709" fmla="*/ 5353061 w 6610536"/>
              <a:gd name="connsiteY5709" fmla="*/ 1783156 h 6610536"/>
              <a:gd name="connsiteX5710" fmla="*/ 5355170 w 6610536"/>
              <a:gd name="connsiteY5710" fmla="*/ 1783518 h 6610536"/>
              <a:gd name="connsiteX5711" fmla="*/ 5357050 w 6610536"/>
              <a:gd name="connsiteY5711" fmla="*/ 1784523 h 6610536"/>
              <a:gd name="connsiteX5712" fmla="*/ 5358299 w 6610536"/>
              <a:gd name="connsiteY5712" fmla="*/ 1785335 h 6610536"/>
              <a:gd name="connsiteX5713" fmla="*/ 5359958 w 6610536"/>
              <a:gd name="connsiteY5713" fmla="*/ 1786557 h 6610536"/>
              <a:gd name="connsiteX5714" fmla="*/ 5361400 w 6610536"/>
              <a:gd name="connsiteY5714" fmla="*/ 1787999 h 6610536"/>
              <a:gd name="connsiteX5715" fmla="*/ 5362624 w 6610536"/>
              <a:gd name="connsiteY5715" fmla="*/ 1789660 h 6610536"/>
              <a:gd name="connsiteX5716" fmla="*/ 5363628 w 6610536"/>
              <a:gd name="connsiteY5716" fmla="*/ 1791540 h 6610536"/>
              <a:gd name="connsiteX5717" fmla="*/ 5364427 w 6610536"/>
              <a:gd name="connsiteY5717" fmla="*/ 1793213 h 6610536"/>
              <a:gd name="connsiteX5718" fmla="*/ 5365008 w 6610536"/>
              <a:gd name="connsiteY5718" fmla="*/ 1795104 h 6610536"/>
              <a:gd name="connsiteX5719" fmla="*/ 5365370 w 6610536"/>
              <a:gd name="connsiteY5719" fmla="*/ 1797213 h 6610536"/>
              <a:gd name="connsiteX5720" fmla="*/ 5365732 w 6610536"/>
              <a:gd name="connsiteY5720" fmla="*/ 1799324 h 6610536"/>
              <a:gd name="connsiteX5721" fmla="*/ 5365463 w 6610536"/>
              <a:gd name="connsiteY5721" fmla="*/ 1801241 h 6610536"/>
              <a:gd name="connsiteX5722" fmla="*/ 5365193 w 6610536"/>
              <a:gd name="connsiteY5722" fmla="*/ 1803157 h 6610536"/>
              <a:gd name="connsiteX5723" fmla="*/ 5364720 w 6610536"/>
              <a:gd name="connsiteY5723" fmla="*/ 1804867 h 6610536"/>
              <a:gd name="connsiteX5724" fmla="*/ 5363808 w 6610536"/>
              <a:gd name="connsiteY5724" fmla="*/ 1807015 h 6610536"/>
              <a:gd name="connsiteX5725" fmla="*/ 5362484 w 6610536"/>
              <a:gd name="connsiteY5725" fmla="*/ 1808751 h 6610536"/>
              <a:gd name="connsiteX5726" fmla="*/ 5360953 w 6610536"/>
              <a:gd name="connsiteY5726" fmla="*/ 1810282 h 6610536"/>
              <a:gd name="connsiteX5727" fmla="*/ 5359206 w 6610536"/>
              <a:gd name="connsiteY5727" fmla="*/ 1812029 h 6610536"/>
              <a:gd name="connsiteX5728" fmla="*/ 5357046 w 6610536"/>
              <a:gd name="connsiteY5728" fmla="*/ 1813364 h 6610536"/>
              <a:gd name="connsiteX5729" fmla="*/ 5354680 w 6610536"/>
              <a:gd name="connsiteY5729" fmla="*/ 1814497 h 6610536"/>
              <a:gd name="connsiteX5730" fmla="*/ 5351901 w 6610536"/>
              <a:gd name="connsiteY5730" fmla="*/ 1815215 h 6610536"/>
              <a:gd name="connsiteX5731" fmla="*/ 5348904 w 6610536"/>
              <a:gd name="connsiteY5731" fmla="*/ 1816151 h 6610536"/>
              <a:gd name="connsiteX5732" fmla="*/ 5345289 w 6610536"/>
              <a:gd name="connsiteY5732" fmla="*/ 1816470 h 6610536"/>
              <a:gd name="connsiteX5733" fmla="*/ 5343847 w 6610536"/>
              <a:gd name="connsiteY5733" fmla="*/ 1815029 h 6610536"/>
              <a:gd name="connsiteX5734" fmla="*/ 5342611 w 6610536"/>
              <a:gd name="connsiteY5734" fmla="*/ 1813792 h 6610536"/>
              <a:gd name="connsiteX5735" fmla="*/ 5341000 w 6610536"/>
              <a:gd name="connsiteY5735" fmla="*/ 1810872 h 6610536"/>
              <a:gd name="connsiteX5736" fmla="*/ 5340021 w 6610536"/>
              <a:gd name="connsiteY5736" fmla="*/ 1808143 h 6610536"/>
              <a:gd name="connsiteX5737" fmla="*/ 5339041 w 6610536"/>
              <a:gd name="connsiteY5737" fmla="*/ 1805415 h 6610536"/>
              <a:gd name="connsiteX5738" fmla="*/ 5338073 w 6610536"/>
              <a:gd name="connsiteY5738" fmla="*/ 1802262 h 6610536"/>
              <a:gd name="connsiteX5739" fmla="*/ 5337312 w 6610536"/>
              <a:gd name="connsiteY5739" fmla="*/ 1799316 h 6610536"/>
              <a:gd name="connsiteX5740" fmla="*/ 5335265 w 6610536"/>
              <a:gd name="connsiteY5740" fmla="*/ 1796833 h 6610536"/>
              <a:gd name="connsiteX5741" fmla="*/ 5333824 w 6610536"/>
              <a:gd name="connsiteY5741" fmla="*/ 1795390 h 6610536"/>
              <a:gd name="connsiteX5742" fmla="*/ 5332382 w 6610536"/>
              <a:gd name="connsiteY5742" fmla="*/ 1793948 h 6610536"/>
              <a:gd name="connsiteX5743" fmla="*/ 5334799 w 6610536"/>
              <a:gd name="connsiteY5743" fmla="*/ 1791119 h 6610536"/>
              <a:gd name="connsiteX5744" fmla="*/ 5337420 w 6610536"/>
              <a:gd name="connsiteY5744" fmla="*/ 1788497 h 6610536"/>
              <a:gd name="connsiteX5745" fmla="*/ 5339813 w 6610536"/>
              <a:gd name="connsiteY5745" fmla="*/ 1786517 h 6610536"/>
              <a:gd name="connsiteX5746" fmla="*/ 5342397 w 6610536"/>
              <a:gd name="connsiteY5746" fmla="*/ 1785167 h 6610536"/>
              <a:gd name="connsiteX5747" fmla="*/ 5344557 w 6610536"/>
              <a:gd name="connsiteY5747" fmla="*/ 1783832 h 6610536"/>
              <a:gd name="connsiteX5748" fmla="*/ 5346910 w 6610536"/>
              <a:gd name="connsiteY5748" fmla="*/ 1783126 h 6610536"/>
              <a:gd name="connsiteX5749" fmla="*/ 5348827 w 6610536"/>
              <a:gd name="connsiteY5749" fmla="*/ 1782857 h 6610536"/>
              <a:gd name="connsiteX5750" fmla="*/ 1345052 w 6610536"/>
              <a:gd name="connsiteY5750" fmla="*/ 1781993 h 6610536"/>
              <a:gd name="connsiteX5751" fmla="*/ 1347015 w 6610536"/>
              <a:gd name="connsiteY5751" fmla="*/ 1782573 h 6610536"/>
              <a:gd name="connsiteX5752" fmla="*/ 1349208 w 6610536"/>
              <a:gd name="connsiteY5752" fmla="*/ 1782925 h 6610536"/>
              <a:gd name="connsiteX5753" fmla="*/ 1351153 w 6610536"/>
              <a:gd name="connsiteY5753" fmla="*/ 1783949 h 6610536"/>
              <a:gd name="connsiteX5754" fmla="*/ 1353291 w 6610536"/>
              <a:gd name="connsiteY5754" fmla="*/ 1785628 h 6610536"/>
              <a:gd name="connsiteX5755" fmla="*/ 1355199 w 6610536"/>
              <a:gd name="connsiteY5755" fmla="*/ 1787536 h 6610536"/>
              <a:gd name="connsiteX5756" fmla="*/ 1357303 w 6610536"/>
              <a:gd name="connsiteY5756" fmla="*/ 1790099 h 6610536"/>
              <a:gd name="connsiteX5757" fmla="*/ 1352680 w 6610536"/>
              <a:gd name="connsiteY5757" fmla="*/ 1795145 h 6610536"/>
              <a:gd name="connsiteX5758" fmla="*/ 1348520 w 6610536"/>
              <a:gd name="connsiteY5758" fmla="*/ 1799729 h 6610536"/>
              <a:gd name="connsiteX5759" fmla="*/ 1346236 w 6610536"/>
              <a:gd name="connsiteY5759" fmla="*/ 1801589 h 6610536"/>
              <a:gd name="connsiteX5760" fmla="*/ 1344393 w 6610536"/>
              <a:gd name="connsiteY5760" fmla="*/ 1803432 h 6610536"/>
              <a:gd name="connsiteX5761" fmla="*/ 1341917 w 6610536"/>
              <a:gd name="connsiteY5761" fmla="*/ 1804637 h 6610536"/>
              <a:gd name="connsiteX5762" fmla="*/ 1339880 w 6610536"/>
              <a:gd name="connsiteY5762" fmla="*/ 1805824 h 6610536"/>
              <a:gd name="connsiteX5763" fmla="*/ 1338094 w 6610536"/>
              <a:gd name="connsiteY5763" fmla="*/ 1806338 h 6610536"/>
              <a:gd name="connsiteX5764" fmla="*/ 1335653 w 6610536"/>
              <a:gd name="connsiteY5764" fmla="*/ 1806659 h 6610536"/>
              <a:gd name="connsiteX5765" fmla="*/ 1333902 w 6610536"/>
              <a:gd name="connsiteY5765" fmla="*/ 1806289 h 6610536"/>
              <a:gd name="connsiteX5766" fmla="*/ 1331497 w 6610536"/>
              <a:gd name="connsiteY5766" fmla="*/ 1805725 h 6610536"/>
              <a:gd name="connsiteX5767" fmla="*/ 1329570 w 6610536"/>
              <a:gd name="connsiteY5767" fmla="*/ 1804259 h 6610536"/>
              <a:gd name="connsiteX5768" fmla="*/ 1327661 w 6610536"/>
              <a:gd name="connsiteY5768" fmla="*/ 1802350 h 6610536"/>
              <a:gd name="connsiteX5769" fmla="*/ 1325577 w 6610536"/>
              <a:gd name="connsiteY5769" fmla="*/ 1799347 h 6610536"/>
              <a:gd name="connsiteX5770" fmla="*/ 1323953 w 6610536"/>
              <a:gd name="connsiteY5770" fmla="*/ 1795881 h 6610536"/>
              <a:gd name="connsiteX5771" fmla="*/ 1328115 w 6610536"/>
              <a:gd name="connsiteY5771" fmla="*/ 1791296 h 6610536"/>
              <a:gd name="connsiteX5772" fmla="*/ 1332259 w 6610536"/>
              <a:gd name="connsiteY5772" fmla="*/ 1787151 h 6610536"/>
              <a:gd name="connsiteX5773" fmla="*/ 1334524 w 6610536"/>
              <a:gd name="connsiteY5773" fmla="*/ 1785734 h 6610536"/>
              <a:gd name="connsiteX5774" fmla="*/ 1336576 w 6610536"/>
              <a:gd name="connsiteY5774" fmla="*/ 1784105 h 6610536"/>
              <a:gd name="connsiteX5775" fmla="*/ 1338824 w 6610536"/>
              <a:gd name="connsiteY5775" fmla="*/ 1783130 h 6610536"/>
              <a:gd name="connsiteX5776" fmla="*/ 1340843 w 6610536"/>
              <a:gd name="connsiteY5776" fmla="*/ 1782385 h 6610536"/>
              <a:gd name="connsiteX5777" fmla="*/ 1342842 w 6610536"/>
              <a:gd name="connsiteY5777" fmla="*/ 1782083 h 6610536"/>
              <a:gd name="connsiteX5778" fmla="*/ 5315868 w 6610536"/>
              <a:gd name="connsiteY5778" fmla="*/ 1766901 h 6610536"/>
              <a:gd name="connsiteX5779" fmla="*/ 5318397 w 6610536"/>
              <a:gd name="connsiteY5779" fmla="*/ 1767203 h 6610536"/>
              <a:gd name="connsiteX5780" fmla="*/ 5320707 w 6610536"/>
              <a:gd name="connsiteY5780" fmla="*/ 1767727 h 6610536"/>
              <a:gd name="connsiteX5781" fmla="*/ 5322770 w 6610536"/>
              <a:gd name="connsiteY5781" fmla="*/ 1768900 h 6610536"/>
              <a:gd name="connsiteX5782" fmla="*/ 5325058 w 6610536"/>
              <a:gd name="connsiteY5782" fmla="*/ 1769849 h 6610536"/>
              <a:gd name="connsiteX5783" fmla="*/ 5327123 w 6610536"/>
              <a:gd name="connsiteY5783" fmla="*/ 1771022 h 6610536"/>
              <a:gd name="connsiteX5784" fmla="*/ 5328944 w 6610536"/>
              <a:gd name="connsiteY5784" fmla="*/ 1772843 h 6610536"/>
              <a:gd name="connsiteX5785" fmla="*/ 5330540 w 6610536"/>
              <a:gd name="connsiteY5785" fmla="*/ 1774887 h 6610536"/>
              <a:gd name="connsiteX5786" fmla="*/ 5331915 w 6610536"/>
              <a:gd name="connsiteY5786" fmla="*/ 1777154 h 6610536"/>
              <a:gd name="connsiteX5787" fmla="*/ 5328490 w 6610536"/>
              <a:gd name="connsiteY5787" fmla="*/ 1782198 h 6610536"/>
              <a:gd name="connsiteX5788" fmla="*/ 5325104 w 6610536"/>
              <a:gd name="connsiteY5788" fmla="*/ 1786393 h 6610536"/>
              <a:gd name="connsiteX5789" fmla="*/ 5321984 w 6610536"/>
              <a:gd name="connsiteY5789" fmla="*/ 1789512 h 6610536"/>
              <a:gd name="connsiteX5790" fmla="*/ 5318661 w 6610536"/>
              <a:gd name="connsiteY5790" fmla="*/ 1792432 h 6610536"/>
              <a:gd name="connsiteX5791" fmla="*/ 5315156 w 6610536"/>
              <a:gd name="connsiteY5791" fmla="*/ 1794724 h 6610536"/>
              <a:gd name="connsiteX5792" fmla="*/ 5312077 w 6610536"/>
              <a:gd name="connsiteY5792" fmla="*/ 1796993 h 6610536"/>
              <a:gd name="connsiteX5793" fmla="*/ 5309038 w 6610536"/>
              <a:gd name="connsiteY5793" fmla="*/ 1798412 h 6610536"/>
              <a:gd name="connsiteX5794" fmla="*/ 5305818 w 6610536"/>
              <a:gd name="connsiteY5794" fmla="*/ 1799205 h 6610536"/>
              <a:gd name="connsiteX5795" fmla="*/ 5302376 w 6610536"/>
              <a:gd name="connsiteY5795" fmla="*/ 1800220 h 6610536"/>
              <a:gd name="connsiteX5796" fmla="*/ 5299358 w 6610536"/>
              <a:gd name="connsiteY5796" fmla="*/ 1801214 h 6610536"/>
              <a:gd name="connsiteX5797" fmla="*/ 5292958 w 6610536"/>
              <a:gd name="connsiteY5797" fmla="*/ 1801949 h 6610536"/>
              <a:gd name="connsiteX5798" fmla="*/ 5286804 w 6610536"/>
              <a:gd name="connsiteY5798" fmla="*/ 1802035 h 6610536"/>
              <a:gd name="connsiteX5799" fmla="*/ 5280424 w 6610536"/>
              <a:gd name="connsiteY5799" fmla="*/ 1802344 h 6610536"/>
              <a:gd name="connsiteX5800" fmla="*/ 5279655 w 6610536"/>
              <a:gd name="connsiteY5800" fmla="*/ 1800685 h 6610536"/>
              <a:gd name="connsiteX5801" fmla="*/ 5279131 w 6610536"/>
              <a:gd name="connsiteY5801" fmla="*/ 1798378 h 6610536"/>
              <a:gd name="connsiteX5802" fmla="*/ 5278586 w 6610536"/>
              <a:gd name="connsiteY5802" fmla="*/ 1796493 h 6610536"/>
              <a:gd name="connsiteX5803" fmla="*/ 5278689 w 6610536"/>
              <a:gd name="connsiteY5803" fmla="*/ 1794368 h 6610536"/>
              <a:gd name="connsiteX5804" fmla="*/ 5278995 w 6610536"/>
              <a:gd name="connsiteY5804" fmla="*/ 1792444 h 6610536"/>
              <a:gd name="connsiteX5805" fmla="*/ 5279524 w 6610536"/>
              <a:gd name="connsiteY5805" fmla="*/ 1790297 h 6610536"/>
              <a:gd name="connsiteX5806" fmla="*/ 5280679 w 6610536"/>
              <a:gd name="connsiteY5806" fmla="*/ 1788332 h 6610536"/>
              <a:gd name="connsiteX5807" fmla="*/ 5281632 w 6610536"/>
              <a:gd name="connsiteY5807" fmla="*/ 1786165 h 6610536"/>
              <a:gd name="connsiteX5808" fmla="*/ 5284572 w 6610536"/>
              <a:gd name="connsiteY5808" fmla="*/ 1782417 h 6610536"/>
              <a:gd name="connsiteX5809" fmla="*/ 5287734 w 6610536"/>
              <a:gd name="connsiteY5809" fmla="*/ 1778446 h 6610536"/>
              <a:gd name="connsiteX5810" fmla="*/ 5292130 w 6610536"/>
              <a:gd name="connsiteY5810" fmla="*/ 1775264 h 6610536"/>
              <a:gd name="connsiteX5811" fmla="*/ 5296304 w 6610536"/>
              <a:gd name="connsiteY5811" fmla="*/ 1772303 h 6610536"/>
              <a:gd name="connsiteX5812" fmla="*/ 5301084 w 6610536"/>
              <a:gd name="connsiteY5812" fmla="*/ 1769950 h 6610536"/>
              <a:gd name="connsiteX5813" fmla="*/ 5306270 w 6610536"/>
              <a:gd name="connsiteY5813" fmla="*/ 1768001 h 6610536"/>
              <a:gd name="connsiteX5814" fmla="*/ 5311190 w 6610536"/>
              <a:gd name="connsiteY5814" fmla="*/ 1767128 h 6610536"/>
              <a:gd name="connsiteX5815" fmla="*/ 5313740 w 6610536"/>
              <a:gd name="connsiteY5815" fmla="*/ 1767005 h 6610536"/>
              <a:gd name="connsiteX5816" fmla="*/ 2099568 w 6610536"/>
              <a:gd name="connsiteY5816" fmla="*/ 1766009 h 6610536"/>
              <a:gd name="connsiteX5817" fmla="*/ 1944948 w 6610536"/>
              <a:gd name="connsiteY5817" fmla="*/ 1920629 h 6610536"/>
              <a:gd name="connsiteX5818" fmla="*/ 1959205 w 6610536"/>
              <a:gd name="connsiteY5818" fmla="*/ 1922001 h 6610536"/>
              <a:gd name="connsiteX5819" fmla="*/ 1967287 w 6610536"/>
              <a:gd name="connsiteY5819" fmla="*/ 1923395 h 6610536"/>
              <a:gd name="connsiteX5820" fmla="*/ 1975163 w 6610536"/>
              <a:gd name="connsiteY5820" fmla="*/ 1924586 h 6610536"/>
              <a:gd name="connsiteX5821" fmla="*/ 1982165 w 6610536"/>
              <a:gd name="connsiteY5821" fmla="*/ 1926237 h 6610536"/>
              <a:gd name="connsiteX5822" fmla="*/ 1989578 w 6610536"/>
              <a:gd name="connsiteY5822" fmla="*/ 1928301 h 6610536"/>
              <a:gd name="connsiteX5823" fmla="*/ 1996117 w 6610536"/>
              <a:gd name="connsiteY5823" fmla="*/ 1930826 h 6610536"/>
              <a:gd name="connsiteX5824" fmla="*/ 2001782 w 6610536"/>
              <a:gd name="connsiteY5824" fmla="*/ 1933816 h 6610536"/>
              <a:gd name="connsiteX5825" fmla="*/ 2005545 w 6610536"/>
              <a:gd name="connsiteY5825" fmla="*/ 1936095 h 6610536"/>
              <a:gd name="connsiteX5826" fmla="*/ 2006579 w 6610536"/>
              <a:gd name="connsiteY5826" fmla="*/ 1936024 h 6610536"/>
              <a:gd name="connsiteX5827" fmla="*/ 2014316 w 6610536"/>
              <a:gd name="connsiteY5827" fmla="*/ 1935292 h 6610536"/>
              <a:gd name="connsiteX5828" fmla="*/ 2021814 w 6610536"/>
              <a:gd name="connsiteY5828" fmla="*/ 1935211 h 6610536"/>
              <a:gd name="connsiteX5829" fmla="*/ 2029725 w 6610536"/>
              <a:gd name="connsiteY5829" fmla="*/ 1935542 h 6610536"/>
              <a:gd name="connsiteX5830" fmla="*/ 2037189 w 6610536"/>
              <a:gd name="connsiteY5830" fmla="*/ 1936319 h 6610536"/>
              <a:gd name="connsiteX5831" fmla="*/ 2044620 w 6610536"/>
              <a:gd name="connsiteY5831" fmla="*/ 1937953 h 6610536"/>
              <a:gd name="connsiteX5832" fmla="*/ 2052480 w 6610536"/>
              <a:gd name="connsiteY5832" fmla="*/ 1939570 h 6610536"/>
              <a:gd name="connsiteX5833" fmla="*/ 2060083 w 6610536"/>
              <a:gd name="connsiteY5833" fmla="*/ 1942271 h 6610536"/>
              <a:gd name="connsiteX5834" fmla="*/ 2067239 w 6610536"/>
              <a:gd name="connsiteY5834" fmla="*/ 1945414 h 6610536"/>
              <a:gd name="connsiteX5835" fmla="*/ 2075014 w 6610536"/>
              <a:gd name="connsiteY5835" fmla="*/ 1949178 h 6610536"/>
              <a:gd name="connsiteX5836" fmla="*/ 2082120 w 6610536"/>
              <a:gd name="connsiteY5836" fmla="*/ 1953608 h 6610536"/>
              <a:gd name="connsiteX5837" fmla="*/ 2089828 w 6610536"/>
              <a:gd name="connsiteY5837" fmla="*/ 1959087 h 6610536"/>
              <a:gd name="connsiteX5838" fmla="*/ 2097295 w 6610536"/>
              <a:gd name="connsiteY5838" fmla="*/ 1965219 h 6610536"/>
              <a:gd name="connsiteX5839" fmla="*/ 2104505 w 6610536"/>
              <a:gd name="connsiteY5839" fmla="*/ 1972430 h 6610536"/>
              <a:gd name="connsiteX5840" fmla="*/ 2107746 w 6610536"/>
              <a:gd name="connsiteY5840" fmla="*/ 1966306 h 6610536"/>
              <a:gd name="connsiteX5841" fmla="*/ 2111893 w 6610536"/>
              <a:gd name="connsiteY5841" fmla="*/ 1958863 h 6610536"/>
              <a:gd name="connsiteX5842" fmla="*/ 2113966 w 6610536"/>
              <a:gd name="connsiteY5842" fmla="*/ 1955139 h 6610536"/>
              <a:gd name="connsiteX5843" fmla="*/ 2116675 w 6610536"/>
              <a:gd name="connsiteY5843" fmla="*/ 1951607 h 6610536"/>
              <a:gd name="connsiteX5844" fmla="*/ 2119607 w 6610536"/>
              <a:gd name="connsiteY5844" fmla="*/ 1947851 h 6610536"/>
              <a:gd name="connsiteX5845" fmla="*/ 2122539 w 6610536"/>
              <a:gd name="connsiteY5845" fmla="*/ 1944095 h 6610536"/>
              <a:gd name="connsiteX5846" fmla="*/ 2126295 w 6610536"/>
              <a:gd name="connsiteY5846" fmla="*/ 1941163 h 6610536"/>
              <a:gd name="connsiteX5847" fmla="*/ 2130050 w 6610536"/>
              <a:gd name="connsiteY5847" fmla="*/ 1938232 h 6610536"/>
              <a:gd name="connsiteX5848" fmla="*/ 2134218 w 6610536"/>
              <a:gd name="connsiteY5848" fmla="*/ 1935713 h 6610536"/>
              <a:gd name="connsiteX5849" fmla="*/ 2138798 w 6610536"/>
              <a:gd name="connsiteY5849" fmla="*/ 1933606 h 6610536"/>
              <a:gd name="connsiteX5850" fmla="*/ 2143551 w 6610536"/>
              <a:gd name="connsiteY5850" fmla="*/ 1932562 h 6610536"/>
              <a:gd name="connsiteX5851" fmla="*/ 2149350 w 6610536"/>
              <a:gd name="connsiteY5851" fmla="*/ 1932119 h 6610536"/>
              <a:gd name="connsiteX5852" fmla="*/ 2152129 w 6610536"/>
              <a:gd name="connsiteY5852" fmla="*/ 1932224 h 6610536"/>
              <a:gd name="connsiteX5853" fmla="*/ 2155131 w 6610536"/>
              <a:gd name="connsiteY5853" fmla="*/ 1932106 h 6610536"/>
              <a:gd name="connsiteX5854" fmla="*/ 2157894 w 6610536"/>
              <a:gd name="connsiteY5854" fmla="*/ 1932638 h 6610536"/>
              <a:gd name="connsiteX5855" fmla="*/ 2161292 w 6610536"/>
              <a:gd name="connsiteY5855" fmla="*/ 1933362 h 6610536"/>
              <a:gd name="connsiteX5856" fmla="*/ 2152396 w 6610536"/>
              <a:gd name="connsiteY5856" fmla="*/ 1920008 h 6610536"/>
              <a:gd name="connsiteX5857" fmla="*/ 2148376 w 6610536"/>
              <a:gd name="connsiteY5857" fmla="*/ 1913313 h 6610536"/>
              <a:gd name="connsiteX5858" fmla="*/ 2145009 w 6610536"/>
              <a:gd name="connsiteY5858" fmla="*/ 1906378 h 6610536"/>
              <a:gd name="connsiteX5859" fmla="*/ 2141882 w 6610536"/>
              <a:gd name="connsiteY5859" fmla="*/ 1898793 h 6610536"/>
              <a:gd name="connsiteX5860" fmla="*/ 2140335 w 6610536"/>
              <a:gd name="connsiteY5860" fmla="*/ 1894569 h 6610536"/>
              <a:gd name="connsiteX5861" fmla="*/ 2139422 w 6610536"/>
              <a:gd name="connsiteY5861" fmla="*/ 1890538 h 6610536"/>
              <a:gd name="connsiteX5862" fmla="*/ 2138115 w 6610536"/>
              <a:gd name="connsiteY5862" fmla="*/ 1885666 h 6610536"/>
              <a:gd name="connsiteX5863" fmla="*/ 2137460 w 6610536"/>
              <a:gd name="connsiteY5863" fmla="*/ 1880551 h 6610536"/>
              <a:gd name="connsiteX5864" fmla="*/ 2136599 w 6610536"/>
              <a:gd name="connsiteY5864" fmla="*/ 1875231 h 6610536"/>
              <a:gd name="connsiteX5865" fmla="*/ 2136166 w 6610536"/>
              <a:gd name="connsiteY5865" fmla="*/ 1869895 h 6610536"/>
              <a:gd name="connsiteX5866" fmla="*/ 2136061 w 6610536"/>
              <a:gd name="connsiteY5866" fmla="*/ 1867115 h 6610536"/>
              <a:gd name="connsiteX5867" fmla="*/ 2136385 w 6610536"/>
              <a:gd name="connsiteY5867" fmla="*/ 1864319 h 6610536"/>
              <a:gd name="connsiteX5868" fmla="*/ 2137122 w 6610536"/>
              <a:gd name="connsiteY5868" fmla="*/ 1861934 h 6610536"/>
              <a:gd name="connsiteX5869" fmla="*/ 2137205 w 6610536"/>
              <a:gd name="connsiteY5869" fmla="*/ 1859790 h 6610536"/>
              <a:gd name="connsiteX5870" fmla="*/ 2138868 w 6610536"/>
              <a:gd name="connsiteY5870" fmla="*/ 1855655 h 6610536"/>
              <a:gd name="connsiteX5871" fmla="*/ 2140067 w 6610536"/>
              <a:gd name="connsiteY5871" fmla="*/ 1852396 h 6610536"/>
              <a:gd name="connsiteX5872" fmla="*/ 2140357 w 6610536"/>
              <a:gd name="connsiteY5872" fmla="*/ 1850459 h 6610536"/>
              <a:gd name="connsiteX5873" fmla="*/ 2140631 w 6610536"/>
              <a:gd name="connsiteY5873" fmla="*/ 1848947 h 6610536"/>
              <a:gd name="connsiteX5874" fmla="*/ 2140491 w 6610536"/>
              <a:gd name="connsiteY5874" fmla="*/ 1847026 h 6610536"/>
              <a:gd name="connsiteX5875" fmla="*/ 2139907 w 6610536"/>
              <a:gd name="connsiteY5875" fmla="*/ 1845549 h 6610536"/>
              <a:gd name="connsiteX5876" fmla="*/ 2138912 w 6610536"/>
              <a:gd name="connsiteY5876" fmla="*/ 1843662 h 6610536"/>
              <a:gd name="connsiteX5877" fmla="*/ 2137486 w 6610536"/>
              <a:gd name="connsiteY5877" fmla="*/ 1841789 h 6610536"/>
              <a:gd name="connsiteX5878" fmla="*/ 2135633 w 6610536"/>
              <a:gd name="connsiteY5878" fmla="*/ 1839936 h 6610536"/>
              <a:gd name="connsiteX5879" fmla="*/ 2132936 w 6610536"/>
              <a:gd name="connsiteY5879" fmla="*/ 1837687 h 6610536"/>
              <a:gd name="connsiteX5880" fmla="*/ 2128715 w 6610536"/>
              <a:gd name="connsiteY5880" fmla="*/ 1836140 h 6610536"/>
              <a:gd name="connsiteX5881" fmla="*/ 2118622 w 6610536"/>
              <a:gd name="connsiteY5881" fmla="*/ 1831398 h 6610536"/>
              <a:gd name="connsiteX5882" fmla="*/ 2113149 w 6610536"/>
              <a:gd name="connsiteY5882" fmla="*/ 1829043 h 6610536"/>
              <a:gd name="connsiteX5883" fmla="*/ 2108480 w 6610536"/>
              <a:gd name="connsiteY5883" fmla="*/ 1827943 h 6610536"/>
              <a:gd name="connsiteX5884" fmla="*/ 2106987 w 6610536"/>
              <a:gd name="connsiteY5884" fmla="*/ 1827788 h 6610536"/>
              <a:gd name="connsiteX5885" fmla="*/ 2106129 w 6610536"/>
              <a:gd name="connsiteY5885" fmla="*/ 1827820 h 6610536"/>
              <a:gd name="connsiteX5886" fmla="*/ 2105683 w 6610536"/>
              <a:gd name="connsiteY5886" fmla="*/ 1828266 h 6610536"/>
              <a:gd name="connsiteX5887" fmla="*/ 2105460 w 6610536"/>
              <a:gd name="connsiteY5887" fmla="*/ 1828489 h 6610536"/>
              <a:gd name="connsiteX5888" fmla="*/ 2105634 w 6610536"/>
              <a:gd name="connsiteY5888" fmla="*/ 1829552 h 6610536"/>
              <a:gd name="connsiteX5889" fmla="*/ 2103879 w 6610536"/>
              <a:gd name="connsiteY5889" fmla="*/ 1825125 h 6610536"/>
              <a:gd name="connsiteX5890" fmla="*/ 2102401 w 6610536"/>
              <a:gd name="connsiteY5890" fmla="*/ 1819189 h 6610536"/>
              <a:gd name="connsiteX5891" fmla="*/ 2101607 w 6610536"/>
              <a:gd name="connsiteY5891" fmla="*/ 1812152 h 6610536"/>
              <a:gd name="connsiteX5892" fmla="*/ 2100658 w 6610536"/>
              <a:gd name="connsiteY5892" fmla="*/ 1803625 h 6610536"/>
              <a:gd name="connsiteX5893" fmla="*/ 2099725 w 6610536"/>
              <a:gd name="connsiteY5893" fmla="*/ 1794667 h 6610536"/>
              <a:gd name="connsiteX5894" fmla="*/ 2099238 w 6610536"/>
              <a:gd name="connsiteY5894" fmla="*/ 1785264 h 6610536"/>
              <a:gd name="connsiteX5895" fmla="*/ 2099215 w 6610536"/>
              <a:gd name="connsiteY5895" fmla="*/ 1774987 h 6610536"/>
              <a:gd name="connsiteX5896" fmla="*/ 5343583 w 6610536"/>
              <a:gd name="connsiteY5896" fmla="*/ 1757616 h 6610536"/>
              <a:gd name="connsiteX5897" fmla="*/ 5345660 w 6610536"/>
              <a:gd name="connsiteY5897" fmla="*/ 1758259 h 6610536"/>
              <a:gd name="connsiteX5898" fmla="*/ 5354348 w 6610536"/>
              <a:gd name="connsiteY5898" fmla="*/ 1760642 h 6610536"/>
              <a:gd name="connsiteX5899" fmla="*/ 5358997 w 6610536"/>
              <a:gd name="connsiteY5899" fmla="*/ 1761709 h 6610536"/>
              <a:gd name="connsiteX5900" fmla="*/ 5358873 w 6610536"/>
              <a:gd name="connsiteY5900" fmla="*/ 1764160 h 6610536"/>
              <a:gd name="connsiteX5901" fmla="*/ 5358061 w 6610536"/>
              <a:gd name="connsiteY5901" fmla="*/ 1767444 h 6610536"/>
              <a:gd name="connsiteX5902" fmla="*/ 5356378 w 6610536"/>
              <a:gd name="connsiteY5902" fmla="*/ 1770775 h 6610536"/>
              <a:gd name="connsiteX5903" fmla="*/ 5354288 w 6610536"/>
              <a:gd name="connsiteY5903" fmla="*/ 1773689 h 6610536"/>
              <a:gd name="connsiteX5904" fmla="*/ 5352009 w 6610536"/>
              <a:gd name="connsiteY5904" fmla="*/ 1775968 h 6610536"/>
              <a:gd name="connsiteX5905" fmla="*/ 5349093 w 6610536"/>
              <a:gd name="connsiteY5905" fmla="*/ 1778060 h 6610536"/>
              <a:gd name="connsiteX5906" fmla="*/ 5347770 w 6610536"/>
              <a:gd name="connsiteY5906" fmla="*/ 1778560 h 6610536"/>
              <a:gd name="connsiteX5907" fmla="*/ 5346220 w 6610536"/>
              <a:gd name="connsiteY5907" fmla="*/ 1779285 h 6610536"/>
              <a:gd name="connsiteX5908" fmla="*/ 5344713 w 6610536"/>
              <a:gd name="connsiteY5908" fmla="*/ 1779144 h 6610536"/>
              <a:gd name="connsiteX5909" fmla="*/ 5343411 w 6610536"/>
              <a:gd name="connsiteY5909" fmla="*/ 1779210 h 6610536"/>
              <a:gd name="connsiteX5910" fmla="*/ 5341472 w 6610536"/>
              <a:gd name="connsiteY5910" fmla="*/ 1779090 h 6610536"/>
              <a:gd name="connsiteX5911" fmla="*/ 5340191 w 6610536"/>
              <a:gd name="connsiteY5911" fmla="*/ 1778724 h 6610536"/>
              <a:gd name="connsiteX5912" fmla="*/ 5338727 w 6610536"/>
              <a:gd name="connsiteY5912" fmla="*/ 1777714 h 6610536"/>
              <a:gd name="connsiteX5913" fmla="*/ 5337263 w 6610536"/>
              <a:gd name="connsiteY5913" fmla="*/ 1776706 h 6610536"/>
              <a:gd name="connsiteX5914" fmla="*/ 5336028 w 6610536"/>
              <a:gd name="connsiteY5914" fmla="*/ 1775471 h 6610536"/>
              <a:gd name="connsiteX5915" fmla="*/ 5334380 w 6610536"/>
              <a:gd name="connsiteY5915" fmla="*/ 1773823 h 6610536"/>
              <a:gd name="connsiteX5916" fmla="*/ 5333188 w 6610536"/>
              <a:gd name="connsiteY5916" fmla="*/ 1771719 h 6610536"/>
              <a:gd name="connsiteX5917" fmla="*/ 5331790 w 6610536"/>
              <a:gd name="connsiteY5917" fmla="*/ 1769409 h 6610536"/>
              <a:gd name="connsiteX5918" fmla="*/ 4012838 w 6610536"/>
              <a:gd name="connsiteY5918" fmla="*/ 1734476 h 6610536"/>
              <a:gd name="connsiteX5919" fmla="*/ 4012128 w 6610536"/>
              <a:gd name="connsiteY5919" fmla="*/ 1734825 h 6610536"/>
              <a:gd name="connsiteX5920" fmla="*/ 4007696 w 6610536"/>
              <a:gd name="connsiteY5920" fmla="*/ 1736850 h 6610536"/>
              <a:gd name="connsiteX5921" fmla="*/ 4008636 w 6610536"/>
              <a:gd name="connsiteY5921" fmla="*/ 1738384 h 6610536"/>
              <a:gd name="connsiteX5922" fmla="*/ 4009617 w 6610536"/>
              <a:gd name="connsiteY5922" fmla="*/ 1740700 h 6610536"/>
              <a:gd name="connsiteX5923" fmla="*/ 4010167 w 6610536"/>
              <a:gd name="connsiteY5923" fmla="*/ 1743033 h 6610536"/>
              <a:gd name="connsiteX5924" fmla="*/ 4010940 w 6610536"/>
              <a:gd name="connsiteY5924" fmla="*/ 1745145 h 6610536"/>
              <a:gd name="connsiteX5925" fmla="*/ 4011406 w 6610536"/>
              <a:gd name="connsiteY5925" fmla="*/ 1749623 h 6610536"/>
              <a:gd name="connsiteX5926" fmla="*/ 4012079 w 6610536"/>
              <a:gd name="connsiteY5926" fmla="*/ 1754309 h 6610536"/>
              <a:gd name="connsiteX5927" fmla="*/ 4012629 w 6610536"/>
              <a:gd name="connsiteY5927" fmla="*/ 1756642 h 6610536"/>
              <a:gd name="connsiteX5928" fmla="*/ 4013609 w 6610536"/>
              <a:gd name="connsiteY5928" fmla="*/ 1758960 h 6610536"/>
              <a:gd name="connsiteX5929" fmla="*/ 4014366 w 6610536"/>
              <a:gd name="connsiteY5929" fmla="*/ 1761499 h 6610536"/>
              <a:gd name="connsiteX5930" fmla="*/ 4015997 w 6610536"/>
              <a:gd name="connsiteY5930" fmla="*/ 1763576 h 6610536"/>
              <a:gd name="connsiteX5931" fmla="*/ 4017628 w 6610536"/>
              <a:gd name="connsiteY5931" fmla="*/ 1765653 h 6610536"/>
              <a:gd name="connsiteX5932" fmla="*/ 4019894 w 6610536"/>
              <a:gd name="connsiteY5932" fmla="*/ 1767919 h 6610536"/>
              <a:gd name="connsiteX5933" fmla="*/ 4021455 w 6610536"/>
              <a:gd name="connsiteY5933" fmla="*/ 1766358 h 6610536"/>
              <a:gd name="connsiteX5934" fmla="*/ 4022586 w 6610536"/>
              <a:gd name="connsiteY5934" fmla="*/ 1764816 h 6610536"/>
              <a:gd name="connsiteX5935" fmla="*/ 4023495 w 6610536"/>
              <a:gd name="connsiteY5935" fmla="*/ 1763495 h 6610536"/>
              <a:gd name="connsiteX5936" fmla="*/ 4024197 w 6610536"/>
              <a:gd name="connsiteY5936" fmla="*/ 1761968 h 6610536"/>
              <a:gd name="connsiteX5937" fmla="*/ 4024471 w 6610536"/>
              <a:gd name="connsiteY5937" fmla="*/ 1760459 h 6610536"/>
              <a:gd name="connsiteX5938" fmla="*/ 4024951 w 6610536"/>
              <a:gd name="connsiteY5938" fmla="*/ 1759156 h 6610536"/>
              <a:gd name="connsiteX5939" fmla="*/ 4024863 w 6610536"/>
              <a:gd name="connsiteY5939" fmla="*/ 1755946 h 6610536"/>
              <a:gd name="connsiteX5940" fmla="*/ 4024107 w 6610536"/>
              <a:gd name="connsiteY5940" fmla="*/ 1753406 h 6610536"/>
              <a:gd name="connsiteX5941" fmla="*/ 4022936 w 6610536"/>
              <a:gd name="connsiteY5941" fmla="*/ 1750454 h 6610536"/>
              <a:gd name="connsiteX5942" fmla="*/ 4021546 w 6610536"/>
              <a:gd name="connsiteY5942" fmla="*/ 1747725 h 6610536"/>
              <a:gd name="connsiteX5943" fmla="*/ 4019519 w 6610536"/>
              <a:gd name="connsiteY5943" fmla="*/ 1744807 h 6610536"/>
              <a:gd name="connsiteX5944" fmla="*/ 4015878 w 6610536"/>
              <a:gd name="connsiteY5944" fmla="*/ 1739382 h 6610536"/>
              <a:gd name="connsiteX5945" fmla="*/ 4013853 w 6610536"/>
              <a:gd name="connsiteY5945" fmla="*/ 1736465 h 6610536"/>
              <a:gd name="connsiteX5946" fmla="*/ 4476590 w 6610536"/>
              <a:gd name="connsiteY5946" fmla="*/ 1731631 h 6610536"/>
              <a:gd name="connsiteX5947" fmla="*/ 4475935 w 6610536"/>
              <a:gd name="connsiteY5947" fmla="*/ 1731768 h 6610536"/>
              <a:gd name="connsiteX5948" fmla="*/ 4471612 w 6610536"/>
              <a:gd name="connsiteY5948" fmla="*/ 1732796 h 6610536"/>
              <a:gd name="connsiteX5949" fmla="*/ 4467048 w 6610536"/>
              <a:gd name="connsiteY5949" fmla="*/ 1734475 h 6610536"/>
              <a:gd name="connsiteX5950" fmla="*/ 4462469 w 6610536"/>
              <a:gd name="connsiteY5950" fmla="*/ 1736581 h 6610536"/>
              <a:gd name="connsiteX5951" fmla="*/ 4458300 w 6610536"/>
              <a:gd name="connsiteY5951" fmla="*/ 1739101 h 6610536"/>
              <a:gd name="connsiteX5952" fmla="*/ 4453877 w 6610536"/>
              <a:gd name="connsiteY5952" fmla="*/ 1742702 h 6610536"/>
              <a:gd name="connsiteX5953" fmla="*/ 4449451 w 6610536"/>
              <a:gd name="connsiteY5953" fmla="*/ 1746302 h 6610536"/>
              <a:gd name="connsiteX5954" fmla="*/ 4453984 w 6610536"/>
              <a:gd name="connsiteY5954" fmla="*/ 1750834 h 6610536"/>
              <a:gd name="connsiteX5955" fmla="*/ 4458964 w 6610536"/>
              <a:gd name="connsiteY5955" fmla="*/ 1754922 h 6610536"/>
              <a:gd name="connsiteX5956" fmla="*/ 4463769 w 6610536"/>
              <a:gd name="connsiteY5956" fmla="*/ 1757944 h 6610536"/>
              <a:gd name="connsiteX5957" fmla="*/ 4468370 w 6610536"/>
              <a:gd name="connsiteY5957" fmla="*/ 1760760 h 6610536"/>
              <a:gd name="connsiteX5958" fmla="*/ 4473227 w 6610536"/>
              <a:gd name="connsiteY5958" fmla="*/ 1762497 h 6610536"/>
              <a:gd name="connsiteX5959" fmla="*/ 4478101 w 6610536"/>
              <a:gd name="connsiteY5959" fmla="*/ 1763804 h 6610536"/>
              <a:gd name="connsiteX5960" fmla="*/ 4482786 w 6610536"/>
              <a:gd name="connsiteY5960" fmla="*/ 1764478 h 6610536"/>
              <a:gd name="connsiteX5961" fmla="*/ 4487933 w 6610536"/>
              <a:gd name="connsiteY5961" fmla="*/ 1764274 h 6610536"/>
              <a:gd name="connsiteX5962" fmla="*/ 4492668 w 6610536"/>
              <a:gd name="connsiteY5962" fmla="*/ 1763660 h 6610536"/>
              <a:gd name="connsiteX5963" fmla="*/ 4497866 w 6610536"/>
              <a:gd name="connsiteY5963" fmla="*/ 1762170 h 6610536"/>
              <a:gd name="connsiteX5964" fmla="*/ 4502875 w 6610536"/>
              <a:gd name="connsiteY5964" fmla="*/ 1760045 h 6610536"/>
              <a:gd name="connsiteX5965" fmla="*/ 4504229 w 6610536"/>
              <a:gd name="connsiteY5965" fmla="*/ 1759270 h 6610536"/>
              <a:gd name="connsiteX5966" fmla="*/ 1402431 w 6610536"/>
              <a:gd name="connsiteY5966" fmla="*/ 1725436 h 6610536"/>
              <a:gd name="connsiteX5967" fmla="*/ 1403949 w 6610536"/>
              <a:gd name="connsiteY5967" fmla="*/ 1726086 h 6610536"/>
              <a:gd name="connsiteX5968" fmla="*/ 1405688 w 6610536"/>
              <a:gd name="connsiteY5968" fmla="*/ 1726082 h 6610536"/>
              <a:gd name="connsiteX5969" fmla="*/ 1407424 w 6610536"/>
              <a:gd name="connsiteY5969" fmla="*/ 1726947 h 6610536"/>
              <a:gd name="connsiteX5970" fmla="*/ 1409161 w 6610536"/>
              <a:gd name="connsiteY5970" fmla="*/ 1728247 h 6610536"/>
              <a:gd name="connsiteX5971" fmla="*/ 1410895 w 6610536"/>
              <a:gd name="connsiteY5971" fmla="*/ 1729548 h 6610536"/>
              <a:gd name="connsiteX5972" fmla="*/ 1414582 w 6610536"/>
              <a:gd name="connsiteY5972" fmla="*/ 1733234 h 6610536"/>
              <a:gd name="connsiteX5973" fmla="*/ 1418484 w 6610536"/>
              <a:gd name="connsiteY5973" fmla="*/ 1738005 h 6610536"/>
              <a:gd name="connsiteX5974" fmla="*/ 1399970 w 6610536"/>
              <a:gd name="connsiteY5974" fmla="*/ 1756519 h 6610536"/>
              <a:gd name="connsiteX5975" fmla="*/ 1396719 w 6610536"/>
              <a:gd name="connsiteY5975" fmla="*/ 1753265 h 6610536"/>
              <a:gd name="connsiteX5976" fmla="*/ 1394553 w 6610536"/>
              <a:gd name="connsiteY5976" fmla="*/ 1749793 h 6610536"/>
              <a:gd name="connsiteX5977" fmla="*/ 1392823 w 6610536"/>
              <a:gd name="connsiteY5977" fmla="*/ 1745886 h 6610536"/>
              <a:gd name="connsiteX5978" fmla="*/ 1391527 w 6610536"/>
              <a:gd name="connsiteY5978" fmla="*/ 1742411 h 6610536"/>
              <a:gd name="connsiteX5979" fmla="*/ 1391318 w 6610536"/>
              <a:gd name="connsiteY5979" fmla="*/ 1738717 h 6610536"/>
              <a:gd name="connsiteX5980" fmla="*/ 1391760 w 6610536"/>
              <a:gd name="connsiteY5980" fmla="*/ 1735238 h 6610536"/>
              <a:gd name="connsiteX5981" fmla="*/ 1392854 w 6610536"/>
              <a:gd name="connsiteY5981" fmla="*/ 1731977 h 6610536"/>
              <a:gd name="connsiteX5982" fmla="*/ 1394162 w 6610536"/>
              <a:gd name="connsiteY5982" fmla="*/ 1729366 h 6610536"/>
              <a:gd name="connsiteX5983" fmla="*/ 1396122 w 6610536"/>
              <a:gd name="connsiteY5983" fmla="*/ 1727406 h 6610536"/>
              <a:gd name="connsiteX5984" fmla="*/ 1396994 w 6610536"/>
              <a:gd name="connsiteY5984" fmla="*/ 1726970 h 6610536"/>
              <a:gd name="connsiteX5985" fmla="*/ 1398299 w 6610536"/>
              <a:gd name="connsiteY5985" fmla="*/ 1726098 h 6610536"/>
              <a:gd name="connsiteX5986" fmla="*/ 1399605 w 6610536"/>
              <a:gd name="connsiteY5986" fmla="*/ 1725661 h 6610536"/>
              <a:gd name="connsiteX5987" fmla="*/ 1401125 w 6610536"/>
              <a:gd name="connsiteY5987" fmla="*/ 1725440 h 6610536"/>
              <a:gd name="connsiteX5988" fmla="*/ 5449465 w 6610536"/>
              <a:gd name="connsiteY5988" fmla="*/ 1721770 h 6610536"/>
              <a:gd name="connsiteX5989" fmla="*/ 5447638 w 6610536"/>
              <a:gd name="connsiteY5989" fmla="*/ 1726166 h 6610536"/>
              <a:gd name="connsiteX5990" fmla="*/ 5445360 w 6610536"/>
              <a:gd name="connsiteY5990" fmla="*/ 1730796 h 6610536"/>
              <a:gd name="connsiteX5991" fmla="*/ 5442806 w 6610536"/>
              <a:gd name="connsiteY5991" fmla="*/ 1734834 h 6610536"/>
              <a:gd name="connsiteX5992" fmla="*/ 5439954 w 6610536"/>
              <a:gd name="connsiteY5992" fmla="*/ 1738882 h 6610536"/>
              <a:gd name="connsiteX5993" fmla="*/ 5438107 w 6610536"/>
              <a:gd name="connsiteY5993" fmla="*/ 1740167 h 6610536"/>
              <a:gd name="connsiteX5994" fmla="*/ 5436236 w 6610536"/>
              <a:gd name="connsiteY5994" fmla="*/ 1742058 h 6610536"/>
              <a:gd name="connsiteX5995" fmla="*/ 5435227 w 6610536"/>
              <a:gd name="connsiteY5995" fmla="*/ 1741146 h 6610536"/>
              <a:gd name="connsiteX5996" fmla="*/ 5436700 w 6610536"/>
              <a:gd name="connsiteY5996" fmla="*/ 1738646 h 6610536"/>
              <a:gd name="connsiteX5997" fmla="*/ 5441239 w 6610536"/>
              <a:gd name="connsiteY5997" fmla="*/ 1732051 h 6610536"/>
              <a:gd name="connsiteX5998" fmla="*/ 5445759 w 6610536"/>
              <a:gd name="connsiteY5998" fmla="*/ 1725888 h 6610536"/>
              <a:gd name="connsiteX5999" fmla="*/ 5448003 w 6610536"/>
              <a:gd name="connsiteY5999" fmla="*/ 1723232 h 6610536"/>
              <a:gd name="connsiteX6000" fmla="*/ 6219789 w 6610536"/>
              <a:gd name="connsiteY6000" fmla="*/ 1709248 h 6610536"/>
              <a:gd name="connsiteX6001" fmla="*/ 6221836 w 6610536"/>
              <a:gd name="connsiteY6001" fmla="*/ 1709859 h 6610536"/>
              <a:gd name="connsiteX6002" fmla="*/ 6228425 w 6610536"/>
              <a:gd name="connsiteY6002" fmla="*/ 1711718 h 6610536"/>
              <a:gd name="connsiteX6003" fmla="*/ 6240934 w 6610536"/>
              <a:gd name="connsiteY6003" fmla="*/ 1716987 h 6610536"/>
              <a:gd name="connsiteX6004" fmla="*/ 6253154 w 6610536"/>
              <a:gd name="connsiteY6004" fmla="*/ 1721964 h 6610536"/>
              <a:gd name="connsiteX6005" fmla="*/ 6258808 w 6610536"/>
              <a:gd name="connsiteY6005" fmla="*/ 1724468 h 6610536"/>
              <a:gd name="connsiteX6006" fmla="*/ 6264791 w 6610536"/>
              <a:gd name="connsiteY6006" fmla="*/ 1726355 h 6610536"/>
              <a:gd name="connsiteX6007" fmla="*/ 6270188 w 6610536"/>
              <a:gd name="connsiteY6007" fmla="*/ 1727658 h 6610536"/>
              <a:gd name="connsiteX6008" fmla="*/ 6275307 w 6610536"/>
              <a:gd name="connsiteY6008" fmla="*/ 1728367 h 6610536"/>
              <a:gd name="connsiteX6009" fmla="*/ 6275759 w 6610536"/>
              <a:gd name="connsiteY6009" fmla="*/ 1732293 h 6610536"/>
              <a:gd name="connsiteX6010" fmla="*/ 6275906 w 6610536"/>
              <a:gd name="connsiteY6010" fmla="*/ 1736228 h 6610536"/>
              <a:gd name="connsiteX6011" fmla="*/ 6275746 w 6610536"/>
              <a:gd name="connsiteY6011" fmla="*/ 1740289 h 6610536"/>
              <a:gd name="connsiteX6012" fmla="*/ 6275675 w 6610536"/>
              <a:gd name="connsiteY6012" fmla="*/ 1740535 h 6610536"/>
              <a:gd name="connsiteX6013" fmla="*/ 6274477 w 6610536"/>
              <a:gd name="connsiteY6013" fmla="*/ 1744617 h 6610536"/>
              <a:gd name="connsiteX6014" fmla="*/ 6272632 w 6610536"/>
              <a:gd name="connsiteY6014" fmla="*/ 1748932 h 6610536"/>
              <a:gd name="connsiteX6015" fmla="*/ 6271021 w 6610536"/>
              <a:gd name="connsiteY6015" fmla="*/ 1752603 h 6610536"/>
              <a:gd name="connsiteX6016" fmla="*/ 6268972 w 6610536"/>
              <a:gd name="connsiteY6016" fmla="*/ 1756714 h 6610536"/>
              <a:gd name="connsiteX6017" fmla="*/ 6266495 w 6610536"/>
              <a:gd name="connsiteY6017" fmla="*/ 1760838 h 6610536"/>
              <a:gd name="connsiteX6018" fmla="*/ 6264252 w 6610536"/>
              <a:gd name="connsiteY6018" fmla="*/ 1764315 h 6610536"/>
              <a:gd name="connsiteX6019" fmla="*/ 6261363 w 6610536"/>
              <a:gd name="connsiteY6019" fmla="*/ 1768028 h 6610536"/>
              <a:gd name="connsiteX6020" fmla="*/ 6258270 w 6610536"/>
              <a:gd name="connsiteY6020" fmla="*/ 1771535 h 6610536"/>
              <a:gd name="connsiteX6021" fmla="*/ 6255176 w 6610536"/>
              <a:gd name="connsiteY6021" fmla="*/ 1775040 h 6610536"/>
              <a:gd name="connsiteX6022" fmla="*/ 6251669 w 6610536"/>
              <a:gd name="connsiteY6022" fmla="*/ 1778136 h 6610536"/>
              <a:gd name="connsiteX6023" fmla="*/ 6248163 w 6610536"/>
              <a:gd name="connsiteY6023" fmla="*/ 1781231 h 6610536"/>
              <a:gd name="connsiteX6024" fmla="*/ 6244450 w 6610536"/>
              <a:gd name="connsiteY6024" fmla="*/ 1784118 h 6610536"/>
              <a:gd name="connsiteX6025" fmla="*/ 6240120 w 6610536"/>
              <a:gd name="connsiteY6025" fmla="*/ 1786388 h 6610536"/>
              <a:gd name="connsiteX6026" fmla="*/ 6235996 w 6610536"/>
              <a:gd name="connsiteY6026" fmla="*/ 1788864 h 6610536"/>
              <a:gd name="connsiteX6027" fmla="*/ 6231460 w 6610536"/>
              <a:gd name="connsiteY6027" fmla="*/ 1790930 h 6610536"/>
              <a:gd name="connsiteX6028" fmla="*/ 6229222 w 6610536"/>
              <a:gd name="connsiteY6028" fmla="*/ 1787811 h 6610536"/>
              <a:gd name="connsiteX6029" fmla="*/ 6227204 w 6610536"/>
              <a:gd name="connsiteY6029" fmla="*/ 1784474 h 6610536"/>
              <a:gd name="connsiteX6030" fmla="*/ 6224980 w 6610536"/>
              <a:gd name="connsiteY6030" fmla="*/ 1780930 h 6610536"/>
              <a:gd name="connsiteX6031" fmla="*/ 6223415 w 6610536"/>
              <a:gd name="connsiteY6031" fmla="*/ 1776726 h 6610536"/>
              <a:gd name="connsiteX6032" fmla="*/ 6222059 w 6610536"/>
              <a:gd name="connsiteY6032" fmla="*/ 1772727 h 6610536"/>
              <a:gd name="connsiteX6033" fmla="*/ 6220509 w 6610536"/>
              <a:gd name="connsiteY6033" fmla="*/ 1768099 h 6610536"/>
              <a:gd name="connsiteX6034" fmla="*/ 6219386 w 6610536"/>
              <a:gd name="connsiteY6034" fmla="*/ 1763453 h 6610536"/>
              <a:gd name="connsiteX6035" fmla="*/ 6218687 w 6610536"/>
              <a:gd name="connsiteY6035" fmla="*/ 1758795 h 6610536"/>
              <a:gd name="connsiteX6036" fmla="*/ 6217784 w 6610536"/>
              <a:gd name="connsiteY6036" fmla="*/ 1753931 h 6610536"/>
              <a:gd name="connsiteX6037" fmla="*/ 6217100 w 6610536"/>
              <a:gd name="connsiteY6037" fmla="*/ 1748846 h 6610536"/>
              <a:gd name="connsiteX6038" fmla="*/ 6216584 w 6610536"/>
              <a:gd name="connsiteY6038" fmla="*/ 1738651 h 6610536"/>
              <a:gd name="connsiteX6039" fmla="*/ 6216753 w 6610536"/>
              <a:gd name="connsiteY6039" fmla="*/ 1733539 h 6610536"/>
              <a:gd name="connsiteX6040" fmla="*/ 6216701 w 6610536"/>
              <a:gd name="connsiteY6040" fmla="*/ 1728647 h 6610536"/>
              <a:gd name="connsiteX6041" fmla="*/ 6217296 w 6610536"/>
              <a:gd name="connsiteY6041" fmla="*/ 1723520 h 6610536"/>
              <a:gd name="connsiteX6042" fmla="*/ 6217877 w 6610536"/>
              <a:gd name="connsiteY6042" fmla="*/ 1718821 h 6610536"/>
              <a:gd name="connsiteX6043" fmla="*/ 6218882 w 6610536"/>
              <a:gd name="connsiteY6043" fmla="*/ 1714106 h 6610536"/>
              <a:gd name="connsiteX6044" fmla="*/ 6219669 w 6610536"/>
              <a:gd name="connsiteY6044" fmla="*/ 1709612 h 6610536"/>
              <a:gd name="connsiteX6045" fmla="*/ 2433537 w 6610536"/>
              <a:gd name="connsiteY6045" fmla="*/ 1705527 h 6610536"/>
              <a:gd name="connsiteX6046" fmla="*/ 2444649 w 6610536"/>
              <a:gd name="connsiteY6046" fmla="*/ 1714372 h 6610536"/>
              <a:gd name="connsiteX6047" fmla="*/ 2457260 w 6610536"/>
              <a:gd name="connsiteY6047" fmla="*/ 1723804 h 6610536"/>
              <a:gd name="connsiteX6048" fmla="*/ 2463779 w 6610536"/>
              <a:gd name="connsiteY6048" fmla="*/ 1728510 h 6610536"/>
              <a:gd name="connsiteX6049" fmla="*/ 2469620 w 6610536"/>
              <a:gd name="connsiteY6049" fmla="*/ 1733896 h 6610536"/>
              <a:gd name="connsiteX6050" fmla="*/ 2475026 w 6610536"/>
              <a:gd name="connsiteY6050" fmla="*/ 1739301 h 6610536"/>
              <a:gd name="connsiteX6051" fmla="*/ 2479996 w 6610536"/>
              <a:gd name="connsiteY6051" fmla="*/ 1744727 h 6610536"/>
              <a:gd name="connsiteX6052" fmla="*/ 2483872 w 6610536"/>
              <a:gd name="connsiteY6052" fmla="*/ 1750416 h 6610536"/>
              <a:gd name="connsiteX6053" fmla="*/ 2485685 w 6610536"/>
              <a:gd name="connsiteY6053" fmla="*/ 1753593 h 6610536"/>
              <a:gd name="connsiteX6054" fmla="*/ 2487064 w 6610536"/>
              <a:gd name="connsiteY6054" fmla="*/ 1756787 h 6610536"/>
              <a:gd name="connsiteX6055" fmla="*/ 2488464 w 6610536"/>
              <a:gd name="connsiteY6055" fmla="*/ 1759546 h 6610536"/>
              <a:gd name="connsiteX6056" fmla="*/ 2488973 w 6610536"/>
              <a:gd name="connsiteY6056" fmla="*/ 1762780 h 6610536"/>
              <a:gd name="connsiteX6057" fmla="*/ 2489709 w 6610536"/>
              <a:gd name="connsiteY6057" fmla="*/ 1765786 h 6610536"/>
              <a:gd name="connsiteX6058" fmla="*/ 2489785 w 6610536"/>
              <a:gd name="connsiteY6058" fmla="*/ 1769037 h 6610536"/>
              <a:gd name="connsiteX6059" fmla="*/ 2489632 w 6610536"/>
              <a:gd name="connsiteY6059" fmla="*/ 1772515 h 6610536"/>
              <a:gd name="connsiteX6060" fmla="*/ 2489064 w 6610536"/>
              <a:gd name="connsiteY6060" fmla="*/ 1775579 h 6610536"/>
              <a:gd name="connsiteX6061" fmla="*/ 2488250 w 6610536"/>
              <a:gd name="connsiteY6061" fmla="*/ 1779302 h 6610536"/>
              <a:gd name="connsiteX6062" fmla="*/ 2486587 w 6610536"/>
              <a:gd name="connsiteY6062" fmla="*/ 1782630 h 6610536"/>
              <a:gd name="connsiteX6063" fmla="*/ 2484695 w 6610536"/>
              <a:gd name="connsiteY6063" fmla="*/ 1786184 h 6610536"/>
              <a:gd name="connsiteX6064" fmla="*/ 2482368 w 6610536"/>
              <a:gd name="connsiteY6064" fmla="*/ 1789760 h 6610536"/>
              <a:gd name="connsiteX6065" fmla="*/ 2479400 w 6610536"/>
              <a:gd name="connsiteY6065" fmla="*/ 1793143 h 6610536"/>
              <a:gd name="connsiteX6066" fmla="*/ 2476204 w 6610536"/>
              <a:gd name="connsiteY6066" fmla="*/ 1796755 h 6610536"/>
              <a:gd name="connsiteX6067" fmla="*/ 2469549 w 6610536"/>
              <a:gd name="connsiteY6067" fmla="*/ 1795092 h 6610536"/>
              <a:gd name="connsiteX6068" fmla="*/ 2462706 w 6610536"/>
              <a:gd name="connsiteY6068" fmla="*/ 1792788 h 6610536"/>
              <a:gd name="connsiteX6069" fmla="*/ 2455466 w 6610536"/>
              <a:gd name="connsiteY6069" fmla="*/ 1789633 h 6610536"/>
              <a:gd name="connsiteX6070" fmla="*/ 2448906 w 6610536"/>
              <a:gd name="connsiteY6070" fmla="*/ 1785796 h 6610536"/>
              <a:gd name="connsiteX6071" fmla="*/ 2442159 w 6610536"/>
              <a:gd name="connsiteY6071" fmla="*/ 1781317 h 6610536"/>
              <a:gd name="connsiteX6072" fmla="*/ 2436091 w 6610536"/>
              <a:gd name="connsiteY6072" fmla="*/ 1776157 h 6610536"/>
              <a:gd name="connsiteX6073" fmla="*/ 2430686 w 6610536"/>
              <a:gd name="connsiteY6073" fmla="*/ 1770752 h 6610536"/>
              <a:gd name="connsiteX6074" fmla="*/ 2427775 w 6610536"/>
              <a:gd name="connsiteY6074" fmla="*/ 1767842 h 6610536"/>
              <a:gd name="connsiteX6075" fmla="*/ 2425525 w 6610536"/>
              <a:gd name="connsiteY6075" fmla="*/ 1764685 h 6610536"/>
              <a:gd name="connsiteX6076" fmla="*/ 2423485 w 6610536"/>
              <a:gd name="connsiteY6076" fmla="*/ 1761736 h 6610536"/>
              <a:gd name="connsiteX6077" fmla="*/ 2421461 w 6610536"/>
              <a:gd name="connsiteY6077" fmla="*/ 1758353 h 6610536"/>
              <a:gd name="connsiteX6078" fmla="*/ 2419875 w 6610536"/>
              <a:gd name="connsiteY6078" fmla="*/ 1754949 h 6610536"/>
              <a:gd name="connsiteX6079" fmla="*/ 2418724 w 6610536"/>
              <a:gd name="connsiteY6079" fmla="*/ 1751528 h 6610536"/>
              <a:gd name="connsiteX6080" fmla="*/ 2417570 w 6610536"/>
              <a:gd name="connsiteY6080" fmla="*/ 1748105 h 6610536"/>
              <a:gd name="connsiteX6081" fmla="*/ 2417079 w 6610536"/>
              <a:gd name="connsiteY6081" fmla="*/ 1744438 h 6610536"/>
              <a:gd name="connsiteX6082" fmla="*/ 2416589 w 6610536"/>
              <a:gd name="connsiteY6082" fmla="*/ 1740770 h 6610536"/>
              <a:gd name="connsiteX6083" fmla="*/ 2416968 w 6610536"/>
              <a:gd name="connsiteY6083" fmla="*/ 1737065 h 6610536"/>
              <a:gd name="connsiteX6084" fmla="*/ 2417348 w 6610536"/>
              <a:gd name="connsiteY6084" fmla="*/ 1733361 h 6610536"/>
              <a:gd name="connsiteX6085" fmla="*/ 2417952 w 6610536"/>
              <a:gd name="connsiteY6085" fmla="*/ 1729426 h 6610536"/>
              <a:gd name="connsiteX6086" fmla="*/ 2419429 w 6610536"/>
              <a:gd name="connsiteY6086" fmla="*/ 1725457 h 6610536"/>
              <a:gd name="connsiteX6087" fmla="*/ 2421112 w 6610536"/>
              <a:gd name="connsiteY6087" fmla="*/ 1721694 h 6610536"/>
              <a:gd name="connsiteX6088" fmla="*/ 2423457 w 6610536"/>
              <a:gd name="connsiteY6088" fmla="*/ 1717686 h 6610536"/>
              <a:gd name="connsiteX6089" fmla="*/ 2426464 w 6610536"/>
              <a:gd name="connsiteY6089" fmla="*/ 1713431 h 6610536"/>
              <a:gd name="connsiteX6090" fmla="*/ 2429886 w 6610536"/>
              <a:gd name="connsiteY6090" fmla="*/ 1709592 h 6610536"/>
              <a:gd name="connsiteX6091" fmla="*/ 1176440 w 6610536"/>
              <a:gd name="connsiteY6091" fmla="*/ 1702259 h 6610536"/>
              <a:gd name="connsiteX6092" fmla="*/ 1180660 w 6610536"/>
              <a:gd name="connsiteY6092" fmla="*/ 1702700 h 6610536"/>
              <a:gd name="connsiteX6093" fmla="*/ 1182773 w 6610536"/>
              <a:gd name="connsiteY6093" fmla="*/ 1702919 h 6610536"/>
              <a:gd name="connsiteX6094" fmla="*/ 1184567 w 6610536"/>
              <a:gd name="connsiteY6094" fmla="*/ 1703454 h 6610536"/>
              <a:gd name="connsiteX6095" fmla="*/ 1186643 w 6610536"/>
              <a:gd name="connsiteY6095" fmla="*/ 1704583 h 6610536"/>
              <a:gd name="connsiteX6096" fmla="*/ 1188719 w 6610536"/>
              <a:gd name="connsiteY6096" fmla="*/ 1705712 h 6610536"/>
              <a:gd name="connsiteX6097" fmla="*/ 1190479 w 6610536"/>
              <a:gd name="connsiteY6097" fmla="*/ 1707158 h 6610536"/>
              <a:gd name="connsiteX6098" fmla="*/ 1192553 w 6610536"/>
              <a:gd name="connsiteY6098" fmla="*/ 1708287 h 6610536"/>
              <a:gd name="connsiteX6099" fmla="*/ 1192750 w 6610536"/>
              <a:gd name="connsiteY6099" fmla="*/ 1708571 h 6610536"/>
              <a:gd name="connsiteX6100" fmla="*/ 1192430 w 6610536"/>
              <a:gd name="connsiteY6100" fmla="*/ 1710324 h 6610536"/>
              <a:gd name="connsiteX6101" fmla="*/ 1191672 w 6610536"/>
              <a:gd name="connsiteY6101" fmla="*/ 1713138 h 6610536"/>
              <a:gd name="connsiteX6102" fmla="*/ 1189745 w 6610536"/>
              <a:gd name="connsiteY6102" fmla="*/ 1718358 h 6610536"/>
              <a:gd name="connsiteX6103" fmla="*/ 1186735 w 6610536"/>
              <a:gd name="connsiteY6103" fmla="*/ 1723835 h 6610536"/>
              <a:gd name="connsiteX6104" fmla="*/ 1183503 w 6610536"/>
              <a:gd name="connsiteY6104" fmla="*/ 1729535 h 6610536"/>
              <a:gd name="connsiteX6105" fmla="*/ 1179843 w 6610536"/>
              <a:gd name="connsiteY6105" fmla="*/ 1735253 h 6610536"/>
              <a:gd name="connsiteX6106" fmla="*/ 1175530 w 6610536"/>
              <a:gd name="connsiteY6106" fmla="*/ 1741212 h 6610536"/>
              <a:gd name="connsiteX6107" fmla="*/ 1166438 w 6610536"/>
              <a:gd name="connsiteY6107" fmla="*/ 1754006 h 6610536"/>
              <a:gd name="connsiteX6108" fmla="*/ 1161643 w 6610536"/>
              <a:gd name="connsiteY6108" fmla="*/ 1761268 h 6610536"/>
              <a:gd name="connsiteX6109" fmla="*/ 1157036 w 6610536"/>
              <a:gd name="connsiteY6109" fmla="*/ 1769166 h 6610536"/>
              <a:gd name="connsiteX6110" fmla="*/ 1152635 w 6610536"/>
              <a:gd name="connsiteY6110" fmla="*/ 1777270 h 6610536"/>
              <a:gd name="connsiteX6111" fmla="*/ 1150025 w 6610536"/>
              <a:gd name="connsiteY6111" fmla="*/ 1782087 h 6610536"/>
              <a:gd name="connsiteX6112" fmla="*/ 1149976 w 6610536"/>
              <a:gd name="connsiteY6112" fmla="*/ 1782050 h 6610536"/>
              <a:gd name="connsiteX6113" fmla="*/ 1147342 w 6610536"/>
              <a:gd name="connsiteY6113" fmla="*/ 1779731 h 6610536"/>
              <a:gd name="connsiteX6114" fmla="*/ 1144999 w 6610536"/>
              <a:gd name="connsiteY6114" fmla="*/ 1777702 h 6610536"/>
              <a:gd name="connsiteX6115" fmla="*/ 1142971 w 6610536"/>
              <a:gd name="connsiteY6115" fmla="*/ 1775360 h 6610536"/>
              <a:gd name="connsiteX6116" fmla="*/ 1141248 w 6610536"/>
              <a:gd name="connsiteY6116" fmla="*/ 1773004 h 6610536"/>
              <a:gd name="connsiteX6117" fmla="*/ 1139827 w 6610536"/>
              <a:gd name="connsiteY6117" fmla="*/ 1770638 h 6610536"/>
              <a:gd name="connsiteX6118" fmla="*/ 1138419 w 6610536"/>
              <a:gd name="connsiteY6118" fmla="*/ 1767968 h 6610536"/>
              <a:gd name="connsiteX6119" fmla="*/ 1136184 w 6610536"/>
              <a:gd name="connsiteY6119" fmla="*/ 1763211 h 6610536"/>
              <a:gd name="connsiteX6120" fmla="*/ 1135186 w 6610536"/>
              <a:gd name="connsiteY6120" fmla="*/ 1757799 h 6610536"/>
              <a:gd name="connsiteX6121" fmla="*/ 1134480 w 6610536"/>
              <a:gd name="connsiteY6121" fmla="*/ 1752676 h 6610536"/>
              <a:gd name="connsiteX6122" fmla="*/ 1134683 w 6610536"/>
              <a:gd name="connsiteY6122" fmla="*/ 1747521 h 6610536"/>
              <a:gd name="connsiteX6123" fmla="*/ 1135796 w 6610536"/>
              <a:gd name="connsiteY6123" fmla="*/ 1742328 h 6610536"/>
              <a:gd name="connsiteX6124" fmla="*/ 1137213 w 6610536"/>
              <a:gd name="connsiteY6124" fmla="*/ 1737123 h 6610536"/>
              <a:gd name="connsiteX6125" fmla="*/ 1139236 w 6610536"/>
              <a:gd name="connsiteY6125" fmla="*/ 1731894 h 6610536"/>
              <a:gd name="connsiteX6126" fmla="*/ 1141843 w 6610536"/>
              <a:gd name="connsiteY6126" fmla="*/ 1727249 h 6610536"/>
              <a:gd name="connsiteX6127" fmla="*/ 1144750 w 6610536"/>
              <a:gd name="connsiteY6127" fmla="*/ 1722591 h 6610536"/>
              <a:gd name="connsiteX6128" fmla="*/ 1147939 w 6610536"/>
              <a:gd name="connsiteY6128" fmla="*/ 1718528 h 6610536"/>
              <a:gd name="connsiteX6129" fmla="*/ 1151431 w 6610536"/>
              <a:gd name="connsiteY6129" fmla="*/ 1714452 h 6610536"/>
              <a:gd name="connsiteX6130" fmla="*/ 1155201 w 6610536"/>
              <a:gd name="connsiteY6130" fmla="*/ 1710972 h 6610536"/>
              <a:gd name="connsiteX6131" fmla="*/ 1159253 w 6610536"/>
              <a:gd name="connsiteY6131" fmla="*/ 1708085 h 6610536"/>
              <a:gd name="connsiteX6132" fmla="*/ 1163583 w 6610536"/>
              <a:gd name="connsiteY6132" fmla="*/ 1705796 h 6610536"/>
              <a:gd name="connsiteX6133" fmla="*/ 1167899 w 6610536"/>
              <a:gd name="connsiteY6133" fmla="*/ 1703807 h 6610536"/>
              <a:gd name="connsiteX6134" fmla="*/ 1171879 w 6610536"/>
              <a:gd name="connsiteY6134" fmla="*/ 1702742 h 6610536"/>
              <a:gd name="connsiteX6135" fmla="*/ 2598502 w 6610536"/>
              <a:gd name="connsiteY6135" fmla="*/ 1697456 h 6610536"/>
              <a:gd name="connsiteX6136" fmla="*/ 2600416 w 6610536"/>
              <a:gd name="connsiteY6136" fmla="*/ 1697572 h 6610536"/>
              <a:gd name="connsiteX6137" fmla="*/ 2602128 w 6610536"/>
              <a:gd name="connsiteY6137" fmla="*/ 1697481 h 6610536"/>
              <a:gd name="connsiteX6138" fmla="*/ 2603816 w 6610536"/>
              <a:gd name="connsiteY6138" fmla="*/ 1697820 h 6610536"/>
              <a:gd name="connsiteX6139" fmla="*/ 2605506 w 6610536"/>
              <a:gd name="connsiteY6139" fmla="*/ 1698159 h 6610536"/>
              <a:gd name="connsiteX6140" fmla="*/ 2608411 w 6610536"/>
              <a:gd name="connsiteY6140" fmla="*/ 1699715 h 6610536"/>
              <a:gd name="connsiteX6141" fmla="*/ 2611294 w 6610536"/>
              <a:gd name="connsiteY6141" fmla="*/ 1701697 h 6610536"/>
              <a:gd name="connsiteX6142" fmla="*/ 2614134 w 6610536"/>
              <a:gd name="connsiteY6142" fmla="*/ 1704536 h 6610536"/>
              <a:gd name="connsiteX6143" fmla="*/ 2616319 w 6610536"/>
              <a:gd name="connsiteY6143" fmla="*/ 1707624 h 6610536"/>
              <a:gd name="connsiteX6144" fmla="*/ 2618912 w 6610536"/>
              <a:gd name="connsiteY6144" fmla="*/ 1711115 h 6610536"/>
              <a:gd name="connsiteX6145" fmla="*/ 2621053 w 6610536"/>
              <a:gd name="connsiteY6145" fmla="*/ 1715056 h 6610536"/>
              <a:gd name="connsiteX6146" fmla="*/ 2625357 w 6610536"/>
              <a:gd name="connsiteY6146" fmla="*/ 1722514 h 6610536"/>
              <a:gd name="connsiteX6147" fmla="*/ 2630113 w 6610536"/>
              <a:gd name="connsiteY6147" fmla="*/ 1729519 h 6610536"/>
              <a:gd name="connsiteX6148" fmla="*/ 2632098 w 6610536"/>
              <a:gd name="connsiteY6148" fmla="*/ 1732404 h 6610536"/>
              <a:gd name="connsiteX6149" fmla="*/ 2634734 w 6610536"/>
              <a:gd name="connsiteY6149" fmla="*/ 1735041 h 6610536"/>
              <a:gd name="connsiteX6150" fmla="*/ 2631831 w 6610536"/>
              <a:gd name="connsiteY6150" fmla="*/ 1737537 h 6610536"/>
              <a:gd name="connsiteX6151" fmla="*/ 2629196 w 6610536"/>
              <a:gd name="connsiteY6151" fmla="*/ 1738953 h 6610536"/>
              <a:gd name="connsiteX6152" fmla="*/ 2626562 w 6610536"/>
              <a:gd name="connsiteY6152" fmla="*/ 1740371 h 6610536"/>
              <a:gd name="connsiteX6153" fmla="*/ 2624154 w 6610536"/>
              <a:gd name="connsiteY6153" fmla="*/ 1741563 h 6610536"/>
              <a:gd name="connsiteX6154" fmla="*/ 2621542 w 6610536"/>
              <a:gd name="connsiteY6154" fmla="*/ 1742554 h 6610536"/>
              <a:gd name="connsiteX6155" fmla="*/ 2619156 w 6610536"/>
              <a:gd name="connsiteY6155" fmla="*/ 1743318 h 6610536"/>
              <a:gd name="connsiteX6156" fmla="*/ 2616813 w 6610536"/>
              <a:gd name="connsiteY6156" fmla="*/ 1743227 h 6610536"/>
              <a:gd name="connsiteX6157" fmla="*/ 2614450 w 6610536"/>
              <a:gd name="connsiteY6157" fmla="*/ 1743563 h 6610536"/>
              <a:gd name="connsiteX6158" fmla="*/ 2612107 w 6610536"/>
              <a:gd name="connsiteY6158" fmla="*/ 1743470 h 6610536"/>
              <a:gd name="connsiteX6159" fmla="*/ 2610216 w 6610536"/>
              <a:gd name="connsiteY6159" fmla="*/ 1742930 h 6610536"/>
              <a:gd name="connsiteX6160" fmla="*/ 2607895 w 6610536"/>
              <a:gd name="connsiteY6160" fmla="*/ 1742410 h 6610536"/>
              <a:gd name="connsiteX6161" fmla="*/ 2606027 w 6610536"/>
              <a:gd name="connsiteY6161" fmla="*/ 1741441 h 6610536"/>
              <a:gd name="connsiteX6162" fmla="*/ 2602511 w 6610536"/>
              <a:gd name="connsiteY6162" fmla="*/ 1739277 h 6610536"/>
              <a:gd name="connsiteX6163" fmla="*/ 2599245 w 6610536"/>
              <a:gd name="connsiteY6163" fmla="*/ 1736460 h 6610536"/>
              <a:gd name="connsiteX6164" fmla="*/ 2596449 w 6610536"/>
              <a:gd name="connsiteY6164" fmla="*/ 1732765 h 6610536"/>
              <a:gd name="connsiteX6165" fmla="*/ 2593880 w 6610536"/>
              <a:gd name="connsiteY6165" fmla="*/ 1728845 h 6610536"/>
              <a:gd name="connsiteX6166" fmla="*/ 2591963 w 6610536"/>
              <a:gd name="connsiteY6166" fmla="*/ 1724678 h 6610536"/>
              <a:gd name="connsiteX6167" fmla="*/ 2590498 w 6610536"/>
              <a:gd name="connsiteY6167" fmla="*/ 1720061 h 6610536"/>
              <a:gd name="connsiteX6168" fmla="*/ 2589684 w 6610536"/>
              <a:gd name="connsiteY6168" fmla="*/ 1715197 h 6610536"/>
              <a:gd name="connsiteX6169" fmla="*/ 2589299 w 6610536"/>
              <a:gd name="connsiteY6169" fmla="*/ 1710310 h 6610536"/>
              <a:gd name="connsiteX6170" fmla="*/ 2589544 w 6610536"/>
              <a:gd name="connsiteY6170" fmla="*/ 1705603 h 6610536"/>
              <a:gd name="connsiteX6171" fmla="*/ 2590645 w 6610536"/>
              <a:gd name="connsiteY6171" fmla="*/ 1700854 h 6610536"/>
              <a:gd name="connsiteX6172" fmla="*/ 2592850 w 6610536"/>
              <a:gd name="connsiteY6172" fmla="*/ 1699458 h 6610536"/>
              <a:gd name="connsiteX6173" fmla="*/ 2594606 w 6610536"/>
              <a:gd name="connsiteY6173" fmla="*/ 1698513 h 6610536"/>
              <a:gd name="connsiteX6174" fmla="*/ 2596769 w 6610536"/>
              <a:gd name="connsiteY6174" fmla="*/ 1697974 h 6610536"/>
              <a:gd name="connsiteX6175" fmla="*/ 2397408 w 6610536"/>
              <a:gd name="connsiteY6175" fmla="*/ 1689335 h 6610536"/>
              <a:gd name="connsiteX6176" fmla="*/ 2401360 w 6610536"/>
              <a:gd name="connsiteY6176" fmla="*/ 1692386 h 6610536"/>
              <a:gd name="connsiteX6177" fmla="*/ 2404862 w 6610536"/>
              <a:gd name="connsiteY6177" fmla="*/ 1695887 h 6610536"/>
              <a:gd name="connsiteX6178" fmla="*/ 2407726 w 6610536"/>
              <a:gd name="connsiteY6178" fmla="*/ 1699203 h 6610536"/>
              <a:gd name="connsiteX6179" fmla="*/ 2409936 w 6610536"/>
              <a:gd name="connsiteY6179" fmla="*/ 1702761 h 6610536"/>
              <a:gd name="connsiteX6180" fmla="*/ 2411732 w 6610536"/>
              <a:gd name="connsiteY6180" fmla="*/ 1705908 h 6610536"/>
              <a:gd name="connsiteX6181" fmla="*/ 2412874 w 6610536"/>
              <a:gd name="connsiteY6181" fmla="*/ 1709298 h 6610536"/>
              <a:gd name="connsiteX6182" fmla="*/ 2414221 w 6610536"/>
              <a:gd name="connsiteY6182" fmla="*/ 1712896 h 6610536"/>
              <a:gd name="connsiteX6183" fmla="*/ 2414500 w 6610536"/>
              <a:gd name="connsiteY6183" fmla="*/ 1716323 h 6610536"/>
              <a:gd name="connsiteX6184" fmla="*/ 2412925 w 6610536"/>
              <a:gd name="connsiteY6184" fmla="*/ 1717899 h 6610536"/>
              <a:gd name="connsiteX6185" fmla="*/ 2411575 w 6610536"/>
              <a:gd name="connsiteY6185" fmla="*/ 1719248 h 6610536"/>
              <a:gd name="connsiteX6186" fmla="*/ 2408689 w 6610536"/>
              <a:gd name="connsiteY6186" fmla="*/ 1721311 h 6610536"/>
              <a:gd name="connsiteX6187" fmla="*/ 2405635 w 6610536"/>
              <a:gd name="connsiteY6187" fmla="*/ 1722306 h 6610536"/>
              <a:gd name="connsiteX6188" fmla="*/ 2402786 w 6610536"/>
              <a:gd name="connsiteY6188" fmla="*/ 1723505 h 6610536"/>
              <a:gd name="connsiteX6189" fmla="*/ 2399733 w 6610536"/>
              <a:gd name="connsiteY6189" fmla="*/ 1724501 h 6610536"/>
              <a:gd name="connsiteX6190" fmla="*/ 2397088 w 6610536"/>
              <a:gd name="connsiteY6190" fmla="*/ 1725908 h 6610536"/>
              <a:gd name="connsiteX6191" fmla="*/ 2393770 w 6610536"/>
              <a:gd name="connsiteY6191" fmla="*/ 1727989 h 6610536"/>
              <a:gd name="connsiteX6192" fmla="*/ 2392421 w 6610536"/>
              <a:gd name="connsiteY6192" fmla="*/ 1729339 h 6610536"/>
              <a:gd name="connsiteX6193" fmla="*/ 2390847 w 6610536"/>
              <a:gd name="connsiteY6193" fmla="*/ 1730913 h 6610536"/>
              <a:gd name="connsiteX6194" fmla="*/ 2386972 w 6610536"/>
              <a:gd name="connsiteY6194" fmla="*/ 1726138 h 6610536"/>
              <a:gd name="connsiteX6195" fmla="*/ 2385137 w 6610536"/>
              <a:gd name="connsiteY6195" fmla="*/ 1723853 h 6610536"/>
              <a:gd name="connsiteX6196" fmla="*/ 2383975 w 6610536"/>
              <a:gd name="connsiteY6196" fmla="*/ 1720893 h 6610536"/>
              <a:gd name="connsiteX6197" fmla="*/ 2382573 w 6610536"/>
              <a:gd name="connsiteY6197" fmla="*/ 1718589 h 6610536"/>
              <a:gd name="connsiteX6198" fmla="*/ 2381823 w 6610536"/>
              <a:gd name="connsiteY6198" fmla="*/ 1716042 h 6610536"/>
              <a:gd name="connsiteX6199" fmla="*/ 2381300 w 6610536"/>
              <a:gd name="connsiteY6199" fmla="*/ 1713269 h 6610536"/>
              <a:gd name="connsiteX6200" fmla="*/ 2381620 w 6610536"/>
              <a:gd name="connsiteY6200" fmla="*/ 1710888 h 6610536"/>
              <a:gd name="connsiteX6201" fmla="*/ 2381734 w 6610536"/>
              <a:gd name="connsiteY6201" fmla="*/ 1708304 h 6610536"/>
              <a:gd name="connsiteX6202" fmla="*/ 2382505 w 6610536"/>
              <a:gd name="connsiteY6202" fmla="*/ 1705473 h 6610536"/>
              <a:gd name="connsiteX6203" fmla="*/ 2383687 w 6610536"/>
              <a:gd name="connsiteY6203" fmla="*/ 1703056 h 6610536"/>
              <a:gd name="connsiteX6204" fmla="*/ 2385749 w 6610536"/>
              <a:gd name="connsiteY6204" fmla="*/ 1700168 h 6610536"/>
              <a:gd name="connsiteX6205" fmla="*/ 2387791 w 6610536"/>
              <a:gd name="connsiteY6205" fmla="*/ 1697713 h 6610536"/>
              <a:gd name="connsiteX6206" fmla="*/ 2390490 w 6610536"/>
              <a:gd name="connsiteY6206" fmla="*/ 1695015 h 6610536"/>
              <a:gd name="connsiteX6207" fmla="*/ 2393640 w 6610536"/>
              <a:gd name="connsiteY6207" fmla="*/ 1691865 h 6610536"/>
              <a:gd name="connsiteX6208" fmla="*/ 5474047 w 6610536"/>
              <a:gd name="connsiteY6208" fmla="*/ 1688949 h 6610536"/>
              <a:gd name="connsiteX6209" fmla="*/ 5474391 w 6610536"/>
              <a:gd name="connsiteY6209" fmla="*/ 1689131 h 6610536"/>
              <a:gd name="connsiteX6210" fmla="*/ 5473554 w 6610536"/>
              <a:gd name="connsiteY6210" fmla="*/ 1689476 h 6610536"/>
              <a:gd name="connsiteX6211" fmla="*/ 6050455 w 6610536"/>
              <a:gd name="connsiteY6211" fmla="*/ 1685119 h 6610536"/>
              <a:gd name="connsiteX6212" fmla="*/ 6050363 w 6610536"/>
              <a:gd name="connsiteY6212" fmla="*/ 1687447 h 6610536"/>
              <a:gd name="connsiteX6213" fmla="*/ 6050499 w 6610536"/>
              <a:gd name="connsiteY6213" fmla="*/ 1691684 h 6610536"/>
              <a:gd name="connsiteX6214" fmla="*/ 6051265 w 6610536"/>
              <a:gd name="connsiteY6214" fmla="*/ 1695287 h 6610536"/>
              <a:gd name="connsiteX6215" fmla="*/ 6052020 w 6610536"/>
              <a:gd name="connsiteY6215" fmla="*/ 1699195 h 6610536"/>
              <a:gd name="connsiteX6216" fmla="*/ 6052809 w 6610536"/>
              <a:gd name="connsiteY6216" fmla="*/ 1702192 h 6610536"/>
              <a:gd name="connsiteX6217" fmla="*/ 6054207 w 6610536"/>
              <a:gd name="connsiteY6217" fmla="*/ 1705166 h 6610536"/>
              <a:gd name="connsiteX6218" fmla="*/ 6055907 w 6610536"/>
              <a:gd name="connsiteY6218" fmla="*/ 1708127 h 6610536"/>
              <a:gd name="connsiteX6219" fmla="*/ 6059015 w 6610536"/>
              <a:gd name="connsiteY6219" fmla="*/ 1713759 h 6610536"/>
              <a:gd name="connsiteX6220" fmla="*/ 6059179 w 6610536"/>
              <a:gd name="connsiteY6220" fmla="*/ 1714022 h 6610536"/>
              <a:gd name="connsiteX6221" fmla="*/ 6057451 w 6610536"/>
              <a:gd name="connsiteY6221" fmla="*/ 1714866 h 6610536"/>
              <a:gd name="connsiteX6222" fmla="*/ 6054418 w 6610536"/>
              <a:gd name="connsiteY6222" fmla="*/ 1715426 h 6610536"/>
              <a:gd name="connsiteX6223" fmla="*/ 6051592 w 6610536"/>
              <a:gd name="connsiteY6223" fmla="*/ 1716194 h 6610536"/>
              <a:gd name="connsiteX6224" fmla="*/ 6048146 w 6610536"/>
              <a:gd name="connsiteY6224" fmla="*/ 1716344 h 6610536"/>
              <a:gd name="connsiteX6225" fmla="*/ 6044084 w 6610536"/>
              <a:gd name="connsiteY6225" fmla="*/ 1715873 h 6610536"/>
              <a:gd name="connsiteX6226" fmla="*/ 6040020 w 6610536"/>
              <a:gd name="connsiteY6226" fmla="*/ 1715405 h 6610536"/>
              <a:gd name="connsiteX6227" fmla="*/ 6043464 w 6610536"/>
              <a:gd name="connsiteY6227" fmla="*/ 1705369 h 6610536"/>
              <a:gd name="connsiteX6228" fmla="*/ 6047655 w 6610536"/>
              <a:gd name="connsiteY6228" fmla="*/ 1692938 h 6610536"/>
              <a:gd name="connsiteX6229" fmla="*/ 6050107 w 6610536"/>
              <a:gd name="connsiteY6229" fmla="*/ 1685955 h 6610536"/>
              <a:gd name="connsiteX6230" fmla="*/ 5573162 w 6610536"/>
              <a:gd name="connsiteY6230" fmla="*/ 1672969 h 6610536"/>
              <a:gd name="connsiteX6231" fmla="*/ 5576069 w 6610536"/>
              <a:gd name="connsiteY6231" fmla="*/ 1674083 h 6610536"/>
              <a:gd name="connsiteX6232" fmla="*/ 5581088 w 6610536"/>
              <a:gd name="connsiteY6232" fmla="*/ 1676874 h 6610536"/>
              <a:gd name="connsiteX6233" fmla="*/ 5585883 w 6610536"/>
              <a:gd name="connsiteY6233" fmla="*/ 1679889 h 6610536"/>
              <a:gd name="connsiteX6234" fmla="*/ 5590694 w 6610536"/>
              <a:gd name="connsiteY6234" fmla="*/ 1682475 h 6610536"/>
              <a:gd name="connsiteX6235" fmla="*/ 5599617 w 6610536"/>
              <a:gd name="connsiteY6235" fmla="*/ 1689170 h 6610536"/>
              <a:gd name="connsiteX6236" fmla="*/ 5608112 w 6610536"/>
              <a:gd name="connsiteY6236" fmla="*/ 1695885 h 6610536"/>
              <a:gd name="connsiteX6237" fmla="*/ 5605337 w 6610536"/>
              <a:gd name="connsiteY6237" fmla="*/ 1701124 h 6610536"/>
              <a:gd name="connsiteX6238" fmla="*/ 5602529 w 6610536"/>
              <a:gd name="connsiteY6238" fmla="*/ 1707222 h 6610536"/>
              <a:gd name="connsiteX6239" fmla="*/ 5597561 w 6610536"/>
              <a:gd name="connsiteY6239" fmla="*/ 1719175 h 6610536"/>
              <a:gd name="connsiteX6240" fmla="*/ 5592802 w 6610536"/>
              <a:gd name="connsiteY6240" fmla="*/ 1731335 h 6610536"/>
              <a:gd name="connsiteX6241" fmla="*/ 5590422 w 6610536"/>
              <a:gd name="connsiteY6241" fmla="*/ 1737415 h 6610536"/>
              <a:gd name="connsiteX6242" fmla="*/ 5588076 w 6610536"/>
              <a:gd name="connsiteY6242" fmla="*/ 1742637 h 6610536"/>
              <a:gd name="connsiteX6243" fmla="*/ 5582303 w 6610536"/>
              <a:gd name="connsiteY6243" fmla="*/ 1753340 h 6610536"/>
              <a:gd name="connsiteX6244" fmla="*/ 5575368 w 6610536"/>
              <a:gd name="connsiteY6244" fmla="*/ 1766443 h 6610536"/>
              <a:gd name="connsiteX6245" fmla="*/ 5571908 w 6610536"/>
              <a:gd name="connsiteY6245" fmla="*/ 1772779 h 6610536"/>
              <a:gd name="connsiteX6246" fmla="*/ 5568689 w 6610536"/>
              <a:gd name="connsiteY6246" fmla="*/ 1778466 h 6610536"/>
              <a:gd name="connsiteX6247" fmla="*/ 5565743 w 6610536"/>
              <a:gd name="connsiteY6247" fmla="*/ 1782643 h 6610536"/>
              <a:gd name="connsiteX6248" fmla="*/ 5564184 w 6610536"/>
              <a:gd name="connsiteY6248" fmla="*/ 1784202 h 6610536"/>
              <a:gd name="connsiteX6249" fmla="*/ 5563517 w 6610536"/>
              <a:gd name="connsiteY6249" fmla="*/ 1784869 h 6610536"/>
              <a:gd name="connsiteX6250" fmla="*/ 5563311 w 6610536"/>
              <a:gd name="connsiteY6250" fmla="*/ 1784663 h 6610536"/>
              <a:gd name="connsiteX6251" fmla="*/ 5562011 w 6610536"/>
              <a:gd name="connsiteY6251" fmla="*/ 1785143 h 6610536"/>
              <a:gd name="connsiteX6252" fmla="*/ 5557489 w 6610536"/>
              <a:gd name="connsiteY6252" fmla="*/ 1785965 h 6610536"/>
              <a:gd name="connsiteX6253" fmla="*/ 5539799 w 6610536"/>
              <a:gd name="connsiteY6253" fmla="*/ 1790092 h 6610536"/>
              <a:gd name="connsiteX6254" fmla="*/ 5520172 w 6610536"/>
              <a:gd name="connsiteY6254" fmla="*/ 1794511 h 6610536"/>
              <a:gd name="connsiteX6255" fmla="*/ 5512413 w 6610536"/>
              <a:gd name="connsiteY6255" fmla="*/ 1796103 h 6610536"/>
              <a:gd name="connsiteX6256" fmla="*/ 5509624 w 6610536"/>
              <a:gd name="connsiteY6256" fmla="*/ 1796429 h 6610536"/>
              <a:gd name="connsiteX6257" fmla="*/ 5507482 w 6610536"/>
              <a:gd name="connsiteY6257" fmla="*/ 1796514 h 6610536"/>
              <a:gd name="connsiteX6258" fmla="*/ 5506848 w 6610536"/>
              <a:gd name="connsiteY6258" fmla="*/ 1796325 h 6610536"/>
              <a:gd name="connsiteX6259" fmla="*/ 5505804 w 6610536"/>
              <a:gd name="connsiteY6259" fmla="*/ 1795726 h 6610536"/>
              <a:gd name="connsiteX6260" fmla="*/ 5504160 w 6610536"/>
              <a:gd name="connsiteY6260" fmla="*/ 1794082 h 6610536"/>
              <a:gd name="connsiteX6261" fmla="*/ 5500700 w 6610536"/>
              <a:gd name="connsiteY6261" fmla="*/ 1789732 h 6610536"/>
              <a:gd name="connsiteX6262" fmla="*/ 5499312 w 6610536"/>
              <a:gd name="connsiteY6262" fmla="*/ 1787010 h 6610536"/>
              <a:gd name="connsiteX6263" fmla="*/ 5497462 w 6610536"/>
              <a:gd name="connsiteY6263" fmla="*/ 1785161 h 6610536"/>
              <a:gd name="connsiteX6264" fmla="*/ 5495819 w 6610536"/>
              <a:gd name="connsiteY6264" fmla="*/ 1783517 h 6610536"/>
              <a:gd name="connsiteX6265" fmla="*/ 5495185 w 6610536"/>
              <a:gd name="connsiteY6265" fmla="*/ 1783327 h 6610536"/>
              <a:gd name="connsiteX6266" fmla="*/ 5494124 w 6610536"/>
              <a:gd name="connsiteY6266" fmla="*/ 1783156 h 6610536"/>
              <a:gd name="connsiteX6267" fmla="*/ 5490236 w 6610536"/>
              <a:gd name="connsiteY6267" fmla="*/ 1784167 h 6610536"/>
              <a:gd name="connsiteX6268" fmla="*/ 5485921 w 6610536"/>
              <a:gd name="connsiteY6268" fmla="*/ 1785193 h 6610536"/>
              <a:gd name="connsiteX6269" fmla="*/ 5478110 w 6610536"/>
              <a:gd name="connsiteY6269" fmla="*/ 1788071 h 6610536"/>
              <a:gd name="connsiteX6270" fmla="*/ 5470046 w 6610536"/>
              <a:gd name="connsiteY6270" fmla="*/ 1792026 h 6610536"/>
              <a:gd name="connsiteX6271" fmla="*/ 5462407 w 6610536"/>
              <a:gd name="connsiteY6271" fmla="*/ 1795967 h 6610536"/>
              <a:gd name="connsiteX6272" fmla="*/ 5454752 w 6610536"/>
              <a:gd name="connsiteY6272" fmla="*/ 1800332 h 6610536"/>
              <a:gd name="connsiteX6273" fmla="*/ 5447097 w 6610536"/>
              <a:gd name="connsiteY6273" fmla="*/ 1804699 h 6610536"/>
              <a:gd name="connsiteX6274" fmla="*/ 5432420 w 6610536"/>
              <a:gd name="connsiteY6274" fmla="*/ 1813623 h 6610536"/>
              <a:gd name="connsiteX6275" fmla="*/ 5425416 w 6610536"/>
              <a:gd name="connsiteY6275" fmla="*/ 1817749 h 6610536"/>
              <a:gd name="connsiteX6276" fmla="*/ 5418874 w 6610536"/>
              <a:gd name="connsiteY6276" fmla="*/ 1821004 h 6610536"/>
              <a:gd name="connsiteX6277" fmla="*/ 5412125 w 6610536"/>
              <a:gd name="connsiteY6277" fmla="*/ 1824052 h 6610536"/>
              <a:gd name="connsiteX6278" fmla="*/ 5409925 w 6610536"/>
              <a:gd name="connsiteY6278" fmla="*/ 1824813 h 6610536"/>
              <a:gd name="connsiteX6279" fmla="*/ 5409397 w 6610536"/>
              <a:gd name="connsiteY6279" fmla="*/ 1823587 h 6610536"/>
              <a:gd name="connsiteX6280" fmla="*/ 5408365 w 6610536"/>
              <a:gd name="connsiteY6280" fmla="*/ 1819083 h 6610536"/>
              <a:gd name="connsiteX6281" fmla="*/ 5407028 w 6610536"/>
              <a:gd name="connsiteY6281" fmla="*/ 1814594 h 6610536"/>
              <a:gd name="connsiteX6282" fmla="*/ 5403303 w 6610536"/>
              <a:gd name="connsiteY6282" fmla="*/ 1816860 h 6610536"/>
              <a:gd name="connsiteX6283" fmla="*/ 5398672 w 6610536"/>
              <a:gd name="connsiteY6283" fmla="*/ 1819163 h 6610536"/>
              <a:gd name="connsiteX6284" fmla="*/ 5396197 w 6610536"/>
              <a:gd name="connsiteY6284" fmla="*/ 1820471 h 6610536"/>
              <a:gd name="connsiteX6285" fmla="*/ 5393443 w 6610536"/>
              <a:gd name="connsiteY6285" fmla="*/ 1821186 h 6610536"/>
              <a:gd name="connsiteX6286" fmla="*/ 5390702 w 6610536"/>
              <a:gd name="connsiteY6286" fmla="*/ 1821598 h 6610536"/>
              <a:gd name="connsiteX6287" fmla="*/ 5387366 w 6610536"/>
              <a:gd name="connsiteY6287" fmla="*/ 1821729 h 6610536"/>
              <a:gd name="connsiteX6288" fmla="*/ 5389369 w 6610536"/>
              <a:gd name="connsiteY6288" fmla="*/ 1824677 h 6610536"/>
              <a:gd name="connsiteX6289" fmla="*/ 5390961 w 6610536"/>
              <a:gd name="connsiteY6289" fmla="*/ 1827758 h 6610536"/>
              <a:gd name="connsiteX6290" fmla="*/ 5390393 w 6610536"/>
              <a:gd name="connsiteY6290" fmla="*/ 1827699 h 6610536"/>
              <a:gd name="connsiteX6291" fmla="*/ 5387859 w 6610536"/>
              <a:gd name="connsiteY6291" fmla="*/ 1826946 h 6610536"/>
              <a:gd name="connsiteX6292" fmla="*/ 5385118 w 6610536"/>
              <a:gd name="connsiteY6292" fmla="*/ 1825987 h 6610536"/>
              <a:gd name="connsiteX6293" fmla="*/ 5382396 w 6610536"/>
              <a:gd name="connsiteY6293" fmla="*/ 1824599 h 6610536"/>
              <a:gd name="connsiteX6294" fmla="*/ 5380973 w 6610536"/>
              <a:gd name="connsiteY6294" fmla="*/ 1822732 h 6610536"/>
              <a:gd name="connsiteX6295" fmla="*/ 5379981 w 6610536"/>
              <a:gd name="connsiteY6295" fmla="*/ 1820849 h 6610536"/>
              <a:gd name="connsiteX6296" fmla="*/ 5379416 w 6610536"/>
              <a:gd name="connsiteY6296" fmla="*/ 1818948 h 6610536"/>
              <a:gd name="connsiteX6297" fmla="*/ 5378850 w 6610536"/>
              <a:gd name="connsiteY6297" fmla="*/ 1817047 h 6610536"/>
              <a:gd name="connsiteX6298" fmla="*/ 5378696 w 6610536"/>
              <a:gd name="connsiteY6298" fmla="*/ 1815557 h 6610536"/>
              <a:gd name="connsiteX6299" fmla="*/ 5378559 w 6610536"/>
              <a:gd name="connsiteY6299" fmla="*/ 1813639 h 6610536"/>
              <a:gd name="connsiteX6300" fmla="*/ 5378833 w 6610536"/>
              <a:gd name="connsiteY6300" fmla="*/ 1812131 h 6610536"/>
              <a:gd name="connsiteX6301" fmla="*/ 5379535 w 6610536"/>
              <a:gd name="connsiteY6301" fmla="*/ 1810607 h 6610536"/>
              <a:gd name="connsiteX6302" fmla="*/ 5380733 w 6610536"/>
              <a:gd name="connsiteY6302" fmla="*/ 1807354 h 6610536"/>
              <a:gd name="connsiteX6303" fmla="*/ 5382566 w 6610536"/>
              <a:gd name="connsiteY6303" fmla="*/ 1804288 h 6610536"/>
              <a:gd name="connsiteX6304" fmla="*/ 5385478 w 6610536"/>
              <a:gd name="connsiteY6304" fmla="*/ 1800965 h 6610536"/>
              <a:gd name="connsiteX6305" fmla="*/ 5388595 w 6610536"/>
              <a:gd name="connsiteY6305" fmla="*/ 1797848 h 6610536"/>
              <a:gd name="connsiteX6306" fmla="*/ 5395240 w 6610536"/>
              <a:gd name="connsiteY6306" fmla="*/ 1792026 h 6610536"/>
              <a:gd name="connsiteX6307" fmla="*/ 5402086 w 6610536"/>
              <a:gd name="connsiteY6307" fmla="*/ 1786302 h 6610536"/>
              <a:gd name="connsiteX6308" fmla="*/ 5401739 w 6610536"/>
              <a:gd name="connsiteY6308" fmla="*/ 1795114 h 6610536"/>
              <a:gd name="connsiteX6309" fmla="*/ 5403000 w 6610536"/>
              <a:gd name="connsiteY6309" fmla="*/ 1793854 h 6610536"/>
              <a:gd name="connsiteX6310" fmla="*/ 5404868 w 6610536"/>
              <a:gd name="connsiteY6310" fmla="*/ 1792568 h 6610536"/>
              <a:gd name="connsiteX6311" fmla="*/ 5406153 w 6610536"/>
              <a:gd name="connsiteY6311" fmla="*/ 1790700 h 6610536"/>
              <a:gd name="connsiteX6312" fmla="*/ 5407438 w 6610536"/>
              <a:gd name="connsiteY6312" fmla="*/ 1788834 h 6610536"/>
              <a:gd name="connsiteX6313" fmla="*/ 5409098 w 6610536"/>
              <a:gd name="connsiteY6313" fmla="*/ 1785134 h 6610536"/>
              <a:gd name="connsiteX6314" fmla="*/ 5410793 w 6610536"/>
              <a:gd name="connsiteY6314" fmla="*/ 1780523 h 6610536"/>
              <a:gd name="connsiteX6315" fmla="*/ 5411288 w 6610536"/>
              <a:gd name="connsiteY6315" fmla="*/ 1778442 h 6610536"/>
              <a:gd name="connsiteX6316" fmla="*/ 5413392 w 6610536"/>
              <a:gd name="connsiteY6316" fmla="*/ 1776339 h 6610536"/>
              <a:gd name="connsiteX6317" fmla="*/ 5416321 w 6610536"/>
              <a:gd name="connsiteY6317" fmla="*/ 1772588 h 6610536"/>
              <a:gd name="connsiteX6318" fmla="*/ 5420843 w 6610536"/>
              <a:gd name="connsiteY6318" fmla="*/ 1766423 h 6610536"/>
              <a:gd name="connsiteX6319" fmla="*/ 5422745 w 6610536"/>
              <a:gd name="connsiteY6319" fmla="*/ 1763376 h 6610536"/>
              <a:gd name="connsiteX6320" fmla="*/ 5424178 w 6610536"/>
              <a:gd name="connsiteY6320" fmla="*/ 1763640 h 6610536"/>
              <a:gd name="connsiteX6321" fmla="*/ 5426605 w 6610536"/>
              <a:gd name="connsiteY6321" fmla="*/ 1763545 h 6610536"/>
              <a:gd name="connsiteX6322" fmla="*/ 5429031 w 6610536"/>
              <a:gd name="connsiteY6322" fmla="*/ 1763449 h 6610536"/>
              <a:gd name="connsiteX6323" fmla="*/ 5431178 w 6610536"/>
              <a:gd name="connsiteY6323" fmla="*/ 1762759 h 6610536"/>
              <a:gd name="connsiteX6324" fmla="*/ 5433312 w 6610536"/>
              <a:gd name="connsiteY6324" fmla="*/ 1762372 h 6610536"/>
              <a:gd name="connsiteX6325" fmla="*/ 5435155 w 6610536"/>
              <a:gd name="connsiteY6325" fmla="*/ 1761693 h 6610536"/>
              <a:gd name="connsiteX6326" fmla="*/ 5438564 w 6610536"/>
              <a:gd name="connsiteY6326" fmla="*/ 1759742 h 6610536"/>
              <a:gd name="connsiteX6327" fmla="*/ 5441389 w 6610536"/>
              <a:gd name="connsiteY6327" fmla="*/ 1757207 h 6610536"/>
              <a:gd name="connsiteX6328" fmla="*/ 5444226 w 6610536"/>
              <a:gd name="connsiteY6328" fmla="*/ 1754370 h 6610536"/>
              <a:gd name="connsiteX6329" fmla="*/ 5446480 w 6610536"/>
              <a:gd name="connsiteY6329" fmla="*/ 1750949 h 6610536"/>
              <a:gd name="connsiteX6330" fmla="*/ 5448735 w 6610536"/>
              <a:gd name="connsiteY6330" fmla="*/ 1747528 h 6610536"/>
              <a:gd name="connsiteX6331" fmla="*/ 5450407 w 6610536"/>
              <a:gd name="connsiteY6331" fmla="*/ 1743525 h 6610536"/>
              <a:gd name="connsiteX6332" fmla="*/ 5454357 w 6610536"/>
              <a:gd name="connsiteY6332" fmla="*/ 1735494 h 6610536"/>
              <a:gd name="connsiteX6333" fmla="*/ 5456030 w 6610536"/>
              <a:gd name="connsiteY6333" fmla="*/ 1731490 h 6610536"/>
              <a:gd name="connsiteX6334" fmla="*/ 5457994 w 6610536"/>
              <a:gd name="connsiteY6334" fmla="*/ 1727779 h 6610536"/>
              <a:gd name="connsiteX6335" fmla="*/ 5460563 w 6610536"/>
              <a:gd name="connsiteY6335" fmla="*/ 1724044 h 6610536"/>
              <a:gd name="connsiteX6336" fmla="*/ 5463109 w 6610536"/>
              <a:gd name="connsiteY6336" fmla="*/ 1720914 h 6610536"/>
              <a:gd name="connsiteX6337" fmla="*/ 5464054 w 6610536"/>
              <a:gd name="connsiteY6337" fmla="*/ 1719969 h 6610536"/>
              <a:gd name="connsiteX6338" fmla="*/ 5465594 w 6610536"/>
              <a:gd name="connsiteY6338" fmla="*/ 1719302 h 6610536"/>
              <a:gd name="connsiteX6339" fmla="*/ 5468676 w 6610536"/>
              <a:gd name="connsiteY6339" fmla="*/ 1717969 h 6610536"/>
              <a:gd name="connsiteX6340" fmla="*/ 5472024 w 6610536"/>
              <a:gd name="connsiteY6340" fmla="*/ 1717535 h 6610536"/>
              <a:gd name="connsiteX6341" fmla="*/ 5475980 w 6610536"/>
              <a:gd name="connsiteY6341" fmla="*/ 1717077 h 6610536"/>
              <a:gd name="connsiteX6342" fmla="*/ 5479630 w 6610536"/>
              <a:gd name="connsiteY6342" fmla="*/ 1716629 h 6610536"/>
              <a:gd name="connsiteX6343" fmla="*/ 5483585 w 6610536"/>
              <a:gd name="connsiteY6343" fmla="*/ 1716168 h 6610536"/>
              <a:gd name="connsiteX6344" fmla="*/ 5486653 w 6610536"/>
              <a:gd name="connsiteY6344" fmla="*/ 1715140 h 6610536"/>
              <a:gd name="connsiteX6345" fmla="*/ 5488194 w 6610536"/>
              <a:gd name="connsiteY6345" fmla="*/ 1714473 h 6610536"/>
              <a:gd name="connsiteX6346" fmla="*/ 5489139 w 6610536"/>
              <a:gd name="connsiteY6346" fmla="*/ 1713527 h 6610536"/>
              <a:gd name="connsiteX6347" fmla="*/ 5494499 w 6610536"/>
              <a:gd name="connsiteY6347" fmla="*/ 1708167 h 6610536"/>
              <a:gd name="connsiteX6348" fmla="*/ 5497372 w 6610536"/>
              <a:gd name="connsiteY6348" fmla="*/ 1704419 h 6610536"/>
              <a:gd name="connsiteX6349" fmla="*/ 5499591 w 6610536"/>
              <a:gd name="connsiteY6349" fmla="*/ 1701909 h 6610536"/>
              <a:gd name="connsiteX6350" fmla="*/ 5501470 w 6610536"/>
              <a:gd name="connsiteY6350" fmla="*/ 1700320 h 6610536"/>
              <a:gd name="connsiteX6351" fmla="*/ 5504563 w 6610536"/>
              <a:gd name="connsiteY6351" fmla="*/ 1698684 h 6610536"/>
              <a:gd name="connsiteX6352" fmla="*/ 5509475 w 6610536"/>
              <a:gd name="connsiteY6352" fmla="*/ 1696976 h 6610536"/>
              <a:gd name="connsiteX6353" fmla="*/ 5529344 w 6610536"/>
              <a:gd name="connsiteY6353" fmla="*/ 1692255 h 6610536"/>
              <a:gd name="connsiteX6354" fmla="*/ 5537312 w 6610536"/>
              <a:gd name="connsiteY6354" fmla="*/ 1689820 h 6610536"/>
              <a:gd name="connsiteX6355" fmla="*/ 5546227 w 6610536"/>
              <a:gd name="connsiteY6355" fmla="*/ 1686440 h 6610536"/>
              <a:gd name="connsiteX6356" fmla="*/ 5555469 w 6610536"/>
              <a:gd name="connsiteY6356" fmla="*/ 1682442 h 6610536"/>
              <a:gd name="connsiteX6357" fmla="*/ 5565038 w 6610536"/>
              <a:gd name="connsiteY6357" fmla="*/ 1677824 h 6610536"/>
              <a:gd name="connsiteX6358" fmla="*/ 6080919 w 6610536"/>
              <a:gd name="connsiteY6358" fmla="*/ 1649376 h 6610536"/>
              <a:gd name="connsiteX6359" fmla="*/ 6083708 w 6610536"/>
              <a:gd name="connsiteY6359" fmla="*/ 1649469 h 6610536"/>
              <a:gd name="connsiteX6360" fmla="*/ 6086050 w 6610536"/>
              <a:gd name="connsiteY6360" fmla="*/ 1650013 h 6610536"/>
              <a:gd name="connsiteX6361" fmla="*/ 6089233 w 6610536"/>
              <a:gd name="connsiteY6361" fmla="*/ 1650949 h 6610536"/>
              <a:gd name="connsiteX6362" fmla="*/ 6091948 w 6610536"/>
              <a:gd name="connsiteY6362" fmla="*/ 1652767 h 6610536"/>
              <a:gd name="connsiteX6363" fmla="*/ 6094174 w 6610536"/>
              <a:gd name="connsiteY6363" fmla="*/ 1654306 h 6610536"/>
              <a:gd name="connsiteX6364" fmla="*/ 6091438 w 6610536"/>
              <a:gd name="connsiteY6364" fmla="*/ 1659478 h 6610536"/>
              <a:gd name="connsiteX6365" fmla="*/ 6090934 w 6610536"/>
              <a:gd name="connsiteY6365" fmla="*/ 1660273 h 6610536"/>
              <a:gd name="connsiteX6366" fmla="*/ 6090096 w 6610536"/>
              <a:gd name="connsiteY6366" fmla="*/ 1660797 h 6610536"/>
              <a:gd name="connsiteX6367" fmla="*/ 6087680 w 6610536"/>
              <a:gd name="connsiteY6367" fmla="*/ 1661976 h 6610536"/>
              <a:gd name="connsiteX6368" fmla="*/ 6086108 w 6610536"/>
              <a:gd name="connsiteY6368" fmla="*/ 1663548 h 6610536"/>
              <a:gd name="connsiteX6369" fmla="*/ 6084723 w 6610536"/>
              <a:gd name="connsiteY6369" fmla="*/ 1665758 h 6610536"/>
              <a:gd name="connsiteX6370" fmla="*/ 6082681 w 6610536"/>
              <a:gd name="connsiteY6370" fmla="*/ 1668212 h 6610536"/>
              <a:gd name="connsiteX6371" fmla="*/ 6081297 w 6610536"/>
              <a:gd name="connsiteY6371" fmla="*/ 1670420 h 6610536"/>
              <a:gd name="connsiteX6372" fmla="*/ 6080868 w 6610536"/>
              <a:gd name="connsiteY6372" fmla="*/ 1671492 h 6610536"/>
              <a:gd name="connsiteX6373" fmla="*/ 6077288 w 6610536"/>
              <a:gd name="connsiteY6373" fmla="*/ 1672756 h 6610536"/>
              <a:gd name="connsiteX6374" fmla="*/ 6072399 w 6610536"/>
              <a:gd name="connsiteY6374" fmla="*/ 1673858 h 6610536"/>
              <a:gd name="connsiteX6375" fmla="*/ 6068457 w 6610536"/>
              <a:gd name="connsiteY6375" fmla="*/ 1674014 h 6610536"/>
              <a:gd name="connsiteX6376" fmla="*/ 6065728 w 6610536"/>
              <a:gd name="connsiteY6376" fmla="*/ 1674121 h 6610536"/>
              <a:gd name="connsiteX6377" fmla="*/ 6063009 w 6610536"/>
              <a:gd name="connsiteY6377" fmla="*/ 1673927 h 6610536"/>
              <a:gd name="connsiteX6378" fmla="*/ 6059965 w 6610536"/>
              <a:gd name="connsiteY6378" fmla="*/ 1674348 h 6610536"/>
              <a:gd name="connsiteX6379" fmla="*/ 6055987 w 6610536"/>
              <a:gd name="connsiteY6379" fmla="*/ 1675415 h 6610536"/>
              <a:gd name="connsiteX6380" fmla="*/ 6054230 w 6610536"/>
              <a:gd name="connsiteY6380" fmla="*/ 1676344 h 6610536"/>
              <a:gd name="connsiteX6381" fmla="*/ 6055834 w 6610536"/>
              <a:gd name="connsiteY6381" fmla="*/ 1672814 h 6610536"/>
              <a:gd name="connsiteX6382" fmla="*/ 6059335 w 6610536"/>
              <a:gd name="connsiteY6382" fmla="*/ 1666427 h 6610536"/>
              <a:gd name="connsiteX6383" fmla="*/ 6063003 w 6610536"/>
              <a:gd name="connsiteY6383" fmla="*/ 1661111 h 6610536"/>
              <a:gd name="connsiteX6384" fmla="*/ 6065044 w 6610536"/>
              <a:gd name="connsiteY6384" fmla="*/ 1658659 h 6610536"/>
              <a:gd name="connsiteX6385" fmla="*/ 6066860 w 6610536"/>
              <a:gd name="connsiteY6385" fmla="*/ 1656431 h 6610536"/>
              <a:gd name="connsiteX6386" fmla="*/ 6068881 w 6610536"/>
              <a:gd name="connsiteY6386" fmla="*/ 1654410 h 6610536"/>
              <a:gd name="connsiteX6387" fmla="*/ 6071334 w 6610536"/>
              <a:gd name="connsiteY6387" fmla="*/ 1652369 h 6610536"/>
              <a:gd name="connsiteX6388" fmla="*/ 6073543 w 6610536"/>
              <a:gd name="connsiteY6388" fmla="*/ 1650984 h 6610536"/>
              <a:gd name="connsiteX6389" fmla="*/ 6075733 w 6610536"/>
              <a:gd name="connsiteY6389" fmla="*/ 1650031 h 6610536"/>
              <a:gd name="connsiteX6390" fmla="*/ 6078335 w 6610536"/>
              <a:gd name="connsiteY6390" fmla="*/ 1649486 h 6610536"/>
              <a:gd name="connsiteX6391" fmla="*/ 2675867 w 6610536"/>
              <a:gd name="connsiteY6391" fmla="*/ 1646702 h 6610536"/>
              <a:gd name="connsiteX6392" fmla="*/ 2678462 w 6610536"/>
              <a:gd name="connsiteY6392" fmla="*/ 1647071 h 6610536"/>
              <a:gd name="connsiteX6393" fmla="*/ 2681239 w 6610536"/>
              <a:gd name="connsiteY6393" fmla="*/ 1648954 h 6610536"/>
              <a:gd name="connsiteX6394" fmla="*/ 2683791 w 6610536"/>
              <a:gd name="connsiteY6394" fmla="*/ 1651061 h 6610536"/>
              <a:gd name="connsiteX6395" fmla="*/ 2685262 w 6610536"/>
              <a:gd name="connsiteY6395" fmla="*/ 1652978 h 6610536"/>
              <a:gd name="connsiteX6396" fmla="*/ 2685640 w 6610536"/>
              <a:gd name="connsiteY6396" fmla="*/ 1655139 h 6610536"/>
              <a:gd name="connsiteX6397" fmla="*/ 2686244 w 6610536"/>
              <a:gd name="connsiteY6397" fmla="*/ 1657079 h 6610536"/>
              <a:gd name="connsiteX6398" fmla="*/ 2686187 w 6610536"/>
              <a:gd name="connsiteY6398" fmla="*/ 1659253 h 6610536"/>
              <a:gd name="connsiteX6399" fmla="*/ 2685709 w 6610536"/>
              <a:gd name="connsiteY6399" fmla="*/ 1661002 h 6610536"/>
              <a:gd name="connsiteX6400" fmla="*/ 2684782 w 6610536"/>
              <a:gd name="connsiteY6400" fmla="*/ 1663198 h 6610536"/>
              <a:gd name="connsiteX6401" fmla="*/ 2682720 w 6610536"/>
              <a:gd name="connsiteY6401" fmla="*/ 1667378 h 6610536"/>
              <a:gd name="connsiteX6402" fmla="*/ 2681528 w 6610536"/>
              <a:gd name="connsiteY6402" fmla="*/ 1671535 h 6610536"/>
              <a:gd name="connsiteX6403" fmla="*/ 2680827 w 6610536"/>
              <a:gd name="connsiteY6403" fmla="*/ 1673508 h 6610536"/>
              <a:gd name="connsiteX6404" fmla="*/ 2680993 w 6610536"/>
              <a:gd name="connsiteY6404" fmla="*/ 1675458 h 6610536"/>
              <a:gd name="connsiteX6405" fmla="*/ 2681161 w 6610536"/>
              <a:gd name="connsiteY6405" fmla="*/ 1677410 h 6610536"/>
              <a:gd name="connsiteX6406" fmla="*/ 2681973 w 6610536"/>
              <a:gd name="connsiteY6406" fmla="*/ 1679560 h 6610536"/>
              <a:gd name="connsiteX6407" fmla="*/ 2680437 w 6610536"/>
              <a:gd name="connsiteY6407" fmla="*/ 1680252 h 6610536"/>
              <a:gd name="connsiteX6408" fmla="*/ 2678909 w 6610536"/>
              <a:gd name="connsiteY6408" fmla="*/ 1680508 h 6610536"/>
              <a:gd name="connsiteX6409" fmla="*/ 2676958 w 6610536"/>
              <a:gd name="connsiteY6409" fmla="*/ 1680340 h 6610536"/>
              <a:gd name="connsiteX6410" fmla="*/ 2675231 w 6610536"/>
              <a:gd name="connsiteY6410" fmla="*/ 1679950 h 6610536"/>
              <a:gd name="connsiteX6411" fmla="*/ 2673938 w 6610536"/>
              <a:gd name="connsiteY6411" fmla="*/ 1679548 h 6610536"/>
              <a:gd name="connsiteX6412" fmla="*/ 2672433 w 6610536"/>
              <a:gd name="connsiteY6412" fmla="*/ 1678937 h 6610536"/>
              <a:gd name="connsiteX6413" fmla="*/ 2669659 w 6610536"/>
              <a:gd name="connsiteY6413" fmla="*/ 1677052 h 6610536"/>
              <a:gd name="connsiteX6414" fmla="*/ 2667551 w 6610536"/>
              <a:gd name="connsiteY6414" fmla="*/ 1674500 h 6610536"/>
              <a:gd name="connsiteX6415" fmla="*/ 2665679 w 6610536"/>
              <a:gd name="connsiteY6415" fmla="*/ 1671289 h 6610536"/>
              <a:gd name="connsiteX6416" fmla="*/ 2664242 w 6610536"/>
              <a:gd name="connsiteY6416" fmla="*/ 1668068 h 6610536"/>
              <a:gd name="connsiteX6417" fmla="*/ 2663472 w 6610536"/>
              <a:gd name="connsiteY6417" fmla="*/ 1664178 h 6610536"/>
              <a:gd name="connsiteX6418" fmla="*/ 2662915 w 6610536"/>
              <a:gd name="connsiteY6418" fmla="*/ 1660501 h 6610536"/>
              <a:gd name="connsiteX6419" fmla="*/ 2663217 w 6610536"/>
              <a:gd name="connsiteY6419" fmla="*/ 1657235 h 6610536"/>
              <a:gd name="connsiteX6420" fmla="*/ 2663951 w 6610536"/>
              <a:gd name="connsiteY6420" fmla="*/ 1653958 h 6610536"/>
              <a:gd name="connsiteX6421" fmla="*/ 2664421 w 6610536"/>
              <a:gd name="connsiteY6421" fmla="*/ 1652644 h 6610536"/>
              <a:gd name="connsiteX6422" fmla="*/ 2665333 w 6610536"/>
              <a:gd name="connsiteY6422" fmla="*/ 1650883 h 6610536"/>
              <a:gd name="connsiteX6423" fmla="*/ 2666449 w 6610536"/>
              <a:gd name="connsiteY6423" fmla="*/ 1649767 h 6610536"/>
              <a:gd name="connsiteX6424" fmla="*/ 2667340 w 6610536"/>
              <a:gd name="connsiteY6424" fmla="*/ 1648876 h 6610536"/>
              <a:gd name="connsiteX6425" fmla="*/ 2668879 w 6610536"/>
              <a:gd name="connsiteY6425" fmla="*/ 1648187 h 6610536"/>
              <a:gd name="connsiteX6426" fmla="*/ 2670416 w 6610536"/>
              <a:gd name="connsiteY6426" fmla="*/ 1647493 h 6610536"/>
              <a:gd name="connsiteX6427" fmla="*/ 2671954 w 6610536"/>
              <a:gd name="connsiteY6427" fmla="*/ 1646804 h 6610536"/>
              <a:gd name="connsiteX6428" fmla="*/ 2673904 w 6610536"/>
              <a:gd name="connsiteY6428" fmla="*/ 1646970 h 6610536"/>
              <a:gd name="connsiteX6429" fmla="*/ 2531842 w 6610536"/>
              <a:gd name="connsiteY6429" fmla="*/ 1640644 h 6610536"/>
              <a:gd name="connsiteX6430" fmla="*/ 2534648 w 6610536"/>
              <a:gd name="connsiteY6430" fmla="*/ 1640741 h 6610536"/>
              <a:gd name="connsiteX6431" fmla="*/ 2536987 w 6610536"/>
              <a:gd name="connsiteY6431" fmla="*/ 1641724 h 6610536"/>
              <a:gd name="connsiteX6432" fmla="*/ 2539759 w 6610536"/>
              <a:gd name="connsiteY6432" fmla="*/ 1642691 h 6610536"/>
              <a:gd name="connsiteX6433" fmla="*/ 2542078 w 6610536"/>
              <a:gd name="connsiteY6433" fmla="*/ 1644107 h 6610536"/>
              <a:gd name="connsiteX6434" fmla="*/ 2544605 w 6610536"/>
              <a:gd name="connsiteY6434" fmla="*/ 1645733 h 6610536"/>
              <a:gd name="connsiteX6435" fmla="*/ 2549831 w 6610536"/>
              <a:gd name="connsiteY6435" fmla="*/ 1650055 h 6610536"/>
              <a:gd name="connsiteX6436" fmla="*/ 2555057 w 6610536"/>
              <a:gd name="connsiteY6436" fmla="*/ 1654378 h 6610536"/>
              <a:gd name="connsiteX6437" fmla="*/ 2560039 w 6610536"/>
              <a:gd name="connsiteY6437" fmla="*/ 1659360 h 6610536"/>
              <a:gd name="connsiteX6438" fmla="*/ 2556917 w 6610536"/>
              <a:gd name="connsiteY6438" fmla="*/ 1661653 h 6610536"/>
              <a:gd name="connsiteX6439" fmla="*/ 2553827 w 6610536"/>
              <a:gd name="connsiteY6439" fmla="*/ 1663080 h 6610536"/>
              <a:gd name="connsiteX6440" fmla="*/ 2550550 w 6610536"/>
              <a:gd name="connsiteY6440" fmla="*/ 1663866 h 6610536"/>
              <a:gd name="connsiteX6441" fmla="*/ 2547273 w 6610536"/>
              <a:gd name="connsiteY6441" fmla="*/ 1664653 h 6610536"/>
              <a:gd name="connsiteX6442" fmla="*/ 2543789 w 6610536"/>
              <a:gd name="connsiteY6442" fmla="*/ 1665231 h 6610536"/>
              <a:gd name="connsiteX6443" fmla="*/ 2540341 w 6610536"/>
              <a:gd name="connsiteY6443" fmla="*/ 1664944 h 6610536"/>
              <a:gd name="connsiteX6444" fmla="*/ 2536891 w 6610536"/>
              <a:gd name="connsiteY6444" fmla="*/ 1664655 h 6610536"/>
              <a:gd name="connsiteX6445" fmla="*/ 2533669 w 6610536"/>
              <a:gd name="connsiteY6445" fmla="*/ 1664142 h 6610536"/>
              <a:gd name="connsiteX6446" fmla="*/ 2530483 w 6610536"/>
              <a:gd name="connsiteY6446" fmla="*/ 1662759 h 6610536"/>
              <a:gd name="connsiteX6447" fmla="*/ 2527729 w 6610536"/>
              <a:gd name="connsiteY6447" fmla="*/ 1661363 h 6610536"/>
              <a:gd name="connsiteX6448" fmla="*/ 2525203 w 6610536"/>
              <a:gd name="connsiteY6448" fmla="*/ 1659738 h 6610536"/>
              <a:gd name="connsiteX6449" fmla="*/ 2522901 w 6610536"/>
              <a:gd name="connsiteY6449" fmla="*/ 1657888 h 6610536"/>
              <a:gd name="connsiteX6450" fmla="*/ 2520843 w 6610536"/>
              <a:gd name="connsiteY6450" fmla="*/ 1655378 h 6610536"/>
              <a:gd name="connsiteX6451" fmla="*/ 2519426 w 6610536"/>
              <a:gd name="connsiteY6451" fmla="*/ 1653059 h 6610536"/>
              <a:gd name="connsiteX6452" fmla="*/ 2518894 w 6610536"/>
              <a:gd name="connsiteY6452" fmla="*/ 1650269 h 6610536"/>
              <a:gd name="connsiteX6453" fmla="*/ 2518588 w 6610536"/>
              <a:gd name="connsiteY6453" fmla="*/ 1647255 h 6610536"/>
              <a:gd name="connsiteX6454" fmla="*/ 2521072 w 6610536"/>
              <a:gd name="connsiteY6454" fmla="*/ 1644771 h 6610536"/>
              <a:gd name="connsiteX6455" fmla="*/ 2523951 w 6610536"/>
              <a:gd name="connsiteY6455" fmla="*/ 1643138 h 6610536"/>
              <a:gd name="connsiteX6456" fmla="*/ 2526605 w 6610536"/>
              <a:gd name="connsiteY6456" fmla="*/ 1641727 h 6610536"/>
              <a:gd name="connsiteX6457" fmla="*/ 2529450 w 6610536"/>
              <a:gd name="connsiteY6457" fmla="*/ 1640960 h 6610536"/>
              <a:gd name="connsiteX6458" fmla="*/ 6109783 w 6610536"/>
              <a:gd name="connsiteY6458" fmla="*/ 1622026 h 6610536"/>
              <a:gd name="connsiteX6459" fmla="*/ 6104224 w 6610536"/>
              <a:gd name="connsiteY6459" fmla="*/ 1634745 h 6610536"/>
              <a:gd name="connsiteX6460" fmla="*/ 6099686 w 6610536"/>
              <a:gd name="connsiteY6460" fmla="*/ 1643934 h 6610536"/>
              <a:gd name="connsiteX6461" fmla="*/ 6099686 w 6610536"/>
              <a:gd name="connsiteY6461" fmla="*/ 1643934 h 6610536"/>
              <a:gd name="connsiteX6462" fmla="*/ 6099545 w 6610536"/>
              <a:gd name="connsiteY6462" fmla="*/ 1641991 h 6610536"/>
              <a:gd name="connsiteX6463" fmla="*/ 6099420 w 6610536"/>
              <a:gd name="connsiteY6463" fmla="*/ 1639614 h 6610536"/>
              <a:gd name="connsiteX6464" fmla="*/ 6099504 w 6610536"/>
              <a:gd name="connsiteY6464" fmla="*/ 1637446 h 6610536"/>
              <a:gd name="connsiteX6465" fmla="*/ 6100230 w 6610536"/>
              <a:gd name="connsiteY6465" fmla="*/ 1635470 h 6610536"/>
              <a:gd name="connsiteX6466" fmla="*/ 6100956 w 6610536"/>
              <a:gd name="connsiteY6466" fmla="*/ 1633492 h 6610536"/>
              <a:gd name="connsiteX6467" fmla="*/ 6101907 w 6610536"/>
              <a:gd name="connsiteY6467" fmla="*/ 1631291 h 6610536"/>
              <a:gd name="connsiteX6468" fmla="*/ 6104211 w 6610536"/>
              <a:gd name="connsiteY6468" fmla="*/ 1627736 h 6610536"/>
              <a:gd name="connsiteX6469" fmla="*/ 6107380 w 6610536"/>
              <a:gd name="connsiteY6469" fmla="*/ 1624150 h 6610536"/>
              <a:gd name="connsiteX6470" fmla="*/ 2614932 w 6610536"/>
              <a:gd name="connsiteY6470" fmla="*/ 1615202 h 6610536"/>
              <a:gd name="connsiteX6471" fmla="*/ 2618957 w 6610536"/>
              <a:gd name="connsiteY6471" fmla="*/ 1615236 h 6610536"/>
              <a:gd name="connsiteX6472" fmla="*/ 2622967 w 6610536"/>
              <a:gd name="connsiteY6472" fmla="*/ 1615698 h 6610536"/>
              <a:gd name="connsiteX6473" fmla="*/ 2626956 w 6610536"/>
              <a:gd name="connsiteY6473" fmla="*/ 1616582 h 6610536"/>
              <a:gd name="connsiteX6474" fmla="*/ 2630482 w 6610536"/>
              <a:gd name="connsiteY6474" fmla="*/ 1618336 h 6610536"/>
              <a:gd name="connsiteX6475" fmla="*/ 2634638 w 6610536"/>
              <a:gd name="connsiteY6475" fmla="*/ 1620272 h 6610536"/>
              <a:gd name="connsiteX6476" fmla="*/ 2633602 w 6610536"/>
              <a:gd name="connsiteY6476" fmla="*/ 1624559 h 6610536"/>
              <a:gd name="connsiteX6477" fmla="*/ 2632195 w 6610536"/>
              <a:gd name="connsiteY6477" fmla="*/ 1627589 h 6610536"/>
              <a:gd name="connsiteX6478" fmla="*/ 2630164 w 6610536"/>
              <a:gd name="connsiteY6478" fmla="*/ 1630435 h 6610536"/>
              <a:gd name="connsiteX6479" fmla="*/ 2627502 w 6610536"/>
              <a:gd name="connsiteY6479" fmla="*/ 1633096 h 6610536"/>
              <a:gd name="connsiteX6480" fmla="*/ 2624656 w 6610536"/>
              <a:gd name="connsiteY6480" fmla="*/ 1635128 h 6610536"/>
              <a:gd name="connsiteX6481" fmla="*/ 2621404 w 6610536"/>
              <a:gd name="connsiteY6481" fmla="*/ 1636756 h 6610536"/>
              <a:gd name="connsiteX6482" fmla="*/ 2617931 w 6610536"/>
              <a:gd name="connsiteY6482" fmla="*/ 1638606 h 6610536"/>
              <a:gd name="connsiteX6483" fmla="*/ 2614050 w 6610536"/>
              <a:gd name="connsiteY6483" fmla="*/ 1640049 h 6610536"/>
              <a:gd name="connsiteX6484" fmla="*/ 2606087 w 6610536"/>
              <a:gd name="connsiteY6484" fmla="*/ 1642731 h 6610536"/>
              <a:gd name="connsiteX6485" fmla="*/ 2597682 w 6610536"/>
              <a:gd name="connsiteY6485" fmla="*/ 1645857 h 6610536"/>
              <a:gd name="connsiteX6486" fmla="*/ 2593784 w 6610536"/>
              <a:gd name="connsiteY6486" fmla="*/ 1647725 h 6610536"/>
              <a:gd name="connsiteX6487" fmla="*/ 2589865 w 6610536"/>
              <a:gd name="connsiteY6487" fmla="*/ 1650018 h 6610536"/>
              <a:gd name="connsiteX6488" fmla="*/ 2586392 w 6610536"/>
              <a:gd name="connsiteY6488" fmla="*/ 1651866 h 6610536"/>
              <a:gd name="connsiteX6489" fmla="*/ 2582881 w 6610536"/>
              <a:gd name="connsiteY6489" fmla="*/ 1654564 h 6610536"/>
              <a:gd name="connsiteX6490" fmla="*/ 2579390 w 6610536"/>
              <a:gd name="connsiteY6490" fmla="*/ 1651961 h 6610536"/>
              <a:gd name="connsiteX6491" fmla="*/ 2576750 w 6610536"/>
              <a:gd name="connsiteY6491" fmla="*/ 1649322 h 6610536"/>
              <a:gd name="connsiteX6492" fmla="*/ 2574961 w 6610536"/>
              <a:gd name="connsiteY6492" fmla="*/ 1646645 h 6610536"/>
              <a:gd name="connsiteX6493" fmla="*/ 2574039 w 6610536"/>
              <a:gd name="connsiteY6493" fmla="*/ 1643504 h 6610536"/>
              <a:gd name="connsiteX6494" fmla="*/ 2572582 w 6610536"/>
              <a:gd name="connsiteY6494" fmla="*/ 1638056 h 6610536"/>
              <a:gd name="connsiteX6495" fmla="*/ 2571861 w 6610536"/>
              <a:gd name="connsiteY6495" fmla="*/ 1635119 h 6610536"/>
              <a:gd name="connsiteX6496" fmla="*/ 2570496 w 6610536"/>
              <a:gd name="connsiteY6496" fmla="*/ 1632423 h 6610536"/>
              <a:gd name="connsiteX6497" fmla="*/ 2578313 w 6610536"/>
              <a:gd name="connsiteY6497" fmla="*/ 1628263 h 6610536"/>
              <a:gd name="connsiteX6498" fmla="*/ 2586775 w 6610536"/>
              <a:gd name="connsiteY6498" fmla="*/ 1623863 h 6610536"/>
              <a:gd name="connsiteX6499" fmla="*/ 2594573 w 6610536"/>
              <a:gd name="connsiteY6499" fmla="*/ 1620127 h 6610536"/>
              <a:gd name="connsiteX6500" fmla="*/ 2598655 w 6610536"/>
              <a:gd name="connsiteY6500" fmla="*/ 1618887 h 6610536"/>
              <a:gd name="connsiteX6501" fmla="*/ 2602959 w 6610536"/>
              <a:gd name="connsiteY6501" fmla="*/ 1617426 h 6610536"/>
              <a:gd name="connsiteX6502" fmla="*/ 2606820 w 6610536"/>
              <a:gd name="connsiteY6502" fmla="*/ 1616407 h 6610536"/>
              <a:gd name="connsiteX6503" fmla="*/ 2610664 w 6610536"/>
              <a:gd name="connsiteY6503" fmla="*/ 1615814 h 6610536"/>
              <a:gd name="connsiteX6504" fmla="*/ 4081884 w 6610536"/>
              <a:gd name="connsiteY6504" fmla="*/ 1602091 h 6610536"/>
              <a:gd name="connsiteX6505" fmla="*/ 4077355 w 6610536"/>
              <a:gd name="connsiteY6505" fmla="*/ 1602910 h 6610536"/>
              <a:gd name="connsiteX6506" fmla="*/ 4073030 w 6610536"/>
              <a:gd name="connsiteY6506" fmla="*/ 1603938 h 6610536"/>
              <a:gd name="connsiteX6507" fmla="*/ 4068896 w 6610536"/>
              <a:gd name="connsiteY6507" fmla="*/ 1605600 h 6610536"/>
              <a:gd name="connsiteX6508" fmla="*/ 4064935 w 6610536"/>
              <a:gd name="connsiteY6508" fmla="*/ 1608326 h 6610536"/>
              <a:gd name="connsiteX6509" fmla="*/ 4063344 w 6610536"/>
              <a:gd name="connsiteY6509" fmla="*/ 1609358 h 6610536"/>
              <a:gd name="connsiteX6510" fmla="*/ 4063361 w 6610536"/>
              <a:gd name="connsiteY6510" fmla="*/ 1609636 h 6610536"/>
              <a:gd name="connsiteX6511" fmla="*/ 4063728 w 6610536"/>
              <a:gd name="connsiteY6511" fmla="*/ 1611334 h 6610536"/>
              <a:gd name="connsiteX6512" fmla="*/ 4064287 w 6610536"/>
              <a:gd name="connsiteY6512" fmla="*/ 1613667 h 6610536"/>
              <a:gd name="connsiteX6513" fmla="*/ 4065497 w 6610536"/>
              <a:gd name="connsiteY6513" fmla="*/ 1615764 h 6610536"/>
              <a:gd name="connsiteX6514" fmla="*/ 4067356 w 6610536"/>
              <a:gd name="connsiteY6514" fmla="*/ 1617623 h 6610536"/>
              <a:gd name="connsiteX6515" fmla="*/ 4070263 w 6610536"/>
              <a:gd name="connsiteY6515" fmla="*/ 1620088 h 6610536"/>
              <a:gd name="connsiteX6516" fmla="*/ 4072994 w 6610536"/>
              <a:gd name="connsiteY6516" fmla="*/ 1621488 h 6610536"/>
              <a:gd name="connsiteX6517" fmla="*/ 4075519 w 6610536"/>
              <a:gd name="connsiteY6517" fmla="*/ 1622684 h 6610536"/>
              <a:gd name="connsiteX6518" fmla="*/ 4076504 w 6610536"/>
              <a:gd name="connsiteY6518" fmla="*/ 1623002 h 6610536"/>
              <a:gd name="connsiteX6519" fmla="*/ 4076577 w 6610536"/>
              <a:gd name="connsiteY6519" fmla="*/ 1622643 h 6610536"/>
              <a:gd name="connsiteX6520" fmla="*/ 4082168 w 6610536"/>
              <a:gd name="connsiteY6520" fmla="*/ 1616641 h 6610536"/>
              <a:gd name="connsiteX6521" fmla="*/ 4084396 w 6610536"/>
              <a:gd name="connsiteY6521" fmla="*/ 1614411 h 6610536"/>
              <a:gd name="connsiteX6522" fmla="*/ 4086180 w 6610536"/>
              <a:gd name="connsiteY6522" fmla="*/ 1612628 h 6610536"/>
              <a:gd name="connsiteX6523" fmla="*/ 4087913 w 6610536"/>
              <a:gd name="connsiteY6523" fmla="*/ 1612133 h 6610536"/>
              <a:gd name="connsiteX6524" fmla="*/ 4089010 w 6610536"/>
              <a:gd name="connsiteY6524" fmla="*/ 1611448 h 6610536"/>
              <a:gd name="connsiteX6525" fmla="*/ 4089851 w 6610536"/>
              <a:gd name="connsiteY6525" fmla="*/ 1611842 h 6610536"/>
              <a:gd name="connsiteX6526" fmla="*/ 4090691 w 6610536"/>
              <a:gd name="connsiteY6526" fmla="*/ 1612238 h 6610536"/>
              <a:gd name="connsiteX6527" fmla="*/ 4091515 w 6610536"/>
              <a:gd name="connsiteY6527" fmla="*/ 1613061 h 6610536"/>
              <a:gd name="connsiteX6528" fmla="*/ 4092117 w 6610536"/>
              <a:gd name="connsiteY6528" fmla="*/ 1614108 h 6610536"/>
              <a:gd name="connsiteX6529" fmla="*/ 4093904 w 6610536"/>
              <a:gd name="connsiteY6529" fmla="*/ 1617679 h 6610536"/>
              <a:gd name="connsiteX6530" fmla="*/ 4096085 w 6610536"/>
              <a:gd name="connsiteY6530" fmla="*/ 1622090 h 6610536"/>
              <a:gd name="connsiteX6531" fmla="*/ 4097718 w 6610536"/>
              <a:gd name="connsiteY6531" fmla="*/ 1624166 h 6610536"/>
              <a:gd name="connsiteX6532" fmla="*/ 4099332 w 6610536"/>
              <a:gd name="connsiteY6532" fmla="*/ 1626672 h 6610536"/>
              <a:gd name="connsiteX6533" fmla="*/ 4100720 w 6610536"/>
              <a:gd name="connsiteY6533" fmla="*/ 1624048 h 6610536"/>
              <a:gd name="connsiteX6534" fmla="*/ 4101456 w 6610536"/>
              <a:gd name="connsiteY6534" fmla="*/ 1621664 h 6610536"/>
              <a:gd name="connsiteX6535" fmla="*/ 4101970 w 6610536"/>
              <a:gd name="connsiteY6535" fmla="*/ 1619502 h 6610536"/>
              <a:gd name="connsiteX6536" fmla="*/ 4102278 w 6610536"/>
              <a:gd name="connsiteY6536" fmla="*/ 1617133 h 6610536"/>
              <a:gd name="connsiteX6537" fmla="*/ 4102568 w 6610536"/>
              <a:gd name="connsiteY6537" fmla="*/ 1615197 h 6610536"/>
              <a:gd name="connsiteX6538" fmla="*/ 4102206 w 6610536"/>
              <a:gd name="connsiteY6538" fmla="*/ 1613497 h 6610536"/>
              <a:gd name="connsiteX6539" fmla="*/ 4101415 w 6610536"/>
              <a:gd name="connsiteY6539" fmla="*/ 1611815 h 6610536"/>
              <a:gd name="connsiteX6540" fmla="*/ 4101259 w 6610536"/>
              <a:gd name="connsiteY6540" fmla="*/ 1610323 h 6610536"/>
              <a:gd name="connsiteX6541" fmla="*/ 4100247 w 6610536"/>
              <a:gd name="connsiteY6541" fmla="*/ 1608862 h 6610536"/>
              <a:gd name="connsiteX6542" fmla="*/ 4099440 w 6610536"/>
              <a:gd name="connsiteY6542" fmla="*/ 1607611 h 6610536"/>
              <a:gd name="connsiteX6543" fmla="*/ 4096746 w 6610536"/>
              <a:gd name="connsiteY6543" fmla="*/ 1605361 h 6610536"/>
              <a:gd name="connsiteX6544" fmla="*/ 4093586 w 6610536"/>
              <a:gd name="connsiteY6544" fmla="*/ 1603986 h 6610536"/>
              <a:gd name="connsiteX6545" fmla="*/ 4089999 w 6610536"/>
              <a:gd name="connsiteY6545" fmla="*/ 1602629 h 6610536"/>
              <a:gd name="connsiteX6546" fmla="*/ 4085949 w 6610536"/>
              <a:gd name="connsiteY6546" fmla="*/ 1602145 h 6610536"/>
              <a:gd name="connsiteX6547" fmla="*/ 5258333 w 6610536"/>
              <a:gd name="connsiteY6547" fmla="*/ 1592840 h 6610536"/>
              <a:gd name="connsiteX6548" fmla="*/ 5262038 w 6610536"/>
              <a:gd name="connsiteY6548" fmla="*/ 1592939 h 6610536"/>
              <a:gd name="connsiteX6549" fmla="*/ 5265520 w 6610536"/>
              <a:gd name="connsiteY6549" fmla="*/ 1593264 h 6610536"/>
              <a:gd name="connsiteX6550" fmla="*/ 5268987 w 6610536"/>
              <a:gd name="connsiteY6550" fmla="*/ 1594025 h 6610536"/>
              <a:gd name="connsiteX6551" fmla="*/ 5272652 w 6610536"/>
              <a:gd name="connsiteY6551" fmla="*/ 1595436 h 6610536"/>
              <a:gd name="connsiteX6552" fmla="*/ 5275881 w 6610536"/>
              <a:gd name="connsiteY6552" fmla="*/ 1596860 h 6610536"/>
              <a:gd name="connsiteX6553" fmla="*/ 5279517 w 6610536"/>
              <a:gd name="connsiteY6553" fmla="*/ 1599143 h 6610536"/>
              <a:gd name="connsiteX6554" fmla="*/ 5282716 w 6610536"/>
              <a:gd name="connsiteY6554" fmla="*/ 1601441 h 6610536"/>
              <a:gd name="connsiteX6555" fmla="*/ 5286565 w 6610536"/>
              <a:gd name="connsiteY6555" fmla="*/ 1603937 h 6610536"/>
              <a:gd name="connsiteX6556" fmla="*/ 5289949 w 6610536"/>
              <a:gd name="connsiteY6556" fmla="*/ 1607319 h 6610536"/>
              <a:gd name="connsiteX6557" fmla="*/ 5283677 w 6610536"/>
              <a:gd name="connsiteY6557" fmla="*/ 1612321 h 6610536"/>
              <a:gd name="connsiteX6558" fmla="*/ 5277644 w 6610536"/>
              <a:gd name="connsiteY6558" fmla="*/ 1616664 h 6610536"/>
              <a:gd name="connsiteX6559" fmla="*/ 5271824 w 6610536"/>
              <a:gd name="connsiteY6559" fmla="*/ 1621215 h 6610536"/>
              <a:gd name="connsiteX6560" fmla="*/ 5265595 w 6610536"/>
              <a:gd name="connsiteY6560" fmla="*/ 1624907 h 6610536"/>
              <a:gd name="connsiteX6561" fmla="*/ 5259816 w 6610536"/>
              <a:gd name="connsiteY6561" fmla="*/ 1628149 h 6610536"/>
              <a:gd name="connsiteX6562" fmla="*/ 5254037 w 6610536"/>
              <a:gd name="connsiteY6562" fmla="*/ 1631389 h 6610536"/>
              <a:gd name="connsiteX6563" fmla="*/ 5247821 w 6610536"/>
              <a:gd name="connsiteY6563" fmla="*/ 1634644 h 6610536"/>
              <a:gd name="connsiteX6564" fmla="*/ 5241846 w 6610536"/>
              <a:gd name="connsiteY6564" fmla="*/ 1637238 h 6610536"/>
              <a:gd name="connsiteX6565" fmla="*/ 5239097 w 6610536"/>
              <a:gd name="connsiteY6565" fmla="*/ 1634488 h 6610536"/>
              <a:gd name="connsiteX6566" fmla="*/ 5236983 w 6610536"/>
              <a:gd name="connsiteY6566" fmla="*/ 1632375 h 6610536"/>
              <a:gd name="connsiteX6567" fmla="*/ 5235741 w 6610536"/>
              <a:gd name="connsiteY6567" fmla="*/ 1630231 h 6610536"/>
              <a:gd name="connsiteX6568" fmla="*/ 5234727 w 6610536"/>
              <a:gd name="connsiteY6568" fmla="*/ 1627863 h 6610536"/>
              <a:gd name="connsiteX6569" fmla="*/ 5234374 w 6610536"/>
              <a:gd name="connsiteY6569" fmla="*/ 1625255 h 6610536"/>
              <a:gd name="connsiteX6570" fmla="*/ 5234444 w 6610536"/>
              <a:gd name="connsiteY6570" fmla="*/ 1623071 h 6610536"/>
              <a:gd name="connsiteX6571" fmla="*/ 5235021 w 6610536"/>
              <a:gd name="connsiteY6571" fmla="*/ 1618688 h 6610536"/>
              <a:gd name="connsiteX6572" fmla="*/ 5235614 w 6610536"/>
              <a:gd name="connsiteY6572" fmla="*/ 1613867 h 6610536"/>
              <a:gd name="connsiteX6573" fmla="*/ 5236429 w 6610536"/>
              <a:gd name="connsiteY6573" fmla="*/ 1608821 h 6610536"/>
              <a:gd name="connsiteX6574" fmla="*/ 5236275 w 6610536"/>
              <a:gd name="connsiteY6574" fmla="*/ 1606861 h 6610536"/>
              <a:gd name="connsiteX6575" fmla="*/ 5236133 w 6610536"/>
              <a:gd name="connsiteY6575" fmla="*/ 1604466 h 6610536"/>
              <a:gd name="connsiteX6576" fmla="*/ 5235119 w 6610536"/>
              <a:gd name="connsiteY6576" fmla="*/ 1602098 h 6610536"/>
              <a:gd name="connsiteX6577" fmla="*/ 5233667 w 6610536"/>
              <a:gd name="connsiteY6577" fmla="*/ 1599743 h 6610536"/>
              <a:gd name="connsiteX6578" fmla="*/ 5240757 w 6610536"/>
              <a:gd name="connsiteY6578" fmla="*/ 1596462 h 6610536"/>
              <a:gd name="connsiteX6579" fmla="*/ 5244504 w 6610536"/>
              <a:gd name="connsiteY6579" fmla="*/ 1595249 h 6610536"/>
              <a:gd name="connsiteX6580" fmla="*/ 5247817 w 6610536"/>
              <a:gd name="connsiteY6580" fmla="*/ 1594052 h 6610536"/>
              <a:gd name="connsiteX6581" fmla="*/ 5251327 w 6610536"/>
              <a:gd name="connsiteY6581" fmla="*/ 1593501 h 6610536"/>
              <a:gd name="connsiteX6582" fmla="*/ 5254837 w 6610536"/>
              <a:gd name="connsiteY6582" fmla="*/ 1592953 h 6610536"/>
              <a:gd name="connsiteX6583" fmla="*/ 5757516 w 6610536"/>
              <a:gd name="connsiteY6583" fmla="*/ 1573933 h 6610536"/>
              <a:gd name="connsiteX6584" fmla="*/ 5762878 w 6610536"/>
              <a:gd name="connsiteY6584" fmla="*/ 1574005 h 6610536"/>
              <a:gd name="connsiteX6585" fmla="*/ 5767797 w 6610536"/>
              <a:gd name="connsiteY6585" fmla="*/ 1574518 h 6610536"/>
              <a:gd name="connsiteX6586" fmla="*/ 5772924 w 6610536"/>
              <a:gd name="connsiteY6586" fmla="*/ 1575239 h 6610536"/>
              <a:gd name="connsiteX6587" fmla="*/ 5778029 w 6610536"/>
              <a:gd name="connsiteY6587" fmla="*/ 1576820 h 6610536"/>
              <a:gd name="connsiteX6588" fmla="*/ 5782913 w 6610536"/>
              <a:gd name="connsiteY6588" fmla="*/ 1578621 h 6610536"/>
              <a:gd name="connsiteX6589" fmla="*/ 5787567 w 6610536"/>
              <a:gd name="connsiteY6589" fmla="*/ 1581070 h 6610536"/>
              <a:gd name="connsiteX6590" fmla="*/ 5791987 w 6610536"/>
              <a:gd name="connsiteY6590" fmla="*/ 1584169 h 6610536"/>
              <a:gd name="connsiteX6591" fmla="*/ 5796189 w 6610536"/>
              <a:gd name="connsiteY6591" fmla="*/ 1587489 h 6610536"/>
              <a:gd name="connsiteX6592" fmla="*/ 5796967 w 6610536"/>
              <a:gd name="connsiteY6592" fmla="*/ 1590470 h 6610536"/>
              <a:gd name="connsiteX6593" fmla="*/ 5796677 w 6610536"/>
              <a:gd name="connsiteY6593" fmla="*/ 1593267 h 6610536"/>
              <a:gd name="connsiteX6594" fmla="*/ 5796193 w 6610536"/>
              <a:gd name="connsiteY6594" fmla="*/ 1595424 h 6610536"/>
              <a:gd name="connsiteX6595" fmla="*/ 5794859 w 6610536"/>
              <a:gd name="connsiteY6595" fmla="*/ 1597174 h 6610536"/>
              <a:gd name="connsiteX6596" fmla="*/ 5793108 w 6610536"/>
              <a:gd name="connsiteY6596" fmla="*/ 1598508 h 6610536"/>
              <a:gd name="connsiteX6597" fmla="*/ 5791159 w 6610536"/>
              <a:gd name="connsiteY6597" fmla="*/ 1599203 h 6610536"/>
              <a:gd name="connsiteX6598" fmla="*/ 5788770 w 6610536"/>
              <a:gd name="connsiteY6598" fmla="*/ 1600338 h 6610536"/>
              <a:gd name="connsiteX6599" fmla="*/ 5786184 w 6610536"/>
              <a:gd name="connsiteY6599" fmla="*/ 1600837 h 6610536"/>
              <a:gd name="connsiteX6600" fmla="*/ 5780349 w 6610536"/>
              <a:gd name="connsiteY6600" fmla="*/ 1602493 h 6610536"/>
              <a:gd name="connsiteX6601" fmla="*/ 5774514 w 6610536"/>
              <a:gd name="connsiteY6601" fmla="*/ 1604149 h 6610536"/>
              <a:gd name="connsiteX6602" fmla="*/ 5771254 w 6610536"/>
              <a:gd name="connsiteY6602" fmla="*/ 1605737 h 6610536"/>
              <a:gd name="connsiteX6603" fmla="*/ 5768425 w 6610536"/>
              <a:gd name="connsiteY6603" fmla="*/ 1607313 h 6610536"/>
              <a:gd name="connsiteX6604" fmla="*/ 5765805 w 6610536"/>
              <a:gd name="connsiteY6604" fmla="*/ 1609098 h 6610536"/>
              <a:gd name="connsiteX6605" fmla="*/ 5763381 w 6610536"/>
              <a:gd name="connsiteY6605" fmla="*/ 1611522 h 6610536"/>
              <a:gd name="connsiteX6606" fmla="*/ 5762256 w 6610536"/>
              <a:gd name="connsiteY6606" fmla="*/ 1613483 h 6610536"/>
              <a:gd name="connsiteX6607" fmla="*/ 5760922 w 6610536"/>
              <a:gd name="connsiteY6607" fmla="*/ 1615233 h 6610536"/>
              <a:gd name="connsiteX6608" fmla="*/ 5759079 w 6610536"/>
              <a:gd name="connsiteY6608" fmla="*/ 1620001 h 6610536"/>
              <a:gd name="connsiteX6609" fmla="*/ 5757447 w 6610536"/>
              <a:gd name="connsiteY6609" fmla="*/ 1624977 h 6610536"/>
              <a:gd name="connsiteX6610" fmla="*/ 5756463 w 6610536"/>
              <a:gd name="connsiteY6610" fmla="*/ 1629721 h 6610536"/>
              <a:gd name="connsiteX6611" fmla="*/ 5755050 w 6610536"/>
              <a:gd name="connsiteY6611" fmla="*/ 1634477 h 6610536"/>
              <a:gd name="connsiteX6612" fmla="*/ 5753868 w 6610536"/>
              <a:gd name="connsiteY6612" fmla="*/ 1638583 h 6610536"/>
              <a:gd name="connsiteX6613" fmla="*/ 5752745 w 6610536"/>
              <a:gd name="connsiteY6613" fmla="*/ 1640543 h 6610536"/>
              <a:gd name="connsiteX6614" fmla="*/ 5751631 w 6610536"/>
              <a:gd name="connsiteY6614" fmla="*/ 1642074 h 6610536"/>
              <a:gd name="connsiteX6615" fmla="*/ 5750309 w 6610536"/>
              <a:gd name="connsiteY6615" fmla="*/ 1643396 h 6610536"/>
              <a:gd name="connsiteX6616" fmla="*/ 5748788 w 6610536"/>
              <a:gd name="connsiteY6616" fmla="*/ 1644081 h 6610536"/>
              <a:gd name="connsiteX6617" fmla="*/ 5745773 w 6610536"/>
              <a:gd name="connsiteY6617" fmla="*/ 1644589 h 6610536"/>
              <a:gd name="connsiteX6618" fmla="*/ 5740193 w 6610536"/>
              <a:gd name="connsiteY6618" fmla="*/ 1644738 h 6610536"/>
              <a:gd name="connsiteX6619" fmla="*/ 5723906 w 6610536"/>
              <a:gd name="connsiteY6619" fmla="*/ 1644312 h 6610536"/>
              <a:gd name="connsiteX6620" fmla="*/ 5715333 w 6610536"/>
              <a:gd name="connsiteY6620" fmla="*/ 1644112 h 6610536"/>
              <a:gd name="connsiteX6621" fmla="*/ 5708256 w 6610536"/>
              <a:gd name="connsiteY6621" fmla="*/ 1644086 h 6610536"/>
              <a:gd name="connsiteX6622" fmla="*/ 5703942 w 6610536"/>
              <a:gd name="connsiteY6622" fmla="*/ 1644591 h 6610536"/>
              <a:gd name="connsiteX6623" fmla="*/ 5704899 w 6610536"/>
              <a:gd name="connsiteY6623" fmla="*/ 1645548 h 6610536"/>
              <a:gd name="connsiteX6624" fmla="*/ 5703783 w 6610536"/>
              <a:gd name="connsiteY6624" fmla="*/ 1646663 h 6610536"/>
              <a:gd name="connsiteX6625" fmla="*/ 5702753 w 6610536"/>
              <a:gd name="connsiteY6625" fmla="*/ 1645633 h 6610536"/>
              <a:gd name="connsiteX6626" fmla="*/ 5703776 w 6610536"/>
              <a:gd name="connsiteY6626" fmla="*/ 1644610 h 6610536"/>
              <a:gd name="connsiteX6627" fmla="*/ 5703523 w 6610536"/>
              <a:gd name="connsiteY6627" fmla="*/ 1644640 h 6610536"/>
              <a:gd name="connsiteX6628" fmla="*/ 5702653 w 6610536"/>
              <a:gd name="connsiteY6628" fmla="*/ 1645093 h 6610536"/>
              <a:gd name="connsiteX6629" fmla="*/ 5702433 w 6610536"/>
              <a:gd name="connsiteY6629" fmla="*/ 1645313 h 6610536"/>
              <a:gd name="connsiteX6630" fmla="*/ 5699520 w 6610536"/>
              <a:gd name="connsiteY6630" fmla="*/ 1641959 h 6610536"/>
              <a:gd name="connsiteX6631" fmla="*/ 5697256 w 6610536"/>
              <a:gd name="connsiteY6631" fmla="*/ 1638374 h 6610536"/>
              <a:gd name="connsiteX6632" fmla="*/ 5696070 w 6610536"/>
              <a:gd name="connsiteY6632" fmla="*/ 1634544 h 6610536"/>
              <a:gd name="connsiteX6633" fmla="*/ 5694677 w 6610536"/>
              <a:gd name="connsiteY6633" fmla="*/ 1630506 h 6610536"/>
              <a:gd name="connsiteX6634" fmla="*/ 5694351 w 6610536"/>
              <a:gd name="connsiteY6634" fmla="*/ 1626655 h 6610536"/>
              <a:gd name="connsiteX6635" fmla="*/ 5694673 w 6610536"/>
              <a:gd name="connsiteY6635" fmla="*/ 1622573 h 6610536"/>
              <a:gd name="connsiteX6636" fmla="*/ 5695206 w 6610536"/>
              <a:gd name="connsiteY6636" fmla="*/ 1618697 h 6610536"/>
              <a:gd name="connsiteX6637" fmla="*/ 5696166 w 6610536"/>
              <a:gd name="connsiteY6637" fmla="*/ 1614812 h 6610536"/>
              <a:gd name="connsiteX6638" fmla="*/ 5698194 w 6610536"/>
              <a:gd name="connsiteY6638" fmla="*/ 1611112 h 6610536"/>
              <a:gd name="connsiteX6639" fmla="*/ 5699794 w 6610536"/>
              <a:gd name="connsiteY6639" fmla="*/ 1607422 h 6610536"/>
              <a:gd name="connsiteX6640" fmla="*/ 5702473 w 6610536"/>
              <a:gd name="connsiteY6640" fmla="*/ 1603491 h 6610536"/>
              <a:gd name="connsiteX6641" fmla="*/ 5705348 w 6610536"/>
              <a:gd name="connsiteY6641" fmla="*/ 1600198 h 6610536"/>
              <a:gd name="connsiteX6642" fmla="*/ 5708665 w 6610536"/>
              <a:gd name="connsiteY6642" fmla="*/ 1596463 h 6610536"/>
              <a:gd name="connsiteX6643" fmla="*/ 5711969 w 6610536"/>
              <a:gd name="connsiteY6643" fmla="*/ 1593160 h 6610536"/>
              <a:gd name="connsiteX6644" fmla="*/ 5715483 w 6610536"/>
              <a:gd name="connsiteY6644" fmla="*/ 1590063 h 6610536"/>
              <a:gd name="connsiteX6645" fmla="*/ 5719634 w 6610536"/>
              <a:gd name="connsiteY6645" fmla="*/ 1587165 h 6610536"/>
              <a:gd name="connsiteX6646" fmla="*/ 5723996 w 6610536"/>
              <a:gd name="connsiteY6646" fmla="*/ 1584475 h 6610536"/>
              <a:gd name="connsiteX6647" fmla="*/ 5728136 w 6610536"/>
              <a:gd name="connsiteY6647" fmla="*/ 1582006 h 6610536"/>
              <a:gd name="connsiteX6648" fmla="*/ 5733123 w 6610536"/>
              <a:gd name="connsiteY6648" fmla="*/ 1579944 h 6610536"/>
              <a:gd name="connsiteX6649" fmla="*/ 5737890 w 6610536"/>
              <a:gd name="connsiteY6649" fmla="*/ 1578102 h 6610536"/>
              <a:gd name="connsiteX6650" fmla="*/ 5742867 w 6610536"/>
              <a:gd name="connsiteY6650" fmla="*/ 1576468 h 6610536"/>
              <a:gd name="connsiteX6651" fmla="*/ 5747611 w 6610536"/>
              <a:gd name="connsiteY6651" fmla="*/ 1575485 h 6610536"/>
              <a:gd name="connsiteX6652" fmla="*/ 5752785 w 6610536"/>
              <a:gd name="connsiteY6652" fmla="*/ 1574488 h 6610536"/>
              <a:gd name="connsiteX6653" fmla="*/ 4950180 w 6610536"/>
              <a:gd name="connsiteY6653" fmla="*/ 1547468 h 6610536"/>
              <a:gd name="connsiteX6654" fmla="*/ 4952978 w 6610536"/>
              <a:gd name="connsiteY6654" fmla="*/ 1549843 h 6610536"/>
              <a:gd name="connsiteX6655" fmla="*/ 4955593 w 6610536"/>
              <a:gd name="connsiteY6655" fmla="*/ 1551606 h 6610536"/>
              <a:gd name="connsiteX6656" fmla="*/ 4957355 w 6610536"/>
              <a:gd name="connsiteY6656" fmla="*/ 1554220 h 6610536"/>
              <a:gd name="connsiteX6657" fmla="*/ 4958935 w 6610536"/>
              <a:gd name="connsiteY6657" fmla="*/ 1556223 h 6610536"/>
              <a:gd name="connsiteX6658" fmla="*/ 4960298 w 6610536"/>
              <a:gd name="connsiteY6658" fmla="*/ 1558439 h 6610536"/>
              <a:gd name="connsiteX6659" fmla="*/ 4961266 w 6610536"/>
              <a:gd name="connsiteY6659" fmla="*/ 1560260 h 6610536"/>
              <a:gd name="connsiteX6660" fmla="*/ 4961394 w 6610536"/>
              <a:gd name="connsiteY6660" fmla="*/ 1562517 h 6610536"/>
              <a:gd name="connsiteX6661" fmla="*/ 4961736 w 6610536"/>
              <a:gd name="connsiteY6661" fmla="*/ 1564562 h 6610536"/>
              <a:gd name="connsiteX6662" fmla="*/ 4961653 w 6610536"/>
              <a:gd name="connsiteY6662" fmla="*/ 1567033 h 6610536"/>
              <a:gd name="connsiteX6663" fmla="*/ 4960759 w 6610536"/>
              <a:gd name="connsiteY6663" fmla="*/ 1569121 h 6610536"/>
              <a:gd name="connsiteX6664" fmla="*/ 4959854 w 6610536"/>
              <a:gd name="connsiteY6664" fmla="*/ 1571620 h 6610536"/>
              <a:gd name="connsiteX6665" fmla="*/ 4958334 w 6610536"/>
              <a:gd name="connsiteY6665" fmla="*/ 1573933 h 6610536"/>
              <a:gd name="connsiteX6666" fmla="*/ 4956617 w 6610536"/>
              <a:gd name="connsiteY6666" fmla="*/ 1576049 h 6610536"/>
              <a:gd name="connsiteX6667" fmla="*/ 4954488 w 6610536"/>
              <a:gd name="connsiteY6667" fmla="*/ 1578178 h 6610536"/>
              <a:gd name="connsiteX6668" fmla="*/ 4951933 w 6610536"/>
              <a:gd name="connsiteY6668" fmla="*/ 1580733 h 6610536"/>
              <a:gd name="connsiteX6669" fmla="*/ 4949179 w 6610536"/>
              <a:gd name="connsiteY6669" fmla="*/ 1583089 h 6610536"/>
              <a:gd name="connsiteX6670" fmla="*/ 4945626 w 6610536"/>
              <a:gd name="connsiteY6670" fmla="*/ 1578683 h 6610536"/>
              <a:gd name="connsiteX6671" fmla="*/ 4944261 w 6610536"/>
              <a:gd name="connsiteY6671" fmla="*/ 1576468 h 6610536"/>
              <a:gd name="connsiteX6672" fmla="*/ 4943308 w 6610536"/>
              <a:gd name="connsiteY6672" fmla="*/ 1574235 h 6610536"/>
              <a:gd name="connsiteX6673" fmla="*/ 4942356 w 6610536"/>
              <a:gd name="connsiteY6673" fmla="*/ 1572005 h 6610536"/>
              <a:gd name="connsiteX6674" fmla="*/ 4942226 w 6610536"/>
              <a:gd name="connsiteY6674" fmla="*/ 1569747 h 6610536"/>
              <a:gd name="connsiteX6675" fmla="*/ 4941886 w 6610536"/>
              <a:gd name="connsiteY6675" fmla="*/ 1567703 h 6610536"/>
              <a:gd name="connsiteX6676" fmla="*/ 4941754 w 6610536"/>
              <a:gd name="connsiteY6676" fmla="*/ 1565444 h 6610536"/>
              <a:gd name="connsiteX6677" fmla="*/ 4941824 w 6610536"/>
              <a:gd name="connsiteY6677" fmla="*/ 1563384 h 6610536"/>
              <a:gd name="connsiteX6678" fmla="*/ 4942320 w 6610536"/>
              <a:gd name="connsiteY6678" fmla="*/ 1560899 h 6610536"/>
              <a:gd name="connsiteX6679" fmla="*/ 4943213 w 6610536"/>
              <a:gd name="connsiteY6679" fmla="*/ 1558811 h 6610536"/>
              <a:gd name="connsiteX6680" fmla="*/ 4943907 w 6610536"/>
              <a:gd name="connsiteY6680" fmla="*/ 1556526 h 6610536"/>
              <a:gd name="connsiteX6681" fmla="*/ 4945211 w 6610536"/>
              <a:gd name="connsiteY6681" fmla="*/ 1554424 h 6610536"/>
              <a:gd name="connsiteX6682" fmla="*/ 4946730 w 6610536"/>
              <a:gd name="connsiteY6682" fmla="*/ 1552110 h 6610536"/>
              <a:gd name="connsiteX6683" fmla="*/ 2624332 w 6610536"/>
              <a:gd name="connsiteY6683" fmla="*/ 1523476 h 6610536"/>
              <a:gd name="connsiteX6684" fmla="*/ 2617662 w 6610536"/>
              <a:gd name="connsiteY6684" fmla="*/ 1529736 h 6610536"/>
              <a:gd name="connsiteX6685" fmla="*/ 2611231 w 6610536"/>
              <a:gd name="connsiteY6685" fmla="*/ 1535343 h 6610536"/>
              <a:gd name="connsiteX6686" fmla="*/ 2604182 w 6610536"/>
              <a:gd name="connsiteY6686" fmla="*/ 1540331 h 6610536"/>
              <a:gd name="connsiteX6687" fmla="*/ 2597562 w 6610536"/>
              <a:gd name="connsiteY6687" fmla="*/ 1545302 h 6610536"/>
              <a:gd name="connsiteX6688" fmla="*/ 2590547 w 6610536"/>
              <a:gd name="connsiteY6688" fmla="*/ 1549434 h 6610536"/>
              <a:gd name="connsiteX6689" fmla="*/ 2583121 w 6610536"/>
              <a:gd name="connsiteY6689" fmla="*/ 1553152 h 6610536"/>
              <a:gd name="connsiteX6690" fmla="*/ 2575917 w 6610536"/>
              <a:gd name="connsiteY6690" fmla="*/ 1556648 h 6610536"/>
              <a:gd name="connsiteX6691" fmla="*/ 2568301 w 6610536"/>
              <a:gd name="connsiteY6691" fmla="*/ 1559731 h 6610536"/>
              <a:gd name="connsiteX6692" fmla="*/ 2560684 w 6610536"/>
              <a:gd name="connsiteY6692" fmla="*/ 1562815 h 6610536"/>
              <a:gd name="connsiteX6693" fmla="*/ 2553085 w 6610536"/>
              <a:gd name="connsiteY6693" fmla="*/ 1565469 h 6610536"/>
              <a:gd name="connsiteX6694" fmla="*/ 2545519 w 6610536"/>
              <a:gd name="connsiteY6694" fmla="*/ 1567266 h 6610536"/>
              <a:gd name="connsiteX6695" fmla="*/ 2537524 w 6610536"/>
              <a:gd name="connsiteY6695" fmla="*/ 1569079 h 6610536"/>
              <a:gd name="connsiteX6696" fmla="*/ 2529770 w 6610536"/>
              <a:gd name="connsiteY6696" fmla="*/ 1570240 h 6610536"/>
              <a:gd name="connsiteX6697" fmla="*/ 2521793 w 6610536"/>
              <a:gd name="connsiteY6697" fmla="*/ 1571627 h 6610536"/>
              <a:gd name="connsiteX6698" fmla="*/ 2513831 w 6610536"/>
              <a:gd name="connsiteY6698" fmla="*/ 1572581 h 6610536"/>
              <a:gd name="connsiteX6699" fmla="*/ 2505665 w 6610536"/>
              <a:gd name="connsiteY6699" fmla="*/ 1573331 h 6610536"/>
              <a:gd name="connsiteX6700" fmla="*/ 2497720 w 6610536"/>
              <a:gd name="connsiteY6700" fmla="*/ 1573858 h 6610536"/>
              <a:gd name="connsiteX6701" fmla="*/ 2489777 w 6610536"/>
              <a:gd name="connsiteY6701" fmla="*/ 1574384 h 6610536"/>
              <a:gd name="connsiteX6702" fmla="*/ 2473287 w 6610536"/>
              <a:gd name="connsiteY6702" fmla="*/ 1574392 h 6610536"/>
              <a:gd name="connsiteX6703" fmla="*/ 2457261 w 6610536"/>
              <a:gd name="connsiteY6703" fmla="*/ 1573523 h 6610536"/>
              <a:gd name="connsiteX6704" fmla="*/ 2441030 w 6610536"/>
              <a:gd name="connsiteY6704" fmla="*/ 1572450 h 6610536"/>
              <a:gd name="connsiteX6705" fmla="*/ 2425243 w 6610536"/>
              <a:gd name="connsiteY6705" fmla="*/ 1570930 h 6610536"/>
              <a:gd name="connsiteX6706" fmla="*/ 2409250 w 6610536"/>
              <a:gd name="connsiteY6706" fmla="*/ 1569203 h 6610536"/>
              <a:gd name="connsiteX6707" fmla="*/ 2378552 w 6610536"/>
              <a:gd name="connsiteY6707" fmla="*/ 1565700 h 6610536"/>
              <a:gd name="connsiteX6708" fmla="*/ 2378383 w 6610536"/>
              <a:gd name="connsiteY6708" fmla="*/ 1569988 h 6610536"/>
              <a:gd name="connsiteX6709" fmla="*/ 2378644 w 6610536"/>
              <a:gd name="connsiteY6709" fmla="*/ 1574262 h 6610536"/>
              <a:gd name="connsiteX6710" fmla="*/ 2379110 w 6610536"/>
              <a:gd name="connsiteY6710" fmla="*/ 1578741 h 6610536"/>
              <a:gd name="connsiteX6711" fmla="*/ 2379799 w 6610536"/>
              <a:gd name="connsiteY6711" fmla="*/ 1582995 h 6610536"/>
              <a:gd name="connsiteX6712" fmla="*/ 2381140 w 6610536"/>
              <a:gd name="connsiteY6712" fmla="*/ 1587011 h 6610536"/>
              <a:gd name="connsiteX6713" fmla="*/ 2382274 w 6610536"/>
              <a:gd name="connsiteY6713" fmla="*/ 1590821 h 6610536"/>
              <a:gd name="connsiteX6714" fmla="*/ 2383838 w 6610536"/>
              <a:gd name="connsiteY6714" fmla="*/ 1594615 h 6610536"/>
              <a:gd name="connsiteX6715" fmla="*/ 2385402 w 6610536"/>
              <a:gd name="connsiteY6715" fmla="*/ 1598408 h 6610536"/>
              <a:gd name="connsiteX6716" fmla="*/ 2389610 w 6610536"/>
              <a:gd name="connsiteY6716" fmla="*/ 1605736 h 6610536"/>
              <a:gd name="connsiteX6717" fmla="*/ 2394059 w 6610536"/>
              <a:gd name="connsiteY6717" fmla="*/ 1612415 h 6610536"/>
              <a:gd name="connsiteX6718" fmla="*/ 2404019 w 6610536"/>
              <a:gd name="connsiteY6718" fmla="*/ 1625940 h 6610536"/>
              <a:gd name="connsiteX6719" fmla="*/ 2408674 w 6610536"/>
              <a:gd name="connsiteY6719" fmla="*/ 1632825 h 6610536"/>
              <a:gd name="connsiteX6720" fmla="*/ 2413345 w 6610536"/>
              <a:gd name="connsiteY6720" fmla="*/ 1639280 h 6610536"/>
              <a:gd name="connsiteX6721" fmla="*/ 2417554 w 6610536"/>
              <a:gd name="connsiteY6721" fmla="*/ 1646608 h 6610536"/>
              <a:gd name="connsiteX6722" fmla="*/ 2419117 w 6610536"/>
              <a:gd name="connsiteY6722" fmla="*/ 1650401 h 6610536"/>
              <a:gd name="connsiteX6723" fmla="*/ 2420904 w 6610536"/>
              <a:gd name="connsiteY6723" fmla="*/ 1653970 h 6610536"/>
              <a:gd name="connsiteX6724" fmla="*/ 2422467 w 6610536"/>
              <a:gd name="connsiteY6724" fmla="*/ 1657763 h 6610536"/>
              <a:gd name="connsiteX6725" fmla="*/ 2423379 w 6610536"/>
              <a:gd name="connsiteY6725" fmla="*/ 1661797 h 6610536"/>
              <a:gd name="connsiteX6726" fmla="*/ 2424292 w 6610536"/>
              <a:gd name="connsiteY6726" fmla="*/ 1665831 h 6610536"/>
              <a:gd name="connsiteX6727" fmla="*/ 2424981 w 6610536"/>
              <a:gd name="connsiteY6727" fmla="*/ 1670086 h 6610536"/>
              <a:gd name="connsiteX6728" fmla="*/ 2425240 w 6610536"/>
              <a:gd name="connsiteY6728" fmla="*/ 1674359 h 6610536"/>
              <a:gd name="connsiteX6729" fmla="*/ 2425501 w 6610536"/>
              <a:gd name="connsiteY6729" fmla="*/ 1678630 h 6610536"/>
              <a:gd name="connsiteX6730" fmla="*/ 2425315 w 6610536"/>
              <a:gd name="connsiteY6730" fmla="*/ 1683349 h 6610536"/>
              <a:gd name="connsiteX6731" fmla="*/ 2424272 w 6610536"/>
              <a:gd name="connsiteY6731" fmla="*/ 1688101 h 6610536"/>
              <a:gd name="connsiteX6732" fmla="*/ 2419053 w 6610536"/>
              <a:gd name="connsiteY6732" fmla="*/ 1684665 h 6610536"/>
              <a:gd name="connsiteX6733" fmla="*/ 2412960 w 6610536"/>
              <a:gd name="connsiteY6733" fmla="*/ 1681694 h 6610536"/>
              <a:gd name="connsiteX6734" fmla="*/ 2399504 w 6610536"/>
              <a:gd name="connsiteY6734" fmla="*/ 1675371 h 6610536"/>
              <a:gd name="connsiteX6735" fmla="*/ 2384555 w 6610536"/>
              <a:gd name="connsiteY6735" fmla="*/ 1668893 h 6610536"/>
              <a:gd name="connsiteX6736" fmla="*/ 2368336 w 6610536"/>
              <a:gd name="connsiteY6736" fmla="*/ 1662036 h 6610536"/>
              <a:gd name="connsiteX6737" fmla="*/ 2352133 w 6610536"/>
              <a:gd name="connsiteY6737" fmla="*/ 1654751 h 6610536"/>
              <a:gd name="connsiteX6738" fmla="*/ 2344135 w 6610536"/>
              <a:gd name="connsiteY6738" fmla="*/ 1651211 h 6610536"/>
              <a:gd name="connsiteX6739" fmla="*/ 2336171 w 6610536"/>
              <a:gd name="connsiteY6739" fmla="*/ 1646814 h 6610536"/>
              <a:gd name="connsiteX6740" fmla="*/ 2328207 w 6610536"/>
              <a:gd name="connsiteY6740" fmla="*/ 1642416 h 6610536"/>
              <a:gd name="connsiteX6741" fmla="*/ 2320673 w 6610536"/>
              <a:gd name="connsiteY6741" fmla="*/ 1638001 h 6610536"/>
              <a:gd name="connsiteX6742" fmla="*/ 2313583 w 6610536"/>
              <a:gd name="connsiteY6742" fmla="*/ 1633141 h 6610536"/>
              <a:gd name="connsiteX6743" fmla="*/ 2307146 w 6610536"/>
              <a:gd name="connsiteY6743" fmla="*/ 1628040 h 6610536"/>
              <a:gd name="connsiteX6744" fmla="*/ 2304861 w 6610536"/>
              <a:gd name="connsiteY6744" fmla="*/ 1626203 h 6610536"/>
              <a:gd name="connsiteX6745" fmla="*/ 2303437 w 6610536"/>
              <a:gd name="connsiteY6745" fmla="*/ 1624332 h 6610536"/>
              <a:gd name="connsiteX6746" fmla="*/ 2302013 w 6610536"/>
              <a:gd name="connsiteY6746" fmla="*/ 1622461 h 6610536"/>
              <a:gd name="connsiteX6747" fmla="*/ 2301016 w 6610536"/>
              <a:gd name="connsiteY6747" fmla="*/ 1620574 h 6610536"/>
              <a:gd name="connsiteX6748" fmla="*/ 2299468 w 6610536"/>
              <a:gd name="connsiteY6748" fmla="*/ 1616351 h 6610536"/>
              <a:gd name="connsiteX6749" fmla="*/ 2298986 w 6610536"/>
              <a:gd name="connsiteY6749" fmla="*/ 1612302 h 6610536"/>
              <a:gd name="connsiteX6750" fmla="*/ 2298502 w 6610536"/>
              <a:gd name="connsiteY6750" fmla="*/ 1608251 h 6610536"/>
              <a:gd name="connsiteX6751" fmla="*/ 2297814 w 6610536"/>
              <a:gd name="connsiteY6751" fmla="*/ 1603997 h 6610536"/>
              <a:gd name="connsiteX6752" fmla="*/ 2296678 w 6610536"/>
              <a:gd name="connsiteY6752" fmla="*/ 1600186 h 6610536"/>
              <a:gd name="connsiteX6753" fmla="*/ 2295681 w 6610536"/>
              <a:gd name="connsiteY6753" fmla="*/ 1598299 h 6610536"/>
              <a:gd name="connsiteX6754" fmla="*/ 2294256 w 6610536"/>
              <a:gd name="connsiteY6754" fmla="*/ 1596426 h 6610536"/>
              <a:gd name="connsiteX6755" fmla="*/ 2291595 w 6610536"/>
              <a:gd name="connsiteY6755" fmla="*/ 1593320 h 6610536"/>
              <a:gd name="connsiteX6756" fmla="*/ 2288711 w 6610536"/>
              <a:gd name="connsiteY6756" fmla="*/ 1590435 h 6610536"/>
              <a:gd name="connsiteX6757" fmla="*/ 2285603 w 6610536"/>
              <a:gd name="connsiteY6757" fmla="*/ 1587773 h 6610536"/>
              <a:gd name="connsiteX6758" fmla="*/ 2282273 w 6610536"/>
              <a:gd name="connsiteY6758" fmla="*/ 1585335 h 6610536"/>
              <a:gd name="connsiteX6759" fmla="*/ 2281004 w 6610536"/>
              <a:gd name="connsiteY6759" fmla="*/ 1584573 h 6610536"/>
              <a:gd name="connsiteX6760" fmla="*/ 2159590 w 6610536"/>
              <a:gd name="connsiteY6760" fmla="*/ 1705987 h 6610536"/>
              <a:gd name="connsiteX6761" fmla="*/ 2162435 w 6610536"/>
              <a:gd name="connsiteY6761" fmla="*/ 1708471 h 6610536"/>
              <a:gd name="connsiteX6762" fmla="*/ 2165714 w 6610536"/>
              <a:gd name="connsiteY6762" fmla="*/ 1712196 h 6610536"/>
              <a:gd name="connsiteX6763" fmla="*/ 2168771 w 6610536"/>
              <a:gd name="connsiteY6763" fmla="*/ 1716144 h 6610536"/>
              <a:gd name="connsiteX6764" fmla="*/ 2171382 w 6610536"/>
              <a:gd name="connsiteY6764" fmla="*/ 1720539 h 6610536"/>
              <a:gd name="connsiteX6765" fmla="*/ 2174182 w 6610536"/>
              <a:gd name="connsiteY6765" fmla="*/ 1725568 h 6610536"/>
              <a:gd name="connsiteX6766" fmla="*/ 2172263 w 6610536"/>
              <a:gd name="connsiteY6766" fmla="*/ 1730783 h 6610536"/>
              <a:gd name="connsiteX6767" fmla="*/ 2169711 w 6610536"/>
              <a:gd name="connsiteY6767" fmla="*/ 1735809 h 6610536"/>
              <a:gd name="connsiteX6768" fmla="*/ 2166488 w 6610536"/>
              <a:gd name="connsiteY6768" fmla="*/ 1741502 h 6610536"/>
              <a:gd name="connsiteX6769" fmla="*/ 2163282 w 6610536"/>
              <a:gd name="connsiteY6769" fmla="*/ 1746768 h 6610536"/>
              <a:gd name="connsiteX6770" fmla="*/ 2156014 w 6610536"/>
              <a:gd name="connsiteY6770" fmla="*/ 1757334 h 6610536"/>
              <a:gd name="connsiteX6771" fmla="*/ 2152379 w 6610536"/>
              <a:gd name="connsiteY6771" fmla="*/ 1762615 h 6610536"/>
              <a:gd name="connsiteX6772" fmla="*/ 2149381 w 6610536"/>
              <a:gd name="connsiteY6772" fmla="*/ 1768088 h 6610536"/>
              <a:gd name="connsiteX6773" fmla="*/ 2153637 w 6610536"/>
              <a:gd name="connsiteY6773" fmla="*/ 1768776 h 6610536"/>
              <a:gd name="connsiteX6774" fmla="*/ 2157892 w 6610536"/>
              <a:gd name="connsiteY6774" fmla="*/ 1769464 h 6610536"/>
              <a:gd name="connsiteX6775" fmla="*/ 2165596 w 6610536"/>
              <a:gd name="connsiteY6775" fmla="*/ 1769590 h 6610536"/>
              <a:gd name="connsiteX6776" fmla="*/ 2173334 w 6610536"/>
              <a:gd name="connsiteY6776" fmla="*/ 1768857 h 6610536"/>
              <a:gd name="connsiteX6777" fmla="*/ 2180009 w 6610536"/>
              <a:gd name="connsiteY6777" fmla="*/ 1767952 h 6610536"/>
              <a:gd name="connsiteX6778" fmla="*/ 2186493 w 6610536"/>
              <a:gd name="connsiteY6778" fmla="*/ 1766413 h 6610536"/>
              <a:gd name="connsiteX6779" fmla="*/ 2192565 w 6610536"/>
              <a:gd name="connsiteY6779" fmla="*/ 1764460 h 6610536"/>
              <a:gd name="connsiteX6780" fmla="*/ 2204282 w 6610536"/>
              <a:gd name="connsiteY6780" fmla="*/ 1760573 h 6610536"/>
              <a:gd name="connsiteX6781" fmla="*/ 2215365 w 6610536"/>
              <a:gd name="connsiteY6781" fmla="*/ 1756496 h 6610536"/>
              <a:gd name="connsiteX6782" fmla="*/ 2221008 w 6610536"/>
              <a:gd name="connsiteY6782" fmla="*/ 1754561 h 6610536"/>
              <a:gd name="connsiteX6783" fmla="*/ 2226412 w 6610536"/>
              <a:gd name="connsiteY6783" fmla="*/ 1753277 h 6610536"/>
              <a:gd name="connsiteX6784" fmla="*/ 2232434 w 6610536"/>
              <a:gd name="connsiteY6784" fmla="*/ 1752612 h 6610536"/>
              <a:gd name="connsiteX6785" fmla="*/ 2238439 w 6610536"/>
              <a:gd name="connsiteY6785" fmla="*/ 1752377 h 6610536"/>
              <a:gd name="connsiteX6786" fmla="*/ 2244615 w 6610536"/>
              <a:gd name="connsiteY6786" fmla="*/ 1753204 h 6610536"/>
              <a:gd name="connsiteX6787" fmla="*/ 2247807 w 6610536"/>
              <a:gd name="connsiteY6787" fmla="*/ 1753720 h 6610536"/>
              <a:gd name="connsiteX6788" fmla="*/ 2251412 w 6610536"/>
              <a:gd name="connsiteY6788" fmla="*/ 1754650 h 6610536"/>
              <a:gd name="connsiteX6789" fmla="*/ 2257538 w 6610536"/>
              <a:gd name="connsiteY6789" fmla="*/ 1756764 h 6610536"/>
              <a:gd name="connsiteX6790" fmla="*/ 2263186 w 6610536"/>
              <a:gd name="connsiteY6790" fmla="*/ 1760182 h 6610536"/>
              <a:gd name="connsiteX6791" fmla="*/ 2268197 w 6610536"/>
              <a:gd name="connsiteY6791" fmla="*/ 1763411 h 6610536"/>
              <a:gd name="connsiteX6792" fmla="*/ 2272954 w 6610536"/>
              <a:gd name="connsiteY6792" fmla="*/ 1767721 h 6610536"/>
              <a:gd name="connsiteX6793" fmla="*/ 2277074 w 6610536"/>
              <a:gd name="connsiteY6793" fmla="*/ 1771841 h 6610536"/>
              <a:gd name="connsiteX6794" fmla="*/ 2281384 w 6610536"/>
              <a:gd name="connsiteY6794" fmla="*/ 1776597 h 6610536"/>
              <a:gd name="connsiteX6795" fmla="*/ 2284613 w 6610536"/>
              <a:gd name="connsiteY6795" fmla="*/ 1781609 h 6610536"/>
              <a:gd name="connsiteX6796" fmla="*/ 2288477 w 6610536"/>
              <a:gd name="connsiteY6796" fmla="*/ 1786810 h 6610536"/>
              <a:gd name="connsiteX6797" fmla="*/ 2295776 w 6610536"/>
              <a:gd name="connsiteY6797" fmla="*/ 1797230 h 6610536"/>
              <a:gd name="connsiteX6798" fmla="*/ 2299640 w 6610536"/>
              <a:gd name="connsiteY6798" fmla="*/ 1802431 h 6610536"/>
              <a:gd name="connsiteX6799" fmla="*/ 2303282 w 6610536"/>
              <a:gd name="connsiteY6799" fmla="*/ 1807855 h 6610536"/>
              <a:gd name="connsiteX6800" fmla="*/ 2307590 w 6610536"/>
              <a:gd name="connsiteY6800" fmla="*/ 1812611 h 6610536"/>
              <a:gd name="connsiteX6801" fmla="*/ 2312107 w 6610536"/>
              <a:gd name="connsiteY6801" fmla="*/ 1817572 h 6610536"/>
              <a:gd name="connsiteX6802" fmla="*/ 2316656 w 6610536"/>
              <a:gd name="connsiteY6802" fmla="*/ 1821678 h 6610536"/>
              <a:gd name="connsiteX6803" fmla="*/ 2322285 w 6610536"/>
              <a:gd name="connsiteY6803" fmla="*/ 1825524 h 6610536"/>
              <a:gd name="connsiteX6804" fmla="*/ 2325015 w 6610536"/>
              <a:gd name="connsiteY6804" fmla="*/ 1826915 h 6610536"/>
              <a:gd name="connsiteX6805" fmla="*/ 2328602 w 6610536"/>
              <a:gd name="connsiteY6805" fmla="*/ 1828273 h 6610536"/>
              <a:gd name="connsiteX6806" fmla="*/ 2332412 w 6610536"/>
              <a:gd name="connsiteY6806" fmla="*/ 1829409 h 6610536"/>
              <a:gd name="connsiteX6807" fmla="*/ 2337097 w 6610536"/>
              <a:gd name="connsiteY6807" fmla="*/ 1830080 h 6610536"/>
              <a:gd name="connsiteX6808" fmla="*/ 2346449 w 6610536"/>
              <a:gd name="connsiteY6808" fmla="*/ 1831853 h 6610536"/>
              <a:gd name="connsiteX6809" fmla="*/ 2351562 w 6610536"/>
              <a:gd name="connsiteY6809" fmla="*/ 1832508 h 6610536"/>
              <a:gd name="connsiteX6810" fmla="*/ 2355577 w 6610536"/>
              <a:gd name="connsiteY6810" fmla="*/ 1833850 h 6610536"/>
              <a:gd name="connsiteX6811" fmla="*/ 2360230 w 6610536"/>
              <a:gd name="connsiteY6811" fmla="*/ 1835379 h 6610536"/>
              <a:gd name="connsiteX6812" fmla="*/ 2363800 w 6610536"/>
              <a:gd name="connsiteY6812" fmla="*/ 1837166 h 6610536"/>
              <a:gd name="connsiteX6813" fmla="*/ 2365480 w 6610536"/>
              <a:gd name="connsiteY6813" fmla="*/ 1837957 h 6610536"/>
              <a:gd name="connsiteX6814" fmla="*/ 2366923 w 6610536"/>
              <a:gd name="connsiteY6814" fmla="*/ 1839400 h 6610536"/>
              <a:gd name="connsiteX6815" fmla="*/ 2368159 w 6610536"/>
              <a:gd name="connsiteY6815" fmla="*/ 1840636 h 6610536"/>
              <a:gd name="connsiteX6816" fmla="*/ 2369379 w 6610536"/>
              <a:gd name="connsiteY6816" fmla="*/ 1842300 h 6610536"/>
              <a:gd name="connsiteX6817" fmla="*/ 2369963 w 6610536"/>
              <a:gd name="connsiteY6817" fmla="*/ 1843776 h 6610536"/>
              <a:gd name="connsiteX6818" fmla="*/ 2370308 w 6610536"/>
              <a:gd name="connsiteY6818" fmla="*/ 1845905 h 6610536"/>
              <a:gd name="connsiteX6819" fmla="*/ 2370876 w 6610536"/>
              <a:gd name="connsiteY6819" fmla="*/ 1847808 h 6610536"/>
              <a:gd name="connsiteX6820" fmla="*/ 2370362 w 6610536"/>
              <a:gd name="connsiteY6820" fmla="*/ 1849971 h 6610536"/>
              <a:gd name="connsiteX6821" fmla="*/ 2370055 w 6610536"/>
              <a:gd name="connsiteY6821" fmla="*/ 1852338 h 6610536"/>
              <a:gd name="connsiteX6822" fmla="*/ 2369095 w 6610536"/>
              <a:gd name="connsiteY6822" fmla="*/ 1854945 h 6610536"/>
              <a:gd name="connsiteX6823" fmla="*/ 2368342 w 6610536"/>
              <a:gd name="connsiteY6823" fmla="*/ 1857760 h 6610536"/>
              <a:gd name="connsiteX6824" fmla="*/ 2366732 w 6610536"/>
              <a:gd name="connsiteY6824" fmla="*/ 1860607 h 6610536"/>
              <a:gd name="connsiteX6825" fmla="*/ 2369444 w 6610536"/>
              <a:gd name="connsiteY6825" fmla="*/ 1862426 h 6610536"/>
              <a:gd name="connsiteX6826" fmla="*/ 2371984 w 6610536"/>
              <a:gd name="connsiteY6826" fmla="*/ 1863184 h 6610536"/>
              <a:gd name="connsiteX6827" fmla="*/ 2373698 w 6610536"/>
              <a:gd name="connsiteY6827" fmla="*/ 1863117 h 6610536"/>
              <a:gd name="connsiteX6828" fmla="*/ 2375004 w 6610536"/>
              <a:gd name="connsiteY6828" fmla="*/ 1862636 h 6610536"/>
              <a:gd name="connsiteX6829" fmla="*/ 2375894 w 6610536"/>
              <a:gd name="connsiteY6829" fmla="*/ 1861745 h 6610536"/>
              <a:gd name="connsiteX6830" fmla="*/ 2376597 w 6610536"/>
              <a:gd name="connsiteY6830" fmla="*/ 1860218 h 6610536"/>
              <a:gd name="connsiteX6831" fmla="*/ 2377523 w 6610536"/>
              <a:gd name="connsiteY6831" fmla="*/ 1858469 h 6610536"/>
              <a:gd name="connsiteX6832" fmla="*/ 2377590 w 6610536"/>
              <a:gd name="connsiteY6832" fmla="*/ 1856753 h 6610536"/>
              <a:gd name="connsiteX6833" fmla="*/ 2378410 w 6610536"/>
              <a:gd name="connsiteY6833" fmla="*/ 1852223 h 6610536"/>
              <a:gd name="connsiteX6834" fmla="*/ 2379130 w 6610536"/>
              <a:gd name="connsiteY6834" fmla="*/ 1850268 h 6610536"/>
              <a:gd name="connsiteX6835" fmla="*/ 2380072 w 6610536"/>
              <a:gd name="connsiteY6835" fmla="*/ 1848089 h 6610536"/>
              <a:gd name="connsiteX6836" fmla="*/ 2380808 w 6610536"/>
              <a:gd name="connsiteY6836" fmla="*/ 1845705 h 6610536"/>
              <a:gd name="connsiteX6837" fmla="*/ 2382163 w 6610536"/>
              <a:gd name="connsiteY6837" fmla="*/ 1843938 h 6610536"/>
              <a:gd name="connsiteX6838" fmla="*/ 2383928 w 6610536"/>
              <a:gd name="connsiteY6838" fmla="*/ 1842585 h 6610536"/>
              <a:gd name="connsiteX6839" fmla="*/ 2386125 w 6610536"/>
              <a:gd name="connsiteY6839" fmla="*/ 1841214 h 6610536"/>
              <a:gd name="connsiteX6840" fmla="*/ 2388452 w 6610536"/>
              <a:gd name="connsiteY6840" fmla="*/ 1858253 h 6610536"/>
              <a:gd name="connsiteX6841" fmla="*/ 2390607 w 6610536"/>
              <a:gd name="connsiteY6841" fmla="*/ 1874228 h 6610536"/>
              <a:gd name="connsiteX6842" fmla="*/ 2392020 w 6610536"/>
              <a:gd name="connsiteY6842" fmla="*/ 1881882 h 6610536"/>
              <a:gd name="connsiteX6843" fmla="*/ 2393655 w 6610536"/>
              <a:gd name="connsiteY6843" fmla="*/ 1889312 h 6610536"/>
              <a:gd name="connsiteX6844" fmla="*/ 2395307 w 6610536"/>
              <a:gd name="connsiteY6844" fmla="*/ 1896314 h 6610536"/>
              <a:gd name="connsiteX6845" fmla="*/ 2398039 w 6610536"/>
              <a:gd name="connsiteY6845" fmla="*/ 1903059 h 6610536"/>
              <a:gd name="connsiteX6846" fmla="*/ 2399394 w 6610536"/>
              <a:gd name="connsiteY6846" fmla="*/ 1906053 h 6610536"/>
              <a:gd name="connsiteX6847" fmla="*/ 2400124 w 6610536"/>
              <a:gd name="connsiteY6847" fmla="*/ 1905505 h 6610536"/>
              <a:gd name="connsiteX6848" fmla="*/ 2403402 w 6610536"/>
              <a:gd name="connsiteY6848" fmla="*/ 1903877 h 6610536"/>
              <a:gd name="connsiteX6849" fmla="*/ 2406470 w 6610536"/>
              <a:gd name="connsiteY6849" fmla="*/ 1902043 h 6610536"/>
              <a:gd name="connsiteX6850" fmla="*/ 2410176 w 6610536"/>
              <a:gd name="connsiteY6850" fmla="*/ 1900398 h 6610536"/>
              <a:gd name="connsiteX6851" fmla="*/ 2413452 w 6610536"/>
              <a:gd name="connsiteY6851" fmla="*/ 1898770 h 6610536"/>
              <a:gd name="connsiteX6852" fmla="*/ 2416917 w 6610536"/>
              <a:gd name="connsiteY6852" fmla="*/ 1897778 h 6610536"/>
              <a:gd name="connsiteX6853" fmla="*/ 2420812 w 6610536"/>
              <a:gd name="connsiteY6853" fmla="*/ 1896769 h 6610536"/>
              <a:gd name="connsiteX6854" fmla="*/ 2424261 w 6610536"/>
              <a:gd name="connsiteY6854" fmla="*/ 1896204 h 6610536"/>
              <a:gd name="connsiteX6855" fmla="*/ 2427708 w 6610536"/>
              <a:gd name="connsiteY6855" fmla="*/ 1895640 h 6610536"/>
              <a:gd name="connsiteX6856" fmla="*/ 2435429 w 6610536"/>
              <a:gd name="connsiteY6856" fmla="*/ 1895336 h 6610536"/>
              <a:gd name="connsiteX6857" fmla="*/ 2442911 w 6610536"/>
              <a:gd name="connsiteY6857" fmla="*/ 1895685 h 6610536"/>
              <a:gd name="connsiteX6858" fmla="*/ 2450581 w 6610536"/>
              <a:gd name="connsiteY6858" fmla="*/ 1896667 h 6610536"/>
              <a:gd name="connsiteX6859" fmla="*/ 2458424 w 6610536"/>
              <a:gd name="connsiteY6859" fmla="*/ 1898714 h 6610536"/>
              <a:gd name="connsiteX6860" fmla="*/ 2466678 w 6610536"/>
              <a:gd name="connsiteY6860" fmla="*/ 1901172 h 6610536"/>
              <a:gd name="connsiteX6861" fmla="*/ 2475105 w 6610536"/>
              <a:gd name="connsiteY6861" fmla="*/ 1904696 h 6610536"/>
              <a:gd name="connsiteX6862" fmla="*/ 2483754 w 6610536"/>
              <a:gd name="connsiteY6862" fmla="*/ 1907996 h 6610536"/>
              <a:gd name="connsiteX6863" fmla="*/ 2492355 w 6610536"/>
              <a:gd name="connsiteY6863" fmla="*/ 1912581 h 6610536"/>
              <a:gd name="connsiteX6864" fmla="*/ 2494670 w 6610536"/>
              <a:gd name="connsiteY6864" fmla="*/ 1913562 h 6610536"/>
              <a:gd name="connsiteX6865" fmla="*/ 2497022 w 6610536"/>
              <a:gd name="connsiteY6865" fmla="*/ 1913683 h 6610536"/>
              <a:gd name="connsiteX6866" fmla="*/ 2499597 w 6610536"/>
              <a:gd name="connsiteY6866" fmla="*/ 1913582 h 6610536"/>
              <a:gd name="connsiteX6867" fmla="*/ 2502185 w 6610536"/>
              <a:gd name="connsiteY6867" fmla="*/ 1913052 h 6610536"/>
              <a:gd name="connsiteX6868" fmla="*/ 2507160 w 6610536"/>
              <a:gd name="connsiteY6868" fmla="*/ 1911786 h 6610536"/>
              <a:gd name="connsiteX6869" fmla="*/ 2509083 w 6610536"/>
              <a:gd name="connsiteY6869" fmla="*/ 1911924 h 6610536"/>
              <a:gd name="connsiteX6870" fmla="*/ 2510798 w 6610536"/>
              <a:gd name="connsiteY6870" fmla="*/ 1911856 h 6610536"/>
              <a:gd name="connsiteX6871" fmla="*/ 2512464 w 6610536"/>
              <a:gd name="connsiteY6871" fmla="*/ 1913075 h 6610536"/>
              <a:gd name="connsiteX6872" fmla="*/ 2514129 w 6610536"/>
              <a:gd name="connsiteY6872" fmla="*/ 1914295 h 6610536"/>
              <a:gd name="connsiteX6873" fmla="*/ 2517425 w 6610536"/>
              <a:gd name="connsiteY6873" fmla="*/ 1917592 h 6610536"/>
              <a:gd name="connsiteX6874" fmla="*/ 2520499 w 6610536"/>
              <a:gd name="connsiteY6874" fmla="*/ 1921110 h 6610536"/>
              <a:gd name="connsiteX6875" fmla="*/ 2523556 w 6610536"/>
              <a:gd name="connsiteY6875" fmla="*/ 1925058 h 6610536"/>
              <a:gd name="connsiteX6876" fmla="*/ 2526390 w 6610536"/>
              <a:gd name="connsiteY6876" fmla="*/ 1929230 h 6610536"/>
              <a:gd name="connsiteX6877" fmla="*/ 2529670 w 6610536"/>
              <a:gd name="connsiteY6877" fmla="*/ 1932956 h 6610536"/>
              <a:gd name="connsiteX6878" fmla="*/ 2533395 w 6610536"/>
              <a:gd name="connsiteY6878" fmla="*/ 1936235 h 6610536"/>
              <a:gd name="connsiteX6879" fmla="*/ 2535487 w 6610536"/>
              <a:gd name="connsiteY6879" fmla="*/ 1937438 h 6610536"/>
              <a:gd name="connsiteX6880" fmla="*/ 2537377 w 6610536"/>
              <a:gd name="connsiteY6880" fmla="*/ 1938435 h 6610536"/>
              <a:gd name="connsiteX6881" fmla="*/ 2542853 w 6610536"/>
              <a:gd name="connsiteY6881" fmla="*/ 1940788 h 6610536"/>
              <a:gd name="connsiteX6882" fmla="*/ 2548756 w 6610536"/>
              <a:gd name="connsiteY6882" fmla="*/ 1943124 h 6610536"/>
              <a:gd name="connsiteX6883" fmla="*/ 2554157 w 6610536"/>
              <a:gd name="connsiteY6883" fmla="*/ 1944593 h 6610536"/>
              <a:gd name="connsiteX6884" fmla="*/ 2556211 w 6610536"/>
              <a:gd name="connsiteY6884" fmla="*/ 1943087 h 6610536"/>
              <a:gd name="connsiteX6885" fmla="*/ 2558852 w 6610536"/>
              <a:gd name="connsiteY6885" fmla="*/ 1941270 h 6610536"/>
              <a:gd name="connsiteX6886" fmla="*/ 2560378 w 6610536"/>
              <a:gd name="connsiteY6886" fmla="*/ 1940569 h 6610536"/>
              <a:gd name="connsiteX6887" fmla="*/ 2561871 w 6610536"/>
              <a:gd name="connsiteY6887" fmla="*/ 1940724 h 6610536"/>
              <a:gd name="connsiteX6888" fmla="*/ 2566589 w 6610536"/>
              <a:gd name="connsiteY6888" fmla="*/ 1940536 h 6610536"/>
              <a:gd name="connsiteX6889" fmla="*/ 2570863 w 6610536"/>
              <a:gd name="connsiteY6889" fmla="*/ 1940797 h 6610536"/>
              <a:gd name="connsiteX6890" fmla="*/ 2575753 w 6610536"/>
              <a:gd name="connsiteY6890" fmla="*/ 1941675 h 6610536"/>
              <a:gd name="connsiteX6891" fmla="*/ 2579992 w 6610536"/>
              <a:gd name="connsiteY6891" fmla="*/ 1942794 h 6610536"/>
              <a:gd name="connsiteX6892" fmla="*/ 2588246 w 6610536"/>
              <a:gd name="connsiteY6892" fmla="*/ 1945253 h 6610536"/>
              <a:gd name="connsiteX6893" fmla="*/ 2596517 w 6610536"/>
              <a:gd name="connsiteY6893" fmla="*/ 1947283 h 6610536"/>
              <a:gd name="connsiteX6894" fmla="*/ 2600567 w 6610536"/>
              <a:gd name="connsiteY6894" fmla="*/ 1947766 h 6610536"/>
              <a:gd name="connsiteX6895" fmla="*/ 2604824 w 6610536"/>
              <a:gd name="connsiteY6895" fmla="*/ 1948455 h 6610536"/>
              <a:gd name="connsiteX6896" fmla="*/ 2608460 w 6610536"/>
              <a:gd name="connsiteY6896" fmla="*/ 1948527 h 6610536"/>
              <a:gd name="connsiteX6897" fmla="*/ 2611926 w 6610536"/>
              <a:gd name="connsiteY6897" fmla="*/ 1947532 h 6610536"/>
              <a:gd name="connsiteX6898" fmla="*/ 2615820 w 6610536"/>
              <a:gd name="connsiteY6898" fmla="*/ 1946524 h 6610536"/>
              <a:gd name="connsiteX6899" fmla="*/ 2619542 w 6610536"/>
              <a:gd name="connsiteY6899" fmla="*/ 1944450 h 6610536"/>
              <a:gd name="connsiteX6900" fmla="*/ 2622852 w 6610536"/>
              <a:gd name="connsiteY6900" fmla="*/ 1941964 h 6610536"/>
              <a:gd name="connsiteX6901" fmla="*/ 2626213 w 6610536"/>
              <a:gd name="connsiteY6901" fmla="*/ 1938191 h 6610536"/>
              <a:gd name="connsiteX6902" fmla="*/ 2628682 w 6610536"/>
              <a:gd name="connsiteY6902" fmla="*/ 1935311 h 6610536"/>
              <a:gd name="connsiteX6903" fmla="*/ 2630069 w 6610536"/>
              <a:gd name="connsiteY6903" fmla="*/ 1932686 h 6610536"/>
              <a:gd name="connsiteX6904" fmla="*/ 2631029 w 6610536"/>
              <a:gd name="connsiteY6904" fmla="*/ 1930079 h 6610536"/>
              <a:gd name="connsiteX6905" fmla="*/ 2631783 w 6610536"/>
              <a:gd name="connsiteY6905" fmla="*/ 1927265 h 6610536"/>
              <a:gd name="connsiteX6906" fmla="*/ 2632313 w 6610536"/>
              <a:gd name="connsiteY6906" fmla="*/ 1924674 h 6610536"/>
              <a:gd name="connsiteX6907" fmla="*/ 2632191 w 6610536"/>
              <a:gd name="connsiteY6907" fmla="*/ 1922324 h 6610536"/>
              <a:gd name="connsiteX6908" fmla="*/ 2631864 w 6610536"/>
              <a:gd name="connsiteY6908" fmla="*/ 1919768 h 6610536"/>
              <a:gd name="connsiteX6909" fmla="*/ 2631107 w 6610536"/>
              <a:gd name="connsiteY6909" fmla="*/ 1917228 h 6610536"/>
              <a:gd name="connsiteX6910" fmla="*/ 2629594 w 6610536"/>
              <a:gd name="connsiteY6910" fmla="*/ 1912147 h 6610536"/>
              <a:gd name="connsiteX6911" fmla="*/ 2627445 w 6610536"/>
              <a:gd name="connsiteY6911" fmla="*/ 1906877 h 6610536"/>
              <a:gd name="connsiteX6912" fmla="*/ 2625504 w 6610536"/>
              <a:gd name="connsiteY6912" fmla="*/ 1901816 h 6610536"/>
              <a:gd name="connsiteX6913" fmla="*/ 2623561 w 6610536"/>
              <a:gd name="connsiteY6913" fmla="*/ 1896753 h 6610536"/>
              <a:gd name="connsiteX6914" fmla="*/ 2628928 w 6610536"/>
              <a:gd name="connsiteY6914" fmla="*/ 1890974 h 6610536"/>
              <a:gd name="connsiteX6915" fmla="*/ 2634467 w 6610536"/>
              <a:gd name="connsiteY6915" fmla="*/ 1886259 h 6610536"/>
              <a:gd name="connsiteX6916" fmla="*/ 2639543 w 6610536"/>
              <a:gd name="connsiteY6916" fmla="*/ 1882419 h 6610536"/>
              <a:gd name="connsiteX6917" fmla="*/ 2644808 w 6610536"/>
              <a:gd name="connsiteY6917" fmla="*/ 1879214 h 6610536"/>
              <a:gd name="connsiteX6918" fmla="*/ 2650039 w 6610536"/>
              <a:gd name="connsiteY6918" fmla="*/ 1876867 h 6610536"/>
              <a:gd name="connsiteX6919" fmla="*/ 2655461 w 6610536"/>
              <a:gd name="connsiteY6919" fmla="*/ 1875153 h 6610536"/>
              <a:gd name="connsiteX6920" fmla="*/ 2660642 w 6610536"/>
              <a:gd name="connsiteY6920" fmla="*/ 1874094 h 6610536"/>
              <a:gd name="connsiteX6921" fmla="*/ 2666235 w 6610536"/>
              <a:gd name="connsiteY6921" fmla="*/ 1873445 h 6610536"/>
              <a:gd name="connsiteX6922" fmla="*/ 2671159 w 6610536"/>
              <a:gd name="connsiteY6922" fmla="*/ 1873465 h 6610536"/>
              <a:gd name="connsiteX6923" fmla="*/ 2676273 w 6610536"/>
              <a:gd name="connsiteY6923" fmla="*/ 1874121 h 6610536"/>
              <a:gd name="connsiteX6924" fmla="*/ 2681164 w 6610536"/>
              <a:gd name="connsiteY6924" fmla="*/ 1874999 h 6610536"/>
              <a:gd name="connsiteX6925" fmla="*/ 2686466 w 6610536"/>
              <a:gd name="connsiteY6925" fmla="*/ 1876289 h 6610536"/>
              <a:gd name="connsiteX6926" fmla="*/ 2691547 w 6610536"/>
              <a:gd name="connsiteY6926" fmla="*/ 1877803 h 6610536"/>
              <a:gd name="connsiteX6927" fmla="*/ 2696608 w 6610536"/>
              <a:gd name="connsiteY6927" fmla="*/ 1879746 h 6610536"/>
              <a:gd name="connsiteX6928" fmla="*/ 2706923 w 6610536"/>
              <a:gd name="connsiteY6928" fmla="*/ 1884263 h 6610536"/>
              <a:gd name="connsiteX6929" fmla="*/ 2709427 w 6610536"/>
              <a:gd name="connsiteY6929" fmla="*/ 1880526 h 6610536"/>
              <a:gd name="connsiteX6930" fmla="*/ 2711705 w 6610536"/>
              <a:gd name="connsiteY6930" fmla="*/ 1877010 h 6610536"/>
              <a:gd name="connsiteX6931" fmla="*/ 2712906 w 6610536"/>
              <a:gd name="connsiteY6931" fmla="*/ 1873750 h 6610536"/>
              <a:gd name="connsiteX6932" fmla="*/ 2713898 w 6610536"/>
              <a:gd name="connsiteY6932" fmla="*/ 1870284 h 6610536"/>
              <a:gd name="connsiteX6933" fmla="*/ 2714033 w 6610536"/>
              <a:gd name="connsiteY6933" fmla="*/ 1866853 h 6610536"/>
              <a:gd name="connsiteX6934" fmla="*/ 2714169 w 6610536"/>
              <a:gd name="connsiteY6934" fmla="*/ 1863421 h 6610536"/>
              <a:gd name="connsiteX6935" fmla="*/ 2713464 w 6610536"/>
              <a:gd name="connsiteY6935" fmla="*/ 1859595 h 6610536"/>
              <a:gd name="connsiteX6936" fmla="*/ 2712947 w 6610536"/>
              <a:gd name="connsiteY6936" fmla="*/ 1856403 h 6610536"/>
              <a:gd name="connsiteX6937" fmla="*/ 2709848 w 6610536"/>
              <a:gd name="connsiteY6937" fmla="*/ 1842606 h 6610536"/>
              <a:gd name="connsiteX6938" fmla="*/ 2709349 w 6610536"/>
              <a:gd name="connsiteY6938" fmla="*/ 1838985 h 6610536"/>
              <a:gd name="connsiteX6939" fmla="*/ 2708831 w 6610536"/>
              <a:gd name="connsiteY6939" fmla="*/ 1835794 h 6610536"/>
              <a:gd name="connsiteX6940" fmla="*/ 2708537 w 6610536"/>
              <a:gd name="connsiteY6940" fmla="*/ 1832379 h 6610536"/>
              <a:gd name="connsiteX6941" fmla="*/ 2709102 w 6610536"/>
              <a:gd name="connsiteY6941" fmla="*/ 1828931 h 6610536"/>
              <a:gd name="connsiteX6942" fmla="*/ 2707213 w 6610536"/>
              <a:gd name="connsiteY6942" fmla="*/ 1827934 h 6610536"/>
              <a:gd name="connsiteX6943" fmla="*/ 2705102 w 6610536"/>
              <a:gd name="connsiteY6943" fmla="*/ 1827161 h 6610536"/>
              <a:gd name="connsiteX6944" fmla="*/ 2702941 w 6610536"/>
              <a:gd name="connsiteY6944" fmla="*/ 1827673 h 6610536"/>
              <a:gd name="connsiteX6945" fmla="*/ 2700986 w 6610536"/>
              <a:gd name="connsiteY6945" fmla="*/ 1828392 h 6610536"/>
              <a:gd name="connsiteX6946" fmla="*/ 2697074 w 6610536"/>
              <a:gd name="connsiteY6946" fmla="*/ 1829832 h 6610536"/>
              <a:gd name="connsiteX6947" fmla="*/ 2692717 w 6610536"/>
              <a:gd name="connsiteY6947" fmla="*/ 1831717 h 6610536"/>
              <a:gd name="connsiteX6948" fmla="*/ 2690762 w 6610536"/>
              <a:gd name="connsiteY6948" fmla="*/ 1832435 h 6610536"/>
              <a:gd name="connsiteX6949" fmla="*/ 2688823 w 6610536"/>
              <a:gd name="connsiteY6949" fmla="*/ 1832726 h 6610536"/>
              <a:gd name="connsiteX6950" fmla="*/ 2686662 w 6610536"/>
              <a:gd name="connsiteY6950" fmla="*/ 1833239 h 6610536"/>
              <a:gd name="connsiteX6951" fmla="*/ 2684757 w 6610536"/>
              <a:gd name="connsiteY6951" fmla="*/ 1832672 h 6610536"/>
              <a:gd name="connsiteX6952" fmla="*/ 2682646 w 6610536"/>
              <a:gd name="connsiteY6952" fmla="*/ 1831898 h 6610536"/>
              <a:gd name="connsiteX6953" fmla="*/ 2680776 w 6610536"/>
              <a:gd name="connsiteY6953" fmla="*/ 1830474 h 6610536"/>
              <a:gd name="connsiteX6954" fmla="*/ 2678920 w 6610536"/>
              <a:gd name="connsiteY6954" fmla="*/ 1828619 h 6610536"/>
              <a:gd name="connsiteX6955" fmla="*/ 2676894 w 6610536"/>
              <a:gd name="connsiteY6955" fmla="*/ 1825701 h 6610536"/>
              <a:gd name="connsiteX6956" fmla="*/ 2677217 w 6610536"/>
              <a:gd name="connsiteY6956" fmla="*/ 1822904 h 6610536"/>
              <a:gd name="connsiteX6957" fmla="*/ 2677954 w 6610536"/>
              <a:gd name="connsiteY6957" fmla="*/ 1820519 h 6610536"/>
              <a:gd name="connsiteX6958" fmla="*/ 2678484 w 6610536"/>
              <a:gd name="connsiteY6958" fmla="*/ 1817930 h 6610536"/>
              <a:gd name="connsiteX6959" fmla="*/ 2679856 w 6610536"/>
              <a:gd name="connsiteY6959" fmla="*/ 1815734 h 6610536"/>
              <a:gd name="connsiteX6960" fmla="*/ 2681434 w 6610536"/>
              <a:gd name="connsiteY6960" fmla="*/ 1813744 h 6610536"/>
              <a:gd name="connsiteX6961" fmla="*/ 2682804 w 6610536"/>
              <a:gd name="connsiteY6961" fmla="*/ 1811550 h 6610536"/>
              <a:gd name="connsiteX6962" fmla="*/ 2684999 w 6610536"/>
              <a:gd name="connsiteY6962" fmla="*/ 1810178 h 6610536"/>
              <a:gd name="connsiteX6963" fmla="*/ 2686972 w 6610536"/>
              <a:gd name="connsiteY6963" fmla="*/ 1809030 h 6610536"/>
              <a:gd name="connsiteX6964" fmla="*/ 2688722 w 6610536"/>
              <a:gd name="connsiteY6964" fmla="*/ 1808104 h 6610536"/>
              <a:gd name="connsiteX6965" fmla="*/ 2691089 w 6610536"/>
              <a:gd name="connsiteY6965" fmla="*/ 1807798 h 6610536"/>
              <a:gd name="connsiteX6966" fmla="*/ 2693458 w 6610536"/>
              <a:gd name="connsiteY6966" fmla="*/ 1807489 h 6610536"/>
              <a:gd name="connsiteX6967" fmla="*/ 2695791 w 6610536"/>
              <a:gd name="connsiteY6967" fmla="*/ 1808040 h 6610536"/>
              <a:gd name="connsiteX6968" fmla="*/ 2698330 w 6610536"/>
              <a:gd name="connsiteY6968" fmla="*/ 1808796 h 6610536"/>
              <a:gd name="connsiteX6969" fmla="*/ 2700408 w 6610536"/>
              <a:gd name="connsiteY6969" fmla="*/ 1810428 h 6610536"/>
              <a:gd name="connsiteX6970" fmla="*/ 2702692 w 6610536"/>
              <a:gd name="connsiteY6970" fmla="*/ 1812266 h 6610536"/>
              <a:gd name="connsiteX6971" fmla="*/ 2705147 w 6610536"/>
              <a:gd name="connsiteY6971" fmla="*/ 1815168 h 6610536"/>
              <a:gd name="connsiteX6972" fmla="*/ 2705417 w 6610536"/>
              <a:gd name="connsiteY6972" fmla="*/ 1808304 h 6610536"/>
              <a:gd name="connsiteX6973" fmla="*/ 2706511 w 6610536"/>
              <a:gd name="connsiteY6973" fmla="*/ 1802264 h 6610536"/>
              <a:gd name="connsiteX6974" fmla="*/ 2708050 w 6610536"/>
              <a:gd name="connsiteY6974" fmla="*/ 1795781 h 6610536"/>
              <a:gd name="connsiteX6975" fmla="*/ 2708340 w 6610536"/>
              <a:gd name="connsiteY6975" fmla="*/ 1794936 h 6610536"/>
              <a:gd name="connsiteX6976" fmla="*/ 2705073 w 6610536"/>
              <a:gd name="connsiteY6976" fmla="*/ 1798595 h 6610536"/>
              <a:gd name="connsiteX6977" fmla="*/ 2702731 w 6610536"/>
              <a:gd name="connsiteY6977" fmla="*/ 1798463 h 6610536"/>
              <a:gd name="connsiteX6978" fmla="*/ 2700405 w 6610536"/>
              <a:gd name="connsiteY6978" fmla="*/ 1797906 h 6610536"/>
              <a:gd name="connsiteX6979" fmla="*/ 2697858 w 6610536"/>
              <a:gd name="connsiteY6979" fmla="*/ 1797569 h 6610536"/>
              <a:gd name="connsiteX6980" fmla="*/ 2695562 w 6610536"/>
              <a:gd name="connsiteY6980" fmla="*/ 1796156 h 6610536"/>
              <a:gd name="connsiteX6981" fmla="*/ 2693472 w 6610536"/>
              <a:gd name="connsiteY6981" fmla="*/ 1794952 h 6610536"/>
              <a:gd name="connsiteX6982" fmla="*/ 2690955 w 6610536"/>
              <a:gd name="connsiteY6982" fmla="*/ 1793760 h 6610536"/>
              <a:gd name="connsiteX6983" fmla="*/ 2688880 w 6610536"/>
              <a:gd name="connsiteY6983" fmla="*/ 1792128 h 6610536"/>
              <a:gd name="connsiteX6984" fmla="*/ 2686820 w 6610536"/>
              <a:gd name="connsiteY6984" fmla="*/ 1790068 h 6610536"/>
              <a:gd name="connsiteX6985" fmla="*/ 2684966 w 6610536"/>
              <a:gd name="connsiteY6985" fmla="*/ 1788214 h 6610536"/>
              <a:gd name="connsiteX6986" fmla="*/ 2683333 w 6610536"/>
              <a:gd name="connsiteY6986" fmla="*/ 1786139 h 6610536"/>
              <a:gd name="connsiteX6987" fmla="*/ 2682144 w 6610536"/>
              <a:gd name="connsiteY6987" fmla="*/ 1783622 h 6610536"/>
              <a:gd name="connsiteX6988" fmla="*/ 2680731 w 6610536"/>
              <a:gd name="connsiteY6988" fmla="*/ 1781324 h 6610536"/>
              <a:gd name="connsiteX6989" fmla="*/ 2679524 w 6610536"/>
              <a:gd name="connsiteY6989" fmla="*/ 1779236 h 6610536"/>
              <a:gd name="connsiteX6990" fmla="*/ 2678983 w 6610536"/>
              <a:gd name="connsiteY6990" fmla="*/ 1776484 h 6610536"/>
              <a:gd name="connsiteX6991" fmla="*/ 2678425 w 6610536"/>
              <a:gd name="connsiteY6991" fmla="*/ 1774157 h 6610536"/>
              <a:gd name="connsiteX6992" fmla="*/ 2678294 w 6610536"/>
              <a:gd name="connsiteY6992" fmla="*/ 1771815 h 6610536"/>
              <a:gd name="connsiteX6993" fmla="*/ 2683494 w 6610536"/>
              <a:gd name="connsiteY6993" fmla="*/ 1769499 h 6610536"/>
              <a:gd name="connsiteX6994" fmla="*/ 2687427 w 6610536"/>
              <a:gd name="connsiteY6994" fmla="*/ 1766803 h 6610536"/>
              <a:gd name="connsiteX6995" fmla="*/ 2691345 w 6610536"/>
              <a:gd name="connsiteY6995" fmla="*/ 1764531 h 6610536"/>
              <a:gd name="connsiteX6996" fmla="*/ 2694646 w 6610536"/>
              <a:gd name="connsiteY6996" fmla="*/ 1761643 h 6610536"/>
              <a:gd name="connsiteX6997" fmla="*/ 2700820 w 6610536"/>
              <a:gd name="connsiteY6997" fmla="*/ 1755882 h 6610536"/>
              <a:gd name="connsiteX6998" fmla="*/ 2706140 w 6610536"/>
              <a:gd name="connsiteY6998" fmla="*/ 1750149 h 6610536"/>
              <a:gd name="connsiteX6999" fmla="*/ 2711444 w 6610536"/>
              <a:gd name="connsiteY6999" fmla="*/ 1744845 h 6610536"/>
              <a:gd name="connsiteX7000" fmla="*/ 2714729 w 6610536"/>
              <a:gd name="connsiteY7000" fmla="*/ 1742384 h 6610536"/>
              <a:gd name="connsiteX7001" fmla="*/ 2717589 w 6610536"/>
              <a:gd name="connsiteY7001" fmla="*/ 1739939 h 6610536"/>
              <a:gd name="connsiteX7002" fmla="*/ 2721492 w 6610536"/>
              <a:gd name="connsiteY7002" fmla="*/ 1738093 h 6610536"/>
              <a:gd name="connsiteX7003" fmla="*/ 2725191 w 6610536"/>
              <a:gd name="connsiteY7003" fmla="*/ 1736044 h 6610536"/>
              <a:gd name="connsiteX7004" fmla="*/ 2729725 w 6610536"/>
              <a:gd name="connsiteY7004" fmla="*/ 1734391 h 6610536"/>
              <a:gd name="connsiteX7005" fmla="*/ 2734674 w 6610536"/>
              <a:gd name="connsiteY7005" fmla="*/ 1733151 h 6610536"/>
              <a:gd name="connsiteX7006" fmla="*/ 2735790 w 6610536"/>
              <a:gd name="connsiteY7006" fmla="*/ 1737803 h 6610536"/>
              <a:gd name="connsiteX7007" fmla="*/ 2737330 w 6610536"/>
              <a:gd name="connsiteY7007" fmla="*/ 1742440 h 6610536"/>
              <a:gd name="connsiteX7008" fmla="*/ 2738537 w 6610536"/>
              <a:gd name="connsiteY7008" fmla="*/ 1744530 h 6610536"/>
              <a:gd name="connsiteX7009" fmla="*/ 2739522 w 6610536"/>
              <a:gd name="connsiteY7009" fmla="*/ 1746842 h 6610536"/>
              <a:gd name="connsiteX7010" fmla="*/ 2741360 w 6610536"/>
              <a:gd name="connsiteY7010" fmla="*/ 1749122 h 6610536"/>
              <a:gd name="connsiteX7011" fmla="*/ 2743202 w 6610536"/>
              <a:gd name="connsiteY7011" fmla="*/ 1751403 h 6610536"/>
              <a:gd name="connsiteX7012" fmla="*/ 2736670 w 6610536"/>
              <a:gd name="connsiteY7012" fmla="*/ 1761229 h 6610536"/>
              <a:gd name="connsiteX7013" fmla="*/ 2736158 w 6610536"/>
              <a:gd name="connsiteY7013" fmla="*/ 1761907 h 6610536"/>
              <a:gd name="connsiteX7014" fmla="*/ 2738776 w 6610536"/>
              <a:gd name="connsiteY7014" fmla="*/ 1760522 h 6610536"/>
              <a:gd name="connsiteX7015" fmla="*/ 2744230 w 6610536"/>
              <a:gd name="connsiteY7015" fmla="*/ 1757951 h 6610536"/>
              <a:gd name="connsiteX7016" fmla="*/ 2749667 w 6610536"/>
              <a:gd name="connsiteY7016" fmla="*/ 1755811 h 6610536"/>
              <a:gd name="connsiteX7017" fmla="*/ 2755502 w 6610536"/>
              <a:gd name="connsiteY7017" fmla="*/ 1754511 h 6610536"/>
              <a:gd name="connsiteX7018" fmla="*/ 2761334 w 6610536"/>
              <a:gd name="connsiteY7018" fmla="*/ 1753210 h 6610536"/>
              <a:gd name="connsiteX7019" fmla="*/ 2767562 w 6610536"/>
              <a:gd name="connsiteY7019" fmla="*/ 1752752 h 6610536"/>
              <a:gd name="connsiteX7020" fmla="*/ 2768704 w 6610536"/>
              <a:gd name="connsiteY7020" fmla="*/ 1740072 h 6610536"/>
              <a:gd name="connsiteX7021" fmla="*/ 2769657 w 6610536"/>
              <a:gd name="connsiteY7021" fmla="*/ 1726757 h 6610536"/>
              <a:gd name="connsiteX7022" fmla="*/ 2770164 w 6610536"/>
              <a:gd name="connsiteY7022" fmla="*/ 1713890 h 6610536"/>
              <a:gd name="connsiteX7023" fmla="*/ 2770240 w 6610536"/>
              <a:gd name="connsiteY7023" fmla="*/ 1701037 h 6610536"/>
              <a:gd name="connsiteX7024" fmla="*/ 2770111 w 6610536"/>
              <a:gd name="connsiteY7024" fmla="*/ 1687981 h 6610536"/>
              <a:gd name="connsiteX7025" fmla="*/ 2769670 w 6610536"/>
              <a:gd name="connsiteY7025" fmla="*/ 1677653 h 6610536"/>
              <a:gd name="connsiteX7026" fmla="*/ 2764873 w 6610536"/>
              <a:gd name="connsiteY7026" fmla="*/ 1675969 h 6610536"/>
              <a:gd name="connsiteX7027" fmla="*/ 2763622 w 6610536"/>
              <a:gd name="connsiteY7027" fmla="*/ 1675165 h 6610536"/>
              <a:gd name="connsiteX7028" fmla="*/ 2763006 w 6610536"/>
              <a:gd name="connsiteY7028" fmla="*/ 1674549 h 6610536"/>
              <a:gd name="connsiteX7029" fmla="*/ 2762629 w 6610536"/>
              <a:gd name="connsiteY7029" fmla="*/ 1673282 h 6610536"/>
              <a:gd name="connsiteX7030" fmla="*/ 2762679 w 6610536"/>
              <a:gd name="connsiteY7030" fmla="*/ 1672000 h 6610536"/>
              <a:gd name="connsiteX7031" fmla="*/ 2762575 w 6610536"/>
              <a:gd name="connsiteY7031" fmla="*/ 1669231 h 6610536"/>
              <a:gd name="connsiteX7032" fmla="*/ 2763118 w 6610536"/>
              <a:gd name="connsiteY7032" fmla="*/ 1666223 h 6610536"/>
              <a:gd name="connsiteX7033" fmla="*/ 2764840 w 6610536"/>
              <a:gd name="connsiteY7033" fmla="*/ 1660395 h 6610536"/>
              <a:gd name="connsiteX7034" fmla="*/ 2765557 w 6610536"/>
              <a:gd name="connsiteY7034" fmla="*/ 1658446 h 6610536"/>
              <a:gd name="connsiteX7035" fmla="*/ 2765572 w 6610536"/>
              <a:gd name="connsiteY7035" fmla="*/ 1658018 h 6610536"/>
              <a:gd name="connsiteX7036" fmla="*/ 2765384 w 6610536"/>
              <a:gd name="connsiteY7036" fmla="*/ 1657387 h 6610536"/>
              <a:gd name="connsiteX7037" fmla="*/ 2761672 w 6610536"/>
              <a:gd name="connsiteY7037" fmla="*/ 1654118 h 6610536"/>
              <a:gd name="connsiteX7038" fmla="*/ 2757960 w 6610536"/>
              <a:gd name="connsiteY7038" fmla="*/ 1650848 h 6610536"/>
              <a:gd name="connsiteX7039" fmla="*/ 2753596 w 6610536"/>
              <a:gd name="connsiteY7039" fmla="*/ 1647818 h 6610536"/>
              <a:gd name="connsiteX7040" fmla="*/ 2748808 w 6610536"/>
              <a:gd name="connsiteY7040" fmla="*/ 1644805 h 6610536"/>
              <a:gd name="connsiteX7041" fmla="*/ 2739005 w 6610536"/>
              <a:gd name="connsiteY7041" fmla="*/ 1639000 h 6610536"/>
              <a:gd name="connsiteX7042" fmla="*/ 2729187 w 6610536"/>
              <a:gd name="connsiteY7042" fmla="*/ 1633623 h 6610536"/>
              <a:gd name="connsiteX7043" fmla="*/ 2724826 w 6610536"/>
              <a:gd name="connsiteY7043" fmla="*/ 1630594 h 6610536"/>
              <a:gd name="connsiteX7044" fmla="*/ 2719831 w 6610536"/>
              <a:gd name="connsiteY7044" fmla="*/ 1627375 h 6610536"/>
              <a:gd name="connsiteX7045" fmla="*/ 2715895 w 6610536"/>
              <a:gd name="connsiteY7045" fmla="*/ 1624329 h 6610536"/>
              <a:gd name="connsiteX7046" fmla="*/ 2711977 w 6610536"/>
              <a:gd name="connsiteY7046" fmla="*/ 1620855 h 6610536"/>
              <a:gd name="connsiteX7047" fmla="*/ 2708913 w 6610536"/>
              <a:gd name="connsiteY7047" fmla="*/ 1617348 h 6610536"/>
              <a:gd name="connsiteX7048" fmla="*/ 2706074 w 6610536"/>
              <a:gd name="connsiteY7048" fmla="*/ 1613618 h 6610536"/>
              <a:gd name="connsiteX7049" fmla="*/ 2704324 w 6610536"/>
              <a:gd name="connsiteY7049" fmla="*/ 1609206 h 6610536"/>
              <a:gd name="connsiteX7050" fmla="*/ 2703759 w 6610536"/>
              <a:gd name="connsiteY7050" fmla="*/ 1607307 h 6610536"/>
              <a:gd name="connsiteX7051" fmla="*/ 2703433 w 6610536"/>
              <a:gd name="connsiteY7051" fmla="*/ 1604760 h 6610536"/>
              <a:gd name="connsiteX7052" fmla="*/ 2703465 w 6610536"/>
              <a:gd name="connsiteY7052" fmla="*/ 1603905 h 6610536"/>
              <a:gd name="connsiteX7053" fmla="*/ 2703295 w 6610536"/>
              <a:gd name="connsiteY7053" fmla="*/ 1602844 h 6610536"/>
              <a:gd name="connsiteX7054" fmla="*/ 2704183 w 6610536"/>
              <a:gd name="connsiteY7054" fmla="*/ 1601957 h 6610536"/>
              <a:gd name="connsiteX7055" fmla="*/ 2704848 w 6610536"/>
              <a:gd name="connsiteY7055" fmla="*/ 1601291 h 6610536"/>
              <a:gd name="connsiteX7056" fmla="*/ 2707241 w 6610536"/>
              <a:gd name="connsiteY7056" fmla="*/ 1600129 h 6610536"/>
              <a:gd name="connsiteX7057" fmla="*/ 2709411 w 6610536"/>
              <a:gd name="connsiteY7057" fmla="*/ 1599193 h 6610536"/>
              <a:gd name="connsiteX7058" fmla="*/ 2712198 w 6610536"/>
              <a:gd name="connsiteY7058" fmla="*/ 1598868 h 6610536"/>
              <a:gd name="connsiteX7059" fmla="*/ 2714334 w 6610536"/>
              <a:gd name="connsiteY7059" fmla="*/ 1598786 h 6610536"/>
              <a:gd name="connsiteX7060" fmla="*/ 2716248 w 6610536"/>
              <a:gd name="connsiteY7060" fmla="*/ 1598925 h 6610536"/>
              <a:gd name="connsiteX7061" fmla="*/ 2716881 w 6610536"/>
              <a:gd name="connsiteY7061" fmla="*/ 1599113 h 6610536"/>
              <a:gd name="connsiteX7062" fmla="*/ 2717292 w 6610536"/>
              <a:gd name="connsiteY7062" fmla="*/ 1599524 h 6610536"/>
              <a:gd name="connsiteX7063" fmla="*/ 2716093 w 6610536"/>
              <a:gd name="connsiteY7063" fmla="*/ 1597437 h 6610536"/>
              <a:gd name="connsiteX7064" fmla="*/ 2715529 w 6610536"/>
              <a:gd name="connsiteY7064" fmla="*/ 1595537 h 6610536"/>
              <a:gd name="connsiteX7065" fmla="*/ 2712670 w 6610536"/>
              <a:gd name="connsiteY7065" fmla="*/ 1592236 h 6610536"/>
              <a:gd name="connsiteX7066" fmla="*/ 2709811 w 6610536"/>
              <a:gd name="connsiteY7066" fmla="*/ 1588934 h 6610536"/>
              <a:gd name="connsiteX7067" fmla="*/ 2706527 w 6610536"/>
              <a:gd name="connsiteY7067" fmla="*/ 1585649 h 6610536"/>
              <a:gd name="connsiteX7068" fmla="*/ 2703242 w 6610536"/>
              <a:gd name="connsiteY7068" fmla="*/ 1582364 h 6610536"/>
              <a:gd name="connsiteX7069" fmla="*/ 2703215 w 6610536"/>
              <a:gd name="connsiteY7069" fmla="*/ 1582331 h 6610536"/>
              <a:gd name="connsiteX7070" fmla="*/ 2702304 w 6610536"/>
              <a:gd name="connsiteY7070" fmla="*/ 1582723 h 6610536"/>
              <a:gd name="connsiteX7071" fmla="*/ 2694052 w 6610536"/>
              <a:gd name="connsiteY7071" fmla="*/ 1585618 h 6610536"/>
              <a:gd name="connsiteX7072" fmla="*/ 2689711 w 6610536"/>
              <a:gd name="connsiteY7072" fmla="*/ 1587073 h 6610536"/>
              <a:gd name="connsiteX7073" fmla="*/ 2685611 w 6610536"/>
              <a:gd name="connsiteY7073" fmla="*/ 1587878 h 6610536"/>
              <a:gd name="connsiteX7074" fmla="*/ 2681734 w 6610536"/>
              <a:gd name="connsiteY7074" fmla="*/ 1588457 h 6610536"/>
              <a:gd name="connsiteX7075" fmla="*/ 2677874 w 6610536"/>
              <a:gd name="connsiteY7075" fmla="*/ 1588610 h 6610536"/>
              <a:gd name="connsiteX7076" fmla="*/ 2674236 w 6610536"/>
              <a:gd name="connsiteY7076" fmla="*/ 1588539 h 6610536"/>
              <a:gd name="connsiteX7077" fmla="*/ 2670821 w 6610536"/>
              <a:gd name="connsiteY7077" fmla="*/ 1588245 h 6610536"/>
              <a:gd name="connsiteX7078" fmla="*/ 2667218 w 6610536"/>
              <a:gd name="connsiteY7078" fmla="*/ 1587317 h 6610536"/>
              <a:gd name="connsiteX7079" fmla="*/ 2664060 w 6610536"/>
              <a:gd name="connsiteY7079" fmla="*/ 1585942 h 6610536"/>
              <a:gd name="connsiteX7080" fmla="*/ 2661124 w 6610536"/>
              <a:gd name="connsiteY7080" fmla="*/ 1584343 h 6610536"/>
              <a:gd name="connsiteX7081" fmla="*/ 2658429 w 6610536"/>
              <a:gd name="connsiteY7081" fmla="*/ 1582095 h 6610536"/>
              <a:gd name="connsiteX7082" fmla="*/ 2655957 w 6610536"/>
              <a:gd name="connsiteY7082" fmla="*/ 1579623 h 6610536"/>
              <a:gd name="connsiteX7083" fmla="*/ 2653947 w 6610536"/>
              <a:gd name="connsiteY7083" fmla="*/ 1576275 h 6610536"/>
              <a:gd name="connsiteX7084" fmla="*/ 2651937 w 6610536"/>
              <a:gd name="connsiteY7084" fmla="*/ 1572928 h 6610536"/>
              <a:gd name="connsiteX7085" fmla="*/ 2650184 w 6610536"/>
              <a:gd name="connsiteY7085" fmla="*/ 1568500 h 6610536"/>
              <a:gd name="connsiteX7086" fmla="*/ 2650424 w 6610536"/>
              <a:gd name="connsiteY7086" fmla="*/ 1567848 h 6610536"/>
              <a:gd name="connsiteX7087" fmla="*/ 2650937 w 6610536"/>
              <a:gd name="connsiteY7087" fmla="*/ 1565686 h 6610536"/>
              <a:gd name="connsiteX7088" fmla="*/ 2652615 w 6610536"/>
              <a:gd name="connsiteY7088" fmla="*/ 1561124 h 6610536"/>
              <a:gd name="connsiteX7089" fmla="*/ 2655443 w 6610536"/>
              <a:gd name="connsiteY7089" fmla="*/ 1554589 h 6610536"/>
              <a:gd name="connsiteX7090" fmla="*/ 2653794 w 6610536"/>
              <a:gd name="connsiteY7090" fmla="*/ 1552940 h 6610536"/>
              <a:gd name="connsiteX7091" fmla="*/ 2651272 w 6610536"/>
              <a:gd name="connsiteY7091" fmla="*/ 1551755 h 6610536"/>
              <a:gd name="connsiteX7092" fmla="*/ 2648097 w 6610536"/>
              <a:gd name="connsiteY7092" fmla="*/ 1550808 h 6610536"/>
              <a:gd name="connsiteX7093" fmla="*/ 2644271 w 6610536"/>
              <a:gd name="connsiteY7093" fmla="*/ 1550102 h 6610536"/>
              <a:gd name="connsiteX7094" fmla="*/ 2636204 w 6610536"/>
              <a:gd name="connsiteY7094" fmla="*/ 1548278 h 6610536"/>
              <a:gd name="connsiteX7095" fmla="*/ 2632188 w 6610536"/>
              <a:gd name="connsiteY7095" fmla="*/ 1546938 h 6610536"/>
              <a:gd name="connsiteX7096" fmla="*/ 2628379 w 6610536"/>
              <a:gd name="connsiteY7096" fmla="*/ 1545803 h 6610536"/>
              <a:gd name="connsiteX7097" fmla="*/ 2624587 w 6610536"/>
              <a:gd name="connsiteY7097" fmla="*/ 1544239 h 6610536"/>
              <a:gd name="connsiteX7098" fmla="*/ 2621651 w 6610536"/>
              <a:gd name="connsiteY7098" fmla="*/ 1542641 h 6610536"/>
              <a:gd name="connsiteX7099" fmla="*/ 2619367 w 6610536"/>
              <a:gd name="connsiteY7099" fmla="*/ 1540804 h 6610536"/>
              <a:gd name="connsiteX7100" fmla="*/ 2618559 w 6610536"/>
              <a:gd name="connsiteY7100" fmla="*/ 1539551 h 6610536"/>
              <a:gd name="connsiteX7101" fmla="*/ 2617960 w 6610536"/>
              <a:gd name="connsiteY7101" fmla="*/ 1538502 h 6610536"/>
              <a:gd name="connsiteX7102" fmla="*/ 2617375 w 6610536"/>
              <a:gd name="connsiteY7102" fmla="*/ 1537027 h 6610536"/>
              <a:gd name="connsiteX7103" fmla="*/ 2617649 w 6610536"/>
              <a:gd name="connsiteY7103" fmla="*/ 1535518 h 6610536"/>
              <a:gd name="connsiteX7104" fmla="*/ 2617716 w 6610536"/>
              <a:gd name="connsiteY7104" fmla="*/ 1533803 h 6610536"/>
              <a:gd name="connsiteX7105" fmla="*/ 2618643 w 6610536"/>
              <a:gd name="connsiteY7105" fmla="*/ 1532053 h 6610536"/>
              <a:gd name="connsiteX7106" fmla="*/ 2619567 w 6610536"/>
              <a:gd name="connsiteY7106" fmla="*/ 1530302 h 6610536"/>
              <a:gd name="connsiteX7107" fmla="*/ 2620733 w 6610536"/>
              <a:gd name="connsiteY7107" fmla="*/ 1527902 h 6610536"/>
              <a:gd name="connsiteX7108" fmla="*/ 2622310 w 6610536"/>
              <a:gd name="connsiteY7108" fmla="*/ 1525912 h 6610536"/>
              <a:gd name="connsiteX7109" fmla="*/ 3984479 w 6610536"/>
              <a:gd name="connsiteY7109" fmla="*/ 1520292 h 6610536"/>
              <a:gd name="connsiteX7110" fmla="*/ 3988063 w 6610536"/>
              <a:gd name="connsiteY7110" fmla="*/ 1521201 h 6610536"/>
              <a:gd name="connsiteX7111" fmla="*/ 3991443 w 6610536"/>
              <a:gd name="connsiteY7111" fmla="*/ 1521904 h 6610536"/>
              <a:gd name="connsiteX7112" fmla="*/ 3994783 w 6610536"/>
              <a:gd name="connsiteY7112" fmla="*/ 1523461 h 6610536"/>
              <a:gd name="connsiteX7113" fmla="*/ 3998329 w 6610536"/>
              <a:gd name="connsiteY7113" fmla="*/ 1525224 h 6610536"/>
              <a:gd name="connsiteX7114" fmla="*/ 4001429 w 6610536"/>
              <a:gd name="connsiteY7114" fmla="*/ 1527433 h 6610536"/>
              <a:gd name="connsiteX7115" fmla="*/ 4004713 w 6610536"/>
              <a:gd name="connsiteY7115" fmla="*/ 1530270 h 6610536"/>
              <a:gd name="connsiteX7116" fmla="*/ 4007980 w 6610536"/>
              <a:gd name="connsiteY7116" fmla="*/ 1533538 h 6610536"/>
              <a:gd name="connsiteX7117" fmla="*/ 4011209 w 6610536"/>
              <a:gd name="connsiteY7117" fmla="*/ 1537659 h 6610536"/>
              <a:gd name="connsiteX7118" fmla="*/ 4008699 w 6610536"/>
              <a:gd name="connsiteY7118" fmla="*/ 1541391 h 6610536"/>
              <a:gd name="connsiteX7119" fmla="*/ 4006025 w 6610536"/>
              <a:gd name="connsiteY7119" fmla="*/ 1544066 h 6610536"/>
              <a:gd name="connsiteX7120" fmla="*/ 4003350 w 6610536"/>
              <a:gd name="connsiteY7120" fmla="*/ 1546740 h 6610536"/>
              <a:gd name="connsiteX7121" fmla="*/ 4000509 w 6610536"/>
              <a:gd name="connsiteY7121" fmla="*/ 1548358 h 6610536"/>
              <a:gd name="connsiteX7122" fmla="*/ 3997890 w 6610536"/>
              <a:gd name="connsiteY7122" fmla="*/ 1549750 h 6610536"/>
              <a:gd name="connsiteX7123" fmla="*/ 3995308 w 6610536"/>
              <a:gd name="connsiteY7123" fmla="*/ 1550292 h 6610536"/>
              <a:gd name="connsiteX7124" fmla="*/ 3992728 w 6610536"/>
              <a:gd name="connsiteY7124" fmla="*/ 1550832 h 6610536"/>
              <a:gd name="connsiteX7125" fmla="*/ 3990184 w 6610536"/>
              <a:gd name="connsiteY7125" fmla="*/ 1550517 h 6610536"/>
              <a:gd name="connsiteX7126" fmla="*/ 3987660 w 6610536"/>
              <a:gd name="connsiteY7126" fmla="*/ 1549776 h 6610536"/>
              <a:gd name="connsiteX7127" fmla="*/ 3985154 w 6610536"/>
              <a:gd name="connsiteY7127" fmla="*/ 1548607 h 6610536"/>
              <a:gd name="connsiteX7128" fmla="*/ 3982647 w 6610536"/>
              <a:gd name="connsiteY7128" fmla="*/ 1547438 h 6610536"/>
              <a:gd name="connsiteX7129" fmla="*/ 3979752 w 6610536"/>
              <a:gd name="connsiteY7129" fmla="*/ 1545435 h 6610536"/>
              <a:gd name="connsiteX7130" fmla="*/ 3977506 w 6610536"/>
              <a:gd name="connsiteY7130" fmla="*/ 1543189 h 6610536"/>
              <a:gd name="connsiteX7131" fmla="*/ 3975260 w 6610536"/>
              <a:gd name="connsiteY7131" fmla="*/ 1540943 h 6610536"/>
              <a:gd name="connsiteX7132" fmla="*/ 3969990 w 6610536"/>
              <a:gd name="connsiteY7132" fmla="*/ 1534781 h 6610536"/>
              <a:gd name="connsiteX7133" fmla="*/ 4262569 w 6610536"/>
              <a:gd name="connsiteY7133" fmla="*/ 1517610 h 6610536"/>
              <a:gd name="connsiteX7134" fmla="*/ 4260897 w 6610536"/>
              <a:gd name="connsiteY7134" fmla="*/ 1518652 h 6610536"/>
              <a:gd name="connsiteX7135" fmla="*/ 4259082 w 6610536"/>
              <a:gd name="connsiteY7135" fmla="*/ 1519511 h 6610536"/>
              <a:gd name="connsiteX7136" fmla="*/ 4259590 w 6610536"/>
              <a:gd name="connsiteY7136" fmla="*/ 1521219 h 6610536"/>
              <a:gd name="connsiteX7137" fmla="*/ 4259883 w 6610536"/>
              <a:gd name="connsiteY7137" fmla="*/ 1524634 h 6610536"/>
              <a:gd name="connsiteX7138" fmla="*/ 4260177 w 6610536"/>
              <a:gd name="connsiteY7138" fmla="*/ 1528048 h 6610536"/>
              <a:gd name="connsiteX7139" fmla="*/ 4260043 w 6610536"/>
              <a:gd name="connsiteY7139" fmla="*/ 1531479 h 6610536"/>
              <a:gd name="connsiteX7140" fmla="*/ 4260130 w 6610536"/>
              <a:gd name="connsiteY7140" fmla="*/ 1534689 h 6610536"/>
              <a:gd name="connsiteX7141" fmla="*/ 4259772 w 6610536"/>
              <a:gd name="connsiteY7141" fmla="*/ 1538343 h 6610536"/>
              <a:gd name="connsiteX7142" fmla="*/ 4259431 w 6610536"/>
              <a:gd name="connsiteY7142" fmla="*/ 1541569 h 6610536"/>
              <a:gd name="connsiteX7143" fmla="*/ 4258661 w 6610536"/>
              <a:gd name="connsiteY7143" fmla="*/ 1544811 h 6610536"/>
              <a:gd name="connsiteX7144" fmla="*/ 4257463 w 6610536"/>
              <a:gd name="connsiteY7144" fmla="*/ 1548070 h 6610536"/>
              <a:gd name="connsiteX7145" fmla="*/ 4256486 w 6610536"/>
              <a:gd name="connsiteY7145" fmla="*/ 1551106 h 6610536"/>
              <a:gd name="connsiteX7146" fmla="*/ 4255065 w 6610536"/>
              <a:gd name="connsiteY7146" fmla="*/ 1554588 h 6610536"/>
              <a:gd name="connsiteX7147" fmla="*/ 4253247 w 6610536"/>
              <a:gd name="connsiteY7147" fmla="*/ 1557230 h 6610536"/>
              <a:gd name="connsiteX7148" fmla="*/ 4251413 w 6610536"/>
              <a:gd name="connsiteY7148" fmla="*/ 1560300 h 6610536"/>
              <a:gd name="connsiteX7149" fmla="*/ 4249390 w 6610536"/>
              <a:gd name="connsiteY7149" fmla="*/ 1562735 h 6610536"/>
              <a:gd name="connsiteX7150" fmla="*/ 4246921 w 6610536"/>
              <a:gd name="connsiteY7150" fmla="*/ 1565616 h 6610536"/>
              <a:gd name="connsiteX7151" fmla="*/ 4244469 w 6610536"/>
              <a:gd name="connsiteY7151" fmla="*/ 1568069 h 6610536"/>
              <a:gd name="connsiteX7152" fmla="*/ 4241795 w 6610536"/>
              <a:gd name="connsiteY7152" fmla="*/ 1570743 h 6610536"/>
              <a:gd name="connsiteX7153" fmla="*/ 4238930 w 6610536"/>
              <a:gd name="connsiteY7153" fmla="*/ 1572782 h 6610536"/>
              <a:gd name="connsiteX7154" fmla="*/ 4236066 w 6610536"/>
              <a:gd name="connsiteY7154" fmla="*/ 1574824 h 6610536"/>
              <a:gd name="connsiteX7155" fmla="*/ 4232772 w 6610536"/>
              <a:gd name="connsiteY7155" fmla="*/ 1576881 h 6610536"/>
              <a:gd name="connsiteX7156" fmla="*/ 4229068 w 6610536"/>
              <a:gd name="connsiteY7156" fmla="*/ 1578524 h 6610536"/>
              <a:gd name="connsiteX7157" fmla="*/ 4225363 w 6610536"/>
              <a:gd name="connsiteY7157" fmla="*/ 1580171 h 6610536"/>
              <a:gd name="connsiteX7158" fmla="*/ 4224313 w 6610536"/>
              <a:gd name="connsiteY7158" fmla="*/ 1574214 h 6610536"/>
              <a:gd name="connsiteX7159" fmla="*/ 4223417 w 6610536"/>
              <a:gd name="connsiteY7159" fmla="*/ 1569753 h 6610536"/>
              <a:gd name="connsiteX7160" fmla="*/ 4221836 w 6610536"/>
              <a:gd name="connsiteY7160" fmla="*/ 1566389 h 6610536"/>
              <a:gd name="connsiteX7161" fmla="*/ 4220873 w 6610536"/>
              <a:gd name="connsiteY7161" fmla="*/ 1563644 h 6610536"/>
              <a:gd name="connsiteX7162" fmla="*/ 4219448 w 6610536"/>
              <a:gd name="connsiteY7162" fmla="*/ 1561773 h 6610536"/>
              <a:gd name="connsiteX7163" fmla="*/ 4218418 w 6610536"/>
              <a:gd name="connsiteY7163" fmla="*/ 1560742 h 6610536"/>
              <a:gd name="connsiteX7164" fmla="*/ 4216497 w 6610536"/>
              <a:gd name="connsiteY7164" fmla="*/ 1560603 h 6610536"/>
              <a:gd name="connsiteX7165" fmla="*/ 4214764 w 6610536"/>
              <a:gd name="connsiteY7165" fmla="*/ 1561100 h 6610536"/>
              <a:gd name="connsiteX7166" fmla="*/ 4212586 w 6610536"/>
              <a:gd name="connsiteY7166" fmla="*/ 1562042 h 6610536"/>
              <a:gd name="connsiteX7167" fmla="*/ 4210595 w 6610536"/>
              <a:gd name="connsiteY7167" fmla="*/ 1563619 h 6610536"/>
              <a:gd name="connsiteX7168" fmla="*/ 4206841 w 6610536"/>
              <a:gd name="connsiteY7168" fmla="*/ 1566596 h 6610536"/>
              <a:gd name="connsiteX7169" fmla="*/ 4205501 w 6610536"/>
              <a:gd name="connsiteY7169" fmla="*/ 1570017 h 6610536"/>
              <a:gd name="connsiteX7170" fmla="*/ 4201377 w 6610536"/>
              <a:gd name="connsiteY7170" fmla="*/ 1577363 h 6610536"/>
              <a:gd name="connsiteX7171" fmla="*/ 4197140 w 6610536"/>
              <a:gd name="connsiteY7171" fmla="*/ 1577977 h 6610536"/>
              <a:gd name="connsiteX7172" fmla="*/ 4193165 w 6610536"/>
              <a:gd name="connsiteY7172" fmla="*/ 1577999 h 6610536"/>
              <a:gd name="connsiteX7173" fmla="*/ 4188473 w 6610536"/>
              <a:gd name="connsiteY7173" fmla="*/ 1581620 h 6610536"/>
              <a:gd name="connsiteX7174" fmla="*/ 4191048 w 6610536"/>
              <a:gd name="connsiteY7174" fmla="*/ 1581520 h 6610536"/>
              <a:gd name="connsiteX7175" fmla="*/ 4192986 w 6610536"/>
              <a:gd name="connsiteY7175" fmla="*/ 1581228 h 6610536"/>
              <a:gd name="connsiteX7176" fmla="*/ 4197978 w 6610536"/>
              <a:gd name="connsiteY7176" fmla="*/ 1579535 h 6610536"/>
              <a:gd name="connsiteX7177" fmla="*/ 4202542 w 6610536"/>
              <a:gd name="connsiteY7177" fmla="*/ 1577857 h 6610536"/>
              <a:gd name="connsiteX7178" fmla="*/ 4204720 w 6610536"/>
              <a:gd name="connsiteY7178" fmla="*/ 1576914 h 6610536"/>
              <a:gd name="connsiteX7179" fmla="*/ 4207088 w 6610536"/>
              <a:gd name="connsiteY7179" fmla="*/ 1576607 h 6610536"/>
              <a:gd name="connsiteX7180" fmla="*/ 4209661 w 6610536"/>
              <a:gd name="connsiteY7180" fmla="*/ 1576504 h 6610536"/>
              <a:gd name="connsiteX7181" fmla="*/ 4212029 w 6610536"/>
              <a:gd name="connsiteY7181" fmla="*/ 1576196 h 6610536"/>
              <a:gd name="connsiteX7182" fmla="*/ 4214139 w 6610536"/>
              <a:gd name="connsiteY7182" fmla="*/ 1576971 h 6610536"/>
              <a:gd name="connsiteX7183" fmla="*/ 4216456 w 6610536"/>
              <a:gd name="connsiteY7183" fmla="*/ 1577950 h 6610536"/>
              <a:gd name="connsiteX7184" fmla="*/ 4218533 w 6610536"/>
              <a:gd name="connsiteY7184" fmla="*/ 1579582 h 6610536"/>
              <a:gd name="connsiteX7185" fmla="*/ 4221006 w 6610536"/>
              <a:gd name="connsiteY7185" fmla="*/ 1582055 h 6610536"/>
              <a:gd name="connsiteX7186" fmla="*/ 4222810 w 6610536"/>
              <a:gd name="connsiteY7186" fmla="*/ 1585196 h 6610536"/>
              <a:gd name="connsiteX7187" fmla="*/ 4225215 w 6610536"/>
              <a:gd name="connsiteY7187" fmla="*/ 1589384 h 6610536"/>
              <a:gd name="connsiteX7188" fmla="*/ 4218458 w 6610536"/>
              <a:gd name="connsiteY7188" fmla="*/ 1592432 h 6610536"/>
              <a:gd name="connsiteX7189" fmla="*/ 4213191 w 6610536"/>
              <a:gd name="connsiteY7189" fmla="*/ 1595638 h 6610536"/>
              <a:gd name="connsiteX7190" fmla="*/ 4208989 w 6610536"/>
              <a:gd name="connsiteY7190" fmla="*/ 1599016 h 6610536"/>
              <a:gd name="connsiteX7191" fmla="*/ 4207207 w 6610536"/>
              <a:gd name="connsiteY7191" fmla="*/ 1600799 h 6610536"/>
              <a:gd name="connsiteX7192" fmla="*/ 4205423 w 6610536"/>
              <a:gd name="connsiteY7192" fmla="*/ 1602583 h 6610536"/>
              <a:gd name="connsiteX7193" fmla="*/ 4203126 w 6610536"/>
              <a:gd name="connsiteY7193" fmla="*/ 1606527 h 6610536"/>
              <a:gd name="connsiteX7194" fmla="*/ 4201480 w 6610536"/>
              <a:gd name="connsiteY7194" fmla="*/ 1610233 h 6610536"/>
              <a:gd name="connsiteX7195" fmla="*/ 4200249 w 6610536"/>
              <a:gd name="connsiteY7195" fmla="*/ 1614349 h 6610536"/>
              <a:gd name="connsiteX7196" fmla="*/ 4199874 w 6610536"/>
              <a:gd name="connsiteY7196" fmla="*/ 1618432 h 6610536"/>
              <a:gd name="connsiteX7197" fmla="*/ 4199928 w 6610536"/>
              <a:gd name="connsiteY7197" fmla="*/ 1622499 h 6610536"/>
              <a:gd name="connsiteX7198" fmla="*/ 4200392 w 6610536"/>
              <a:gd name="connsiteY7198" fmla="*/ 1626978 h 6610536"/>
              <a:gd name="connsiteX7199" fmla="*/ 4201977 w 6610536"/>
              <a:gd name="connsiteY7199" fmla="*/ 1635695 h 6610536"/>
              <a:gd name="connsiteX7200" fmla="*/ 4203323 w 6610536"/>
              <a:gd name="connsiteY7200" fmla="*/ 1645063 h 6610536"/>
              <a:gd name="connsiteX7201" fmla="*/ 4204199 w 6610536"/>
              <a:gd name="connsiteY7201" fmla="*/ 1649955 h 6610536"/>
              <a:gd name="connsiteX7202" fmla="*/ 4204237 w 6610536"/>
              <a:gd name="connsiteY7202" fmla="*/ 1654450 h 6610536"/>
              <a:gd name="connsiteX7203" fmla="*/ 4211358 w 6610536"/>
              <a:gd name="connsiteY7203" fmla="*/ 1653099 h 6610536"/>
              <a:gd name="connsiteX7204" fmla="*/ 4218082 w 6610536"/>
              <a:gd name="connsiteY7204" fmla="*/ 1650907 h 6610536"/>
              <a:gd name="connsiteX7205" fmla="*/ 4224189 w 6610536"/>
              <a:gd name="connsiteY7205" fmla="*/ 1648097 h 6610536"/>
              <a:gd name="connsiteX7206" fmla="*/ 4229865 w 6610536"/>
              <a:gd name="connsiteY7206" fmla="*/ 1645305 h 6610536"/>
              <a:gd name="connsiteX7207" fmla="*/ 4234703 w 6610536"/>
              <a:gd name="connsiteY7207" fmla="*/ 1642115 h 6610536"/>
              <a:gd name="connsiteX7208" fmla="*/ 4239777 w 6610536"/>
              <a:gd name="connsiteY7208" fmla="*/ 1638277 h 6610536"/>
              <a:gd name="connsiteX7209" fmla="*/ 4244219 w 6610536"/>
              <a:gd name="connsiteY7209" fmla="*/ 1634246 h 6610536"/>
              <a:gd name="connsiteX7210" fmla="*/ 4248233 w 6610536"/>
              <a:gd name="connsiteY7210" fmla="*/ 1630233 h 6610536"/>
              <a:gd name="connsiteX7211" fmla="*/ 4252039 w 6610536"/>
              <a:gd name="connsiteY7211" fmla="*/ 1626015 h 6610536"/>
              <a:gd name="connsiteX7212" fmla="*/ 4255227 w 6610536"/>
              <a:gd name="connsiteY7212" fmla="*/ 1621180 h 6610536"/>
              <a:gd name="connsiteX7213" fmla="*/ 4258845 w 6610536"/>
              <a:gd name="connsiteY7213" fmla="*/ 1616326 h 6610536"/>
              <a:gd name="connsiteX7214" fmla="*/ 4261827 w 6610536"/>
              <a:gd name="connsiteY7214" fmla="*/ 1611283 h 6610536"/>
              <a:gd name="connsiteX7215" fmla="*/ 4267791 w 6610536"/>
              <a:gd name="connsiteY7215" fmla="*/ 1601198 h 6610536"/>
              <a:gd name="connsiteX7216" fmla="*/ 4272914 w 6610536"/>
              <a:gd name="connsiteY7216" fmla="*/ 1590717 h 6610536"/>
              <a:gd name="connsiteX7217" fmla="*/ 4278466 w 6610536"/>
              <a:gd name="connsiteY7217" fmla="*/ 1580221 h 6610536"/>
              <a:gd name="connsiteX7218" fmla="*/ 4284209 w 6610536"/>
              <a:gd name="connsiteY7218" fmla="*/ 1570359 h 6610536"/>
              <a:gd name="connsiteX7219" fmla="*/ 4286968 w 6610536"/>
              <a:gd name="connsiteY7219" fmla="*/ 1565539 h 6610536"/>
              <a:gd name="connsiteX7220" fmla="*/ 4290364 w 6610536"/>
              <a:gd name="connsiteY7220" fmla="*/ 1560908 h 6610536"/>
              <a:gd name="connsiteX7221" fmla="*/ 4293329 w 6610536"/>
              <a:gd name="connsiteY7221" fmla="*/ 1556295 h 6610536"/>
              <a:gd name="connsiteX7222" fmla="*/ 4297088 w 6610536"/>
              <a:gd name="connsiteY7222" fmla="*/ 1552129 h 6610536"/>
              <a:gd name="connsiteX7223" fmla="*/ 5349242 w 6610536"/>
              <a:gd name="connsiteY7223" fmla="*/ 1514112 h 6610536"/>
              <a:gd name="connsiteX7224" fmla="*/ 5352456 w 6610536"/>
              <a:gd name="connsiteY7224" fmla="*/ 1514214 h 6610536"/>
              <a:gd name="connsiteX7225" fmla="*/ 5355432 w 6610536"/>
              <a:gd name="connsiteY7225" fmla="*/ 1514968 h 6610536"/>
              <a:gd name="connsiteX7226" fmla="*/ 5358838 w 6610536"/>
              <a:gd name="connsiteY7226" fmla="*/ 1515708 h 6610536"/>
              <a:gd name="connsiteX7227" fmla="*/ 5362436 w 6610536"/>
              <a:gd name="connsiteY7227" fmla="*/ 1517083 h 6610536"/>
              <a:gd name="connsiteX7228" fmla="*/ 5357710 w 6610536"/>
              <a:gd name="connsiteY7228" fmla="*/ 1523468 h 6610536"/>
              <a:gd name="connsiteX7229" fmla="*/ 5352093 w 6610536"/>
              <a:gd name="connsiteY7229" fmla="*/ 1530743 h 6610536"/>
              <a:gd name="connsiteX7230" fmla="*/ 5346269 w 6610536"/>
              <a:gd name="connsiteY7230" fmla="*/ 1537809 h 6610536"/>
              <a:gd name="connsiteX7231" fmla="*/ 5339587 w 6610536"/>
              <a:gd name="connsiteY7231" fmla="*/ 1544906 h 6610536"/>
              <a:gd name="connsiteX7232" fmla="*/ 5332683 w 6610536"/>
              <a:gd name="connsiteY7232" fmla="*/ 1552226 h 6610536"/>
              <a:gd name="connsiteX7233" fmla="*/ 5325586 w 6610536"/>
              <a:gd name="connsiteY7233" fmla="*/ 1558908 h 6610536"/>
              <a:gd name="connsiteX7234" fmla="*/ 5318505 w 6610536"/>
              <a:gd name="connsiteY7234" fmla="*/ 1565161 h 6610536"/>
              <a:gd name="connsiteX7235" fmla="*/ 5314755 w 6610536"/>
              <a:gd name="connsiteY7235" fmla="*/ 1568080 h 6610536"/>
              <a:gd name="connsiteX7236" fmla="*/ 5310815 w 6610536"/>
              <a:gd name="connsiteY7236" fmla="*/ 1570363 h 6610536"/>
              <a:gd name="connsiteX7237" fmla="*/ 5307304 w 6610536"/>
              <a:gd name="connsiteY7237" fmla="*/ 1572631 h 6610536"/>
              <a:gd name="connsiteX7238" fmla="*/ 5303156 w 6610536"/>
              <a:gd name="connsiteY7238" fmla="*/ 1574706 h 6610536"/>
              <a:gd name="connsiteX7239" fmla="*/ 5299883 w 6610536"/>
              <a:gd name="connsiteY7239" fmla="*/ 1576321 h 6610536"/>
              <a:gd name="connsiteX7240" fmla="*/ 5295972 w 6610536"/>
              <a:gd name="connsiteY7240" fmla="*/ 1577745 h 6610536"/>
              <a:gd name="connsiteX7241" fmla="*/ 5292284 w 6610536"/>
              <a:gd name="connsiteY7241" fmla="*/ 1578946 h 6610536"/>
              <a:gd name="connsiteX7242" fmla="*/ 5288833 w 6610536"/>
              <a:gd name="connsiteY7242" fmla="*/ 1579496 h 6610536"/>
              <a:gd name="connsiteX7243" fmla="*/ 5285395 w 6610536"/>
              <a:gd name="connsiteY7243" fmla="*/ 1579616 h 6610536"/>
              <a:gd name="connsiteX7244" fmla="*/ 5282184 w 6610536"/>
              <a:gd name="connsiteY7244" fmla="*/ 1579512 h 6610536"/>
              <a:gd name="connsiteX7245" fmla="*/ 5278570 w 6610536"/>
              <a:gd name="connsiteY7245" fmla="*/ 1578568 h 6610536"/>
              <a:gd name="connsiteX7246" fmla="*/ 5275401 w 6610536"/>
              <a:gd name="connsiteY7246" fmla="*/ 1577176 h 6610536"/>
              <a:gd name="connsiteX7247" fmla="*/ 5272233 w 6610536"/>
              <a:gd name="connsiteY7247" fmla="*/ 1575787 h 6610536"/>
              <a:gd name="connsiteX7248" fmla="*/ 5269315 w 6610536"/>
              <a:gd name="connsiteY7248" fmla="*/ 1573314 h 6610536"/>
              <a:gd name="connsiteX7249" fmla="*/ 5266414 w 6610536"/>
              <a:gd name="connsiteY7249" fmla="*/ 1570414 h 6610536"/>
              <a:gd name="connsiteX7250" fmla="*/ 5264179 w 6610536"/>
              <a:gd name="connsiteY7250" fmla="*/ 1566844 h 6610536"/>
              <a:gd name="connsiteX7251" fmla="*/ 5261546 w 6610536"/>
              <a:gd name="connsiteY7251" fmla="*/ 1562433 h 6610536"/>
              <a:gd name="connsiteX7252" fmla="*/ 5259356 w 6610536"/>
              <a:gd name="connsiteY7252" fmla="*/ 1557575 h 6610536"/>
              <a:gd name="connsiteX7253" fmla="*/ 5263220 w 6610536"/>
              <a:gd name="connsiteY7253" fmla="*/ 1557440 h 6610536"/>
              <a:gd name="connsiteX7254" fmla="*/ 5266894 w 6610536"/>
              <a:gd name="connsiteY7254" fmla="*/ 1556669 h 6610536"/>
              <a:gd name="connsiteX7255" fmla="*/ 5270361 w 6610536"/>
              <a:gd name="connsiteY7255" fmla="*/ 1555691 h 6610536"/>
              <a:gd name="connsiteX7256" fmla="*/ 5274271 w 6610536"/>
              <a:gd name="connsiteY7256" fmla="*/ 1554265 h 6610536"/>
              <a:gd name="connsiteX7257" fmla="*/ 5277736 w 6610536"/>
              <a:gd name="connsiteY7257" fmla="*/ 1553287 h 6610536"/>
              <a:gd name="connsiteX7258" fmla="*/ 5281011 w 6610536"/>
              <a:gd name="connsiteY7258" fmla="*/ 1551670 h 6610536"/>
              <a:gd name="connsiteX7259" fmla="*/ 5287797 w 6610536"/>
              <a:gd name="connsiteY7259" fmla="*/ 1547789 h 6610536"/>
              <a:gd name="connsiteX7260" fmla="*/ 5294580 w 6610536"/>
              <a:gd name="connsiteY7260" fmla="*/ 1543906 h 6610536"/>
              <a:gd name="connsiteX7261" fmla="*/ 5300744 w 6610536"/>
              <a:gd name="connsiteY7261" fmla="*/ 1539399 h 6610536"/>
              <a:gd name="connsiteX7262" fmla="*/ 5313291 w 6610536"/>
              <a:gd name="connsiteY7262" fmla="*/ 1530167 h 6610536"/>
              <a:gd name="connsiteX7263" fmla="*/ 5319232 w 6610536"/>
              <a:gd name="connsiteY7263" fmla="*/ 1525885 h 6610536"/>
              <a:gd name="connsiteX7264" fmla="*/ 5325159 w 6610536"/>
              <a:gd name="connsiteY7264" fmla="*/ 1522032 h 6610536"/>
              <a:gd name="connsiteX7265" fmla="*/ 5331070 w 6610536"/>
              <a:gd name="connsiteY7265" fmla="*/ 1518607 h 6610536"/>
              <a:gd name="connsiteX7266" fmla="*/ 5334326 w 6610536"/>
              <a:gd name="connsiteY7266" fmla="*/ 1517422 h 6610536"/>
              <a:gd name="connsiteX7267" fmla="*/ 5337157 w 6610536"/>
              <a:gd name="connsiteY7267" fmla="*/ 1516251 h 6610536"/>
              <a:gd name="connsiteX7268" fmla="*/ 5340192 w 6610536"/>
              <a:gd name="connsiteY7268" fmla="*/ 1515287 h 6610536"/>
              <a:gd name="connsiteX7269" fmla="*/ 5343214 w 6610536"/>
              <a:gd name="connsiteY7269" fmla="*/ 1514752 h 6610536"/>
              <a:gd name="connsiteX7270" fmla="*/ 5346235 w 6610536"/>
              <a:gd name="connsiteY7270" fmla="*/ 1514218 h 6610536"/>
              <a:gd name="connsiteX7271" fmla="*/ 5961308 w 6610536"/>
              <a:gd name="connsiteY7271" fmla="*/ 1496971 h 6610536"/>
              <a:gd name="connsiteX7272" fmla="*/ 5965993 w 6610536"/>
              <a:gd name="connsiteY7272" fmla="*/ 1497213 h 6610536"/>
              <a:gd name="connsiteX7273" fmla="*/ 5970029 w 6610536"/>
              <a:gd name="connsiteY7273" fmla="*/ 1497695 h 6610536"/>
              <a:gd name="connsiteX7274" fmla="*/ 5974478 w 6610536"/>
              <a:gd name="connsiteY7274" fmla="*/ 1498588 h 6610536"/>
              <a:gd name="connsiteX7275" fmla="*/ 5983165 w 6610536"/>
              <a:gd name="connsiteY7275" fmla="*/ 1500168 h 6610536"/>
              <a:gd name="connsiteX7276" fmla="*/ 5991820 w 6610536"/>
              <a:gd name="connsiteY7276" fmla="*/ 1502603 h 6610536"/>
              <a:gd name="connsiteX7277" fmla="*/ 5999825 w 6610536"/>
              <a:gd name="connsiteY7277" fmla="*/ 1505276 h 6610536"/>
              <a:gd name="connsiteX7278" fmla="*/ 6007643 w 6610536"/>
              <a:gd name="connsiteY7278" fmla="*/ 1507318 h 6610536"/>
              <a:gd name="connsiteX7279" fmla="*/ 6014416 w 6610536"/>
              <a:gd name="connsiteY7279" fmla="*/ 1508758 h 6610536"/>
              <a:gd name="connsiteX7280" fmla="*/ 6017391 w 6610536"/>
              <a:gd name="connsiteY7280" fmla="*/ 1509068 h 6610536"/>
              <a:gd name="connsiteX7281" fmla="*/ 6020367 w 6610536"/>
              <a:gd name="connsiteY7281" fmla="*/ 1509379 h 6610536"/>
              <a:gd name="connsiteX7282" fmla="*/ 6022933 w 6610536"/>
              <a:gd name="connsiteY7282" fmla="*/ 1509278 h 6610536"/>
              <a:gd name="connsiteX7283" fmla="*/ 6024882 w 6610536"/>
              <a:gd name="connsiteY7283" fmla="*/ 1508560 h 6610536"/>
              <a:gd name="connsiteX7284" fmla="*/ 6023707 w 6610536"/>
              <a:gd name="connsiteY7284" fmla="*/ 1516718 h 6610536"/>
              <a:gd name="connsiteX7285" fmla="*/ 6021918 w 6610536"/>
              <a:gd name="connsiteY7285" fmla="*/ 1524259 h 6610536"/>
              <a:gd name="connsiteX7286" fmla="*/ 6019735 w 6610536"/>
              <a:gd name="connsiteY7286" fmla="*/ 1530960 h 6610536"/>
              <a:gd name="connsiteX7287" fmla="*/ 6016933 w 6610536"/>
              <a:gd name="connsiteY7287" fmla="*/ 1537048 h 6610536"/>
              <a:gd name="connsiteX7288" fmla="*/ 6014166 w 6610536"/>
              <a:gd name="connsiteY7288" fmla="*/ 1542278 h 6610536"/>
              <a:gd name="connsiteX7289" fmla="*/ 6010562 w 6610536"/>
              <a:gd name="connsiteY7289" fmla="*/ 1547113 h 6610536"/>
              <a:gd name="connsiteX7290" fmla="*/ 6006974 w 6610536"/>
              <a:gd name="connsiteY7290" fmla="*/ 1551523 h 6610536"/>
              <a:gd name="connsiteX7291" fmla="*/ 6002566 w 6610536"/>
              <a:gd name="connsiteY7291" fmla="*/ 1555110 h 6610536"/>
              <a:gd name="connsiteX7292" fmla="*/ 5998378 w 6610536"/>
              <a:gd name="connsiteY7292" fmla="*/ 1558476 h 6610536"/>
              <a:gd name="connsiteX7293" fmla="*/ 5993781 w 6610536"/>
              <a:gd name="connsiteY7293" fmla="*/ 1561432 h 6610536"/>
              <a:gd name="connsiteX7294" fmla="*/ 5988771 w 6610536"/>
              <a:gd name="connsiteY7294" fmla="*/ 1563975 h 6610536"/>
              <a:gd name="connsiteX7295" fmla="*/ 5983558 w 6610536"/>
              <a:gd name="connsiteY7295" fmla="*/ 1566315 h 6610536"/>
              <a:gd name="connsiteX7296" fmla="*/ 5978359 w 6610536"/>
              <a:gd name="connsiteY7296" fmla="*/ 1568226 h 6610536"/>
              <a:gd name="connsiteX7297" fmla="*/ 5972958 w 6610536"/>
              <a:gd name="connsiteY7297" fmla="*/ 1569933 h 6610536"/>
              <a:gd name="connsiteX7298" fmla="*/ 5961521 w 6610536"/>
              <a:gd name="connsiteY7298" fmla="*/ 1573157 h 6610536"/>
              <a:gd name="connsiteX7299" fmla="*/ 5937855 w 6610536"/>
              <a:gd name="connsiteY7299" fmla="*/ 1577926 h 6610536"/>
              <a:gd name="connsiteX7300" fmla="*/ 5925990 w 6610536"/>
              <a:gd name="connsiteY7300" fmla="*/ 1581166 h 6610536"/>
              <a:gd name="connsiteX7301" fmla="*/ 5919938 w 6610536"/>
              <a:gd name="connsiteY7301" fmla="*/ 1583110 h 6610536"/>
              <a:gd name="connsiteX7302" fmla="*/ 5914089 w 6610536"/>
              <a:gd name="connsiteY7302" fmla="*/ 1585262 h 6610536"/>
              <a:gd name="connsiteX7303" fmla="*/ 5908243 w 6610536"/>
              <a:gd name="connsiteY7303" fmla="*/ 1587412 h 6610536"/>
              <a:gd name="connsiteX7304" fmla="*/ 5902808 w 6610536"/>
              <a:gd name="connsiteY7304" fmla="*/ 1589973 h 6610536"/>
              <a:gd name="connsiteX7305" fmla="*/ 5897782 w 6610536"/>
              <a:gd name="connsiteY7305" fmla="*/ 1592946 h 6610536"/>
              <a:gd name="connsiteX7306" fmla="*/ 5892090 w 6610536"/>
              <a:gd name="connsiteY7306" fmla="*/ 1596583 h 6610536"/>
              <a:gd name="connsiteX7307" fmla="*/ 5887458 w 6610536"/>
              <a:gd name="connsiteY7307" fmla="*/ 1600394 h 6610536"/>
              <a:gd name="connsiteX7308" fmla="*/ 5882587 w 6610536"/>
              <a:gd name="connsiteY7308" fmla="*/ 1604853 h 6610536"/>
              <a:gd name="connsiteX7309" fmla="*/ 5878334 w 6610536"/>
              <a:gd name="connsiteY7309" fmla="*/ 1609928 h 6610536"/>
              <a:gd name="connsiteX7310" fmla="*/ 5874045 w 6610536"/>
              <a:gd name="connsiteY7310" fmla="*/ 1615860 h 6610536"/>
              <a:gd name="connsiteX7311" fmla="*/ 5869305 w 6610536"/>
              <a:gd name="connsiteY7311" fmla="*/ 1611564 h 6610536"/>
              <a:gd name="connsiteX7312" fmla="*/ 5865626 w 6610536"/>
              <a:gd name="connsiteY7312" fmla="*/ 1607440 h 6610536"/>
              <a:gd name="connsiteX7313" fmla="*/ 5862612 w 6610536"/>
              <a:gd name="connsiteY7313" fmla="*/ 1602648 h 6610536"/>
              <a:gd name="connsiteX7314" fmla="*/ 5860437 w 6610536"/>
              <a:gd name="connsiteY7314" fmla="*/ 1598252 h 6610536"/>
              <a:gd name="connsiteX7315" fmla="*/ 5859338 w 6610536"/>
              <a:gd name="connsiteY7315" fmla="*/ 1593601 h 6610536"/>
              <a:gd name="connsiteX7316" fmla="*/ 5858463 w 6610536"/>
              <a:gd name="connsiteY7316" fmla="*/ 1588726 h 6610536"/>
              <a:gd name="connsiteX7317" fmla="*/ 5858664 w 6610536"/>
              <a:gd name="connsiteY7317" fmla="*/ 1583595 h 6610536"/>
              <a:gd name="connsiteX7318" fmla="*/ 5859071 w 6610536"/>
              <a:gd name="connsiteY7318" fmla="*/ 1578670 h 6610536"/>
              <a:gd name="connsiteX7319" fmla="*/ 5860554 w 6610536"/>
              <a:gd name="connsiteY7319" fmla="*/ 1573490 h 6610536"/>
              <a:gd name="connsiteX7320" fmla="*/ 5862243 w 6610536"/>
              <a:gd name="connsiteY7320" fmla="*/ 1568515 h 6610536"/>
              <a:gd name="connsiteX7321" fmla="*/ 5864993 w 6610536"/>
              <a:gd name="connsiteY7321" fmla="*/ 1563711 h 6610536"/>
              <a:gd name="connsiteX7322" fmla="*/ 5867759 w 6610536"/>
              <a:gd name="connsiteY7322" fmla="*/ 1558481 h 6610536"/>
              <a:gd name="connsiteX7323" fmla="*/ 5870732 w 6610536"/>
              <a:gd name="connsiteY7323" fmla="*/ 1553455 h 6610536"/>
              <a:gd name="connsiteX7324" fmla="*/ 5874542 w 6610536"/>
              <a:gd name="connsiteY7324" fmla="*/ 1548824 h 6610536"/>
              <a:gd name="connsiteX7325" fmla="*/ 5878796 w 6610536"/>
              <a:gd name="connsiteY7325" fmla="*/ 1543749 h 6610536"/>
              <a:gd name="connsiteX7326" fmla="*/ 5883239 w 6610536"/>
              <a:gd name="connsiteY7326" fmla="*/ 1539305 h 6610536"/>
              <a:gd name="connsiteX7327" fmla="*/ 5887904 w 6610536"/>
              <a:gd name="connsiteY7327" fmla="*/ 1534639 h 6610536"/>
              <a:gd name="connsiteX7328" fmla="*/ 5892553 w 6610536"/>
              <a:gd name="connsiteY7328" fmla="*/ 1530403 h 6610536"/>
              <a:gd name="connsiteX7329" fmla="*/ 5897850 w 6610536"/>
              <a:gd name="connsiteY7329" fmla="*/ 1525925 h 6610536"/>
              <a:gd name="connsiteX7330" fmla="*/ 5903115 w 6610536"/>
              <a:gd name="connsiteY7330" fmla="*/ 1522305 h 6610536"/>
              <a:gd name="connsiteX7331" fmla="*/ 5908618 w 6610536"/>
              <a:gd name="connsiteY7331" fmla="*/ 1518034 h 6610536"/>
              <a:gd name="connsiteX7332" fmla="*/ 5914087 w 6610536"/>
              <a:gd name="connsiteY7332" fmla="*/ 1514617 h 6610536"/>
              <a:gd name="connsiteX7333" fmla="*/ 5919559 w 6610536"/>
              <a:gd name="connsiteY7333" fmla="*/ 1511199 h 6610536"/>
              <a:gd name="connsiteX7334" fmla="*/ 5925216 w 6610536"/>
              <a:gd name="connsiteY7334" fmla="*/ 1508419 h 6610536"/>
              <a:gd name="connsiteX7335" fmla="*/ 5930876 w 6610536"/>
              <a:gd name="connsiteY7335" fmla="*/ 1505635 h 6610536"/>
              <a:gd name="connsiteX7336" fmla="*/ 5936516 w 6610536"/>
              <a:gd name="connsiteY7336" fmla="*/ 1503278 h 6610536"/>
              <a:gd name="connsiteX7337" fmla="*/ 5941935 w 6610536"/>
              <a:gd name="connsiteY7337" fmla="*/ 1501145 h 6610536"/>
              <a:gd name="connsiteX7338" fmla="*/ 5947117 w 6610536"/>
              <a:gd name="connsiteY7338" fmla="*/ 1499661 h 6610536"/>
              <a:gd name="connsiteX7339" fmla="*/ 5952074 w 6610536"/>
              <a:gd name="connsiteY7339" fmla="*/ 1498400 h 6610536"/>
              <a:gd name="connsiteX7340" fmla="*/ 5956810 w 6610536"/>
              <a:gd name="connsiteY7340" fmla="*/ 1497359 h 6610536"/>
              <a:gd name="connsiteX7341" fmla="*/ 1247581 w 6610536"/>
              <a:gd name="connsiteY7341" fmla="*/ 1489439 h 6610536"/>
              <a:gd name="connsiteX7342" fmla="*/ 1256091 w 6610536"/>
              <a:gd name="connsiteY7342" fmla="*/ 1489694 h 6610536"/>
              <a:gd name="connsiteX7343" fmla="*/ 1264288 w 6610536"/>
              <a:gd name="connsiteY7343" fmla="*/ 1490257 h 6610536"/>
              <a:gd name="connsiteX7344" fmla="*/ 1272461 w 6610536"/>
              <a:gd name="connsiteY7344" fmla="*/ 1491412 h 6610536"/>
              <a:gd name="connsiteX7345" fmla="*/ 1280915 w 6610536"/>
              <a:gd name="connsiteY7345" fmla="*/ 1493146 h 6610536"/>
              <a:gd name="connsiteX7346" fmla="*/ 1289064 w 6610536"/>
              <a:gd name="connsiteY7346" fmla="*/ 1494893 h 6610536"/>
              <a:gd name="connsiteX7347" fmla="*/ 1296873 w 6610536"/>
              <a:gd name="connsiteY7347" fmla="*/ 1497539 h 6610536"/>
              <a:gd name="connsiteX7348" fmla="*/ 1304376 w 6610536"/>
              <a:gd name="connsiteY7348" fmla="*/ 1500198 h 6610536"/>
              <a:gd name="connsiteX7349" fmla="*/ 1311554 w 6610536"/>
              <a:gd name="connsiteY7349" fmla="*/ 1503458 h 6610536"/>
              <a:gd name="connsiteX7350" fmla="*/ 1318413 w 6610536"/>
              <a:gd name="connsiteY7350" fmla="*/ 1507030 h 6610536"/>
              <a:gd name="connsiteX7351" fmla="*/ 1318948 w 6610536"/>
              <a:gd name="connsiteY7351" fmla="*/ 1507390 h 6610536"/>
              <a:gd name="connsiteX7352" fmla="*/ 1317893 w 6610536"/>
              <a:gd name="connsiteY7352" fmla="*/ 1512720 h 6610536"/>
              <a:gd name="connsiteX7353" fmla="*/ 1315252 w 6610536"/>
              <a:gd name="connsiteY7353" fmla="*/ 1526073 h 6610536"/>
              <a:gd name="connsiteX7354" fmla="*/ 1314309 w 6610536"/>
              <a:gd name="connsiteY7354" fmla="*/ 1530836 h 6610536"/>
              <a:gd name="connsiteX7355" fmla="*/ 1303996 w 6610536"/>
              <a:gd name="connsiteY7355" fmla="*/ 1533003 h 6610536"/>
              <a:gd name="connsiteX7356" fmla="*/ 1294487 w 6610536"/>
              <a:gd name="connsiteY7356" fmla="*/ 1534856 h 6610536"/>
              <a:gd name="connsiteX7357" fmla="*/ 1285002 w 6610536"/>
              <a:gd name="connsiteY7357" fmla="*/ 1536116 h 6610536"/>
              <a:gd name="connsiteX7358" fmla="*/ 1275541 w 6610536"/>
              <a:gd name="connsiteY7358" fmla="*/ 1536786 h 6610536"/>
              <a:gd name="connsiteX7359" fmla="*/ 1270968 w 6610536"/>
              <a:gd name="connsiteY7359" fmla="*/ 1536967 h 6610536"/>
              <a:gd name="connsiteX7360" fmla="*/ 1266712 w 6610536"/>
              <a:gd name="connsiteY7360" fmla="*/ 1536838 h 6610536"/>
              <a:gd name="connsiteX7361" fmla="*/ 1262455 w 6610536"/>
              <a:gd name="connsiteY7361" fmla="*/ 1536712 h 6610536"/>
              <a:gd name="connsiteX7362" fmla="*/ 1258210 w 6610536"/>
              <a:gd name="connsiteY7362" fmla="*/ 1536287 h 6610536"/>
              <a:gd name="connsiteX7363" fmla="*/ 1254282 w 6610536"/>
              <a:gd name="connsiteY7363" fmla="*/ 1535555 h 6610536"/>
              <a:gd name="connsiteX7364" fmla="*/ 1250379 w 6610536"/>
              <a:gd name="connsiteY7364" fmla="*/ 1534233 h 6610536"/>
              <a:gd name="connsiteX7365" fmla="*/ 1246779 w 6610536"/>
              <a:gd name="connsiteY7365" fmla="*/ 1532899 h 6610536"/>
              <a:gd name="connsiteX7366" fmla="*/ 1243190 w 6610536"/>
              <a:gd name="connsiteY7366" fmla="*/ 1531266 h 6610536"/>
              <a:gd name="connsiteX7367" fmla="*/ 1239920 w 6610536"/>
              <a:gd name="connsiteY7367" fmla="*/ 1529329 h 6610536"/>
              <a:gd name="connsiteX7368" fmla="*/ 1236977 w 6610536"/>
              <a:gd name="connsiteY7368" fmla="*/ 1526785 h 6610536"/>
              <a:gd name="connsiteX7369" fmla="*/ 1234360 w 6610536"/>
              <a:gd name="connsiteY7369" fmla="*/ 1523640 h 6610536"/>
              <a:gd name="connsiteX7370" fmla="*/ 1232038 w 6610536"/>
              <a:gd name="connsiteY7370" fmla="*/ 1520776 h 6610536"/>
              <a:gd name="connsiteX7371" fmla="*/ 1229751 w 6610536"/>
              <a:gd name="connsiteY7371" fmla="*/ 1517027 h 6610536"/>
              <a:gd name="connsiteX7372" fmla="*/ 1227781 w 6610536"/>
              <a:gd name="connsiteY7372" fmla="*/ 1512969 h 6610536"/>
              <a:gd name="connsiteX7373" fmla="*/ 1226138 w 6610536"/>
              <a:gd name="connsiteY7373" fmla="*/ 1508307 h 6610536"/>
              <a:gd name="connsiteX7374" fmla="*/ 1225118 w 6610536"/>
              <a:gd name="connsiteY7374" fmla="*/ 1503325 h 6610536"/>
              <a:gd name="connsiteX7375" fmla="*/ 1224108 w 6610536"/>
              <a:gd name="connsiteY7375" fmla="*/ 1498046 h 6610536"/>
              <a:gd name="connsiteX7376" fmla="*/ 1223744 w 6610536"/>
              <a:gd name="connsiteY7376" fmla="*/ 1491858 h 6610536"/>
              <a:gd name="connsiteX7377" fmla="*/ 1231399 w 6610536"/>
              <a:gd name="connsiteY7377" fmla="*/ 1490668 h 6610536"/>
              <a:gd name="connsiteX7378" fmla="*/ 1239350 w 6610536"/>
              <a:gd name="connsiteY7378" fmla="*/ 1489763 h 6610536"/>
              <a:gd name="connsiteX7379" fmla="*/ 1205885 w 6610536"/>
              <a:gd name="connsiteY7379" fmla="*/ 1445662 h 6610536"/>
              <a:gd name="connsiteX7380" fmla="*/ 1208603 w 6610536"/>
              <a:gd name="connsiteY7380" fmla="*/ 1445862 h 6610536"/>
              <a:gd name="connsiteX7381" fmla="*/ 1210689 w 6610536"/>
              <a:gd name="connsiteY7381" fmla="*/ 1446697 h 6610536"/>
              <a:gd name="connsiteX7382" fmla="*/ 1212472 w 6610536"/>
              <a:gd name="connsiteY7382" fmla="*/ 1447543 h 6610536"/>
              <a:gd name="connsiteX7383" fmla="*/ 1213953 w 6610536"/>
              <a:gd name="connsiteY7383" fmla="*/ 1448402 h 6610536"/>
              <a:gd name="connsiteX7384" fmla="*/ 1215396 w 6610536"/>
              <a:gd name="connsiteY7384" fmla="*/ 1450176 h 6610536"/>
              <a:gd name="connsiteX7385" fmla="*/ 1216234 w 6610536"/>
              <a:gd name="connsiteY7385" fmla="*/ 1451977 h 6610536"/>
              <a:gd name="connsiteX7386" fmla="*/ 1217363 w 6610536"/>
              <a:gd name="connsiteY7386" fmla="*/ 1454071 h 6610536"/>
              <a:gd name="connsiteX7387" fmla="*/ 1217897 w 6610536"/>
              <a:gd name="connsiteY7387" fmla="*/ 1455885 h 6610536"/>
              <a:gd name="connsiteX7388" fmla="*/ 1218311 w 6610536"/>
              <a:gd name="connsiteY7388" fmla="*/ 1460757 h 6610536"/>
              <a:gd name="connsiteX7389" fmla="*/ 1218699 w 6610536"/>
              <a:gd name="connsiteY7389" fmla="*/ 1466241 h 6610536"/>
              <a:gd name="connsiteX7390" fmla="*/ 1218470 w 6610536"/>
              <a:gd name="connsiteY7390" fmla="*/ 1472056 h 6610536"/>
              <a:gd name="connsiteX7391" fmla="*/ 1217622 w 6610536"/>
              <a:gd name="connsiteY7391" fmla="*/ 1478201 h 6610536"/>
              <a:gd name="connsiteX7392" fmla="*/ 1213970 w 6610536"/>
              <a:gd name="connsiteY7392" fmla="*/ 1478652 h 6610536"/>
              <a:gd name="connsiteX7393" fmla="*/ 1210027 w 6610536"/>
              <a:gd name="connsiteY7393" fmla="*/ 1478808 h 6610536"/>
              <a:gd name="connsiteX7394" fmla="*/ 1207334 w 6610536"/>
              <a:gd name="connsiteY7394" fmla="*/ 1477997 h 6610536"/>
              <a:gd name="connsiteX7395" fmla="*/ 1204665 w 6610536"/>
              <a:gd name="connsiteY7395" fmla="*/ 1476575 h 6610536"/>
              <a:gd name="connsiteX7396" fmla="*/ 1202602 w 6610536"/>
              <a:gd name="connsiteY7396" fmla="*/ 1475129 h 6610536"/>
              <a:gd name="connsiteX7397" fmla="*/ 1201171 w 6610536"/>
              <a:gd name="connsiteY7397" fmla="*/ 1473046 h 6610536"/>
              <a:gd name="connsiteX7398" fmla="*/ 1200054 w 6610536"/>
              <a:gd name="connsiteY7398" fmla="*/ 1470646 h 6610536"/>
              <a:gd name="connsiteX7399" fmla="*/ 1199251 w 6610536"/>
              <a:gd name="connsiteY7399" fmla="*/ 1467928 h 6610536"/>
              <a:gd name="connsiteX7400" fmla="*/ 1199058 w 6610536"/>
              <a:gd name="connsiteY7400" fmla="*/ 1465185 h 6610536"/>
              <a:gd name="connsiteX7401" fmla="*/ 1199192 w 6610536"/>
              <a:gd name="connsiteY7401" fmla="*/ 1461818 h 6610536"/>
              <a:gd name="connsiteX7402" fmla="*/ 1199614 w 6610536"/>
              <a:gd name="connsiteY7402" fmla="*/ 1458745 h 6610536"/>
              <a:gd name="connsiteX7403" fmla="*/ 1200027 w 6610536"/>
              <a:gd name="connsiteY7403" fmla="*/ 1455978 h 6610536"/>
              <a:gd name="connsiteX7404" fmla="*/ 1201057 w 6610536"/>
              <a:gd name="connsiteY7404" fmla="*/ 1452882 h 6610536"/>
              <a:gd name="connsiteX7405" fmla="*/ 1202670 w 6610536"/>
              <a:gd name="connsiteY7405" fmla="*/ 1450375 h 6610536"/>
              <a:gd name="connsiteX7406" fmla="*/ 1203980 w 6610536"/>
              <a:gd name="connsiteY7406" fmla="*/ 1447877 h 6610536"/>
              <a:gd name="connsiteX7407" fmla="*/ 2726162 w 6610536"/>
              <a:gd name="connsiteY7407" fmla="*/ 1368576 h 6610536"/>
              <a:gd name="connsiteX7408" fmla="*/ 2727900 w 6610536"/>
              <a:gd name="connsiteY7408" fmla="*/ 1368936 h 6610536"/>
              <a:gd name="connsiteX7409" fmla="*/ 2729848 w 6610536"/>
              <a:gd name="connsiteY7409" fmla="*/ 1369506 h 6610536"/>
              <a:gd name="connsiteX7410" fmla="*/ 2731797 w 6610536"/>
              <a:gd name="connsiteY7410" fmla="*/ 1370074 h 6610536"/>
              <a:gd name="connsiteX7411" fmla="*/ 2733285 w 6610536"/>
              <a:gd name="connsiteY7411" fmla="*/ 1371103 h 6610536"/>
              <a:gd name="connsiteX7412" fmla="*/ 2734773 w 6610536"/>
              <a:gd name="connsiteY7412" fmla="*/ 1372133 h 6610536"/>
              <a:gd name="connsiteX7413" fmla="*/ 2736241 w 6610536"/>
              <a:gd name="connsiteY7413" fmla="*/ 1373601 h 6610536"/>
              <a:gd name="connsiteX7414" fmla="*/ 2737271 w 6610536"/>
              <a:gd name="connsiteY7414" fmla="*/ 1375090 h 6610536"/>
              <a:gd name="connsiteX7415" fmla="*/ 2738301 w 6610536"/>
              <a:gd name="connsiteY7415" fmla="*/ 1376578 h 6610536"/>
              <a:gd name="connsiteX7416" fmla="*/ 2738870 w 6610536"/>
              <a:gd name="connsiteY7416" fmla="*/ 1378526 h 6610536"/>
              <a:gd name="connsiteX7417" fmla="*/ 2739669 w 6610536"/>
              <a:gd name="connsiteY7417" fmla="*/ 1380246 h 6610536"/>
              <a:gd name="connsiteX7418" fmla="*/ 2740029 w 6610536"/>
              <a:gd name="connsiteY7418" fmla="*/ 1381984 h 6610536"/>
              <a:gd name="connsiteX7419" fmla="*/ 2739928 w 6610536"/>
              <a:gd name="connsiteY7419" fmla="*/ 1384182 h 6610536"/>
              <a:gd name="connsiteX7420" fmla="*/ 2740058 w 6610536"/>
              <a:gd name="connsiteY7420" fmla="*/ 1386150 h 6610536"/>
              <a:gd name="connsiteX7421" fmla="*/ 2739539 w 6610536"/>
              <a:gd name="connsiteY7421" fmla="*/ 1387928 h 6610536"/>
              <a:gd name="connsiteX7422" fmla="*/ 2738790 w 6610536"/>
              <a:gd name="connsiteY7422" fmla="*/ 1389936 h 6610536"/>
              <a:gd name="connsiteX7423" fmla="*/ 2738270 w 6610536"/>
              <a:gd name="connsiteY7423" fmla="*/ 1391715 h 6610536"/>
              <a:gd name="connsiteX7424" fmla="*/ 2736870 w 6610536"/>
              <a:gd name="connsiteY7424" fmla="*/ 1393533 h 6610536"/>
              <a:gd name="connsiteX7425" fmla="*/ 2735472 w 6610536"/>
              <a:gd name="connsiteY7425" fmla="*/ 1395352 h 6610536"/>
              <a:gd name="connsiteX7426" fmla="*/ 2733652 w 6610536"/>
              <a:gd name="connsiteY7426" fmla="*/ 1396751 h 6610536"/>
              <a:gd name="connsiteX7427" fmla="*/ 2731607 w 6610536"/>
              <a:gd name="connsiteY7427" fmla="*/ 1398379 h 6610536"/>
              <a:gd name="connsiteX7428" fmla="*/ 2728928 w 6610536"/>
              <a:gd name="connsiteY7428" fmla="*/ 1399379 h 6610536"/>
              <a:gd name="connsiteX7429" fmla="*/ 2726461 w 6610536"/>
              <a:gd name="connsiteY7429" fmla="*/ 1400588 h 6610536"/>
              <a:gd name="connsiteX7430" fmla="*/ 2723362 w 6610536"/>
              <a:gd name="connsiteY7430" fmla="*/ 1401167 h 6610536"/>
              <a:gd name="connsiteX7431" fmla="*/ 2719826 w 6610536"/>
              <a:gd name="connsiteY7431" fmla="*/ 1401767 h 6610536"/>
              <a:gd name="connsiteX7432" fmla="*/ 2718568 w 6610536"/>
              <a:gd name="connsiteY7432" fmla="*/ 1400509 h 6610536"/>
              <a:gd name="connsiteX7433" fmla="*/ 2717308 w 6610536"/>
              <a:gd name="connsiteY7433" fmla="*/ 1399250 h 6610536"/>
              <a:gd name="connsiteX7434" fmla="*/ 2715480 w 6610536"/>
              <a:gd name="connsiteY7434" fmla="*/ 1396043 h 6610536"/>
              <a:gd name="connsiteX7435" fmla="*/ 2714511 w 6610536"/>
              <a:gd name="connsiteY7435" fmla="*/ 1393236 h 6610536"/>
              <a:gd name="connsiteX7436" fmla="*/ 2713772 w 6610536"/>
              <a:gd name="connsiteY7436" fmla="*/ 1390198 h 6610536"/>
              <a:gd name="connsiteX7437" fmla="*/ 2712803 w 6610536"/>
              <a:gd name="connsiteY7437" fmla="*/ 1387391 h 6610536"/>
              <a:gd name="connsiteX7438" fmla="*/ 2711833 w 6610536"/>
              <a:gd name="connsiteY7438" fmla="*/ 1384582 h 6610536"/>
              <a:gd name="connsiteX7439" fmla="*/ 2709985 w 6610536"/>
              <a:gd name="connsiteY7439" fmla="*/ 1381814 h 6610536"/>
              <a:gd name="connsiteX7440" fmla="*/ 2708516 w 6610536"/>
              <a:gd name="connsiteY7440" fmla="*/ 1380346 h 6610536"/>
              <a:gd name="connsiteX7441" fmla="*/ 2707048 w 6610536"/>
              <a:gd name="connsiteY7441" fmla="*/ 1378877 h 6610536"/>
              <a:gd name="connsiteX7442" fmla="*/ 2709366 w 6610536"/>
              <a:gd name="connsiteY7442" fmla="*/ 1376140 h 6610536"/>
              <a:gd name="connsiteX7443" fmla="*/ 2712103 w 6610536"/>
              <a:gd name="connsiteY7443" fmla="*/ 1373821 h 6610536"/>
              <a:gd name="connsiteX7444" fmla="*/ 2714382 w 6610536"/>
              <a:gd name="connsiteY7444" fmla="*/ 1371963 h 6610536"/>
              <a:gd name="connsiteX7445" fmla="*/ 2716870 w 6610536"/>
              <a:gd name="connsiteY7445" fmla="*/ 1370315 h 6610536"/>
              <a:gd name="connsiteX7446" fmla="*/ 2719317 w 6610536"/>
              <a:gd name="connsiteY7446" fmla="*/ 1369544 h 6610536"/>
              <a:gd name="connsiteX7447" fmla="*/ 2721535 w 6610536"/>
              <a:gd name="connsiteY7447" fmla="*/ 1369006 h 6610536"/>
              <a:gd name="connsiteX7448" fmla="*/ 2723962 w 6610536"/>
              <a:gd name="connsiteY7448" fmla="*/ 1368675 h 6610536"/>
              <a:gd name="connsiteX7449" fmla="*/ 6188955 w 6610536"/>
              <a:gd name="connsiteY7449" fmla="*/ 1362014 h 6610536"/>
              <a:gd name="connsiteX7450" fmla="*/ 6191265 w 6610536"/>
              <a:gd name="connsiteY7450" fmla="*/ 1362668 h 6610536"/>
              <a:gd name="connsiteX7451" fmla="*/ 6197526 w 6610536"/>
              <a:gd name="connsiteY7451" fmla="*/ 1365146 h 6610536"/>
              <a:gd name="connsiteX7452" fmla="*/ 6200196 w 6610536"/>
              <a:gd name="connsiteY7452" fmla="*/ 1366554 h 6610536"/>
              <a:gd name="connsiteX7453" fmla="*/ 6201648 w 6610536"/>
              <a:gd name="connsiteY7453" fmla="*/ 1367620 h 6610536"/>
              <a:gd name="connsiteX7454" fmla="*/ 6201582 w 6610536"/>
              <a:gd name="connsiteY7454" fmla="*/ 1367953 h 6610536"/>
              <a:gd name="connsiteX7455" fmla="*/ 6200622 w 6610536"/>
              <a:gd name="connsiteY7455" fmla="*/ 1371479 h 6610536"/>
              <a:gd name="connsiteX7456" fmla="*/ 6199214 w 6610536"/>
              <a:gd name="connsiteY7456" fmla="*/ 1375452 h 6610536"/>
              <a:gd name="connsiteX7457" fmla="*/ 6197816 w 6610536"/>
              <a:gd name="connsiteY7457" fmla="*/ 1378989 h 6610536"/>
              <a:gd name="connsiteX7458" fmla="*/ 6195977 w 6610536"/>
              <a:gd name="connsiteY7458" fmla="*/ 1382536 h 6610536"/>
              <a:gd name="connsiteX7459" fmla="*/ 6194367 w 6610536"/>
              <a:gd name="connsiteY7459" fmla="*/ 1385858 h 6610536"/>
              <a:gd name="connsiteX7460" fmla="*/ 6192315 w 6610536"/>
              <a:gd name="connsiteY7460" fmla="*/ 1389191 h 6610536"/>
              <a:gd name="connsiteX7461" fmla="*/ 6189827 w 6610536"/>
              <a:gd name="connsiteY7461" fmla="*/ 1392534 h 6610536"/>
              <a:gd name="connsiteX7462" fmla="*/ 6184424 w 6610536"/>
              <a:gd name="connsiteY7462" fmla="*/ 1398793 h 6610536"/>
              <a:gd name="connsiteX7463" fmla="*/ 6178817 w 6610536"/>
              <a:gd name="connsiteY7463" fmla="*/ 1404400 h 6610536"/>
              <a:gd name="connsiteX7464" fmla="*/ 6172781 w 6610536"/>
              <a:gd name="connsiteY7464" fmla="*/ 1409579 h 6610536"/>
              <a:gd name="connsiteX7465" fmla="*/ 6169437 w 6610536"/>
              <a:gd name="connsiteY7465" fmla="*/ 1412069 h 6610536"/>
              <a:gd name="connsiteX7466" fmla="*/ 6166329 w 6610536"/>
              <a:gd name="connsiteY7466" fmla="*/ 1413895 h 6610536"/>
              <a:gd name="connsiteX7467" fmla="*/ 6163007 w 6610536"/>
              <a:gd name="connsiteY7467" fmla="*/ 1415507 h 6610536"/>
              <a:gd name="connsiteX7468" fmla="*/ 6159462 w 6610536"/>
              <a:gd name="connsiteY7468" fmla="*/ 1417343 h 6610536"/>
              <a:gd name="connsiteX7469" fmla="*/ 6155924 w 6610536"/>
              <a:gd name="connsiteY7469" fmla="*/ 1418743 h 6610536"/>
              <a:gd name="connsiteX7470" fmla="*/ 6152623 w 6610536"/>
              <a:gd name="connsiteY7470" fmla="*/ 1419478 h 6610536"/>
              <a:gd name="connsiteX7471" fmla="*/ 6149098 w 6610536"/>
              <a:gd name="connsiteY7471" fmla="*/ 1420438 h 6610536"/>
              <a:gd name="connsiteX7472" fmla="*/ 6145358 w 6610536"/>
              <a:gd name="connsiteY7472" fmla="*/ 1421184 h 6610536"/>
              <a:gd name="connsiteX7473" fmla="*/ 6141855 w 6610536"/>
              <a:gd name="connsiteY7473" fmla="*/ 1421270 h 6610536"/>
              <a:gd name="connsiteX7474" fmla="*/ 6138573 w 6610536"/>
              <a:gd name="connsiteY7474" fmla="*/ 1421130 h 6610536"/>
              <a:gd name="connsiteX7475" fmla="*/ 6135304 w 6610536"/>
              <a:gd name="connsiteY7475" fmla="*/ 1420549 h 6610536"/>
              <a:gd name="connsiteX7476" fmla="*/ 6131811 w 6610536"/>
              <a:gd name="connsiteY7476" fmla="*/ 1420197 h 6610536"/>
              <a:gd name="connsiteX7477" fmla="*/ 6128338 w 6610536"/>
              <a:gd name="connsiteY7477" fmla="*/ 1418968 h 6610536"/>
              <a:gd name="connsiteX7478" fmla="*/ 6125313 w 6610536"/>
              <a:gd name="connsiteY7478" fmla="*/ 1417288 h 6610536"/>
              <a:gd name="connsiteX7479" fmla="*/ 6129862 w 6610536"/>
              <a:gd name="connsiteY7479" fmla="*/ 1410174 h 6610536"/>
              <a:gd name="connsiteX7480" fmla="*/ 6134604 w 6610536"/>
              <a:gd name="connsiteY7480" fmla="*/ 1404151 h 6610536"/>
              <a:gd name="connsiteX7481" fmla="*/ 6139110 w 6610536"/>
              <a:gd name="connsiteY7481" fmla="*/ 1398787 h 6610536"/>
              <a:gd name="connsiteX7482" fmla="*/ 6143372 w 6610536"/>
              <a:gd name="connsiteY7482" fmla="*/ 1394526 h 6610536"/>
              <a:gd name="connsiteX7483" fmla="*/ 6147623 w 6610536"/>
              <a:gd name="connsiteY7483" fmla="*/ 1390704 h 6610536"/>
              <a:gd name="connsiteX7484" fmla="*/ 6151864 w 6610536"/>
              <a:gd name="connsiteY7484" fmla="*/ 1387318 h 6610536"/>
              <a:gd name="connsiteX7485" fmla="*/ 6156094 w 6610536"/>
              <a:gd name="connsiteY7485" fmla="*/ 1384370 h 6610536"/>
              <a:gd name="connsiteX7486" fmla="*/ 6160538 w 6610536"/>
              <a:gd name="connsiteY7486" fmla="*/ 1381636 h 6610536"/>
              <a:gd name="connsiteX7487" fmla="*/ 6169649 w 6610536"/>
              <a:gd name="connsiteY7487" fmla="*/ 1375945 h 6610536"/>
              <a:gd name="connsiteX7488" fmla="*/ 6174319 w 6610536"/>
              <a:gd name="connsiteY7488" fmla="*/ 1372987 h 6610536"/>
              <a:gd name="connsiteX7489" fmla="*/ 6179211 w 6610536"/>
              <a:gd name="connsiteY7489" fmla="*/ 1369804 h 6610536"/>
              <a:gd name="connsiteX7490" fmla="*/ 6184563 w 6610536"/>
              <a:gd name="connsiteY7490" fmla="*/ 1365736 h 6610536"/>
              <a:gd name="connsiteX7491" fmla="*/ 4974844 w 6610536"/>
              <a:gd name="connsiteY7491" fmla="*/ 1361243 h 6610536"/>
              <a:gd name="connsiteX7492" fmla="*/ 4977703 w 6610536"/>
              <a:gd name="connsiteY7492" fmla="*/ 1361786 h 6610536"/>
              <a:gd name="connsiteX7493" fmla="*/ 4983999 w 6610536"/>
              <a:gd name="connsiteY7493" fmla="*/ 1363353 h 6610536"/>
              <a:gd name="connsiteX7494" fmla="*/ 4990916 w 6610536"/>
              <a:gd name="connsiteY7494" fmla="*/ 1364595 h 6610536"/>
              <a:gd name="connsiteX7495" fmla="*/ 4997449 w 6610536"/>
              <a:gd name="connsiteY7495" fmla="*/ 1366446 h 6610536"/>
              <a:gd name="connsiteX7496" fmla="*/ 4996589 w 6610536"/>
              <a:gd name="connsiteY7496" fmla="*/ 1369637 h 6610536"/>
              <a:gd name="connsiteX7497" fmla="*/ 4996185 w 6610536"/>
              <a:gd name="connsiteY7497" fmla="*/ 1373339 h 6610536"/>
              <a:gd name="connsiteX7498" fmla="*/ 4996215 w 6610536"/>
              <a:gd name="connsiteY7498" fmla="*/ 1377016 h 6610536"/>
              <a:gd name="connsiteX7499" fmla="*/ 4996540 w 6610536"/>
              <a:gd name="connsiteY7499" fmla="*/ 1379166 h 6610536"/>
              <a:gd name="connsiteX7500" fmla="*/ 4997091 w 6610536"/>
              <a:gd name="connsiteY7500" fmla="*/ 1381082 h 6610536"/>
              <a:gd name="connsiteX7501" fmla="*/ 4997870 w 6610536"/>
              <a:gd name="connsiteY7501" fmla="*/ 1382775 h 6610536"/>
              <a:gd name="connsiteX7502" fmla="*/ 4998856 w 6610536"/>
              <a:gd name="connsiteY7502" fmla="*/ 1384673 h 6610536"/>
              <a:gd name="connsiteX7503" fmla="*/ 5000277 w 6610536"/>
              <a:gd name="connsiteY7503" fmla="*/ 1386549 h 6610536"/>
              <a:gd name="connsiteX7504" fmla="*/ 5002132 w 6610536"/>
              <a:gd name="connsiteY7504" fmla="*/ 1388404 h 6610536"/>
              <a:gd name="connsiteX7505" fmla="*/ 4997423 w 6610536"/>
              <a:gd name="connsiteY7505" fmla="*/ 1387344 h 6610536"/>
              <a:gd name="connsiteX7506" fmla="*/ 4993193 w 6610536"/>
              <a:gd name="connsiteY7506" fmla="*/ 1385393 h 6610536"/>
              <a:gd name="connsiteX7507" fmla="*/ 4989375 w 6610536"/>
              <a:gd name="connsiteY7507" fmla="*/ 1383855 h 6610536"/>
              <a:gd name="connsiteX7508" fmla="*/ 4986675 w 6610536"/>
              <a:gd name="connsiteY7508" fmla="*/ 1381611 h 6610536"/>
              <a:gd name="connsiteX7509" fmla="*/ 4983975 w 6610536"/>
              <a:gd name="connsiteY7509" fmla="*/ 1379367 h 6610536"/>
              <a:gd name="connsiteX7510" fmla="*/ 4981938 w 6610536"/>
              <a:gd name="connsiteY7510" fmla="*/ 1376874 h 6610536"/>
              <a:gd name="connsiteX7511" fmla="*/ 4979900 w 6610536"/>
              <a:gd name="connsiteY7511" fmla="*/ 1374380 h 6610536"/>
              <a:gd name="connsiteX7512" fmla="*/ 4978545 w 6610536"/>
              <a:gd name="connsiteY7512" fmla="*/ 1371199 h 6610536"/>
              <a:gd name="connsiteX7513" fmla="*/ 4976250 w 6610536"/>
              <a:gd name="connsiteY7513" fmla="*/ 1365259 h 6610536"/>
              <a:gd name="connsiteX7514" fmla="*/ 3982009 w 6610536"/>
              <a:gd name="connsiteY7514" fmla="*/ 1319076 h 6610536"/>
              <a:gd name="connsiteX7515" fmla="*/ 3985623 w 6610536"/>
              <a:gd name="connsiteY7515" fmla="*/ 1319097 h 6610536"/>
              <a:gd name="connsiteX7516" fmla="*/ 3988788 w 6610536"/>
              <a:gd name="connsiteY7516" fmla="*/ 1319566 h 6610536"/>
              <a:gd name="connsiteX7517" fmla="*/ 3992134 w 6610536"/>
              <a:gd name="connsiteY7517" fmla="*/ 1320664 h 6610536"/>
              <a:gd name="connsiteX7518" fmla="*/ 3995455 w 6610536"/>
              <a:gd name="connsiteY7518" fmla="*/ 1322189 h 6610536"/>
              <a:gd name="connsiteX7519" fmla="*/ 3998350 w 6610536"/>
              <a:gd name="connsiteY7519" fmla="*/ 1323738 h 6610536"/>
              <a:gd name="connsiteX7520" fmla="*/ 4000797 w 6610536"/>
              <a:gd name="connsiteY7520" fmla="*/ 1325734 h 6610536"/>
              <a:gd name="connsiteX7521" fmla="*/ 4003423 w 6610536"/>
              <a:gd name="connsiteY7521" fmla="*/ 1328359 h 6610536"/>
              <a:gd name="connsiteX7522" fmla="*/ 4005418 w 6610536"/>
              <a:gd name="connsiteY7522" fmla="*/ 1330804 h 6610536"/>
              <a:gd name="connsiteX7523" fmla="*/ 4007393 w 6610536"/>
              <a:gd name="connsiteY7523" fmla="*/ 1333679 h 6610536"/>
              <a:gd name="connsiteX7524" fmla="*/ 4008492 w 6610536"/>
              <a:gd name="connsiteY7524" fmla="*/ 1337021 h 6610536"/>
              <a:gd name="connsiteX7525" fmla="*/ 4009388 w 6610536"/>
              <a:gd name="connsiteY7525" fmla="*/ 1340166 h 6610536"/>
              <a:gd name="connsiteX7526" fmla="*/ 4009611 w 6610536"/>
              <a:gd name="connsiteY7526" fmla="*/ 1343981 h 6610536"/>
              <a:gd name="connsiteX7527" fmla="*/ 4007991 w 6610536"/>
              <a:gd name="connsiteY7527" fmla="*/ 1346406 h 6610536"/>
              <a:gd name="connsiteX7528" fmla="*/ 4006195 w 6610536"/>
              <a:gd name="connsiteY7528" fmla="*/ 1348202 h 6610536"/>
              <a:gd name="connsiteX7529" fmla="*/ 4004218 w 6610536"/>
              <a:gd name="connsiteY7529" fmla="*/ 1349373 h 6610536"/>
              <a:gd name="connsiteX7530" fmla="*/ 4002243 w 6610536"/>
              <a:gd name="connsiteY7530" fmla="*/ 1350543 h 6610536"/>
              <a:gd name="connsiteX7531" fmla="*/ 3998784 w 6610536"/>
              <a:gd name="connsiteY7531" fmla="*/ 1351577 h 6610536"/>
              <a:gd name="connsiteX7532" fmla="*/ 3995551 w 6610536"/>
              <a:gd name="connsiteY7532" fmla="*/ 1352387 h 6610536"/>
              <a:gd name="connsiteX7533" fmla="*/ 3991867 w 6610536"/>
              <a:gd name="connsiteY7533" fmla="*/ 1353646 h 6610536"/>
              <a:gd name="connsiteX7534" fmla="*/ 3990342 w 6610536"/>
              <a:gd name="connsiteY7534" fmla="*/ 1354365 h 6610536"/>
              <a:gd name="connsiteX7535" fmla="*/ 3988163 w 6610536"/>
              <a:gd name="connsiteY7535" fmla="*/ 1355332 h 6610536"/>
              <a:gd name="connsiteX7536" fmla="*/ 3986386 w 6610536"/>
              <a:gd name="connsiteY7536" fmla="*/ 1356702 h 6610536"/>
              <a:gd name="connsiteX7537" fmla="*/ 3984590 w 6610536"/>
              <a:gd name="connsiteY7537" fmla="*/ 1358499 h 6610536"/>
              <a:gd name="connsiteX7538" fmla="*/ 3983175 w 6610536"/>
              <a:gd name="connsiteY7538" fmla="*/ 1361127 h 6610536"/>
              <a:gd name="connsiteX7539" fmla="*/ 3981109 w 6610536"/>
              <a:gd name="connsiteY7539" fmla="*/ 1364002 h 6610536"/>
              <a:gd name="connsiteX7540" fmla="*/ 3977338 w 6610536"/>
              <a:gd name="connsiteY7540" fmla="*/ 1358884 h 6610536"/>
              <a:gd name="connsiteX7541" fmla="*/ 3974626 w 6610536"/>
              <a:gd name="connsiteY7541" fmla="*/ 1353927 h 6610536"/>
              <a:gd name="connsiteX7542" fmla="*/ 3972114 w 6610536"/>
              <a:gd name="connsiteY7542" fmla="*/ 1349166 h 6610536"/>
              <a:gd name="connsiteX7543" fmla="*/ 3970476 w 6610536"/>
              <a:gd name="connsiteY7543" fmla="*/ 1343937 h 6610536"/>
              <a:gd name="connsiteX7544" fmla="*/ 3969043 w 6610536"/>
              <a:gd name="connsiteY7544" fmla="*/ 1338908 h 6610536"/>
              <a:gd name="connsiteX7545" fmla="*/ 3968464 w 6610536"/>
              <a:gd name="connsiteY7545" fmla="*/ 1333835 h 6610536"/>
              <a:gd name="connsiteX7546" fmla="*/ 3968734 w 6610536"/>
              <a:gd name="connsiteY7546" fmla="*/ 1328716 h 6610536"/>
              <a:gd name="connsiteX7547" fmla="*/ 3969232 w 6610536"/>
              <a:gd name="connsiteY7547" fmla="*/ 1323370 h 6610536"/>
              <a:gd name="connsiteX7548" fmla="*/ 3972510 w 6610536"/>
              <a:gd name="connsiteY7548" fmla="*/ 1321709 h 6610536"/>
              <a:gd name="connsiteX7549" fmla="*/ 3975364 w 6610536"/>
              <a:gd name="connsiteY7549" fmla="*/ 1320068 h 6610536"/>
              <a:gd name="connsiteX7550" fmla="*/ 3978798 w 6610536"/>
              <a:gd name="connsiteY7550" fmla="*/ 1319459 h 6610536"/>
              <a:gd name="connsiteX7551" fmla="*/ 2931555 w 6610536"/>
              <a:gd name="connsiteY7551" fmla="*/ 1296082 h 6610536"/>
              <a:gd name="connsiteX7552" fmla="*/ 2933425 w 6610536"/>
              <a:gd name="connsiteY7552" fmla="*/ 1297051 h 6610536"/>
              <a:gd name="connsiteX7553" fmla="*/ 2935071 w 6610536"/>
              <a:gd name="connsiteY7553" fmla="*/ 1298248 h 6610536"/>
              <a:gd name="connsiteX7554" fmla="*/ 2936491 w 6610536"/>
              <a:gd name="connsiteY7554" fmla="*/ 1299668 h 6610536"/>
              <a:gd name="connsiteX7555" fmla="*/ 2937484 w 6610536"/>
              <a:gd name="connsiteY7555" fmla="*/ 1301110 h 6610536"/>
              <a:gd name="connsiteX7556" fmla="*/ 2938273 w 6610536"/>
              <a:gd name="connsiteY7556" fmla="*/ 1302350 h 6610536"/>
              <a:gd name="connsiteX7557" fmla="*/ 2938836 w 6610536"/>
              <a:gd name="connsiteY7557" fmla="*/ 1303813 h 6610536"/>
              <a:gd name="connsiteX7558" fmla="*/ 2939175 w 6610536"/>
              <a:gd name="connsiteY7558" fmla="*/ 1305506 h 6610536"/>
              <a:gd name="connsiteX7559" fmla="*/ 2939311 w 6610536"/>
              <a:gd name="connsiteY7559" fmla="*/ 1306992 h 6610536"/>
              <a:gd name="connsiteX7560" fmla="*/ 2939132 w 6610536"/>
              <a:gd name="connsiteY7560" fmla="*/ 1310418 h 6610536"/>
              <a:gd name="connsiteX7561" fmla="*/ 2938097 w 6610536"/>
              <a:gd name="connsiteY7561" fmla="*/ 1313887 h 6610536"/>
              <a:gd name="connsiteX7562" fmla="*/ 2936656 w 6610536"/>
              <a:gd name="connsiteY7562" fmla="*/ 1316954 h 6610536"/>
              <a:gd name="connsiteX7563" fmla="*/ 2934583 w 6610536"/>
              <a:gd name="connsiteY7563" fmla="*/ 1319836 h 6610536"/>
              <a:gd name="connsiteX7564" fmla="*/ 2932105 w 6610536"/>
              <a:gd name="connsiteY7564" fmla="*/ 1322314 h 6610536"/>
              <a:gd name="connsiteX7565" fmla="*/ 2929446 w 6610536"/>
              <a:gd name="connsiteY7565" fmla="*/ 1324163 h 6610536"/>
              <a:gd name="connsiteX7566" fmla="*/ 2928117 w 6610536"/>
              <a:gd name="connsiteY7566" fmla="*/ 1325085 h 6610536"/>
              <a:gd name="connsiteX7567" fmla="*/ 2926809 w 6610536"/>
              <a:gd name="connsiteY7567" fmla="*/ 1325580 h 6610536"/>
              <a:gd name="connsiteX7568" fmla="*/ 2925097 w 6610536"/>
              <a:gd name="connsiteY7568" fmla="*/ 1325670 h 6610536"/>
              <a:gd name="connsiteX7569" fmla="*/ 2923811 w 6610536"/>
              <a:gd name="connsiteY7569" fmla="*/ 1325739 h 6610536"/>
              <a:gd name="connsiteX7570" fmla="*/ 2921897 w 6610536"/>
              <a:gd name="connsiteY7570" fmla="*/ 1325625 h 6610536"/>
              <a:gd name="connsiteX7571" fmla="*/ 2920635 w 6610536"/>
              <a:gd name="connsiteY7571" fmla="*/ 1325264 h 6610536"/>
              <a:gd name="connsiteX7572" fmla="*/ 2919192 w 6610536"/>
              <a:gd name="connsiteY7572" fmla="*/ 1324271 h 6610536"/>
              <a:gd name="connsiteX7573" fmla="*/ 2917546 w 6610536"/>
              <a:gd name="connsiteY7573" fmla="*/ 1323076 h 6610536"/>
              <a:gd name="connsiteX7574" fmla="*/ 2916126 w 6610536"/>
              <a:gd name="connsiteY7574" fmla="*/ 1321655 h 6610536"/>
              <a:gd name="connsiteX7575" fmla="*/ 2915134 w 6610536"/>
              <a:gd name="connsiteY7575" fmla="*/ 1320214 h 6610536"/>
              <a:gd name="connsiteX7576" fmla="*/ 2913534 w 6610536"/>
              <a:gd name="connsiteY7576" fmla="*/ 1318163 h 6610536"/>
              <a:gd name="connsiteX7577" fmla="*/ 2912406 w 6610536"/>
              <a:gd name="connsiteY7577" fmla="*/ 1315232 h 6610536"/>
              <a:gd name="connsiteX7578" fmla="*/ 6060186 w 6610536"/>
              <a:gd name="connsiteY7578" fmla="*/ 1289280 h 6610536"/>
              <a:gd name="connsiteX7579" fmla="*/ 6061188 w 6610536"/>
              <a:gd name="connsiteY7579" fmla="*/ 1291763 h 6610536"/>
              <a:gd name="connsiteX7580" fmla="*/ 6062964 w 6610536"/>
              <a:gd name="connsiteY7580" fmla="*/ 1295855 h 6610536"/>
              <a:gd name="connsiteX7581" fmla="*/ 6063415 w 6610536"/>
              <a:gd name="connsiteY7581" fmla="*/ 1300014 h 6610536"/>
              <a:gd name="connsiteX7582" fmla="*/ 6063281 w 6610536"/>
              <a:gd name="connsiteY7582" fmla="*/ 1302664 h 6610536"/>
              <a:gd name="connsiteX7583" fmla="*/ 6062938 w 6610536"/>
              <a:gd name="connsiteY7583" fmla="*/ 1305101 h 6610536"/>
              <a:gd name="connsiteX7584" fmla="*/ 6062620 w 6610536"/>
              <a:gd name="connsiteY7584" fmla="*/ 1307098 h 6610536"/>
              <a:gd name="connsiteX7585" fmla="*/ 6061834 w 6610536"/>
              <a:gd name="connsiteY7585" fmla="*/ 1309559 h 6610536"/>
              <a:gd name="connsiteX7586" fmla="*/ 6060610 w 6610536"/>
              <a:gd name="connsiteY7586" fmla="*/ 1312042 h 6610536"/>
              <a:gd name="connsiteX7587" fmla="*/ 6059174 w 6610536"/>
              <a:gd name="connsiteY7587" fmla="*/ 1314315 h 6610536"/>
              <a:gd name="connsiteX7588" fmla="*/ 6057949 w 6610536"/>
              <a:gd name="connsiteY7588" fmla="*/ 1316797 h 6610536"/>
              <a:gd name="connsiteX7589" fmla="*/ 6056074 w 6610536"/>
              <a:gd name="connsiteY7589" fmla="*/ 1319093 h 6610536"/>
              <a:gd name="connsiteX7590" fmla="*/ 6052333 w 6610536"/>
              <a:gd name="connsiteY7590" fmla="*/ 1319060 h 6610536"/>
              <a:gd name="connsiteX7591" fmla="*/ 6048637 w 6610536"/>
              <a:gd name="connsiteY7591" fmla="*/ 1318145 h 6610536"/>
              <a:gd name="connsiteX7592" fmla="*/ 6045405 w 6610536"/>
              <a:gd name="connsiteY7592" fmla="*/ 1316768 h 6610536"/>
              <a:gd name="connsiteX7593" fmla="*/ 6042172 w 6610536"/>
              <a:gd name="connsiteY7593" fmla="*/ 1315389 h 6610536"/>
              <a:gd name="connsiteX7594" fmla="*/ 6039217 w 6610536"/>
              <a:gd name="connsiteY7594" fmla="*/ 1312895 h 6610536"/>
              <a:gd name="connsiteX7595" fmla="*/ 6036469 w 6610536"/>
              <a:gd name="connsiteY7595" fmla="*/ 1310613 h 6610536"/>
              <a:gd name="connsiteX7596" fmla="*/ 6036313 w 6610536"/>
              <a:gd name="connsiteY7596" fmla="*/ 1310426 h 6610536"/>
              <a:gd name="connsiteX7597" fmla="*/ 6039907 w 6610536"/>
              <a:gd name="connsiteY7597" fmla="*/ 1307763 h 6610536"/>
              <a:gd name="connsiteX7598" fmla="*/ 6045207 w 6610536"/>
              <a:gd name="connsiteY7598" fmla="*/ 1303920 h 6610536"/>
              <a:gd name="connsiteX7599" fmla="*/ 6050227 w 6610536"/>
              <a:gd name="connsiteY7599" fmla="*/ 1299481 h 6610536"/>
              <a:gd name="connsiteX7600" fmla="*/ 6054943 w 6610536"/>
              <a:gd name="connsiteY7600" fmla="*/ 1295055 h 6610536"/>
              <a:gd name="connsiteX7601" fmla="*/ 6059054 w 6610536"/>
              <a:gd name="connsiteY7601" fmla="*/ 1290652 h 6610536"/>
              <a:gd name="connsiteX7602" fmla="*/ 3994177 w 6610536"/>
              <a:gd name="connsiteY7602" fmla="*/ 1284025 h 6610536"/>
              <a:gd name="connsiteX7603" fmla="*/ 3993520 w 6610536"/>
              <a:gd name="connsiteY7603" fmla="*/ 1284574 h 6610536"/>
              <a:gd name="connsiteX7604" fmla="*/ 3985974 w 6610536"/>
              <a:gd name="connsiteY7604" fmla="*/ 1291294 h 6610536"/>
              <a:gd name="connsiteX7605" fmla="*/ 3978240 w 6610536"/>
              <a:gd name="connsiteY7605" fmla="*/ 1297380 h 6610536"/>
              <a:gd name="connsiteX7606" fmla="*/ 3970317 w 6610536"/>
              <a:gd name="connsiteY7606" fmla="*/ 1302833 h 6610536"/>
              <a:gd name="connsiteX7607" fmla="*/ 3966595 w 6610536"/>
              <a:gd name="connsiteY7607" fmla="*/ 1304906 h 6610536"/>
              <a:gd name="connsiteX7608" fmla="*/ 3962650 w 6610536"/>
              <a:gd name="connsiteY7608" fmla="*/ 1307204 h 6610536"/>
              <a:gd name="connsiteX7609" fmla="*/ 3958516 w 6610536"/>
              <a:gd name="connsiteY7609" fmla="*/ 1308865 h 6610536"/>
              <a:gd name="connsiteX7610" fmla="*/ 3954588 w 6610536"/>
              <a:gd name="connsiteY7610" fmla="*/ 1310732 h 6610536"/>
              <a:gd name="connsiteX7611" fmla="*/ 3950471 w 6610536"/>
              <a:gd name="connsiteY7611" fmla="*/ 1311965 h 6610536"/>
              <a:gd name="connsiteX7612" fmla="*/ 3946354 w 6610536"/>
              <a:gd name="connsiteY7612" fmla="*/ 1313197 h 6610536"/>
              <a:gd name="connsiteX7613" fmla="*/ 3942477 w 6610536"/>
              <a:gd name="connsiteY7613" fmla="*/ 1313778 h 6610536"/>
              <a:gd name="connsiteX7614" fmla="*/ 3938615 w 6610536"/>
              <a:gd name="connsiteY7614" fmla="*/ 1313930 h 6610536"/>
              <a:gd name="connsiteX7615" fmla="*/ 3934549 w 6610536"/>
              <a:gd name="connsiteY7615" fmla="*/ 1313876 h 6610536"/>
              <a:gd name="connsiteX7616" fmla="*/ 3930293 w 6610536"/>
              <a:gd name="connsiteY7616" fmla="*/ 1313188 h 6610536"/>
              <a:gd name="connsiteX7617" fmla="*/ 3926039 w 6610536"/>
              <a:gd name="connsiteY7617" fmla="*/ 1312498 h 6610536"/>
              <a:gd name="connsiteX7618" fmla="*/ 3922022 w 6610536"/>
              <a:gd name="connsiteY7618" fmla="*/ 1311157 h 6610536"/>
              <a:gd name="connsiteX7619" fmla="*/ 3918040 w 6610536"/>
              <a:gd name="connsiteY7619" fmla="*/ 1308958 h 6610536"/>
              <a:gd name="connsiteX7620" fmla="*/ 3913835 w 6610536"/>
              <a:gd name="connsiteY7620" fmla="*/ 1306982 h 6610536"/>
              <a:gd name="connsiteX7621" fmla="*/ 3912602 w 6610536"/>
              <a:gd name="connsiteY7621" fmla="*/ 1311100 h 6610536"/>
              <a:gd name="connsiteX7622" fmla="*/ 3910701 w 6610536"/>
              <a:gd name="connsiteY7622" fmla="*/ 1315886 h 6610536"/>
              <a:gd name="connsiteX7623" fmla="*/ 3909741 w 6610536"/>
              <a:gd name="connsiteY7623" fmla="*/ 1318493 h 6610536"/>
              <a:gd name="connsiteX7624" fmla="*/ 3908147 w 6610536"/>
              <a:gd name="connsiteY7624" fmla="*/ 1320911 h 6610536"/>
              <a:gd name="connsiteX7625" fmla="*/ 3906347 w 6610536"/>
              <a:gd name="connsiteY7625" fmla="*/ 1323124 h 6610536"/>
              <a:gd name="connsiteX7626" fmla="*/ 3903895 w 6610536"/>
              <a:gd name="connsiteY7626" fmla="*/ 1325575 h 6610536"/>
              <a:gd name="connsiteX7627" fmla="*/ 3907515 w 6610536"/>
              <a:gd name="connsiteY7627" fmla="*/ 1326075 h 6610536"/>
              <a:gd name="connsiteX7628" fmla="*/ 3911119 w 6610536"/>
              <a:gd name="connsiteY7628" fmla="*/ 1327004 h 6610536"/>
              <a:gd name="connsiteX7629" fmla="*/ 3914278 w 6610536"/>
              <a:gd name="connsiteY7629" fmla="*/ 1328379 h 6610536"/>
              <a:gd name="connsiteX7630" fmla="*/ 3917452 w 6610536"/>
              <a:gd name="connsiteY7630" fmla="*/ 1329325 h 6610536"/>
              <a:gd name="connsiteX7631" fmla="*/ 3920181 w 6610536"/>
              <a:gd name="connsiteY7631" fmla="*/ 1330716 h 6610536"/>
              <a:gd name="connsiteX7632" fmla="*/ 3922911 w 6610536"/>
              <a:gd name="connsiteY7632" fmla="*/ 1332108 h 6610536"/>
              <a:gd name="connsiteX7633" fmla="*/ 3925416 w 6610536"/>
              <a:gd name="connsiteY7633" fmla="*/ 1333723 h 6610536"/>
              <a:gd name="connsiteX7634" fmla="*/ 3927700 w 6610536"/>
              <a:gd name="connsiteY7634" fmla="*/ 1335559 h 6610536"/>
              <a:gd name="connsiteX7635" fmla="*/ 3931616 w 6610536"/>
              <a:gd name="connsiteY7635" fmla="*/ 1339475 h 6610536"/>
              <a:gd name="connsiteX7636" fmla="*/ 3935290 w 6610536"/>
              <a:gd name="connsiteY7636" fmla="*/ 1344040 h 6610536"/>
              <a:gd name="connsiteX7637" fmla="*/ 3937884 w 6610536"/>
              <a:gd name="connsiteY7637" fmla="*/ 1348864 h 6610536"/>
              <a:gd name="connsiteX7638" fmla="*/ 3940032 w 6610536"/>
              <a:gd name="connsiteY7638" fmla="*/ 1354132 h 6610536"/>
              <a:gd name="connsiteX7639" fmla="*/ 3942401 w 6610536"/>
              <a:gd name="connsiteY7639" fmla="*/ 1359179 h 6610536"/>
              <a:gd name="connsiteX7640" fmla="*/ 3943659 w 6610536"/>
              <a:gd name="connsiteY7640" fmla="*/ 1365339 h 6610536"/>
              <a:gd name="connsiteX7641" fmla="*/ 3945344 w 6610536"/>
              <a:gd name="connsiteY7641" fmla="*/ 1371483 h 6610536"/>
              <a:gd name="connsiteX7642" fmla="*/ 3946824 w 6610536"/>
              <a:gd name="connsiteY7642" fmla="*/ 1377420 h 6610536"/>
              <a:gd name="connsiteX7643" fmla="*/ 3948908 w 6610536"/>
              <a:gd name="connsiteY7643" fmla="*/ 1389759 h 6610536"/>
              <a:gd name="connsiteX7644" fmla="*/ 3951643 w 6610536"/>
              <a:gd name="connsiteY7644" fmla="*/ 1401856 h 6610536"/>
              <a:gd name="connsiteX7645" fmla="*/ 3953309 w 6610536"/>
              <a:gd name="connsiteY7645" fmla="*/ 1403077 h 6610536"/>
              <a:gd name="connsiteX7646" fmla="*/ 3954579 w 6610536"/>
              <a:gd name="connsiteY7646" fmla="*/ 1403455 h 6610536"/>
              <a:gd name="connsiteX7647" fmla="*/ 3956105 w 6610536"/>
              <a:gd name="connsiteY7647" fmla="*/ 1402752 h 6610536"/>
              <a:gd name="connsiteX7648" fmla="*/ 3957219 w 6610536"/>
              <a:gd name="connsiteY7648" fmla="*/ 1401636 h 6610536"/>
              <a:gd name="connsiteX7649" fmla="*/ 3958780 w 6610536"/>
              <a:gd name="connsiteY7649" fmla="*/ 1400075 h 6610536"/>
              <a:gd name="connsiteX7650" fmla="*/ 3959930 w 6610536"/>
              <a:gd name="connsiteY7650" fmla="*/ 1398103 h 6610536"/>
              <a:gd name="connsiteX7651" fmla="*/ 3962688 w 6610536"/>
              <a:gd name="connsiteY7651" fmla="*/ 1393285 h 6610536"/>
              <a:gd name="connsiteX7652" fmla="*/ 3965654 w 6610536"/>
              <a:gd name="connsiteY7652" fmla="*/ 1388672 h 6610536"/>
              <a:gd name="connsiteX7653" fmla="*/ 3967247 w 6610536"/>
              <a:gd name="connsiteY7653" fmla="*/ 1386252 h 6610536"/>
              <a:gd name="connsiteX7654" fmla="*/ 3969253 w 6610536"/>
              <a:gd name="connsiteY7654" fmla="*/ 1384246 h 6610536"/>
              <a:gd name="connsiteX7655" fmla="*/ 3971655 w 6610536"/>
              <a:gd name="connsiteY7655" fmla="*/ 1383081 h 6610536"/>
              <a:gd name="connsiteX7656" fmla="*/ 3974264 w 6610536"/>
              <a:gd name="connsiteY7656" fmla="*/ 1382123 h 6610536"/>
              <a:gd name="connsiteX7657" fmla="*/ 3976835 w 6610536"/>
              <a:gd name="connsiteY7657" fmla="*/ 1382020 h 6610536"/>
              <a:gd name="connsiteX7658" fmla="*/ 3980250 w 6610536"/>
              <a:gd name="connsiteY7658" fmla="*/ 1382315 h 6610536"/>
              <a:gd name="connsiteX7659" fmla="*/ 3991056 w 6610536"/>
              <a:gd name="connsiteY7659" fmla="*/ 1401591 h 6610536"/>
              <a:gd name="connsiteX7660" fmla="*/ 3995693 w 6610536"/>
              <a:gd name="connsiteY7660" fmla="*/ 1408904 h 6610536"/>
              <a:gd name="connsiteX7661" fmla="*/ 3999935 w 6610536"/>
              <a:gd name="connsiteY7661" fmla="*/ 1415375 h 6610536"/>
              <a:gd name="connsiteX7662" fmla="*/ 4005035 w 6610536"/>
              <a:gd name="connsiteY7662" fmla="*/ 1421811 h 6610536"/>
              <a:gd name="connsiteX7663" fmla="*/ 4009913 w 6610536"/>
              <a:gd name="connsiteY7663" fmla="*/ 1428473 h 6610536"/>
              <a:gd name="connsiteX7664" fmla="*/ 4023599 w 6610536"/>
              <a:gd name="connsiteY7664" fmla="*/ 1445279 h 6610536"/>
              <a:gd name="connsiteX7665" fmla="*/ 4015416 w 6610536"/>
              <a:gd name="connsiteY7665" fmla="*/ 1446457 h 6610536"/>
              <a:gd name="connsiteX7666" fmla="*/ 4012619 w 6610536"/>
              <a:gd name="connsiteY7666" fmla="*/ 1446782 h 6610536"/>
              <a:gd name="connsiteX7667" fmla="*/ 4010251 w 6610536"/>
              <a:gd name="connsiteY7667" fmla="*/ 1447090 h 6610536"/>
              <a:gd name="connsiteX7668" fmla="*/ 4008553 w 6610536"/>
              <a:gd name="connsiteY7668" fmla="*/ 1446727 h 6610536"/>
              <a:gd name="connsiteX7669" fmla="*/ 4007283 w 6610536"/>
              <a:gd name="connsiteY7669" fmla="*/ 1446349 h 6610536"/>
              <a:gd name="connsiteX7670" fmla="*/ 4005171 w 6610536"/>
              <a:gd name="connsiteY7670" fmla="*/ 1445576 h 6610536"/>
              <a:gd name="connsiteX7671" fmla="*/ 4003061 w 6610536"/>
              <a:gd name="connsiteY7671" fmla="*/ 1444802 h 6610536"/>
              <a:gd name="connsiteX7672" fmla="*/ 4001584 w 6610536"/>
              <a:gd name="connsiteY7672" fmla="*/ 1444218 h 6610536"/>
              <a:gd name="connsiteX7673" fmla="*/ 3999869 w 6610536"/>
              <a:gd name="connsiteY7673" fmla="*/ 1444285 h 6610536"/>
              <a:gd name="connsiteX7674" fmla="*/ 3994910 w 6610536"/>
              <a:gd name="connsiteY7674" fmla="*/ 1445124 h 6610536"/>
              <a:gd name="connsiteX7675" fmla="*/ 3986710 w 6610536"/>
              <a:gd name="connsiteY7675" fmla="*/ 1446731 h 6610536"/>
              <a:gd name="connsiteX7676" fmla="*/ 3986385 w 6610536"/>
              <a:gd name="connsiteY7676" fmla="*/ 1449527 h 6610536"/>
              <a:gd name="connsiteX7677" fmla="*/ 3986266 w 6610536"/>
              <a:gd name="connsiteY7677" fmla="*/ 1452530 h 6610536"/>
              <a:gd name="connsiteX7678" fmla="*/ 3986906 w 6610536"/>
              <a:gd name="connsiteY7678" fmla="*/ 1458072 h 6610536"/>
              <a:gd name="connsiteX7679" fmla="*/ 3988179 w 6610536"/>
              <a:gd name="connsiteY7679" fmla="*/ 1463804 h 6610536"/>
              <a:gd name="connsiteX7680" fmla="*/ 3989881 w 6610536"/>
              <a:gd name="connsiteY7680" fmla="*/ 1469520 h 6610536"/>
              <a:gd name="connsiteX7681" fmla="*/ 3991377 w 6610536"/>
              <a:gd name="connsiteY7681" fmla="*/ 1475029 h 6610536"/>
              <a:gd name="connsiteX7682" fmla="*/ 3992427 w 6610536"/>
              <a:gd name="connsiteY7682" fmla="*/ 1480982 h 6610536"/>
              <a:gd name="connsiteX7683" fmla="*/ 3993701 w 6610536"/>
              <a:gd name="connsiteY7683" fmla="*/ 1486713 h 6610536"/>
              <a:gd name="connsiteX7684" fmla="*/ 3993806 w 6610536"/>
              <a:gd name="connsiteY7684" fmla="*/ 1489494 h 6610536"/>
              <a:gd name="connsiteX7685" fmla="*/ 3994117 w 6610536"/>
              <a:gd name="connsiteY7685" fmla="*/ 1492480 h 6610536"/>
              <a:gd name="connsiteX7686" fmla="*/ 3984565 w 6610536"/>
              <a:gd name="connsiteY7686" fmla="*/ 1501207 h 6610536"/>
              <a:gd name="connsiteX7687" fmla="*/ 3976541 w 6610536"/>
              <a:gd name="connsiteY7687" fmla="*/ 1509231 h 6610536"/>
              <a:gd name="connsiteX7688" fmla="*/ 3969630 w 6610536"/>
              <a:gd name="connsiteY7688" fmla="*/ 1516142 h 6610536"/>
              <a:gd name="connsiteX7689" fmla="*/ 3963801 w 6610536"/>
              <a:gd name="connsiteY7689" fmla="*/ 1522796 h 6610536"/>
              <a:gd name="connsiteX7690" fmla="*/ 3959275 w 6610536"/>
              <a:gd name="connsiteY7690" fmla="*/ 1528969 h 6610536"/>
              <a:gd name="connsiteX7691" fmla="*/ 3955641 w 6610536"/>
              <a:gd name="connsiteY7691" fmla="*/ 1534252 h 6610536"/>
              <a:gd name="connsiteX7692" fmla="*/ 3952864 w 6610536"/>
              <a:gd name="connsiteY7692" fmla="*/ 1539501 h 6610536"/>
              <a:gd name="connsiteX7693" fmla="*/ 3950723 w 6610536"/>
              <a:gd name="connsiteY7693" fmla="*/ 1544939 h 6610536"/>
              <a:gd name="connsiteX7694" fmla="*/ 3949456 w 6610536"/>
              <a:gd name="connsiteY7694" fmla="*/ 1549913 h 6610536"/>
              <a:gd name="connsiteX7695" fmla="*/ 3948603 w 6610536"/>
              <a:gd name="connsiteY7695" fmla="*/ 1555300 h 6610536"/>
              <a:gd name="connsiteX7696" fmla="*/ 3948812 w 6610536"/>
              <a:gd name="connsiteY7696" fmla="*/ 1560859 h 6610536"/>
              <a:gd name="connsiteX7697" fmla="*/ 3949004 w 6610536"/>
              <a:gd name="connsiteY7697" fmla="*/ 1566849 h 6610536"/>
              <a:gd name="connsiteX7698" fmla="*/ 3949626 w 6610536"/>
              <a:gd name="connsiteY7698" fmla="*/ 1572821 h 6610536"/>
              <a:gd name="connsiteX7699" fmla="*/ 3950643 w 6610536"/>
              <a:gd name="connsiteY7699" fmla="*/ 1579631 h 6610536"/>
              <a:gd name="connsiteX7700" fmla="*/ 3953021 w 6610536"/>
              <a:gd name="connsiteY7700" fmla="*/ 1595384 h 6610536"/>
              <a:gd name="connsiteX7701" fmla="*/ 3956557 w 6610536"/>
              <a:gd name="connsiteY7701" fmla="*/ 1598030 h 6610536"/>
              <a:gd name="connsiteX7702" fmla="*/ 3959286 w 6610536"/>
              <a:gd name="connsiteY7702" fmla="*/ 1599421 h 6610536"/>
              <a:gd name="connsiteX7703" fmla="*/ 3960780 w 6610536"/>
              <a:gd name="connsiteY7703" fmla="*/ 1599576 h 6610536"/>
              <a:gd name="connsiteX7704" fmla="*/ 3961843 w 6610536"/>
              <a:gd name="connsiteY7704" fmla="*/ 1599749 h 6610536"/>
              <a:gd name="connsiteX7705" fmla="*/ 3962701 w 6610536"/>
              <a:gd name="connsiteY7705" fmla="*/ 1599715 h 6610536"/>
              <a:gd name="connsiteX7706" fmla="*/ 3964005 w 6610536"/>
              <a:gd name="connsiteY7706" fmla="*/ 1599235 h 6610536"/>
              <a:gd name="connsiteX7707" fmla="*/ 3965325 w 6610536"/>
              <a:gd name="connsiteY7707" fmla="*/ 1598327 h 6610536"/>
              <a:gd name="connsiteX7708" fmla="*/ 3966902 w 6610536"/>
              <a:gd name="connsiteY7708" fmla="*/ 1596337 h 6610536"/>
              <a:gd name="connsiteX7709" fmla="*/ 3968067 w 6610536"/>
              <a:gd name="connsiteY7709" fmla="*/ 1593937 h 6610536"/>
              <a:gd name="connsiteX7710" fmla="*/ 3969233 w 6610536"/>
              <a:gd name="connsiteY7710" fmla="*/ 1591536 h 6610536"/>
              <a:gd name="connsiteX7711" fmla="*/ 3972009 w 6610536"/>
              <a:gd name="connsiteY7711" fmla="*/ 1586286 h 6610536"/>
              <a:gd name="connsiteX7712" fmla="*/ 3973381 w 6610536"/>
              <a:gd name="connsiteY7712" fmla="*/ 1584090 h 6610536"/>
              <a:gd name="connsiteX7713" fmla="*/ 3975180 w 6610536"/>
              <a:gd name="connsiteY7713" fmla="*/ 1581878 h 6610536"/>
              <a:gd name="connsiteX7714" fmla="*/ 3977170 w 6610536"/>
              <a:gd name="connsiteY7714" fmla="*/ 1580301 h 6610536"/>
              <a:gd name="connsiteX7715" fmla="*/ 3978474 w 6610536"/>
              <a:gd name="connsiteY7715" fmla="*/ 1579822 h 6610536"/>
              <a:gd name="connsiteX7716" fmla="*/ 3979553 w 6610536"/>
              <a:gd name="connsiteY7716" fmla="*/ 1579565 h 6610536"/>
              <a:gd name="connsiteX7717" fmla="*/ 3981065 w 6610536"/>
              <a:gd name="connsiteY7717" fmla="*/ 1579292 h 6610536"/>
              <a:gd name="connsiteX7718" fmla="*/ 3982557 w 6610536"/>
              <a:gd name="connsiteY7718" fmla="*/ 1579446 h 6610536"/>
              <a:gd name="connsiteX7719" fmla="*/ 3984256 w 6610536"/>
              <a:gd name="connsiteY7719" fmla="*/ 1579809 h 6610536"/>
              <a:gd name="connsiteX7720" fmla="*/ 3986162 w 6610536"/>
              <a:gd name="connsiteY7720" fmla="*/ 1580376 h 6610536"/>
              <a:gd name="connsiteX7721" fmla="*/ 3986232 w 6610536"/>
              <a:gd name="connsiteY7721" fmla="*/ 1584013 h 6610536"/>
              <a:gd name="connsiteX7722" fmla="*/ 3985873 w 6610536"/>
              <a:gd name="connsiteY7722" fmla="*/ 1587667 h 6610536"/>
              <a:gd name="connsiteX7723" fmla="*/ 3985071 w 6610536"/>
              <a:gd name="connsiteY7723" fmla="*/ 1591768 h 6610536"/>
              <a:gd name="connsiteX7724" fmla="*/ 3983650 w 6610536"/>
              <a:gd name="connsiteY7724" fmla="*/ 1595250 h 6610536"/>
              <a:gd name="connsiteX7725" fmla="*/ 3981986 w 6610536"/>
              <a:gd name="connsiteY7725" fmla="*/ 1599385 h 6610536"/>
              <a:gd name="connsiteX7726" fmla="*/ 3980549 w 6610536"/>
              <a:gd name="connsiteY7726" fmla="*/ 1603296 h 6610536"/>
              <a:gd name="connsiteX7727" fmla="*/ 3977822 w 6610536"/>
              <a:gd name="connsiteY7727" fmla="*/ 1607257 h 6610536"/>
              <a:gd name="connsiteX7728" fmla="*/ 3975285 w 6610536"/>
              <a:gd name="connsiteY7728" fmla="*/ 1611854 h 6610536"/>
              <a:gd name="connsiteX7729" fmla="*/ 3968737 w 6610536"/>
              <a:gd name="connsiteY7729" fmla="*/ 1620463 h 6610536"/>
              <a:gd name="connsiteX7730" fmla="*/ 3961090 w 6610536"/>
              <a:gd name="connsiteY7730" fmla="*/ 1629758 h 6610536"/>
              <a:gd name="connsiteX7731" fmla="*/ 3951900 w 6610536"/>
              <a:gd name="connsiteY7731" fmla="*/ 1640184 h 6610536"/>
              <a:gd name="connsiteX7732" fmla="*/ 3941835 w 6610536"/>
              <a:gd name="connsiteY7732" fmla="*/ 1651073 h 6610536"/>
              <a:gd name="connsiteX7733" fmla="*/ 3937749 w 6610536"/>
              <a:gd name="connsiteY7733" fmla="*/ 1646096 h 6610536"/>
              <a:gd name="connsiteX7734" fmla="*/ 3935704 w 6610536"/>
              <a:gd name="connsiteY7734" fmla="*/ 1643605 h 6610536"/>
              <a:gd name="connsiteX7735" fmla="*/ 3934519 w 6610536"/>
              <a:gd name="connsiteY7735" fmla="*/ 1641083 h 6610536"/>
              <a:gd name="connsiteX7736" fmla="*/ 3933557 w 6610536"/>
              <a:gd name="connsiteY7736" fmla="*/ 1638337 h 6610536"/>
              <a:gd name="connsiteX7737" fmla="*/ 3932578 w 6610536"/>
              <a:gd name="connsiteY7737" fmla="*/ 1636020 h 6610536"/>
              <a:gd name="connsiteX7738" fmla="*/ 3932249 w 6610536"/>
              <a:gd name="connsiteY7738" fmla="*/ 1633463 h 6610536"/>
              <a:gd name="connsiteX7739" fmla="*/ 3932129 w 6610536"/>
              <a:gd name="connsiteY7739" fmla="*/ 1631111 h 6610536"/>
              <a:gd name="connsiteX7740" fmla="*/ 3932454 w 6610536"/>
              <a:gd name="connsiteY7740" fmla="*/ 1628315 h 6610536"/>
              <a:gd name="connsiteX7741" fmla="*/ 3933206 w 6610536"/>
              <a:gd name="connsiteY7741" fmla="*/ 1625502 h 6610536"/>
              <a:gd name="connsiteX7742" fmla="*/ 3934593 w 6610536"/>
              <a:gd name="connsiteY7742" fmla="*/ 1622877 h 6610536"/>
              <a:gd name="connsiteX7743" fmla="*/ 3936187 w 6610536"/>
              <a:gd name="connsiteY7743" fmla="*/ 1620460 h 6610536"/>
              <a:gd name="connsiteX7744" fmla="*/ 3938452 w 6610536"/>
              <a:gd name="connsiteY7744" fmla="*/ 1617373 h 6610536"/>
              <a:gd name="connsiteX7745" fmla="*/ 3940904 w 6610536"/>
              <a:gd name="connsiteY7745" fmla="*/ 1614922 h 6610536"/>
              <a:gd name="connsiteX7746" fmla="*/ 3944436 w 6610536"/>
              <a:gd name="connsiteY7746" fmla="*/ 1612211 h 6610536"/>
              <a:gd name="connsiteX7747" fmla="*/ 3947746 w 6610536"/>
              <a:gd name="connsiteY7747" fmla="*/ 1609725 h 6610536"/>
              <a:gd name="connsiteX7748" fmla="*/ 3942494 w 6610536"/>
              <a:gd name="connsiteY7748" fmla="*/ 1607149 h 6610536"/>
              <a:gd name="connsiteX7749" fmla="*/ 3936986 w 6610536"/>
              <a:gd name="connsiteY7749" fmla="*/ 1605652 h 6610536"/>
              <a:gd name="connsiteX7750" fmla="*/ 3931665 w 6610536"/>
              <a:gd name="connsiteY7750" fmla="*/ 1604791 h 6610536"/>
              <a:gd name="connsiteX7751" fmla="*/ 3926964 w 6610536"/>
              <a:gd name="connsiteY7751" fmla="*/ 1604549 h 6610536"/>
              <a:gd name="connsiteX7752" fmla="*/ 3922453 w 6610536"/>
              <a:gd name="connsiteY7752" fmla="*/ 1604939 h 6610536"/>
              <a:gd name="connsiteX7753" fmla="*/ 3918128 w 6610536"/>
              <a:gd name="connsiteY7753" fmla="*/ 1605966 h 6610536"/>
              <a:gd name="connsiteX7754" fmla="*/ 3914644 w 6610536"/>
              <a:gd name="connsiteY7754" fmla="*/ 1607388 h 6610536"/>
              <a:gd name="connsiteX7755" fmla="*/ 3911147 w 6610536"/>
              <a:gd name="connsiteY7755" fmla="*/ 1609239 h 6610536"/>
              <a:gd name="connsiteX7756" fmla="*/ 3908042 w 6610536"/>
              <a:gd name="connsiteY7756" fmla="*/ 1611931 h 6610536"/>
              <a:gd name="connsiteX7757" fmla="*/ 3904921 w 6610536"/>
              <a:gd name="connsiteY7757" fmla="*/ 1615053 h 6610536"/>
              <a:gd name="connsiteX7758" fmla="*/ 3902659 w 6610536"/>
              <a:gd name="connsiteY7758" fmla="*/ 1618139 h 6610536"/>
              <a:gd name="connsiteX7759" fmla="*/ 3900363 w 6610536"/>
              <a:gd name="connsiteY7759" fmla="*/ 1622084 h 6610536"/>
              <a:gd name="connsiteX7760" fmla="*/ 3898288 w 6610536"/>
              <a:gd name="connsiteY7760" fmla="*/ 1625805 h 6610536"/>
              <a:gd name="connsiteX7761" fmla="*/ 3896611 w 6610536"/>
              <a:gd name="connsiteY7761" fmla="*/ 1630367 h 6610536"/>
              <a:gd name="connsiteX7762" fmla="*/ 3894932 w 6610536"/>
              <a:gd name="connsiteY7762" fmla="*/ 1634932 h 6610536"/>
              <a:gd name="connsiteX7763" fmla="*/ 3894110 w 6610536"/>
              <a:gd name="connsiteY7763" fmla="*/ 1639459 h 6610536"/>
              <a:gd name="connsiteX7764" fmla="*/ 3892843 w 6610536"/>
              <a:gd name="connsiteY7764" fmla="*/ 1644435 h 6610536"/>
              <a:gd name="connsiteX7765" fmla="*/ 3892436 w 6610536"/>
              <a:gd name="connsiteY7765" fmla="*/ 1649376 h 6610536"/>
              <a:gd name="connsiteX7766" fmla="*/ 3892010 w 6610536"/>
              <a:gd name="connsiteY7766" fmla="*/ 1654748 h 6610536"/>
              <a:gd name="connsiteX7767" fmla="*/ 3891824 w 6610536"/>
              <a:gd name="connsiteY7767" fmla="*/ 1659465 h 6610536"/>
              <a:gd name="connsiteX7768" fmla="*/ 3892034 w 6610536"/>
              <a:gd name="connsiteY7768" fmla="*/ 1665025 h 6610536"/>
              <a:gd name="connsiteX7769" fmla="*/ 3892054 w 6610536"/>
              <a:gd name="connsiteY7769" fmla="*/ 1669950 h 6610536"/>
              <a:gd name="connsiteX7770" fmla="*/ 3892710 w 6610536"/>
              <a:gd name="connsiteY7770" fmla="*/ 1675063 h 6610536"/>
              <a:gd name="connsiteX7771" fmla="*/ 3893795 w 6610536"/>
              <a:gd name="connsiteY7771" fmla="*/ 1680159 h 6610536"/>
              <a:gd name="connsiteX7772" fmla="*/ 3894465 w 6610536"/>
              <a:gd name="connsiteY7772" fmla="*/ 1684844 h 6610536"/>
              <a:gd name="connsiteX7773" fmla="*/ 3895772 w 6610536"/>
              <a:gd name="connsiteY7773" fmla="*/ 1689719 h 6610536"/>
              <a:gd name="connsiteX7774" fmla="*/ 3897304 w 6610536"/>
              <a:gd name="connsiteY7774" fmla="*/ 1694368 h 6610536"/>
              <a:gd name="connsiteX7775" fmla="*/ 3898851 w 6610536"/>
              <a:gd name="connsiteY7775" fmla="*/ 1698591 h 6610536"/>
              <a:gd name="connsiteX7776" fmla="*/ 3900398 w 6610536"/>
              <a:gd name="connsiteY7776" fmla="*/ 1702813 h 6610536"/>
              <a:gd name="connsiteX7777" fmla="*/ 3902613 w 6610536"/>
              <a:gd name="connsiteY7777" fmla="*/ 1706367 h 6610536"/>
              <a:gd name="connsiteX7778" fmla="*/ 3904639 w 6610536"/>
              <a:gd name="connsiteY7778" fmla="*/ 1709284 h 6610536"/>
              <a:gd name="connsiteX7779" fmla="*/ 3907301 w 6610536"/>
              <a:gd name="connsiteY7779" fmla="*/ 1712390 h 6610536"/>
              <a:gd name="connsiteX7780" fmla="*/ 3901350 w 6610536"/>
              <a:gd name="connsiteY7780" fmla="*/ 1716694 h 6610536"/>
              <a:gd name="connsiteX7781" fmla="*/ 3896719 w 6610536"/>
              <a:gd name="connsiteY7781" fmla="*/ 1720089 h 6610536"/>
              <a:gd name="connsiteX7782" fmla="*/ 3893770 w 6610536"/>
              <a:gd name="connsiteY7782" fmla="*/ 1724274 h 6610536"/>
              <a:gd name="connsiteX7783" fmla="*/ 3891045 w 6610536"/>
              <a:gd name="connsiteY7783" fmla="*/ 1728235 h 6610536"/>
              <a:gd name="connsiteX7784" fmla="*/ 3889178 w 6610536"/>
              <a:gd name="connsiteY7784" fmla="*/ 1732163 h 6610536"/>
              <a:gd name="connsiteX7785" fmla="*/ 3888184 w 6610536"/>
              <a:gd name="connsiteY7785" fmla="*/ 1735629 h 6610536"/>
              <a:gd name="connsiteX7786" fmla="*/ 3887603 w 6610536"/>
              <a:gd name="connsiteY7786" fmla="*/ 1739506 h 6610536"/>
              <a:gd name="connsiteX7787" fmla="*/ 3887246 w 6610536"/>
              <a:gd name="connsiteY7787" fmla="*/ 1743161 h 6610536"/>
              <a:gd name="connsiteX7788" fmla="*/ 3886737 w 6610536"/>
              <a:gd name="connsiteY7788" fmla="*/ 1750675 h 6610536"/>
              <a:gd name="connsiteX7789" fmla="*/ 3885949 w 6610536"/>
              <a:gd name="connsiteY7789" fmla="*/ 1754348 h 6610536"/>
              <a:gd name="connsiteX7790" fmla="*/ 3884717 w 6610536"/>
              <a:gd name="connsiteY7790" fmla="*/ 1758463 h 6610536"/>
              <a:gd name="connsiteX7791" fmla="*/ 3882865 w 6610536"/>
              <a:gd name="connsiteY7791" fmla="*/ 1761963 h 6610536"/>
              <a:gd name="connsiteX7792" fmla="*/ 3880568 w 6610536"/>
              <a:gd name="connsiteY7792" fmla="*/ 1765908 h 6610536"/>
              <a:gd name="connsiteX7793" fmla="*/ 3876986 w 6610536"/>
              <a:gd name="connsiteY7793" fmla="*/ 1769903 h 6610536"/>
              <a:gd name="connsiteX7794" fmla="*/ 3872338 w 6610536"/>
              <a:gd name="connsiteY7794" fmla="*/ 1773726 h 6610536"/>
              <a:gd name="connsiteX7795" fmla="*/ 3877313 w 6610536"/>
              <a:gd name="connsiteY7795" fmla="*/ 1772460 h 6610536"/>
              <a:gd name="connsiteX7796" fmla="*/ 3881636 w 6610536"/>
              <a:gd name="connsiteY7796" fmla="*/ 1771434 h 6610536"/>
              <a:gd name="connsiteX7797" fmla="*/ 3885051 w 6610536"/>
              <a:gd name="connsiteY7797" fmla="*/ 1771728 h 6610536"/>
              <a:gd name="connsiteX7798" fmla="*/ 3886116 w 6610536"/>
              <a:gd name="connsiteY7798" fmla="*/ 1771899 h 6610536"/>
              <a:gd name="connsiteX7799" fmla="*/ 3887591 w 6610536"/>
              <a:gd name="connsiteY7799" fmla="*/ 1772484 h 6610536"/>
              <a:gd name="connsiteX7800" fmla="*/ 3889667 w 6610536"/>
              <a:gd name="connsiteY7800" fmla="*/ 1774115 h 6610536"/>
              <a:gd name="connsiteX7801" fmla="*/ 3891094 w 6610536"/>
              <a:gd name="connsiteY7801" fmla="*/ 1775987 h 6610536"/>
              <a:gd name="connsiteX7802" fmla="*/ 3892279 w 6610536"/>
              <a:gd name="connsiteY7802" fmla="*/ 1778510 h 6610536"/>
              <a:gd name="connsiteX7803" fmla="*/ 3893018 w 6610536"/>
              <a:gd name="connsiteY7803" fmla="*/ 1781479 h 6610536"/>
              <a:gd name="connsiteX7804" fmla="*/ 3894035 w 6610536"/>
              <a:gd name="connsiteY7804" fmla="*/ 1788290 h 6610536"/>
              <a:gd name="connsiteX7805" fmla="*/ 3894811 w 6610536"/>
              <a:gd name="connsiteY7805" fmla="*/ 1795757 h 6610536"/>
              <a:gd name="connsiteX7806" fmla="*/ 3895314 w 6610536"/>
              <a:gd name="connsiteY7806" fmla="*/ 1799375 h 6610536"/>
              <a:gd name="connsiteX7807" fmla="*/ 3895812 w 6610536"/>
              <a:gd name="connsiteY7807" fmla="*/ 1802996 h 6610536"/>
              <a:gd name="connsiteX7808" fmla="*/ 3897393 w 6610536"/>
              <a:gd name="connsiteY7808" fmla="*/ 1806361 h 6610536"/>
              <a:gd name="connsiteX7809" fmla="*/ 3898545 w 6610536"/>
              <a:gd name="connsiteY7809" fmla="*/ 1809741 h 6610536"/>
              <a:gd name="connsiteX7810" fmla="*/ 3905303 w 6610536"/>
              <a:gd name="connsiteY7810" fmla="*/ 1806692 h 6610536"/>
              <a:gd name="connsiteX7811" fmla="*/ 3911633 w 6610536"/>
              <a:gd name="connsiteY7811" fmla="*/ 1803659 h 6610536"/>
              <a:gd name="connsiteX7812" fmla="*/ 3917756 w 6610536"/>
              <a:gd name="connsiteY7812" fmla="*/ 1800419 h 6610536"/>
              <a:gd name="connsiteX7813" fmla="*/ 3923038 w 6610536"/>
              <a:gd name="connsiteY7813" fmla="*/ 1796785 h 6610536"/>
              <a:gd name="connsiteX7814" fmla="*/ 3928337 w 6610536"/>
              <a:gd name="connsiteY7814" fmla="*/ 1792724 h 6610536"/>
              <a:gd name="connsiteX7815" fmla="*/ 3932779 w 6610536"/>
              <a:gd name="connsiteY7815" fmla="*/ 1788694 h 6610536"/>
              <a:gd name="connsiteX7816" fmla="*/ 3937014 w 6610536"/>
              <a:gd name="connsiteY7816" fmla="*/ 1784458 h 6610536"/>
              <a:gd name="connsiteX7817" fmla="*/ 3940821 w 6610536"/>
              <a:gd name="connsiteY7817" fmla="*/ 1780240 h 6610536"/>
              <a:gd name="connsiteX7818" fmla="*/ 3944660 w 6610536"/>
              <a:gd name="connsiteY7818" fmla="*/ 1775164 h 6610536"/>
              <a:gd name="connsiteX7819" fmla="*/ 3947849 w 6610536"/>
              <a:gd name="connsiteY7819" fmla="*/ 1770326 h 6610536"/>
              <a:gd name="connsiteX7820" fmla="*/ 3950830 w 6610536"/>
              <a:gd name="connsiteY7820" fmla="*/ 1765284 h 6610536"/>
              <a:gd name="connsiteX7821" fmla="*/ 3953178 w 6610536"/>
              <a:gd name="connsiteY7821" fmla="*/ 1760053 h 6610536"/>
              <a:gd name="connsiteX7822" fmla="*/ 3955730 w 6610536"/>
              <a:gd name="connsiteY7822" fmla="*/ 1755027 h 6610536"/>
              <a:gd name="connsiteX7823" fmla="*/ 3957873 w 6610536"/>
              <a:gd name="connsiteY7823" fmla="*/ 1749588 h 6610536"/>
              <a:gd name="connsiteX7824" fmla="*/ 3959808 w 6610536"/>
              <a:gd name="connsiteY7824" fmla="*/ 1743946 h 6610536"/>
              <a:gd name="connsiteX7825" fmla="*/ 3961107 w 6610536"/>
              <a:gd name="connsiteY7825" fmla="*/ 1738113 h 6610536"/>
              <a:gd name="connsiteX7826" fmla="*/ 3963753 w 6610536"/>
              <a:gd name="connsiteY7826" fmla="*/ 1741648 h 6610536"/>
              <a:gd name="connsiteX7827" fmla="*/ 3966431 w 6610536"/>
              <a:gd name="connsiteY7827" fmla="*/ 1744326 h 6610536"/>
              <a:gd name="connsiteX7828" fmla="*/ 3968715 w 6610536"/>
              <a:gd name="connsiteY7828" fmla="*/ 1746165 h 6610536"/>
              <a:gd name="connsiteX7829" fmla="*/ 3971461 w 6610536"/>
              <a:gd name="connsiteY7829" fmla="*/ 1747127 h 6610536"/>
              <a:gd name="connsiteX7830" fmla="*/ 3973795 w 6610536"/>
              <a:gd name="connsiteY7830" fmla="*/ 1747677 h 6610536"/>
              <a:gd name="connsiteX7831" fmla="*/ 3976384 w 6610536"/>
              <a:gd name="connsiteY7831" fmla="*/ 1747147 h 6610536"/>
              <a:gd name="connsiteX7832" fmla="*/ 3978976 w 6610536"/>
              <a:gd name="connsiteY7832" fmla="*/ 1746617 h 6610536"/>
              <a:gd name="connsiteX7833" fmla="*/ 3981600 w 6610536"/>
              <a:gd name="connsiteY7833" fmla="*/ 1745229 h 6610536"/>
              <a:gd name="connsiteX7834" fmla="*/ 3984430 w 6610536"/>
              <a:gd name="connsiteY7834" fmla="*/ 1744046 h 6610536"/>
              <a:gd name="connsiteX7835" fmla="*/ 3987072 w 6610536"/>
              <a:gd name="connsiteY7835" fmla="*/ 1742230 h 6610536"/>
              <a:gd name="connsiteX7836" fmla="*/ 3990720 w 6610536"/>
              <a:gd name="connsiteY7836" fmla="*/ 1739673 h 6610536"/>
              <a:gd name="connsiteX7837" fmla="*/ 3989105 w 6610536"/>
              <a:gd name="connsiteY7837" fmla="*/ 1738845 h 6610536"/>
              <a:gd name="connsiteX7838" fmla="*/ 3986199 w 6610536"/>
              <a:gd name="connsiteY7838" fmla="*/ 1736378 h 6610536"/>
              <a:gd name="connsiteX7839" fmla="*/ 3983733 w 6610536"/>
              <a:gd name="connsiteY7839" fmla="*/ 1733472 h 6610536"/>
              <a:gd name="connsiteX7840" fmla="*/ 3979114 w 6610536"/>
              <a:gd name="connsiteY7840" fmla="*/ 1731068 h 6610536"/>
              <a:gd name="connsiteX7841" fmla="*/ 3976206 w 6610536"/>
              <a:gd name="connsiteY7841" fmla="*/ 1728604 h 6610536"/>
              <a:gd name="connsiteX7842" fmla="*/ 3974140 w 6610536"/>
              <a:gd name="connsiteY7842" fmla="*/ 1726538 h 6610536"/>
              <a:gd name="connsiteX7843" fmla="*/ 3973155 w 6610536"/>
              <a:gd name="connsiteY7843" fmla="*/ 1724221 h 6610536"/>
              <a:gd name="connsiteX7844" fmla="*/ 3973008 w 6610536"/>
              <a:gd name="connsiteY7844" fmla="*/ 1722300 h 6610536"/>
              <a:gd name="connsiteX7845" fmla="*/ 3973939 w 6610536"/>
              <a:gd name="connsiteY7845" fmla="*/ 1720129 h 6610536"/>
              <a:gd name="connsiteX7846" fmla="*/ 3975077 w 6610536"/>
              <a:gd name="connsiteY7846" fmla="*/ 1718165 h 6610536"/>
              <a:gd name="connsiteX7847" fmla="*/ 3977072 w 6610536"/>
              <a:gd name="connsiteY7847" fmla="*/ 1716171 h 6610536"/>
              <a:gd name="connsiteX7848" fmla="*/ 3981283 w 6610536"/>
              <a:gd name="connsiteY7848" fmla="*/ 1711959 h 6610536"/>
              <a:gd name="connsiteX7849" fmla="*/ 3986365 w 6610536"/>
              <a:gd name="connsiteY7849" fmla="*/ 1707290 h 6610536"/>
              <a:gd name="connsiteX7850" fmla="*/ 3988803 w 6610536"/>
              <a:gd name="connsiteY7850" fmla="*/ 1704852 h 6610536"/>
              <a:gd name="connsiteX7851" fmla="*/ 3990813 w 6610536"/>
              <a:gd name="connsiteY7851" fmla="*/ 1702429 h 6610536"/>
              <a:gd name="connsiteX7852" fmla="*/ 3992854 w 6610536"/>
              <a:gd name="connsiteY7852" fmla="*/ 1699150 h 6610536"/>
              <a:gd name="connsiteX7853" fmla="*/ 3994022 w 6610536"/>
              <a:gd name="connsiteY7853" fmla="*/ 1696329 h 6610536"/>
              <a:gd name="connsiteX7854" fmla="*/ 3996465 w 6610536"/>
              <a:gd name="connsiteY7854" fmla="*/ 1687690 h 6610536"/>
              <a:gd name="connsiteX7855" fmla="*/ 3998049 w 6610536"/>
              <a:gd name="connsiteY7855" fmla="*/ 1679081 h 6610536"/>
              <a:gd name="connsiteX7856" fmla="*/ 3999411 w 6610536"/>
              <a:gd name="connsiteY7856" fmla="*/ 1670692 h 6610536"/>
              <a:gd name="connsiteX7857" fmla="*/ 4000555 w 6610536"/>
              <a:gd name="connsiteY7857" fmla="*/ 1662526 h 6610536"/>
              <a:gd name="connsiteX7858" fmla="*/ 4002619 w 6610536"/>
              <a:gd name="connsiteY7858" fmla="*/ 1646415 h 6610536"/>
              <a:gd name="connsiteX7859" fmla="*/ 4003524 w 6610536"/>
              <a:gd name="connsiteY7859" fmla="*/ 1638898 h 6610536"/>
              <a:gd name="connsiteX7860" fmla="*/ 4005050 w 6610536"/>
              <a:gd name="connsiteY7860" fmla="*/ 1632002 h 6610536"/>
              <a:gd name="connsiteX7861" fmla="*/ 4007209 w 6610536"/>
              <a:gd name="connsiteY7861" fmla="*/ 1625295 h 6610536"/>
              <a:gd name="connsiteX7862" fmla="*/ 4008394 w 6610536"/>
              <a:gd name="connsiteY7862" fmla="*/ 1622047 h 6610536"/>
              <a:gd name="connsiteX7863" fmla="*/ 4009563 w 6610536"/>
              <a:gd name="connsiteY7863" fmla="*/ 1619225 h 6610536"/>
              <a:gd name="connsiteX7864" fmla="*/ 4011365 w 6610536"/>
              <a:gd name="connsiteY7864" fmla="*/ 1616596 h 6610536"/>
              <a:gd name="connsiteX7865" fmla="*/ 4013182 w 6610536"/>
              <a:gd name="connsiteY7865" fmla="*/ 1613539 h 6610536"/>
              <a:gd name="connsiteX7866" fmla="*/ 4015193 w 6610536"/>
              <a:gd name="connsiteY7866" fmla="*/ 1611116 h 6610536"/>
              <a:gd name="connsiteX7867" fmla="*/ 4017409 w 6610536"/>
              <a:gd name="connsiteY7867" fmla="*/ 1608900 h 6610536"/>
              <a:gd name="connsiteX7868" fmla="*/ 4020053 w 6610536"/>
              <a:gd name="connsiteY7868" fmla="*/ 1606668 h 6610536"/>
              <a:gd name="connsiteX7869" fmla="*/ 4023112 w 6610536"/>
              <a:gd name="connsiteY7869" fmla="*/ 1604850 h 6610536"/>
              <a:gd name="connsiteX7870" fmla="*/ 4026375 w 6610536"/>
              <a:gd name="connsiteY7870" fmla="*/ 1603239 h 6610536"/>
              <a:gd name="connsiteX7871" fmla="*/ 4029846 w 6610536"/>
              <a:gd name="connsiteY7871" fmla="*/ 1601833 h 6610536"/>
              <a:gd name="connsiteX7872" fmla="*/ 4033967 w 6610536"/>
              <a:gd name="connsiteY7872" fmla="*/ 1600192 h 6610536"/>
              <a:gd name="connsiteX7873" fmla="*/ 4038074 w 6610536"/>
              <a:gd name="connsiteY7873" fmla="*/ 1598979 h 6610536"/>
              <a:gd name="connsiteX7874" fmla="*/ 4043225 w 6610536"/>
              <a:gd name="connsiteY7874" fmla="*/ 1598369 h 6610536"/>
              <a:gd name="connsiteX7875" fmla="*/ 4047951 w 6610536"/>
              <a:gd name="connsiteY7875" fmla="*/ 1597776 h 6610536"/>
              <a:gd name="connsiteX7876" fmla="*/ 4052884 w 6610536"/>
              <a:gd name="connsiteY7876" fmla="*/ 1597387 h 6610536"/>
              <a:gd name="connsiteX7877" fmla="*/ 4056738 w 6610536"/>
              <a:gd name="connsiteY7877" fmla="*/ 1597253 h 6610536"/>
              <a:gd name="connsiteX7878" fmla="*/ 4057429 w 6610536"/>
              <a:gd name="connsiteY7878" fmla="*/ 1597327 h 6610536"/>
              <a:gd name="connsiteX7879" fmla="*/ 4057447 w 6610536"/>
              <a:gd name="connsiteY7879" fmla="*/ 1597271 h 6610536"/>
              <a:gd name="connsiteX7880" fmla="*/ 4060891 w 6610536"/>
              <a:gd name="connsiteY7880" fmla="*/ 1591353 h 6610536"/>
              <a:gd name="connsiteX7881" fmla="*/ 4064113 w 6610536"/>
              <a:gd name="connsiteY7881" fmla="*/ 1585660 h 6610536"/>
              <a:gd name="connsiteX7882" fmla="*/ 4067354 w 6610536"/>
              <a:gd name="connsiteY7882" fmla="*/ 1579535 h 6610536"/>
              <a:gd name="connsiteX7883" fmla="*/ 4068328 w 6610536"/>
              <a:gd name="connsiteY7883" fmla="*/ 1576499 h 6610536"/>
              <a:gd name="connsiteX7884" fmla="*/ 4069305 w 6610536"/>
              <a:gd name="connsiteY7884" fmla="*/ 1573462 h 6610536"/>
              <a:gd name="connsiteX7885" fmla="*/ 4069630 w 6610536"/>
              <a:gd name="connsiteY7885" fmla="*/ 1570667 h 6610536"/>
              <a:gd name="connsiteX7886" fmla="*/ 4069318 w 6610536"/>
              <a:gd name="connsiteY7886" fmla="*/ 1567681 h 6610536"/>
              <a:gd name="connsiteX7887" fmla="*/ 4071259 w 6610536"/>
              <a:gd name="connsiteY7887" fmla="*/ 1567391 h 6610536"/>
              <a:gd name="connsiteX7888" fmla="*/ 4073419 w 6610536"/>
              <a:gd name="connsiteY7888" fmla="*/ 1566878 h 6610536"/>
              <a:gd name="connsiteX7889" fmla="*/ 4077503 w 6610536"/>
              <a:gd name="connsiteY7889" fmla="*/ 1566502 h 6610536"/>
              <a:gd name="connsiteX7890" fmla="*/ 4081758 w 6610536"/>
              <a:gd name="connsiteY7890" fmla="*/ 1567191 h 6610536"/>
              <a:gd name="connsiteX7891" fmla="*/ 4085569 w 6610536"/>
              <a:gd name="connsiteY7891" fmla="*/ 1568326 h 6610536"/>
              <a:gd name="connsiteX7892" fmla="*/ 4089121 w 6610536"/>
              <a:gd name="connsiteY7892" fmla="*/ 1570543 h 6610536"/>
              <a:gd name="connsiteX7893" fmla="*/ 4090786 w 6610536"/>
              <a:gd name="connsiteY7893" fmla="*/ 1571761 h 6610536"/>
              <a:gd name="connsiteX7894" fmla="*/ 4091816 w 6610536"/>
              <a:gd name="connsiteY7894" fmla="*/ 1572791 h 6610536"/>
              <a:gd name="connsiteX7895" fmla="*/ 4093035 w 6610536"/>
              <a:gd name="connsiteY7895" fmla="*/ 1574456 h 6610536"/>
              <a:gd name="connsiteX7896" fmla="*/ 4094256 w 6610536"/>
              <a:gd name="connsiteY7896" fmla="*/ 1576121 h 6610536"/>
              <a:gd name="connsiteX7897" fmla="*/ 4095252 w 6610536"/>
              <a:gd name="connsiteY7897" fmla="*/ 1578010 h 6610536"/>
              <a:gd name="connsiteX7898" fmla="*/ 4095835 w 6610536"/>
              <a:gd name="connsiteY7898" fmla="*/ 1579486 h 6610536"/>
              <a:gd name="connsiteX7899" fmla="*/ 4095214 w 6610536"/>
              <a:gd name="connsiteY7899" fmla="*/ 1573514 h 6610536"/>
              <a:gd name="connsiteX7900" fmla="*/ 4095657 w 6610536"/>
              <a:gd name="connsiteY7900" fmla="*/ 1567716 h 6610536"/>
              <a:gd name="connsiteX7901" fmla="*/ 4096099 w 6610536"/>
              <a:gd name="connsiteY7901" fmla="*/ 1561916 h 6610536"/>
              <a:gd name="connsiteX7902" fmla="*/ 4097382 w 6610536"/>
              <a:gd name="connsiteY7902" fmla="*/ 1556513 h 6610536"/>
              <a:gd name="connsiteX7903" fmla="*/ 4099524 w 6610536"/>
              <a:gd name="connsiteY7903" fmla="*/ 1551073 h 6610536"/>
              <a:gd name="connsiteX7904" fmla="*/ 4101872 w 6610536"/>
              <a:gd name="connsiteY7904" fmla="*/ 1545843 h 6610536"/>
              <a:gd name="connsiteX7905" fmla="*/ 4104630 w 6610536"/>
              <a:gd name="connsiteY7905" fmla="*/ 1541023 h 6610536"/>
              <a:gd name="connsiteX7906" fmla="*/ 4108265 w 6610536"/>
              <a:gd name="connsiteY7906" fmla="*/ 1535740 h 6610536"/>
              <a:gd name="connsiteX7907" fmla="*/ 4111865 w 6610536"/>
              <a:gd name="connsiteY7907" fmla="*/ 1531316 h 6610536"/>
              <a:gd name="connsiteX7908" fmla="*/ 4116118 w 6610536"/>
              <a:gd name="connsiteY7908" fmla="*/ 1526650 h 6610536"/>
              <a:gd name="connsiteX7909" fmla="*/ 4120781 w 6610536"/>
              <a:gd name="connsiteY7909" fmla="*/ 1522399 h 6610536"/>
              <a:gd name="connsiteX7910" fmla="*/ 4125857 w 6610536"/>
              <a:gd name="connsiteY7910" fmla="*/ 1518559 h 6610536"/>
              <a:gd name="connsiteX7911" fmla="*/ 4131585 w 6610536"/>
              <a:gd name="connsiteY7911" fmla="*/ 1514478 h 6610536"/>
              <a:gd name="connsiteX7912" fmla="*/ 4137076 w 6610536"/>
              <a:gd name="connsiteY7912" fmla="*/ 1511050 h 6610536"/>
              <a:gd name="connsiteX7913" fmla="*/ 4143627 w 6610536"/>
              <a:gd name="connsiteY7913" fmla="*/ 1507794 h 6610536"/>
              <a:gd name="connsiteX7914" fmla="*/ 4149955 w 6610536"/>
              <a:gd name="connsiteY7914" fmla="*/ 1504763 h 6610536"/>
              <a:gd name="connsiteX7915" fmla="*/ 4150999 w 6610536"/>
              <a:gd name="connsiteY7915" fmla="*/ 1500010 h 6610536"/>
              <a:gd name="connsiteX7916" fmla="*/ 4151390 w 6610536"/>
              <a:gd name="connsiteY7916" fmla="*/ 1495498 h 6610536"/>
              <a:gd name="connsiteX7917" fmla="*/ 4151577 w 6610536"/>
              <a:gd name="connsiteY7917" fmla="*/ 1490780 h 6610536"/>
              <a:gd name="connsiteX7918" fmla="*/ 4151111 w 6610536"/>
              <a:gd name="connsiteY7918" fmla="*/ 1486302 h 6610536"/>
              <a:gd name="connsiteX7919" fmla="*/ 4150195 w 6610536"/>
              <a:gd name="connsiteY7919" fmla="*/ 1476914 h 6610536"/>
              <a:gd name="connsiteX7920" fmla="*/ 4149056 w 6610536"/>
              <a:gd name="connsiteY7920" fmla="*/ 1467752 h 6610536"/>
              <a:gd name="connsiteX7921" fmla="*/ 4148126 w 6610536"/>
              <a:gd name="connsiteY7921" fmla="*/ 1458794 h 6610536"/>
              <a:gd name="connsiteX7922" fmla="*/ 4148310 w 6610536"/>
              <a:gd name="connsiteY7922" fmla="*/ 1454076 h 6610536"/>
              <a:gd name="connsiteX7923" fmla="*/ 4148272 w 6610536"/>
              <a:gd name="connsiteY7923" fmla="*/ 1449581 h 6610536"/>
              <a:gd name="connsiteX7924" fmla="*/ 4148870 w 6610536"/>
              <a:gd name="connsiteY7924" fmla="*/ 1445273 h 6610536"/>
              <a:gd name="connsiteX7925" fmla="*/ 4149708 w 6610536"/>
              <a:gd name="connsiteY7925" fmla="*/ 1440316 h 6610536"/>
              <a:gd name="connsiteX7926" fmla="*/ 4151165 w 6610536"/>
              <a:gd name="connsiteY7926" fmla="*/ 1435975 h 6610536"/>
              <a:gd name="connsiteX7927" fmla="*/ 4153064 w 6610536"/>
              <a:gd name="connsiteY7927" fmla="*/ 1431190 h 6610536"/>
              <a:gd name="connsiteX7928" fmla="*/ 4155210 w 6610536"/>
              <a:gd name="connsiteY7928" fmla="*/ 1431105 h 6610536"/>
              <a:gd name="connsiteX7929" fmla="*/ 4157320 w 6610536"/>
              <a:gd name="connsiteY7929" fmla="*/ 1431879 h 6610536"/>
              <a:gd name="connsiteX7930" fmla="*/ 4159209 w 6610536"/>
              <a:gd name="connsiteY7930" fmla="*/ 1432876 h 6610536"/>
              <a:gd name="connsiteX7931" fmla="*/ 4161320 w 6610536"/>
              <a:gd name="connsiteY7931" fmla="*/ 1433649 h 6610536"/>
              <a:gd name="connsiteX7932" fmla="*/ 4164445 w 6610536"/>
              <a:gd name="connsiteY7932" fmla="*/ 1435881 h 6610536"/>
              <a:gd name="connsiteX7933" fmla="*/ 4167535 w 6610536"/>
              <a:gd name="connsiteY7933" fmla="*/ 1438971 h 6610536"/>
              <a:gd name="connsiteX7934" fmla="*/ 4170163 w 6610536"/>
              <a:gd name="connsiteY7934" fmla="*/ 1442938 h 6610536"/>
              <a:gd name="connsiteX7935" fmla="*/ 4172138 w 6610536"/>
              <a:gd name="connsiteY7935" fmla="*/ 1447142 h 6610536"/>
              <a:gd name="connsiteX7936" fmla="*/ 4174097 w 6610536"/>
              <a:gd name="connsiteY7936" fmla="*/ 1451776 h 6610536"/>
              <a:gd name="connsiteX7937" fmla="*/ 4174975 w 6610536"/>
              <a:gd name="connsiteY7937" fmla="*/ 1456667 h 6610536"/>
              <a:gd name="connsiteX7938" fmla="*/ 4175425 w 6610536"/>
              <a:gd name="connsiteY7938" fmla="*/ 1461574 h 6610536"/>
              <a:gd name="connsiteX7939" fmla="*/ 4175206 w 6610536"/>
              <a:gd name="connsiteY7939" fmla="*/ 1467151 h 6610536"/>
              <a:gd name="connsiteX7940" fmla="*/ 4174592 w 6610536"/>
              <a:gd name="connsiteY7940" fmla="*/ 1471885 h 6610536"/>
              <a:gd name="connsiteX7941" fmla="*/ 4173101 w 6610536"/>
              <a:gd name="connsiteY7941" fmla="*/ 1477084 h 6610536"/>
              <a:gd name="connsiteX7942" fmla="*/ 4170976 w 6610536"/>
              <a:gd name="connsiteY7942" fmla="*/ 1482094 h 6610536"/>
              <a:gd name="connsiteX7943" fmla="*/ 4169383 w 6610536"/>
              <a:gd name="connsiteY7943" fmla="*/ 1484512 h 6610536"/>
              <a:gd name="connsiteX7944" fmla="*/ 4168011 w 6610536"/>
              <a:gd name="connsiteY7944" fmla="*/ 1486707 h 6610536"/>
              <a:gd name="connsiteX7945" fmla="*/ 4166417 w 6610536"/>
              <a:gd name="connsiteY7945" fmla="*/ 1489124 h 6610536"/>
              <a:gd name="connsiteX7946" fmla="*/ 4164412 w 6610536"/>
              <a:gd name="connsiteY7946" fmla="*/ 1491130 h 6610536"/>
              <a:gd name="connsiteX7947" fmla="*/ 4162182 w 6610536"/>
              <a:gd name="connsiteY7947" fmla="*/ 1493360 h 6610536"/>
              <a:gd name="connsiteX7948" fmla="*/ 4159764 w 6610536"/>
              <a:gd name="connsiteY7948" fmla="*/ 1494955 h 6610536"/>
              <a:gd name="connsiteX7949" fmla="*/ 4164554 w 6610536"/>
              <a:gd name="connsiteY7949" fmla="*/ 1498405 h 6610536"/>
              <a:gd name="connsiteX7950" fmla="*/ 4169393 w 6610536"/>
              <a:gd name="connsiteY7950" fmla="*/ 1500571 h 6610536"/>
              <a:gd name="connsiteX7951" fmla="*/ 4174268 w 6610536"/>
              <a:gd name="connsiteY7951" fmla="*/ 1501879 h 6610536"/>
              <a:gd name="connsiteX7952" fmla="*/ 4178951 w 6610536"/>
              <a:gd name="connsiteY7952" fmla="*/ 1502551 h 6610536"/>
              <a:gd name="connsiteX7953" fmla="*/ 4184082 w 6610536"/>
              <a:gd name="connsiteY7953" fmla="*/ 1502777 h 6610536"/>
              <a:gd name="connsiteX7954" fmla="*/ 4189041 w 6610536"/>
              <a:gd name="connsiteY7954" fmla="*/ 1501939 h 6610536"/>
              <a:gd name="connsiteX7955" fmla="*/ 4193774 w 6610536"/>
              <a:gd name="connsiteY7955" fmla="*/ 1501324 h 6610536"/>
              <a:gd name="connsiteX7956" fmla="*/ 4198749 w 6610536"/>
              <a:gd name="connsiteY7956" fmla="*/ 1500058 h 6610536"/>
              <a:gd name="connsiteX7957" fmla="*/ 4208511 w 6610536"/>
              <a:gd name="connsiteY7957" fmla="*/ 1496890 h 6610536"/>
              <a:gd name="connsiteX7958" fmla="*/ 4218512 w 6610536"/>
              <a:gd name="connsiteY7958" fmla="*/ 1493071 h 6610536"/>
              <a:gd name="connsiteX7959" fmla="*/ 4226886 w 6610536"/>
              <a:gd name="connsiteY7959" fmla="*/ 1490454 h 6610536"/>
              <a:gd name="connsiteX7960" fmla="*/ 4227111 w 6610536"/>
              <a:gd name="connsiteY7960" fmla="*/ 1490252 h 6610536"/>
              <a:gd name="connsiteX7961" fmla="*/ 4230670 w 6610536"/>
              <a:gd name="connsiteY7961" fmla="*/ 1487527 h 6610536"/>
              <a:gd name="connsiteX7962" fmla="*/ 4231759 w 6610536"/>
              <a:gd name="connsiteY7962" fmla="*/ 1486800 h 6610536"/>
              <a:gd name="connsiteX7963" fmla="*/ 4035355 w 6610536"/>
              <a:gd name="connsiteY7963" fmla="*/ 1290396 h 6610536"/>
              <a:gd name="connsiteX7964" fmla="*/ 4032306 w 6610536"/>
              <a:gd name="connsiteY7964" fmla="*/ 1291522 h 6610536"/>
              <a:gd name="connsiteX7965" fmla="*/ 4028100 w 6610536"/>
              <a:gd name="connsiteY7965" fmla="*/ 1293214 h 6610536"/>
              <a:gd name="connsiteX7966" fmla="*/ 4024162 w 6610536"/>
              <a:gd name="connsiteY7966" fmla="*/ 1293809 h 6610536"/>
              <a:gd name="connsiteX7967" fmla="*/ 4019822 w 6610536"/>
              <a:gd name="connsiteY7967" fmla="*/ 1293552 h 6610536"/>
              <a:gd name="connsiteX7968" fmla="*/ 4015915 w 6610536"/>
              <a:gd name="connsiteY7968" fmla="*/ 1293274 h 6610536"/>
              <a:gd name="connsiteX7969" fmla="*/ 4011802 w 6610536"/>
              <a:gd name="connsiteY7969" fmla="*/ 1292790 h 6610536"/>
              <a:gd name="connsiteX7970" fmla="*/ 4007724 w 6610536"/>
              <a:gd name="connsiteY7970" fmla="*/ 1291433 h 6610536"/>
              <a:gd name="connsiteX7971" fmla="*/ 4004096 w 6610536"/>
              <a:gd name="connsiteY7971" fmla="*/ 1289622 h 6610536"/>
              <a:gd name="connsiteX7972" fmla="*/ 3999826 w 6610536"/>
              <a:gd name="connsiteY7972" fmla="*/ 1287618 h 6610536"/>
              <a:gd name="connsiteX7973" fmla="*/ 3995801 w 6610536"/>
              <a:gd name="connsiteY7973" fmla="*/ 1284955 h 6610536"/>
              <a:gd name="connsiteX7974" fmla="*/ 1791262 w 6610536"/>
              <a:gd name="connsiteY7974" fmla="*/ 1274595 h 6610536"/>
              <a:gd name="connsiteX7975" fmla="*/ 1790906 w 6610536"/>
              <a:gd name="connsiteY7975" fmla="*/ 1278464 h 6610536"/>
              <a:gd name="connsiteX7976" fmla="*/ 1790080 w 6610536"/>
              <a:gd name="connsiteY7976" fmla="*/ 1284191 h 6610536"/>
              <a:gd name="connsiteX7977" fmla="*/ 1788317 w 6610536"/>
              <a:gd name="connsiteY7977" fmla="*/ 1290854 h 6610536"/>
              <a:gd name="connsiteX7978" fmla="*/ 1785940 w 6610536"/>
              <a:gd name="connsiteY7978" fmla="*/ 1297838 h 6610536"/>
              <a:gd name="connsiteX7979" fmla="*/ 1782939 w 6610536"/>
              <a:gd name="connsiteY7979" fmla="*/ 1305447 h 6610536"/>
              <a:gd name="connsiteX7980" fmla="*/ 1778948 w 6610536"/>
              <a:gd name="connsiteY7980" fmla="*/ 1307704 h 6610536"/>
              <a:gd name="connsiteX7981" fmla="*/ 1778428 w 6610536"/>
              <a:gd name="connsiteY7981" fmla="*/ 1307921 h 6610536"/>
              <a:gd name="connsiteX7982" fmla="*/ 1775529 w 6610536"/>
              <a:gd name="connsiteY7982" fmla="*/ 1304628 h 6610536"/>
              <a:gd name="connsiteX7983" fmla="*/ 1772726 w 6610536"/>
              <a:gd name="connsiteY7983" fmla="*/ 1300053 h 6610536"/>
              <a:gd name="connsiteX7984" fmla="*/ 1770349 w 6610536"/>
              <a:gd name="connsiteY7984" fmla="*/ 1295462 h 6610536"/>
              <a:gd name="connsiteX7985" fmla="*/ 1768431 w 6610536"/>
              <a:gd name="connsiteY7985" fmla="*/ 1290002 h 6610536"/>
              <a:gd name="connsiteX7986" fmla="*/ 1770678 w 6610536"/>
              <a:gd name="connsiteY7986" fmla="*/ 1286936 h 6610536"/>
              <a:gd name="connsiteX7987" fmla="*/ 1772892 w 6610536"/>
              <a:gd name="connsiteY7987" fmla="*/ 1284722 h 6610536"/>
              <a:gd name="connsiteX7988" fmla="*/ 1775515 w 6610536"/>
              <a:gd name="connsiteY7988" fmla="*/ 1282918 h 6610536"/>
              <a:gd name="connsiteX7989" fmla="*/ 1777934 w 6610536"/>
              <a:gd name="connsiteY7989" fmla="*/ 1280909 h 6610536"/>
              <a:gd name="connsiteX7990" fmla="*/ 1780353 w 6610536"/>
              <a:gd name="connsiteY7990" fmla="*/ 1278899 h 6610536"/>
              <a:gd name="connsiteX7991" fmla="*/ 1782313 w 6610536"/>
              <a:gd name="connsiteY7991" fmla="*/ 1277760 h 6610536"/>
              <a:gd name="connsiteX7992" fmla="*/ 1784904 w 6610536"/>
              <a:gd name="connsiteY7992" fmla="*/ 1276807 h 6610536"/>
              <a:gd name="connsiteX7993" fmla="*/ 1787289 w 6610536"/>
              <a:gd name="connsiteY7993" fmla="*/ 1275654 h 6610536"/>
              <a:gd name="connsiteX7994" fmla="*/ 1789659 w 6610536"/>
              <a:gd name="connsiteY7994" fmla="*/ 1274922 h 6610536"/>
              <a:gd name="connsiteX7995" fmla="*/ 3777712 w 6610536"/>
              <a:gd name="connsiteY7995" fmla="*/ 1230631 h 6610536"/>
              <a:gd name="connsiteX7996" fmla="*/ 3782385 w 6610536"/>
              <a:gd name="connsiteY7996" fmla="*/ 1232138 h 6610536"/>
              <a:gd name="connsiteX7997" fmla="*/ 3786831 w 6610536"/>
              <a:gd name="connsiteY7997" fmla="*/ 1233872 h 6610536"/>
              <a:gd name="connsiteX7998" fmla="*/ 3790601 w 6610536"/>
              <a:gd name="connsiteY7998" fmla="*/ 1236282 h 6610536"/>
              <a:gd name="connsiteX7999" fmla="*/ 3794143 w 6610536"/>
              <a:gd name="connsiteY7999" fmla="*/ 1238920 h 6610536"/>
              <a:gd name="connsiteX8000" fmla="*/ 3796820 w 6610536"/>
              <a:gd name="connsiteY8000" fmla="*/ 1241598 h 6610536"/>
              <a:gd name="connsiteX8001" fmla="*/ 3799272 w 6610536"/>
              <a:gd name="connsiteY8001" fmla="*/ 1244502 h 6610536"/>
              <a:gd name="connsiteX8002" fmla="*/ 3801293 w 6610536"/>
              <a:gd name="connsiteY8002" fmla="*/ 1247426 h 6610536"/>
              <a:gd name="connsiteX8003" fmla="*/ 3803517 w 6610536"/>
              <a:gd name="connsiteY8003" fmla="*/ 1250558 h 6610536"/>
              <a:gd name="connsiteX8004" fmla="*/ 3804651 w 6610536"/>
              <a:gd name="connsiteY8004" fmla="*/ 1253954 h 6610536"/>
              <a:gd name="connsiteX8005" fmla="*/ 3805786 w 6610536"/>
              <a:gd name="connsiteY8005" fmla="*/ 1257350 h 6610536"/>
              <a:gd name="connsiteX8006" fmla="*/ 3806471 w 6610536"/>
              <a:gd name="connsiteY8006" fmla="*/ 1261199 h 6610536"/>
              <a:gd name="connsiteX8007" fmla="*/ 3806499 w 6610536"/>
              <a:gd name="connsiteY8007" fmla="*/ 1263608 h 6610536"/>
              <a:gd name="connsiteX8008" fmla="*/ 3811303 w 6610536"/>
              <a:gd name="connsiteY8008" fmla="*/ 1264728 h 6610536"/>
              <a:gd name="connsiteX8009" fmla="*/ 3817812 w 6610536"/>
              <a:gd name="connsiteY8009" fmla="*/ 1266747 h 6610536"/>
              <a:gd name="connsiteX8010" fmla="*/ 3824505 w 6610536"/>
              <a:gd name="connsiteY8010" fmla="*/ 1269396 h 6610536"/>
              <a:gd name="connsiteX8011" fmla="*/ 3832415 w 6610536"/>
              <a:gd name="connsiteY8011" fmla="*/ 1273266 h 6610536"/>
              <a:gd name="connsiteX8012" fmla="*/ 3828853 w 6610536"/>
              <a:gd name="connsiteY8012" fmla="*/ 1280483 h 6610536"/>
              <a:gd name="connsiteX8013" fmla="*/ 3825582 w 6610536"/>
              <a:gd name="connsiteY8013" fmla="*/ 1286191 h 6610536"/>
              <a:gd name="connsiteX8014" fmla="*/ 3822151 w 6610536"/>
              <a:gd name="connsiteY8014" fmla="*/ 1290841 h 6610536"/>
              <a:gd name="connsiteX8015" fmla="*/ 3818760 w 6610536"/>
              <a:gd name="connsiteY8015" fmla="*/ 1294638 h 6610536"/>
              <a:gd name="connsiteX8016" fmla="*/ 3815414 w 6610536"/>
              <a:gd name="connsiteY8016" fmla="*/ 1297578 h 6610536"/>
              <a:gd name="connsiteX8017" fmla="*/ 3812112 w 6610536"/>
              <a:gd name="connsiteY8017" fmla="*/ 1299661 h 6610536"/>
              <a:gd name="connsiteX8018" fmla="*/ 3808648 w 6610536"/>
              <a:gd name="connsiteY8018" fmla="*/ 1300688 h 6610536"/>
              <a:gd name="connsiteX8019" fmla="*/ 3805206 w 6610536"/>
              <a:gd name="connsiteY8019" fmla="*/ 1301287 h 6610536"/>
              <a:gd name="connsiteX8020" fmla="*/ 3802457 w 6610536"/>
              <a:gd name="connsiteY8020" fmla="*/ 1300785 h 6610536"/>
              <a:gd name="connsiteX8021" fmla="*/ 3799507 w 6610536"/>
              <a:gd name="connsiteY8021" fmla="*/ 1300081 h 6610536"/>
              <a:gd name="connsiteX8022" fmla="*/ 3796804 w 6610536"/>
              <a:gd name="connsiteY8022" fmla="*/ 1298723 h 6610536"/>
              <a:gd name="connsiteX8023" fmla="*/ 3795404 w 6610536"/>
              <a:gd name="connsiteY8023" fmla="*/ 1298019 h 6610536"/>
              <a:gd name="connsiteX8024" fmla="*/ 3795024 w 6610536"/>
              <a:gd name="connsiteY8024" fmla="*/ 1298600 h 6610536"/>
              <a:gd name="connsiteX8025" fmla="*/ 3792290 w 6610536"/>
              <a:gd name="connsiteY8025" fmla="*/ 1301745 h 6610536"/>
              <a:gd name="connsiteX8026" fmla="*/ 3789761 w 6610536"/>
              <a:gd name="connsiteY8026" fmla="*/ 1305097 h 6610536"/>
              <a:gd name="connsiteX8027" fmla="*/ 3786596 w 6610536"/>
              <a:gd name="connsiteY8027" fmla="*/ 1308261 h 6610536"/>
              <a:gd name="connsiteX8028" fmla="*/ 3783018 w 6610536"/>
              <a:gd name="connsiteY8028" fmla="*/ 1311017 h 6610536"/>
              <a:gd name="connsiteX8029" fmla="*/ 3779666 w 6610536"/>
              <a:gd name="connsiteY8029" fmla="*/ 1313545 h 6610536"/>
              <a:gd name="connsiteX8030" fmla="*/ 3776089 w 6610536"/>
              <a:gd name="connsiteY8030" fmla="*/ 1316299 h 6610536"/>
              <a:gd name="connsiteX8031" fmla="*/ 3771892 w 6610536"/>
              <a:gd name="connsiteY8031" fmla="*/ 1318435 h 6610536"/>
              <a:gd name="connsiteX8032" fmla="*/ 3768129 w 6610536"/>
              <a:gd name="connsiteY8032" fmla="*/ 1320551 h 6610536"/>
              <a:gd name="connsiteX8033" fmla="*/ 3763746 w 6610536"/>
              <a:gd name="connsiteY8033" fmla="*/ 1322049 h 6610536"/>
              <a:gd name="connsiteX8034" fmla="*/ 3759593 w 6610536"/>
              <a:gd name="connsiteY8034" fmla="*/ 1323320 h 6610536"/>
              <a:gd name="connsiteX8035" fmla="*/ 3754797 w 6610536"/>
              <a:gd name="connsiteY8035" fmla="*/ 1324406 h 6610536"/>
              <a:gd name="connsiteX8036" fmla="*/ 3751090 w 6610536"/>
              <a:gd name="connsiteY8036" fmla="*/ 1320699 h 6610536"/>
              <a:gd name="connsiteX8037" fmla="*/ 3747608 w 6610536"/>
              <a:gd name="connsiteY8037" fmla="*/ 1316765 h 6610536"/>
              <a:gd name="connsiteX8038" fmla="*/ 3744538 w 6610536"/>
              <a:gd name="connsiteY8038" fmla="*/ 1313243 h 6610536"/>
              <a:gd name="connsiteX8039" fmla="*/ 3741921 w 6610536"/>
              <a:gd name="connsiteY8039" fmla="*/ 1309268 h 6610536"/>
              <a:gd name="connsiteX8040" fmla="*/ 3739715 w 6610536"/>
              <a:gd name="connsiteY8040" fmla="*/ 1305706 h 6610536"/>
              <a:gd name="connsiteX8041" fmla="*/ 3738148 w 6610536"/>
              <a:gd name="connsiteY8041" fmla="*/ 1302330 h 6610536"/>
              <a:gd name="connsiteX8042" fmla="*/ 3736376 w 6610536"/>
              <a:gd name="connsiteY8042" fmla="*/ 1298747 h 6610536"/>
              <a:gd name="connsiteX8043" fmla="*/ 3735446 w 6610536"/>
              <a:gd name="connsiteY8043" fmla="*/ 1295557 h 6610536"/>
              <a:gd name="connsiteX8044" fmla="*/ 3734517 w 6610536"/>
              <a:gd name="connsiteY8044" fmla="*/ 1292366 h 6610536"/>
              <a:gd name="connsiteX8045" fmla="*/ 3734226 w 6610536"/>
              <a:gd name="connsiteY8045" fmla="*/ 1289362 h 6610536"/>
              <a:gd name="connsiteX8046" fmla="*/ 3734161 w 6610536"/>
              <a:gd name="connsiteY8046" fmla="*/ 1286131 h 6610536"/>
              <a:gd name="connsiteX8047" fmla="*/ 3734301 w 6610536"/>
              <a:gd name="connsiteY8047" fmla="*/ 1283105 h 6610536"/>
              <a:gd name="connsiteX8048" fmla="*/ 3734670 w 6610536"/>
              <a:gd name="connsiteY8048" fmla="*/ 1279854 h 6610536"/>
              <a:gd name="connsiteX8049" fmla="*/ 3735655 w 6610536"/>
              <a:gd name="connsiteY8049" fmla="*/ 1277220 h 6610536"/>
              <a:gd name="connsiteX8050" fmla="*/ 3736659 w 6610536"/>
              <a:gd name="connsiteY8050" fmla="*/ 1274157 h 6610536"/>
              <a:gd name="connsiteX8051" fmla="*/ 3737646 w 6610536"/>
              <a:gd name="connsiteY8051" fmla="*/ 1271523 h 6610536"/>
              <a:gd name="connsiteX8052" fmla="*/ 3739082 w 6610536"/>
              <a:gd name="connsiteY8052" fmla="*/ 1268438 h 6610536"/>
              <a:gd name="connsiteX8053" fmla="*/ 3740706 w 6610536"/>
              <a:gd name="connsiteY8053" fmla="*/ 1265990 h 6610536"/>
              <a:gd name="connsiteX8054" fmla="*/ 3744404 w 6610536"/>
              <a:gd name="connsiteY8054" fmla="*/ 1260643 h 6610536"/>
              <a:gd name="connsiteX8055" fmla="*/ 3748969 w 6610536"/>
              <a:gd name="connsiteY8055" fmla="*/ 1255257 h 6610536"/>
              <a:gd name="connsiteX8056" fmla="*/ 3754170 w 6610536"/>
              <a:gd name="connsiteY8056" fmla="*/ 1250056 h 6610536"/>
              <a:gd name="connsiteX8057" fmla="*/ 3759350 w 6610536"/>
              <a:gd name="connsiteY8057" fmla="*/ 1245287 h 6610536"/>
              <a:gd name="connsiteX8058" fmla="*/ 3765396 w 6610536"/>
              <a:gd name="connsiteY8058" fmla="*/ 1240477 h 6610536"/>
              <a:gd name="connsiteX8059" fmla="*/ 1752777 w 6610536"/>
              <a:gd name="connsiteY8059" fmla="*/ 1224462 h 6610536"/>
              <a:gd name="connsiteX8060" fmla="*/ 1753416 w 6610536"/>
              <a:gd name="connsiteY8060" fmla="*/ 1224507 h 6610536"/>
              <a:gd name="connsiteX8061" fmla="*/ 1756386 w 6610536"/>
              <a:gd name="connsiteY8061" fmla="*/ 1225289 h 6610536"/>
              <a:gd name="connsiteX8062" fmla="*/ 1759357 w 6610536"/>
              <a:gd name="connsiteY8062" fmla="*/ 1226069 h 6610536"/>
              <a:gd name="connsiteX8063" fmla="*/ 1762594 w 6610536"/>
              <a:gd name="connsiteY8063" fmla="*/ 1227740 h 6610536"/>
              <a:gd name="connsiteX8064" fmla="*/ 1765818 w 6610536"/>
              <a:gd name="connsiteY8064" fmla="*/ 1229710 h 6610536"/>
              <a:gd name="connsiteX8065" fmla="*/ 1769618 w 6610536"/>
              <a:gd name="connsiteY8065" fmla="*/ 1232258 h 6610536"/>
              <a:gd name="connsiteX8066" fmla="*/ 1772807 w 6610536"/>
              <a:gd name="connsiteY8066" fmla="*/ 1235129 h 6610536"/>
              <a:gd name="connsiteX8067" fmla="*/ 1778016 w 6610536"/>
              <a:gd name="connsiteY8067" fmla="*/ 1240019 h 6610536"/>
              <a:gd name="connsiteX8068" fmla="*/ 1780315 w 6610536"/>
              <a:gd name="connsiteY8068" fmla="*/ 1242623 h 6610536"/>
              <a:gd name="connsiteX8069" fmla="*/ 1782600 w 6610536"/>
              <a:gd name="connsiteY8069" fmla="*/ 1245531 h 6610536"/>
              <a:gd name="connsiteX8070" fmla="*/ 1784875 w 6610536"/>
              <a:gd name="connsiteY8070" fmla="*/ 1248735 h 6610536"/>
              <a:gd name="connsiteX8071" fmla="*/ 1786862 w 6610536"/>
              <a:gd name="connsiteY8071" fmla="*/ 1251655 h 6610536"/>
              <a:gd name="connsiteX8072" fmla="*/ 1787646 w 6610536"/>
              <a:gd name="connsiteY8072" fmla="*/ 1253062 h 6610536"/>
              <a:gd name="connsiteX8073" fmla="*/ 1783730 w 6610536"/>
              <a:gd name="connsiteY8073" fmla="*/ 1253237 h 6610536"/>
              <a:gd name="connsiteX8074" fmla="*/ 1779803 w 6610536"/>
              <a:gd name="connsiteY8074" fmla="*/ 1253414 h 6610536"/>
              <a:gd name="connsiteX8075" fmla="*/ 1776123 w 6610536"/>
              <a:gd name="connsiteY8075" fmla="*/ 1252927 h 6610536"/>
              <a:gd name="connsiteX8076" fmla="*/ 1772900 w 6610536"/>
              <a:gd name="connsiteY8076" fmla="*/ 1251983 h 6610536"/>
              <a:gd name="connsiteX8077" fmla="*/ 1769487 w 6610536"/>
              <a:gd name="connsiteY8077" fmla="*/ 1250395 h 6610536"/>
              <a:gd name="connsiteX8078" fmla="*/ 1766719 w 6610536"/>
              <a:gd name="connsiteY8078" fmla="*/ 1248994 h 6610536"/>
              <a:gd name="connsiteX8079" fmla="*/ 1764200 w 6610536"/>
              <a:gd name="connsiteY8079" fmla="*/ 1246929 h 6610536"/>
              <a:gd name="connsiteX8080" fmla="*/ 1761718 w 6610536"/>
              <a:gd name="connsiteY8080" fmla="*/ 1243994 h 6610536"/>
              <a:gd name="connsiteX8081" fmla="*/ 1759882 w 6610536"/>
              <a:gd name="connsiteY8081" fmla="*/ 1241244 h 6610536"/>
              <a:gd name="connsiteX8082" fmla="*/ 1758046 w 6610536"/>
              <a:gd name="connsiteY8082" fmla="*/ 1238498 h 6610536"/>
              <a:gd name="connsiteX8083" fmla="*/ 1756229 w 6610536"/>
              <a:gd name="connsiteY8083" fmla="*/ 1235312 h 6610536"/>
              <a:gd name="connsiteX8084" fmla="*/ 1755076 w 6610536"/>
              <a:gd name="connsiteY8084" fmla="*/ 1231880 h 6610536"/>
              <a:gd name="connsiteX8085" fmla="*/ 1754153 w 6610536"/>
              <a:gd name="connsiteY8085" fmla="*/ 1228220 h 6610536"/>
              <a:gd name="connsiteX8086" fmla="*/ 1752792 w 6610536"/>
              <a:gd name="connsiteY8086" fmla="*/ 1224580 h 6610536"/>
              <a:gd name="connsiteX8087" fmla="*/ 3865014 w 6610536"/>
              <a:gd name="connsiteY8087" fmla="*/ 1152392 h 6610536"/>
              <a:gd name="connsiteX8088" fmla="*/ 3866237 w 6610536"/>
              <a:gd name="connsiteY8088" fmla="*/ 1154056 h 6610536"/>
              <a:gd name="connsiteX8089" fmla="*/ 3867485 w 6610536"/>
              <a:gd name="connsiteY8089" fmla="*/ 1154866 h 6610536"/>
              <a:gd name="connsiteX8090" fmla="*/ 3870398 w 6610536"/>
              <a:gd name="connsiteY8090" fmla="*/ 1156896 h 6610536"/>
              <a:gd name="connsiteX8091" fmla="*/ 3873354 w 6610536"/>
              <a:gd name="connsiteY8091" fmla="*/ 1157648 h 6610536"/>
              <a:gd name="connsiteX8092" fmla="*/ 3876089 w 6610536"/>
              <a:gd name="connsiteY8092" fmla="*/ 1158621 h 6610536"/>
              <a:gd name="connsiteX8093" fmla="*/ 3879044 w 6610536"/>
              <a:gd name="connsiteY8093" fmla="*/ 1159374 h 6610536"/>
              <a:gd name="connsiteX8094" fmla="*/ 3881561 w 6610536"/>
              <a:gd name="connsiteY8094" fmla="*/ 1160564 h 6610536"/>
              <a:gd name="connsiteX8095" fmla="*/ 3884471 w 6610536"/>
              <a:gd name="connsiteY8095" fmla="*/ 1162597 h 6610536"/>
              <a:gd name="connsiteX8096" fmla="*/ 3885707 w 6610536"/>
              <a:gd name="connsiteY8096" fmla="*/ 1163834 h 6610536"/>
              <a:gd name="connsiteX8097" fmla="*/ 3886930 w 6610536"/>
              <a:gd name="connsiteY8097" fmla="*/ 1165495 h 6610536"/>
              <a:gd name="connsiteX8098" fmla="*/ 3884301 w 6610536"/>
              <a:gd name="connsiteY8098" fmla="*/ 1167713 h 6610536"/>
              <a:gd name="connsiteX8099" fmla="*/ 3881657 w 6610536"/>
              <a:gd name="connsiteY8099" fmla="*/ 1170357 h 6610536"/>
              <a:gd name="connsiteX8100" fmla="*/ 3879455 w 6610536"/>
              <a:gd name="connsiteY8100" fmla="*/ 1172560 h 6610536"/>
              <a:gd name="connsiteX8101" fmla="*/ 3877676 w 6610536"/>
              <a:gd name="connsiteY8101" fmla="*/ 1174748 h 6610536"/>
              <a:gd name="connsiteX8102" fmla="*/ 3876312 w 6610536"/>
              <a:gd name="connsiteY8102" fmla="*/ 1177349 h 6610536"/>
              <a:gd name="connsiteX8103" fmla="*/ 3875166 w 6610536"/>
              <a:gd name="connsiteY8103" fmla="*/ 1179729 h 6610536"/>
              <a:gd name="connsiteX8104" fmla="*/ 3874022 w 6610536"/>
              <a:gd name="connsiteY8104" fmla="*/ 1182111 h 6610536"/>
              <a:gd name="connsiteX8105" fmla="*/ 3873304 w 6610536"/>
              <a:gd name="connsiteY8105" fmla="*/ 1184477 h 6610536"/>
              <a:gd name="connsiteX8106" fmla="*/ 3873026 w 6610536"/>
              <a:gd name="connsiteY8106" fmla="*/ 1186402 h 6610536"/>
              <a:gd name="connsiteX8107" fmla="*/ 3872941 w 6610536"/>
              <a:gd name="connsiteY8107" fmla="*/ 1188961 h 6610536"/>
              <a:gd name="connsiteX8108" fmla="*/ 3873003 w 6610536"/>
              <a:gd name="connsiteY8108" fmla="*/ 1193429 h 6610536"/>
              <a:gd name="connsiteX8109" fmla="*/ 3873918 w 6610536"/>
              <a:gd name="connsiteY8109" fmla="*/ 1197870 h 6610536"/>
              <a:gd name="connsiteX8110" fmla="*/ 3875245 w 6610536"/>
              <a:gd name="connsiteY8110" fmla="*/ 1202723 h 6610536"/>
              <a:gd name="connsiteX8111" fmla="*/ 3876588 w 6610536"/>
              <a:gd name="connsiteY8111" fmla="*/ 1207149 h 6610536"/>
              <a:gd name="connsiteX8112" fmla="*/ 3878354 w 6610536"/>
              <a:gd name="connsiteY8112" fmla="*/ 1211560 h 6610536"/>
              <a:gd name="connsiteX8113" fmla="*/ 3882098 w 6610536"/>
              <a:gd name="connsiteY8113" fmla="*/ 1220590 h 6610536"/>
              <a:gd name="connsiteX8114" fmla="*/ 3883644 w 6610536"/>
              <a:gd name="connsiteY8114" fmla="*/ 1225221 h 6610536"/>
              <a:gd name="connsiteX8115" fmla="*/ 3884559 w 6610536"/>
              <a:gd name="connsiteY8115" fmla="*/ 1229662 h 6610536"/>
              <a:gd name="connsiteX8116" fmla="*/ 3885254 w 6610536"/>
              <a:gd name="connsiteY8116" fmla="*/ 1234322 h 6610536"/>
              <a:gd name="connsiteX8117" fmla="*/ 3884757 w 6610536"/>
              <a:gd name="connsiteY8117" fmla="*/ 1236468 h 6610536"/>
              <a:gd name="connsiteX8118" fmla="*/ 3884671 w 6610536"/>
              <a:gd name="connsiteY8118" fmla="*/ 1239028 h 6610536"/>
              <a:gd name="connsiteX8119" fmla="*/ 3880613 w 6610536"/>
              <a:gd name="connsiteY8119" fmla="*/ 1239376 h 6610536"/>
              <a:gd name="connsiteX8120" fmla="*/ 3876529 w 6610536"/>
              <a:gd name="connsiteY8120" fmla="*/ 1240578 h 6610536"/>
              <a:gd name="connsiteX8121" fmla="*/ 3872428 w 6610536"/>
              <a:gd name="connsiteY8121" fmla="*/ 1242207 h 6610536"/>
              <a:gd name="connsiteX8122" fmla="*/ 3868754 w 6610536"/>
              <a:gd name="connsiteY8122" fmla="*/ 1243819 h 6610536"/>
              <a:gd name="connsiteX8123" fmla="*/ 3860306 w 6610536"/>
              <a:gd name="connsiteY8123" fmla="*/ 1248149 h 6610536"/>
              <a:gd name="connsiteX8124" fmla="*/ 3852091 w 6610536"/>
              <a:gd name="connsiteY8124" fmla="*/ 1251832 h 6610536"/>
              <a:gd name="connsiteX8125" fmla="*/ 3848196 w 6610536"/>
              <a:gd name="connsiteY8125" fmla="*/ 1253665 h 6610536"/>
              <a:gd name="connsiteX8126" fmla="*/ 3844111 w 6610536"/>
              <a:gd name="connsiteY8126" fmla="*/ 1254868 h 6610536"/>
              <a:gd name="connsiteX8127" fmla="*/ 3840040 w 6610536"/>
              <a:gd name="connsiteY8127" fmla="*/ 1255644 h 6610536"/>
              <a:gd name="connsiteX8128" fmla="*/ 3835968 w 6610536"/>
              <a:gd name="connsiteY8128" fmla="*/ 1256420 h 6610536"/>
              <a:gd name="connsiteX8129" fmla="*/ 3832145 w 6610536"/>
              <a:gd name="connsiteY8129" fmla="*/ 1256122 h 6610536"/>
              <a:gd name="connsiteX8130" fmla="*/ 3828146 w 6610536"/>
              <a:gd name="connsiteY8130" fmla="*/ 1254766 h 6610536"/>
              <a:gd name="connsiteX8131" fmla="*/ 3824366 w 6610536"/>
              <a:gd name="connsiteY8131" fmla="*/ 1253190 h 6610536"/>
              <a:gd name="connsiteX8132" fmla="*/ 3820217 w 6610536"/>
              <a:gd name="connsiteY8132" fmla="*/ 1249923 h 6610536"/>
              <a:gd name="connsiteX8133" fmla="*/ 3824199 w 6610536"/>
              <a:gd name="connsiteY8133" fmla="*/ 1245530 h 6610536"/>
              <a:gd name="connsiteX8134" fmla="*/ 3827532 w 6610536"/>
              <a:gd name="connsiteY8134" fmla="*/ 1241374 h 6610536"/>
              <a:gd name="connsiteX8135" fmla="*/ 3830218 w 6610536"/>
              <a:gd name="connsiteY8135" fmla="*/ 1237452 h 6610536"/>
              <a:gd name="connsiteX8136" fmla="*/ 3832479 w 6610536"/>
              <a:gd name="connsiteY8136" fmla="*/ 1233542 h 6610536"/>
              <a:gd name="connsiteX8137" fmla="*/ 3833858 w 6610536"/>
              <a:gd name="connsiteY8137" fmla="*/ 1230515 h 6610536"/>
              <a:gd name="connsiteX8138" fmla="*/ 3834826 w 6610536"/>
              <a:gd name="connsiteY8138" fmla="*/ 1227076 h 6610536"/>
              <a:gd name="connsiteX8139" fmla="*/ 3835147 w 6610536"/>
              <a:gd name="connsiteY8139" fmla="*/ 1223872 h 6610536"/>
              <a:gd name="connsiteX8140" fmla="*/ 3835466 w 6610536"/>
              <a:gd name="connsiteY8140" fmla="*/ 1220667 h 6610536"/>
              <a:gd name="connsiteX8141" fmla="*/ 3835155 w 6610536"/>
              <a:gd name="connsiteY8141" fmla="*/ 1217270 h 6610536"/>
              <a:gd name="connsiteX8142" fmla="*/ 3834403 w 6610536"/>
              <a:gd name="connsiteY8142" fmla="*/ 1214315 h 6610536"/>
              <a:gd name="connsiteX8143" fmla="*/ 3832720 w 6610536"/>
              <a:gd name="connsiteY8143" fmla="*/ 1207345 h 6610536"/>
              <a:gd name="connsiteX8144" fmla="*/ 3829994 w 6610536"/>
              <a:gd name="connsiteY8144" fmla="*/ 1199772 h 6610536"/>
              <a:gd name="connsiteX8145" fmla="*/ 3826898 w 6610536"/>
              <a:gd name="connsiteY8145" fmla="*/ 1190508 h 6610536"/>
              <a:gd name="connsiteX8146" fmla="*/ 3830233 w 6610536"/>
              <a:gd name="connsiteY8146" fmla="*/ 1186351 h 6610536"/>
              <a:gd name="connsiteX8147" fmla="*/ 3833537 w 6610536"/>
              <a:gd name="connsiteY8147" fmla="*/ 1183046 h 6610536"/>
              <a:gd name="connsiteX8148" fmla="*/ 3836608 w 6610536"/>
              <a:gd name="connsiteY8148" fmla="*/ 1180389 h 6610536"/>
              <a:gd name="connsiteX8149" fmla="*/ 3839472 w 6610536"/>
              <a:gd name="connsiteY8149" fmla="*/ 1177525 h 6610536"/>
              <a:gd name="connsiteX8150" fmla="*/ 3844921 w 6610536"/>
              <a:gd name="connsiteY8150" fmla="*/ 1173722 h 6610536"/>
              <a:gd name="connsiteX8151" fmla="*/ 3849933 w 6610536"/>
              <a:gd name="connsiteY8151" fmla="*/ 1170359 h 6610536"/>
              <a:gd name="connsiteX8152" fmla="*/ 3854295 w 6610536"/>
              <a:gd name="connsiteY8152" fmla="*/ 1167230 h 6610536"/>
              <a:gd name="connsiteX8153" fmla="*/ 3856058 w 6610536"/>
              <a:gd name="connsiteY8153" fmla="*/ 1165467 h 6610536"/>
              <a:gd name="connsiteX8154" fmla="*/ 3858040 w 6610536"/>
              <a:gd name="connsiteY8154" fmla="*/ 1163485 h 6610536"/>
              <a:gd name="connsiteX8155" fmla="*/ 3860023 w 6610536"/>
              <a:gd name="connsiteY8155" fmla="*/ 1161502 h 6610536"/>
              <a:gd name="connsiteX8156" fmla="*/ 3861597 w 6610536"/>
              <a:gd name="connsiteY8156" fmla="*/ 1159107 h 6610536"/>
              <a:gd name="connsiteX8157" fmla="*/ 3863181 w 6610536"/>
              <a:gd name="connsiteY8157" fmla="*/ 1156286 h 6610536"/>
              <a:gd name="connsiteX8158" fmla="*/ 3782660 w 6610536"/>
              <a:gd name="connsiteY8158" fmla="*/ 1127661 h 6610536"/>
              <a:gd name="connsiteX8159" fmla="*/ 3782853 w 6610536"/>
              <a:gd name="connsiteY8159" fmla="*/ 1130451 h 6610536"/>
              <a:gd name="connsiteX8160" fmla="*/ 3783904 w 6610536"/>
              <a:gd name="connsiteY8160" fmla="*/ 1133237 h 6610536"/>
              <a:gd name="connsiteX8161" fmla="*/ 3784737 w 6610536"/>
              <a:gd name="connsiteY8161" fmla="*/ 1136238 h 6610536"/>
              <a:gd name="connsiteX8162" fmla="*/ 3786218 w 6610536"/>
              <a:gd name="connsiteY8162" fmla="*/ 1139020 h 6610536"/>
              <a:gd name="connsiteX8163" fmla="*/ 3788560 w 6610536"/>
              <a:gd name="connsiteY8163" fmla="*/ 1141793 h 6610536"/>
              <a:gd name="connsiteX8164" fmla="*/ 3790466 w 6610536"/>
              <a:gd name="connsiteY8164" fmla="*/ 1145000 h 6610536"/>
              <a:gd name="connsiteX8165" fmla="*/ 3793236 w 6610536"/>
              <a:gd name="connsiteY8165" fmla="*/ 1147770 h 6610536"/>
              <a:gd name="connsiteX8166" fmla="*/ 3796008 w 6610536"/>
              <a:gd name="connsiteY8166" fmla="*/ 1150541 h 6610536"/>
              <a:gd name="connsiteX8167" fmla="*/ 3788222 w 6610536"/>
              <a:gd name="connsiteY8167" fmla="*/ 1156194 h 6610536"/>
              <a:gd name="connsiteX8168" fmla="*/ 3784119 w 6610536"/>
              <a:gd name="connsiteY8168" fmla="*/ 1158592 h 6610536"/>
              <a:gd name="connsiteX8169" fmla="*/ 3780016 w 6610536"/>
              <a:gd name="connsiteY8169" fmla="*/ 1160990 h 6610536"/>
              <a:gd name="connsiteX8170" fmla="*/ 3777864 w 6610536"/>
              <a:gd name="connsiteY8170" fmla="*/ 1161439 h 6610536"/>
              <a:gd name="connsiteX8171" fmla="*/ 3775927 w 6610536"/>
              <a:gd name="connsiteY8171" fmla="*/ 1161671 h 6610536"/>
              <a:gd name="connsiteX8172" fmla="*/ 3773778 w 6610536"/>
              <a:gd name="connsiteY8172" fmla="*/ 1161687 h 6610536"/>
              <a:gd name="connsiteX8173" fmla="*/ 3771849 w 6610536"/>
              <a:gd name="connsiteY8173" fmla="*/ 1161060 h 6610536"/>
              <a:gd name="connsiteX8174" fmla="*/ 3769917 w 6610536"/>
              <a:gd name="connsiteY8174" fmla="*/ 1160861 h 6610536"/>
              <a:gd name="connsiteX8175" fmla="*/ 3767778 w 6610536"/>
              <a:gd name="connsiteY8175" fmla="*/ 1159590 h 6610536"/>
              <a:gd name="connsiteX8176" fmla="*/ 3765862 w 6610536"/>
              <a:gd name="connsiteY8176" fmla="*/ 1157673 h 6610536"/>
              <a:gd name="connsiteX8177" fmla="*/ 3763516 w 6610536"/>
              <a:gd name="connsiteY8177" fmla="*/ 1155328 h 6610536"/>
              <a:gd name="connsiteX8178" fmla="*/ 3764619 w 6610536"/>
              <a:gd name="connsiteY8178" fmla="*/ 1152096 h 6610536"/>
              <a:gd name="connsiteX8179" fmla="*/ 3765724 w 6610536"/>
              <a:gd name="connsiteY8179" fmla="*/ 1148433 h 6610536"/>
              <a:gd name="connsiteX8180" fmla="*/ 3767042 w 6610536"/>
              <a:gd name="connsiteY8180" fmla="*/ 1144983 h 6610536"/>
              <a:gd name="connsiteX8181" fmla="*/ 3769004 w 6610536"/>
              <a:gd name="connsiteY8181" fmla="*/ 1141744 h 6610536"/>
              <a:gd name="connsiteX8182" fmla="*/ 3771612 w 6610536"/>
              <a:gd name="connsiteY8182" fmla="*/ 1138283 h 6610536"/>
              <a:gd name="connsiteX8183" fmla="*/ 3774866 w 6610536"/>
              <a:gd name="connsiteY8183" fmla="*/ 1134602 h 6610536"/>
              <a:gd name="connsiteX8184" fmla="*/ 3778334 w 6610536"/>
              <a:gd name="connsiteY8184" fmla="*/ 1131135 h 6610536"/>
              <a:gd name="connsiteX8185" fmla="*/ 3340730 w 6610536"/>
              <a:gd name="connsiteY8185" fmla="*/ 1127095 h 6610536"/>
              <a:gd name="connsiteX8186" fmla="*/ 3341030 w 6610536"/>
              <a:gd name="connsiteY8186" fmla="*/ 1128345 h 6610536"/>
              <a:gd name="connsiteX8187" fmla="*/ 3341615 w 6610536"/>
              <a:gd name="connsiteY8187" fmla="*/ 1128359 h 6610536"/>
              <a:gd name="connsiteX8188" fmla="*/ 3345476 w 6610536"/>
              <a:gd name="connsiteY8188" fmla="*/ 1128643 h 6610536"/>
              <a:gd name="connsiteX8189" fmla="*/ 3349510 w 6610536"/>
              <a:gd name="connsiteY8189" fmla="*/ 1130000 h 6610536"/>
              <a:gd name="connsiteX8190" fmla="*/ 3353292 w 6610536"/>
              <a:gd name="connsiteY8190" fmla="*/ 1132439 h 6610536"/>
              <a:gd name="connsiteX8191" fmla="*/ 3354327 w 6610536"/>
              <a:gd name="connsiteY8191" fmla="*/ 1133475 h 6610536"/>
              <a:gd name="connsiteX8192" fmla="*/ 3355780 w 6610536"/>
              <a:gd name="connsiteY8192" fmla="*/ 1134927 h 6610536"/>
              <a:gd name="connsiteX8193" fmla="*/ 3358443 w 6610536"/>
              <a:gd name="connsiteY8193" fmla="*/ 1138483 h 6610536"/>
              <a:gd name="connsiteX8194" fmla="*/ 3360419 w 6610536"/>
              <a:gd name="connsiteY8194" fmla="*/ 1143141 h 6610536"/>
              <a:gd name="connsiteX8195" fmla="*/ 3362379 w 6610536"/>
              <a:gd name="connsiteY8195" fmla="*/ 1148231 h 6610536"/>
              <a:gd name="connsiteX8196" fmla="*/ 3363876 w 6610536"/>
              <a:gd name="connsiteY8196" fmla="*/ 1154197 h 6610536"/>
              <a:gd name="connsiteX8197" fmla="*/ 3365135 w 6610536"/>
              <a:gd name="connsiteY8197" fmla="*/ 1160818 h 6610536"/>
              <a:gd name="connsiteX8198" fmla="*/ 3366152 w 6610536"/>
              <a:gd name="connsiteY8198" fmla="*/ 1168093 h 6610536"/>
              <a:gd name="connsiteX8199" fmla="*/ 3366517 w 6610536"/>
              <a:gd name="connsiteY8199" fmla="*/ 1175606 h 6610536"/>
              <a:gd name="connsiteX8200" fmla="*/ 3366451 w 6610536"/>
              <a:gd name="connsiteY8200" fmla="*/ 1183138 h 6610536"/>
              <a:gd name="connsiteX8201" fmla="*/ 3366175 w 6610536"/>
              <a:gd name="connsiteY8201" fmla="*/ 1190461 h 6610536"/>
              <a:gd name="connsiteX8202" fmla="*/ 3365678 w 6610536"/>
              <a:gd name="connsiteY8202" fmla="*/ 1198009 h 6610536"/>
              <a:gd name="connsiteX8203" fmla="*/ 3364318 w 6610536"/>
              <a:gd name="connsiteY8203" fmla="*/ 1205587 h 6610536"/>
              <a:gd name="connsiteX8204" fmla="*/ 3362770 w 6610536"/>
              <a:gd name="connsiteY8204" fmla="*/ 1212528 h 6610536"/>
              <a:gd name="connsiteX8205" fmla="*/ 3360390 w 6610536"/>
              <a:gd name="connsiteY8205" fmla="*/ 1218640 h 6610536"/>
              <a:gd name="connsiteX8206" fmla="*/ 3357579 w 6610536"/>
              <a:gd name="connsiteY8206" fmla="*/ 1224767 h 6610536"/>
              <a:gd name="connsiteX8207" fmla="*/ 3355980 w 6610536"/>
              <a:gd name="connsiteY8207" fmla="*/ 1227193 h 6610536"/>
              <a:gd name="connsiteX8208" fmla="*/ 3354178 w 6610536"/>
              <a:gd name="connsiteY8208" fmla="*/ 1229412 h 6610536"/>
              <a:gd name="connsiteX8209" fmla="*/ 3350363 w 6610536"/>
              <a:gd name="connsiteY8209" fmla="*/ 1233642 h 6610536"/>
              <a:gd name="connsiteX8210" fmla="*/ 3346804 w 6610536"/>
              <a:gd name="connsiteY8210" fmla="*/ 1236786 h 6610536"/>
              <a:gd name="connsiteX8211" fmla="*/ 3343038 w 6610536"/>
              <a:gd name="connsiteY8211" fmla="*/ 1239724 h 6610536"/>
              <a:gd name="connsiteX8212" fmla="*/ 3339113 w 6610536"/>
              <a:gd name="connsiteY8212" fmla="*/ 1241161 h 6610536"/>
              <a:gd name="connsiteX8213" fmla="*/ 3334963 w 6610536"/>
              <a:gd name="connsiteY8213" fmla="*/ 1242820 h 6610536"/>
              <a:gd name="connsiteX8214" fmla="*/ 3330846 w 6610536"/>
              <a:gd name="connsiteY8214" fmla="*/ 1243620 h 6610536"/>
              <a:gd name="connsiteX8215" fmla="*/ 3326954 w 6610536"/>
              <a:gd name="connsiteY8215" fmla="*/ 1244196 h 6610536"/>
              <a:gd name="connsiteX8216" fmla="*/ 3322853 w 6610536"/>
              <a:gd name="connsiteY8216" fmla="*/ 1244564 h 6610536"/>
              <a:gd name="connsiteX8217" fmla="*/ 3314446 w 6610536"/>
              <a:gd name="connsiteY8217" fmla="*/ 1245094 h 6610536"/>
              <a:gd name="connsiteX8218" fmla="*/ 3306037 w 6610536"/>
              <a:gd name="connsiteY8218" fmla="*/ 1245626 h 6610536"/>
              <a:gd name="connsiteX8219" fmla="*/ 3301488 w 6610536"/>
              <a:gd name="connsiteY8219" fmla="*/ 1246439 h 6610536"/>
              <a:gd name="connsiteX8220" fmla="*/ 3297372 w 6610536"/>
              <a:gd name="connsiteY8220" fmla="*/ 1247239 h 6610536"/>
              <a:gd name="connsiteX8221" fmla="*/ 3292792 w 6610536"/>
              <a:gd name="connsiteY8221" fmla="*/ 1248917 h 6610536"/>
              <a:gd name="connsiteX8222" fmla="*/ 3288642 w 6610536"/>
              <a:gd name="connsiteY8222" fmla="*/ 1250579 h 6610536"/>
              <a:gd name="connsiteX8223" fmla="*/ 3286633 w 6610536"/>
              <a:gd name="connsiteY8223" fmla="*/ 1246782 h 6610536"/>
              <a:gd name="connsiteX8224" fmla="*/ 3285503 w 6610536"/>
              <a:gd name="connsiteY8224" fmla="*/ 1242522 h 6610536"/>
              <a:gd name="connsiteX8225" fmla="*/ 3284374 w 6610536"/>
              <a:gd name="connsiteY8225" fmla="*/ 1238262 h 6610536"/>
              <a:gd name="connsiteX8226" fmla="*/ 3283689 w 6610536"/>
              <a:gd name="connsiteY8226" fmla="*/ 1233556 h 6610536"/>
              <a:gd name="connsiteX8227" fmla="*/ 3283228 w 6610536"/>
              <a:gd name="connsiteY8227" fmla="*/ 1228627 h 6610536"/>
              <a:gd name="connsiteX8228" fmla="*/ 3283421 w 6610536"/>
              <a:gd name="connsiteY8228" fmla="*/ 1223457 h 6610536"/>
              <a:gd name="connsiteX8229" fmla="*/ 3283595 w 6610536"/>
              <a:gd name="connsiteY8229" fmla="*/ 1218807 h 6610536"/>
              <a:gd name="connsiteX8230" fmla="*/ 3283916 w 6610536"/>
              <a:gd name="connsiteY8230" fmla="*/ 1219026 h 6610536"/>
              <a:gd name="connsiteX8231" fmla="*/ 3288952 w 6610536"/>
              <a:gd name="connsiteY8231" fmla="*/ 1221856 h 6610536"/>
              <a:gd name="connsiteX8232" fmla="*/ 3294305 w 6610536"/>
              <a:gd name="connsiteY8232" fmla="*/ 1224371 h 6610536"/>
              <a:gd name="connsiteX8233" fmla="*/ 3299665 w 6610536"/>
              <a:gd name="connsiteY8233" fmla="*/ 1226582 h 6610536"/>
              <a:gd name="connsiteX8234" fmla="*/ 3313453 w 6610536"/>
              <a:gd name="connsiteY8234" fmla="*/ 1214833 h 6610536"/>
              <a:gd name="connsiteX8235" fmla="*/ 3320961 w 6610536"/>
              <a:gd name="connsiteY8235" fmla="*/ 1208782 h 6610536"/>
              <a:gd name="connsiteX8236" fmla="*/ 3328173 w 6610536"/>
              <a:gd name="connsiteY8236" fmla="*/ 1202440 h 6610536"/>
              <a:gd name="connsiteX8237" fmla="*/ 3335413 w 6610536"/>
              <a:gd name="connsiteY8237" fmla="*/ 1195492 h 6610536"/>
              <a:gd name="connsiteX8238" fmla="*/ 3341742 w 6610536"/>
              <a:gd name="connsiteY8238" fmla="*/ 1188578 h 6610536"/>
              <a:gd name="connsiteX8239" fmla="*/ 3348058 w 6610536"/>
              <a:gd name="connsiteY8239" fmla="*/ 1181969 h 6610536"/>
              <a:gd name="connsiteX8240" fmla="*/ 3350628 w 6610536"/>
              <a:gd name="connsiteY8240" fmla="*/ 1178234 h 6610536"/>
              <a:gd name="connsiteX8241" fmla="*/ 3352579 w 6610536"/>
              <a:gd name="connsiteY8241" fmla="*/ 1174824 h 6610536"/>
              <a:gd name="connsiteX8242" fmla="*/ 3354531 w 6610536"/>
              <a:gd name="connsiteY8242" fmla="*/ 1171416 h 6610536"/>
              <a:gd name="connsiteX8243" fmla="*/ 3356470 w 6610536"/>
              <a:gd name="connsiteY8243" fmla="*/ 1168311 h 6610536"/>
              <a:gd name="connsiteX8244" fmla="*/ 3357827 w 6610536"/>
              <a:gd name="connsiteY8244" fmla="*/ 1164623 h 6610536"/>
              <a:gd name="connsiteX8245" fmla="*/ 3358857 w 6610536"/>
              <a:gd name="connsiteY8245" fmla="*/ 1161552 h 6610536"/>
              <a:gd name="connsiteX8246" fmla="*/ 3359291 w 6610536"/>
              <a:gd name="connsiteY8246" fmla="*/ 1158205 h 6610536"/>
              <a:gd name="connsiteX8247" fmla="*/ 3359423 w 6610536"/>
              <a:gd name="connsiteY8247" fmla="*/ 1154869 h 6610536"/>
              <a:gd name="connsiteX8248" fmla="*/ 3359252 w 6610536"/>
              <a:gd name="connsiteY8248" fmla="*/ 1151544 h 6610536"/>
              <a:gd name="connsiteX8249" fmla="*/ 3358158 w 6610536"/>
              <a:gd name="connsiteY8249" fmla="*/ 1148558 h 6610536"/>
              <a:gd name="connsiteX8250" fmla="*/ 3356446 w 6610536"/>
              <a:gd name="connsiteY8250" fmla="*/ 1145900 h 6610536"/>
              <a:gd name="connsiteX8251" fmla="*/ 3354757 w 6610536"/>
              <a:gd name="connsiteY8251" fmla="*/ 1142635 h 6610536"/>
              <a:gd name="connsiteX8252" fmla="*/ 3352451 w 6610536"/>
              <a:gd name="connsiteY8252" fmla="*/ 1139696 h 6610536"/>
              <a:gd name="connsiteX8253" fmla="*/ 3348920 w 6610536"/>
              <a:gd name="connsiteY8253" fmla="*/ 1137111 h 6610536"/>
              <a:gd name="connsiteX8254" fmla="*/ 3345389 w 6610536"/>
              <a:gd name="connsiteY8254" fmla="*/ 1134524 h 6610536"/>
              <a:gd name="connsiteX8255" fmla="*/ 3340948 w 6610536"/>
              <a:gd name="connsiteY8255" fmla="*/ 1131973 h 6610536"/>
              <a:gd name="connsiteX8256" fmla="*/ 3338142 w 6610536"/>
              <a:gd name="connsiteY8256" fmla="*/ 1130816 h 6610536"/>
              <a:gd name="connsiteX8257" fmla="*/ 3338252 w 6610536"/>
              <a:gd name="connsiteY8257" fmla="*/ 1131989 h 6610536"/>
              <a:gd name="connsiteX8258" fmla="*/ 3339161 w 6610536"/>
              <a:gd name="connsiteY8258" fmla="*/ 1140205 h 6610536"/>
              <a:gd name="connsiteX8259" fmla="*/ 3339143 w 6610536"/>
              <a:gd name="connsiteY8259" fmla="*/ 1148455 h 6610536"/>
              <a:gd name="connsiteX8260" fmla="*/ 3338830 w 6610536"/>
              <a:gd name="connsiteY8260" fmla="*/ 1156415 h 6610536"/>
              <a:gd name="connsiteX8261" fmla="*/ 3338220 w 6610536"/>
              <a:gd name="connsiteY8261" fmla="*/ 1164081 h 6610536"/>
              <a:gd name="connsiteX8262" fmla="*/ 3336706 w 6610536"/>
              <a:gd name="connsiteY8262" fmla="*/ 1171169 h 6610536"/>
              <a:gd name="connsiteX8263" fmla="*/ 3335635 w 6610536"/>
              <a:gd name="connsiteY8263" fmla="*/ 1174880 h 6610536"/>
              <a:gd name="connsiteX8264" fmla="*/ 3334266 w 6610536"/>
              <a:gd name="connsiteY8264" fmla="*/ 1178294 h 6610536"/>
              <a:gd name="connsiteX8265" fmla="*/ 3333221 w 6610536"/>
              <a:gd name="connsiteY8265" fmla="*/ 1181393 h 6610536"/>
              <a:gd name="connsiteX8266" fmla="*/ 3331259 w 6610536"/>
              <a:gd name="connsiteY8266" fmla="*/ 1184221 h 6610536"/>
              <a:gd name="connsiteX8267" fmla="*/ 3329606 w 6610536"/>
              <a:gd name="connsiteY8267" fmla="*/ 1187038 h 6610536"/>
              <a:gd name="connsiteX8268" fmla="*/ 3327349 w 6610536"/>
              <a:gd name="connsiteY8268" fmla="*/ 1189572 h 6610536"/>
              <a:gd name="connsiteX8269" fmla="*/ 3324782 w 6610536"/>
              <a:gd name="connsiteY8269" fmla="*/ 1192117 h 6610536"/>
              <a:gd name="connsiteX8270" fmla="*/ 3322239 w 6610536"/>
              <a:gd name="connsiteY8270" fmla="*/ 1194052 h 6610536"/>
              <a:gd name="connsiteX8271" fmla="*/ 3319068 w 6610536"/>
              <a:gd name="connsiteY8271" fmla="*/ 1196315 h 6610536"/>
              <a:gd name="connsiteX8272" fmla="*/ 3315624 w 6610536"/>
              <a:gd name="connsiteY8272" fmla="*/ 1197674 h 6610536"/>
              <a:gd name="connsiteX8273" fmla="*/ 3311872 w 6610536"/>
              <a:gd name="connsiteY8273" fmla="*/ 1199044 h 6610536"/>
              <a:gd name="connsiteX8274" fmla="*/ 3307821 w 6610536"/>
              <a:gd name="connsiteY8274" fmla="*/ 1200122 h 6610536"/>
              <a:gd name="connsiteX8275" fmla="*/ 3303488 w 6610536"/>
              <a:gd name="connsiteY8275" fmla="*/ 1200599 h 6610536"/>
              <a:gd name="connsiteX8276" fmla="*/ 3298844 w 6610536"/>
              <a:gd name="connsiteY8276" fmla="*/ 1201087 h 6610536"/>
              <a:gd name="connsiteX8277" fmla="*/ 3295690 w 6610536"/>
              <a:gd name="connsiteY8277" fmla="*/ 1195098 h 6610536"/>
              <a:gd name="connsiteX8278" fmla="*/ 3292868 w 6610536"/>
              <a:gd name="connsiteY8278" fmla="*/ 1188487 h 6610536"/>
              <a:gd name="connsiteX8279" fmla="*/ 3291042 w 6610536"/>
              <a:gd name="connsiteY8279" fmla="*/ 1182925 h 6610536"/>
              <a:gd name="connsiteX8280" fmla="*/ 3291242 w 6610536"/>
              <a:gd name="connsiteY8280" fmla="*/ 1182378 h 6610536"/>
              <a:gd name="connsiteX8281" fmla="*/ 3291022 w 6610536"/>
              <a:gd name="connsiteY8281" fmla="*/ 1182158 h 6610536"/>
              <a:gd name="connsiteX8282" fmla="*/ 3290623 w 6610536"/>
              <a:gd name="connsiteY8282" fmla="*/ 1181649 h 6610536"/>
              <a:gd name="connsiteX8283" fmla="*/ 3290391 w 6610536"/>
              <a:gd name="connsiteY8283" fmla="*/ 1180944 h 6610536"/>
              <a:gd name="connsiteX8284" fmla="*/ 3288841 w 6610536"/>
              <a:gd name="connsiteY8284" fmla="*/ 1173361 h 6610536"/>
              <a:gd name="connsiteX8285" fmla="*/ 3287624 w 6610536"/>
              <a:gd name="connsiteY8285" fmla="*/ 1165159 h 6610536"/>
              <a:gd name="connsiteX8286" fmla="*/ 3287594 w 6610536"/>
              <a:gd name="connsiteY8286" fmla="*/ 1164315 h 6610536"/>
              <a:gd name="connsiteX8287" fmla="*/ 3289550 w 6610536"/>
              <a:gd name="connsiteY8287" fmla="*/ 1163443 h 6610536"/>
              <a:gd name="connsiteX8288" fmla="*/ 3293484 w 6610536"/>
              <a:gd name="connsiteY8288" fmla="*/ 1160747 h 6610536"/>
              <a:gd name="connsiteX8289" fmla="*/ 3297402 w 6610536"/>
              <a:gd name="connsiteY8289" fmla="*/ 1158475 h 6610536"/>
              <a:gd name="connsiteX8290" fmla="*/ 3300701 w 6610536"/>
              <a:gd name="connsiteY8290" fmla="*/ 1155588 h 6610536"/>
              <a:gd name="connsiteX8291" fmla="*/ 3306875 w 6610536"/>
              <a:gd name="connsiteY8291" fmla="*/ 1149827 h 6610536"/>
              <a:gd name="connsiteX8292" fmla="*/ 3312195 w 6610536"/>
              <a:gd name="connsiteY8292" fmla="*/ 1144094 h 6610536"/>
              <a:gd name="connsiteX8293" fmla="*/ 3317501 w 6610536"/>
              <a:gd name="connsiteY8293" fmla="*/ 1138788 h 6610536"/>
              <a:gd name="connsiteX8294" fmla="*/ 3317505 w 6610536"/>
              <a:gd name="connsiteY8294" fmla="*/ 1138785 h 6610536"/>
              <a:gd name="connsiteX8295" fmla="*/ 3319355 w 6610536"/>
              <a:gd name="connsiteY8295" fmla="*/ 1136935 h 6610536"/>
              <a:gd name="connsiteX8296" fmla="*/ 3323121 w 6610536"/>
              <a:gd name="connsiteY8296" fmla="*/ 1133998 h 6610536"/>
              <a:gd name="connsiteX8297" fmla="*/ 3326423 w 6610536"/>
              <a:gd name="connsiteY8297" fmla="*/ 1131940 h 6610536"/>
              <a:gd name="connsiteX8298" fmla="*/ 3330159 w 6610536"/>
              <a:gd name="connsiteY8298" fmla="*/ 1129863 h 6610536"/>
              <a:gd name="connsiteX8299" fmla="*/ 3334068 w 6610536"/>
              <a:gd name="connsiteY8299" fmla="*/ 1128856 h 6610536"/>
              <a:gd name="connsiteX8300" fmla="*/ 3334544 w 6610536"/>
              <a:gd name="connsiteY8300" fmla="*/ 1128787 h 6610536"/>
              <a:gd name="connsiteX8301" fmla="*/ 3335781 w 6610536"/>
              <a:gd name="connsiteY8301" fmla="*/ 1128335 h 6610536"/>
              <a:gd name="connsiteX8302" fmla="*/ 4773383 w 6610536"/>
              <a:gd name="connsiteY8302" fmla="*/ 1122081 h 6610536"/>
              <a:gd name="connsiteX8303" fmla="*/ 4773352 w 6610536"/>
              <a:gd name="connsiteY8303" fmla="*/ 1122129 h 6610536"/>
              <a:gd name="connsiteX8304" fmla="*/ 4772387 w 6610536"/>
              <a:gd name="connsiteY8304" fmla="*/ 1123359 h 6610536"/>
              <a:gd name="connsiteX8305" fmla="*/ 4769840 w 6610536"/>
              <a:gd name="connsiteY8305" fmla="*/ 1125846 h 6610536"/>
              <a:gd name="connsiteX8306" fmla="*/ 4766705 w 6610536"/>
              <a:gd name="connsiteY8306" fmla="*/ 1127758 h 6610536"/>
              <a:gd name="connsiteX8307" fmla="*/ 4763591 w 6610536"/>
              <a:gd name="connsiteY8307" fmla="*/ 1129075 h 6610536"/>
              <a:gd name="connsiteX8308" fmla="*/ 4760197 w 6610536"/>
              <a:gd name="connsiteY8308" fmla="*/ 1129804 h 6610536"/>
              <a:gd name="connsiteX8309" fmla="*/ 4756826 w 6610536"/>
              <a:gd name="connsiteY8309" fmla="*/ 1129938 h 6610536"/>
              <a:gd name="connsiteX8310" fmla="*/ 4753782 w 6610536"/>
              <a:gd name="connsiteY8310" fmla="*/ 1129463 h 6610536"/>
              <a:gd name="connsiteX8311" fmla="*/ 4752263 w 6610536"/>
              <a:gd name="connsiteY8311" fmla="*/ 1129224 h 6610536"/>
              <a:gd name="connsiteX8312" fmla="*/ 4751060 w 6610536"/>
              <a:gd name="connsiteY8312" fmla="*/ 1128673 h 6610536"/>
              <a:gd name="connsiteX8313" fmla="*/ 4749882 w 6610536"/>
              <a:gd name="connsiteY8313" fmla="*/ 1127528 h 6610536"/>
              <a:gd name="connsiteX8314" fmla="*/ 4748996 w 6610536"/>
              <a:gd name="connsiteY8314" fmla="*/ 1126669 h 6610536"/>
              <a:gd name="connsiteX8315" fmla="*/ 4748557 w 6610536"/>
              <a:gd name="connsiteY8315" fmla="*/ 1126124 h 6610536"/>
              <a:gd name="connsiteX8316" fmla="*/ 4748939 w 6610536"/>
              <a:gd name="connsiteY8316" fmla="*/ 1126101 h 6610536"/>
              <a:gd name="connsiteX8317" fmla="*/ 4760751 w 6610536"/>
              <a:gd name="connsiteY8317" fmla="*/ 1124617 h 6610536"/>
              <a:gd name="connsiteX8318" fmla="*/ 4766349 w 6610536"/>
              <a:gd name="connsiteY8318" fmla="*/ 1123564 h 6610536"/>
              <a:gd name="connsiteX8319" fmla="*/ 4771088 w 6610536"/>
              <a:gd name="connsiteY8319" fmla="*/ 1122542 h 6610536"/>
              <a:gd name="connsiteX8320" fmla="*/ 4773719 w 6610536"/>
              <a:gd name="connsiteY8320" fmla="*/ 1120738 h 6610536"/>
              <a:gd name="connsiteX8321" fmla="*/ 4774100 w 6610536"/>
              <a:gd name="connsiteY8321" fmla="*/ 1120959 h 6610536"/>
              <a:gd name="connsiteX8322" fmla="*/ 4774037 w 6610536"/>
              <a:gd name="connsiteY8322" fmla="*/ 1121058 h 6610536"/>
              <a:gd name="connsiteX8323" fmla="*/ 4603623 w 6610536"/>
              <a:gd name="connsiteY8323" fmla="*/ 1075643 h 6610536"/>
              <a:gd name="connsiteX8324" fmla="*/ 4609493 w 6610536"/>
              <a:gd name="connsiteY8324" fmla="*/ 1076171 h 6610536"/>
              <a:gd name="connsiteX8325" fmla="*/ 4617937 w 6610536"/>
              <a:gd name="connsiteY8325" fmla="*/ 1077049 h 6610536"/>
              <a:gd name="connsiteX8326" fmla="*/ 4626648 w 6610536"/>
              <a:gd name="connsiteY8326" fmla="*/ 1078826 h 6610536"/>
              <a:gd name="connsiteX8327" fmla="*/ 4634437 w 6610536"/>
              <a:gd name="connsiteY8327" fmla="*/ 1080941 h 6610536"/>
              <a:gd name="connsiteX8328" fmla="*/ 4641900 w 6610536"/>
              <a:gd name="connsiteY8328" fmla="*/ 1083675 h 6610536"/>
              <a:gd name="connsiteX8329" fmla="*/ 4649048 w 6610536"/>
              <a:gd name="connsiteY8329" fmla="*/ 1086725 h 6610536"/>
              <a:gd name="connsiteX8330" fmla="*/ 4655855 w 6610536"/>
              <a:gd name="connsiteY8330" fmla="*/ 1090697 h 6610536"/>
              <a:gd name="connsiteX8331" fmla="*/ 4662057 w 6610536"/>
              <a:gd name="connsiteY8331" fmla="*/ 1094691 h 6610536"/>
              <a:gd name="connsiteX8332" fmla="*/ 4668537 w 6610536"/>
              <a:gd name="connsiteY8332" fmla="*/ 1099282 h 6610536"/>
              <a:gd name="connsiteX8333" fmla="*/ 4674411 w 6610536"/>
              <a:gd name="connsiteY8333" fmla="*/ 1103897 h 6610536"/>
              <a:gd name="connsiteX8334" fmla="*/ 4680298 w 6610536"/>
              <a:gd name="connsiteY8334" fmla="*/ 1108207 h 6610536"/>
              <a:gd name="connsiteX8335" fmla="*/ 4685831 w 6610536"/>
              <a:gd name="connsiteY8335" fmla="*/ 1113743 h 6610536"/>
              <a:gd name="connsiteX8336" fmla="*/ 4691087 w 6610536"/>
              <a:gd name="connsiteY8336" fmla="*/ 1118684 h 6610536"/>
              <a:gd name="connsiteX8337" fmla="*/ 4701272 w 6610536"/>
              <a:gd name="connsiteY8337" fmla="*/ 1129186 h 6610536"/>
              <a:gd name="connsiteX8338" fmla="*/ 4711456 w 6610536"/>
              <a:gd name="connsiteY8338" fmla="*/ 1139687 h 6610536"/>
              <a:gd name="connsiteX8339" fmla="*/ 4721034 w 6610536"/>
              <a:gd name="connsiteY8339" fmla="*/ 1150213 h 6610536"/>
              <a:gd name="connsiteX8340" fmla="*/ 4725998 w 6610536"/>
              <a:gd name="connsiteY8340" fmla="*/ 1154862 h 6610536"/>
              <a:gd name="connsiteX8341" fmla="*/ 4730356 w 6610536"/>
              <a:gd name="connsiteY8341" fmla="*/ 1159537 h 6610536"/>
              <a:gd name="connsiteX8342" fmla="*/ 4735647 w 6610536"/>
              <a:gd name="connsiteY8342" fmla="*/ 1163567 h 6610536"/>
              <a:gd name="connsiteX8343" fmla="*/ 4740634 w 6610536"/>
              <a:gd name="connsiteY8343" fmla="*/ 1167611 h 6610536"/>
              <a:gd name="connsiteX8344" fmla="*/ 4745648 w 6610536"/>
              <a:gd name="connsiteY8344" fmla="*/ 1171048 h 6610536"/>
              <a:gd name="connsiteX8345" fmla="*/ 4750975 w 6610536"/>
              <a:gd name="connsiteY8345" fmla="*/ 1174169 h 6610536"/>
              <a:gd name="connsiteX8346" fmla="*/ 4756326 w 6610536"/>
              <a:gd name="connsiteY8346" fmla="*/ 1176683 h 6610536"/>
              <a:gd name="connsiteX8347" fmla="*/ 4761992 w 6610536"/>
              <a:gd name="connsiteY8347" fmla="*/ 1178883 h 6610536"/>
              <a:gd name="connsiteX8348" fmla="*/ 4767996 w 6610536"/>
              <a:gd name="connsiteY8348" fmla="*/ 1180161 h 6610536"/>
              <a:gd name="connsiteX8349" fmla="*/ 4774005 w 6610536"/>
              <a:gd name="connsiteY8349" fmla="*/ 1181438 h 6610536"/>
              <a:gd name="connsiteX8350" fmla="*/ 4775228 w 6610536"/>
              <a:gd name="connsiteY8350" fmla="*/ 1181086 h 6610536"/>
              <a:gd name="connsiteX8351" fmla="*/ 4775836 w 6610536"/>
              <a:gd name="connsiteY8351" fmla="*/ 1181062 h 6610536"/>
              <a:gd name="connsiteX8352" fmla="*/ 4777108 w 6610536"/>
              <a:gd name="connsiteY8352" fmla="*/ 1179498 h 6610536"/>
              <a:gd name="connsiteX8353" fmla="*/ 4778697 w 6610536"/>
              <a:gd name="connsiteY8353" fmla="*/ 1177619 h 6610536"/>
              <a:gd name="connsiteX8354" fmla="*/ 4780297 w 6610536"/>
              <a:gd name="connsiteY8354" fmla="*/ 1175436 h 6610536"/>
              <a:gd name="connsiteX8355" fmla="*/ 4781910 w 6610536"/>
              <a:gd name="connsiteY8355" fmla="*/ 1172948 h 6610536"/>
              <a:gd name="connsiteX8356" fmla="*/ 4783509 w 6610536"/>
              <a:gd name="connsiteY8356" fmla="*/ 1170767 h 6610536"/>
              <a:gd name="connsiteX8357" fmla="*/ 4785704 w 6610536"/>
              <a:gd name="connsiteY8357" fmla="*/ 1168862 h 6610536"/>
              <a:gd name="connsiteX8358" fmla="*/ 4786637 w 6610536"/>
              <a:gd name="connsiteY8358" fmla="*/ 1168219 h 6610536"/>
              <a:gd name="connsiteX8359" fmla="*/ 4787561 w 6610536"/>
              <a:gd name="connsiteY8359" fmla="*/ 1167879 h 6610536"/>
              <a:gd name="connsiteX8360" fmla="*/ 4792156 w 6610536"/>
              <a:gd name="connsiteY8360" fmla="*/ 1166486 h 6610536"/>
              <a:gd name="connsiteX8361" fmla="*/ 4796730 w 6610536"/>
              <a:gd name="connsiteY8361" fmla="*/ 1165702 h 6610536"/>
              <a:gd name="connsiteX8362" fmla="*/ 4801302 w 6610536"/>
              <a:gd name="connsiteY8362" fmla="*/ 1164915 h 6610536"/>
              <a:gd name="connsiteX8363" fmla="*/ 4804963 w 6610536"/>
              <a:gd name="connsiteY8363" fmla="*/ 1164489 h 6610536"/>
              <a:gd name="connsiteX8364" fmla="*/ 4805464 w 6610536"/>
              <a:gd name="connsiteY8364" fmla="*/ 1166671 h 6610536"/>
              <a:gd name="connsiteX8365" fmla="*/ 4807096 w 6610536"/>
              <a:gd name="connsiteY8365" fmla="*/ 1174953 h 6610536"/>
              <a:gd name="connsiteX8366" fmla="*/ 4807876 w 6610536"/>
              <a:gd name="connsiteY8366" fmla="*/ 1183265 h 6610536"/>
              <a:gd name="connsiteX8367" fmla="*/ 4808858 w 6610536"/>
              <a:gd name="connsiteY8367" fmla="*/ 1191785 h 6610536"/>
              <a:gd name="connsiteX8368" fmla="*/ 4810206 w 6610536"/>
              <a:gd name="connsiteY8368" fmla="*/ 1208203 h 6610536"/>
              <a:gd name="connsiteX8369" fmla="*/ 4810984 w 6610536"/>
              <a:gd name="connsiteY8369" fmla="*/ 1216514 h 6610536"/>
              <a:gd name="connsiteX8370" fmla="*/ 4812206 w 6610536"/>
              <a:gd name="connsiteY8370" fmla="*/ 1224386 h 6610536"/>
              <a:gd name="connsiteX8371" fmla="*/ 4813439 w 6610536"/>
              <a:gd name="connsiteY8371" fmla="*/ 1231827 h 6610536"/>
              <a:gd name="connsiteX8372" fmla="*/ 4815753 w 6610536"/>
              <a:gd name="connsiteY8372" fmla="*/ 1239016 h 6610536"/>
              <a:gd name="connsiteX8373" fmla="*/ 4809874 w 6610536"/>
              <a:gd name="connsiteY8373" fmla="*/ 1242000 h 6610536"/>
              <a:gd name="connsiteX8374" fmla="*/ 4803788 w 6610536"/>
              <a:gd name="connsiteY8374" fmla="*/ 1244783 h 6610536"/>
              <a:gd name="connsiteX8375" fmla="*/ 4798177 w 6610536"/>
              <a:gd name="connsiteY8375" fmla="*/ 1246264 h 6610536"/>
              <a:gd name="connsiteX8376" fmla="*/ 4792358 w 6610536"/>
              <a:gd name="connsiteY8376" fmla="*/ 1247536 h 6610536"/>
              <a:gd name="connsiteX8377" fmla="*/ 4786569 w 6610536"/>
              <a:gd name="connsiteY8377" fmla="*/ 1247953 h 6610536"/>
              <a:gd name="connsiteX8378" fmla="*/ 4780989 w 6610536"/>
              <a:gd name="connsiteY8378" fmla="*/ 1248576 h 6610536"/>
              <a:gd name="connsiteX8379" fmla="*/ 4769236 w 6610536"/>
              <a:gd name="connsiteY8379" fmla="*/ 1248348 h 6610536"/>
              <a:gd name="connsiteX8380" fmla="*/ 4757880 w 6610536"/>
              <a:gd name="connsiteY8380" fmla="*/ 1248962 h 6610536"/>
              <a:gd name="connsiteX8381" fmla="*/ 4751884 w 6610536"/>
              <a:gd name="connsiteY8381" fmla="*/ 1249172 h 6610536"/>
              <a:gd name="connsiteX8382" fmla="*/ 4746288 w 6610536"/>
              <a:gd name="connsiteY8382" fmla="*/ 1250224 h 6610536"/>
              <a:gd name="connsiteX8383" fmla="*/ 4740454 w 6610536"/>
              <a:gd name="connsiteY8383" fmla="*/ 1251926 h 6610536"/>
              <a:gd name="connsiteX8384" fmla="*/ 4734605 w 6610536"/>
              <a:gd name="connsiteY8384" fmla="*/ 1254057 h 6610536"/>
              <a:gd name="connsiteX8385" fmla="*/ 4728946 w 6610536"/>
              <a:gd name="connsiteY8385" fmla="*/ 1256821 h 6610536"/>
              <a:gd name="connsiteX8386" fmla="*/ 4725684 w 6610536"/>
              <a:gd name="connsiteY8386" fmla="*/ 1258433 h 6610536"/>
              <a:gd name="connsiteX8387" fmla="*/ 4722831 w 6610536"/>
              <a:gd name="connsiteY8387" fmla="*/ 1260459 h 6610536"/>
              <a:gd name="connsiteX8388" fmla="*/ 4718570 w 6610536"/>
              <a:gd name="connsiteY8388" fmla="*/ 1253978 h 6610536"/>
              <a:gd name="connsiteX8389" fmla="*/ 4714529 w 6610536"/>
              <a:gd name="connsiteY8389" fmla="*/ 1247277 h 6610536"/>
              <a:gd name="connsiteX8390" fmla="*/ 4711564 w 6610536"/>
              <a:gd name="connsiteY8390" fmla="*/ 1240322 h 6610536"/>
              <a:gd name="connsiteX8391" fmla="*/ 4709236 w 6610536"/>
              <a:gd name="connsiteY8391" fmla="*/ 1233562 h 6610536"/>
              <a:gd name="connsiteX8392" fmla="*/ 4707557 w 6610536"/>
              <a:gd name="connsiteY8392" fmla="*/ 1226564 h 6610536"/>
              <a:gd name="connsiteX8393" fmla="*/ 4706719 w 6610536"/>
              <a:gd name="connsiteY8393" fmla="*/ 1219966 h 6610536"/>
              <a:gd name="connsiteX8394" fmla="*/ 4705897 w 6610536"/>
              <a:gd name="connsiteY8394" fmla="*/ 1212937 h 6610536"/>
              <a:gd name="connsiteX8395" fmla="*/ 4706138 w 6610536"/>
              <a:gd name="connsiteY8395" fmla="*/ 1206086 h 6610536"/>
              <a:gd name="connsiteX8396" fmla="*/ 4693870 w 6610536"/>
              <a:gd name="connsiteY8396" fmla="*/ 1202240 h 6610536"/>
              <a:gd name="connsiteX8397" fmla="*/ 4687745 w 6610536"/>
              <a:gd name="connsiteY8397" fmla="*/ 1200103 h 6610536"/>
              <a:gd name="connsiteX8398" fmla="*/ 4681410 w 6610536"/>
              <a:gd name="connsiteY8398" fmla="*/ 1197760 h 6610536"/>
              <a:gd name="connsiteX8399" fmla="*/ 4675298 w 6610536"/>
              <a:gd name="connsiteY8399" fmla="*/ 1195193 h 6610536"/>
              <a:gd name="connsiteX8400" fmla="*/ 4668981 w 6610536"/>
              <a:gd name="connsiteY8400" fmla="*/ 1192422 h 6610536"/>
              <a:gd name="connsiteX8401" fmla="*/ 4662693 w 6610536"/>
              <a:gd name="connsiteY8401" fmla="*/ 1188794 h 6610536"/>
              <a:gd name="connsiteX8402" fmla="*/ 4656849 w 6610536"/>
              <a:gd name="connsiteY8402" fmla="*/ 1184723 h 6610536"/>
              <a:gd name="connsiteX8403" fmla="*/ 4656112 w 6610536"/>
              <a:gd name="connsiteY8403" fmla="*/ 1181326 h 6610536"/>
              <a:gd name="connsiteX8404" fmla="*/ 4656026 w 6610536"/>
              <a:gd name="connsiteY8404" fmla="*/ 1177693 h 6610536"/>
              <a:gd name="connsiteX8405" fmla="*/ 4655869 w 6610536"/>
              <a:gd name="connsiteY8405" fmla="*/ 1170002 h 6610536"/>
              <a:gd name="connsiteX8406" fmla="*/ 4655918 w 6610536"/>
              <a:gd name="connsiteY8406" fmla="*/ 1162515 h 6610536"/>
              <a:gd name="connsiteX8407" fmla="*/ 4655830 w 6610536"/>
              <a:gd name="connsiteY8407" fmla="*/ 1158881 h 6610536"/>
              <a:gd name="connsiteX8408" fmla="*/ 4655539 w 6610536"/>
              <a:gd name="connsiteY8408" fmla="*/ 1155044 h 6610536"/>
              <a:gd name="connsiteX8409" fmla="*/ 4654612 w 6610536"/>
              <a:gd name="connsiteY8409" fmla="*/ 1151014 h 6610536"/>
              <a:gd name="connsiteX8410" fmla="*/ 4653670 w 6610536"/>
              <a:gd name="connsiteY8410" fmla="*/ 1147411 h 6610536"/>
              <a:gd name="connsiteX8411" fmla="*/ 4652077 w 6610536"/>
              <a:gd name="connsiteY8411" fmla="*/ 1144045 h 6610536"/>
              <a:gd name="connsiteX8412" fmla="*/ 4650293 w 6610536"/>
              <a:gd name="connsiteY8412" fmla="*/ 1140044 h 6610536"/>
              <a:gd name="connsiteX8413" fmla="*/ 4647637 w 6610536"/>
              <a:gd name="connsiteY8413" fmla="*/ 1136503 h 6610536"/>
              <a:gd name="connsiteX8414" fmla="*/ 4644347 w 6610536"/>
              <a:gd name="connsiteY8414" fmla="*/ 1132770 h 6610536"/>
              <a:gd name="connsiteX8415" fmla="*/ 4640406 w 6610536"/>
              <a:gd name="connsiteY8415" fmla="*/ 1129271 h 6610536"/>
              <a:gd name="connsiteX8416" fmla="*/ 4635403 w 6610536"/>
              <a:gd name="connsiteY8416" fmla="*/ 1125599 h 6610536"/>
              <a:gd name="connsiteX8417" fmla="*/ 4632438 w 6610536"/>
              <a:gd name="connsiteY8417" fmla="*/ 1124848 h 6610536"/>
              <a:gd name="connsiteX8418" fmla="*/ 4630088 w 6610536"/>
              <a:gd name="connsiteY8418" fmla="*/ 1124716 h 6610536"/>
              <a:gd name="connsiteX8419" fmla="*/ 4627076 w 6610536"/>
              <a:gd name="connsiteY8419" fmla="*/ 1125250 h 6610536"/>
              <a:gd name="connsiteX8420" fmla="*/ 4624062 w 6610536"/>
              <a:gd name="connsiteY8420" fmla="*/ 1125783 h 6610536"/>
              <a:gd name="connsiteX8421" fmla="*/ 4621448 w 6610536"/>
              <a:gd name="connsiteY8421" fmla="*/ 1127158 h 6610536"/>
              <a:gd name="connsiteX8422" fmla="*/ 4618184 w 6610536"/>
              <a:gd name="connsiteY8422" fmla="*/ 1128769 h 6610536"/>
              <a:gd name="connsiteX8423" fmla="*/ 4612097 w 6610536"/>
              <a:gd name="connsiteY8423" fmla="*/ 1131549 h 6610536"/>
              <a:gd name="connsiteX8424" fmla="*/ 4609484 w 6610536"/>
              <a:gd name="connsiteY8424" fmla="*/ 1132926 h 6610536"/>
              <a:gd name="connsiteX8425" fmla="*/ 4606457 w 6610536"/>
              <a:gd name="connsiteY8425" fmla="*/ 1133886 h 6610536"/>
              <a:gd name="connsiteX8426" fmla="*/ 4603653 w 6610536"/>
              <a:gd name="connsiteY8426" fmla="*/ 1134628 h 6610536"/>
              <a:gd name="connsiteX8427" fmla="*/ 4600655 w 6610536"/>
              <a:gd name="connsiteY8427" fmla="*/ 1134732 h 6610536"/>
              <a:gd name="connsiteX8428" fmla="*/ 4597892 w 6610536"/>
              <a:gd name="connsiteY8428" fmla="*/ 1134189 h 6610536"/>
              <a:gd name="connsiteX8429" fmla="*/ 4595161 w 6610536"/>
              <a:gd name="connsiteY8429" fmla="*/ 1132789 h 6610536"/>
              <a:gd name="connsiteX8430" fmla="*/ 4592255 w 6610536"/>
              <a:gd name="connsiteY8430" fmla="*/ 1130323 h 6610536"/>
              <a:gd name="connsiteX8431" fmla="*/ 4589788 w 6610536"/>
              <a:gd name="connsiteY8431" fmla="*/ 1127416 h 6610536"/>
              <a:gd name="connsiteX8432" fmla="*/ 4585170 w 6610536"/>
              <a:gd name="connsiteY8432" fmla="*/ 1125012 h 6610536"/>
              <a:gd name="connsiteX8433" fmla="*/ 4582263 w 6610536"/>
              <a:gd name="connsiteY8433" fmla="*/ 1122547 h 6610536"/>
              <a:gd name="connsiteX8434" fmla="*/ 4580197 w 6610536"/>
              <a:gd name="connsiteY8434" fmla="*/ 1120482 h 6610536"/>
              <a:gd name="connsiteX8435" fmla="*/ 4579210 w 6610536"/>
              <a:gd name="connsiteY8435" fmla="*/ 1118166 h 6610536"/>
              <a:gd name="connsiteX8436" fmla="*/ 4579064 w 6610536"/>
              <a:gd name="connsiteY8436" fmla="*/ 1116245 h 6610536"/>
              <a:gd name="connsiteX8437" fmla="*/ 4579995 w 6610536"/>
              <a:gd name="connsiteY8437" fmla="*/ 1114073 h 6610536"/>
              <a:gd name="connsiteX8438" fmla="*/ 4581134 w 6610536"/>
              <a:gd name="connsiteY8438" fmla="*/ 1112109 h 6610536"/>
              <a:gd name="connsiteX8439" fmla="*/ 4583128 w 6610536"/>
              <a:gd name="connsiteY8439" fmla="*/ 1110115 h 6610536"/>
              <a:gd name="connsiteX8440" fmla="*/ 4587338 w 6610536"/>
              <a:gd name="connsiteY8440" fmla="*/ 1105904 h 6610536"/>
              <a:gd name="connsiteX8441" fmla="*/ 4592421 w 6610536"/>
              <a:gd name="connsiteY8441" fmla="*/ 1101234 h 6610536"/>
              <a:gd name="connsiteX8442" fmla="*/ 4594859 w 6610536"/>
              <a:gd name="connsiteY8442" fmla="*/ 1098795 h 6610536"/>
              <a:gd name="connsiteX8443" fmla="*/ 4596869 w 6610536"/>
              <a:gd name="connsiteY8443" fmla="*/ 1096373 h 6610536"/>
              <a:gd name="connsiteX8444" fmla="*/ 4598911 w 6610536"/>
              <a:gd name="connsiteY8444" fmla="*/ 1093094 h 6610536"/>
              <a:gd name="connsiteX8445" fmla="*/ 4600078 w 6610536"/>
              <a:gd name="connsiteY8445" fmla="*/ 1090273 h 6610536"/>
              <a:gd name="connsiteX8446" fmla="*/ 4602521 w 6610536"/>
              <a:gd name="connsiteY8446" fmla="*/ 1081634 h 6610536"/>
              <a:gd name="connsiteX8447" fmla="*/ 1856041 w 6610536"/>
              <a:gd name="connsiteY8447" fmla="*/ 1008793 h 6610536"/>
              <a:gd name="connsiteX8448" fmla="*/ 1860500 w 6610536"/>
              <a:gd name="connsiteY8448" fmla="*/ 1008877 h 6610536"/>
              <a:gd name="connsiteX8449" fmla="*/ 1864534 w 6610536"/>
              <a:gd name="connsiteY8449" fmla="*/ 1008972 h 6610536"/>
              <a:gd name="connsiteX8450" fmla="*/ 1868349 w 6610536"/>
              <a:gd name="connsiteY8450" fmla="*/ 1009288 h 6610536"/>
              <a:gd name="connsiteX8451" fmla="*/ 1872153 w 6610536"/>
              <a:gd name="connsiteY8451" fmla="*/ 1010026 h 6610536"/>
              <a:gd name="connsiteX8452" fmla="*/ 1875738 w 6610536"/>
              <a:gd name="connsiteY8452" fmla="*/ 1010985 h 6610536"/>
              <a:gd name="connsiteX8453" fmla="*/ 1878884 w 6610536"/>
              <a:gd name="connsiteY8453" fmla="*/ 1012380 h 6610536"/>
              <a:gd name="connsiteX8454" fmla="*/ 1882031 w 6610536"/>
              <a:gd name="connsiteY8454" fmla="*/ 1013779 h 6610536"/>
              <a:gd name="connsiteX8455" fmla="*/ 1885152 w 6610536"/>
              <a:gd name="connsiteY8455" fmla="*/ 1016024 h 6610536"/>
              <a:gd name="connsiteX8456" fmla="*/ 1888067 w 6610536"/>
              <a:gd name="connsiteY8456" fmla="*/ 1018065 h 6610536"/>
              <a:gd name="connsiteX8457" fmla="*/ 1890546 w 6610536"/>
              <a:gd name="connsiteY8457" fmla="*/ 1020543 h 6610536"/>
              <a:gd name="connsiteX8458" fmla="*/ 1893024 w 6610536"/>
              <a:gd name="connsiteY8458" fmla="*/ 1023021 h 6610536"/>
              <a:gd name="connsiteX8459" fmla="*/ 1898174 w 6610536"/>
              <a:gd name="connsiteY8459" fmla="*/ 1028608 h 6610536"/>
              <a:gd name="connsiteX8460" fmla="*/ 1903300 w 6610536"/>
              <a:gd name="connsiteY8460" fmla="*/ 1035046 h 6610536"/>
              <a:gd name="connsiteX8461" fmla="*/ 1907781 w 6610536"/>
              <a:gd name="connsiteY8461" fmla="*/ 1041716 h 6610536"/>
              <a:gd name="connsiteX8462" fmla="*/ 1917144 w 6610536"/>
              <a:gd name="connsiteY8462" fmla="*/ 1055893 h 6610536"/>
              <a:gd name="connsiteX8463" fmla="*/ 1922037 w 6610536"/>
              <a:gd name="connsiteY8463" fmla="*/ 1062976 h 6610536"/>
              <a:gd name="connsiteX8464" fmla="*/ 1927576 w 6610536"/>
              <a:gd name="connsiteY8464" fmla="*/ 1069826 h 6610536"/>
              <a:gd name="connsiteX8465" fmla="*/ 1933760 w 6610536"/>
              <a:gd name="connsiteY8465" fmla="*/ 1076446 h 6610536"/>
              <a:gd name="connsiteX8466" fmla="*/ 1936650 w 6610536"/>
              <a:gd name="connsiteY8466" fmla="*/ 1079339 h 6610536"/>
              <a:gd name="connsiteX8467" fmla="*/ 1940172 w 6610536"/>
              <a:gd name="connsiteY8467" fmla="*/ 1082424 h 6610536"/>
              <a:gd name="connsiteX8468" fmla="*/ 1933125 w 6610536"/>
              <a:gd name="connsiteY8468" fmla="*/ 1083688 h 6610536"/>
              <a:gd name="connsiteX8469" fmla="*/ 1925249 w 6610536"/>
              <a:gd name="connsiteY8469" fmla="*/ 1084130 h 6610536"/>
              <a:gd name="connsiteX8470" fmla="*/ 1917401 w 6610536"/>
              <a:gd name="connsiteY8470" fmla="*/ 1083720 h 6610536"/>
              <a:gd name="connsiteX8471" fmla="*/ 1908931 w 6610536"/>
              <a:gd name="connsiteY8471" fmla="*/ 1082690 h 6610536"/>
              <a:gd name="connsiteX8472" fmla="*/ 1900268 w 6610536"/>
              <a:gd name="connsiteY8472" fmla="*/ 1081028 h 6610536"/>
              <a:gd name="connsiteX8473" fmla="*/ 1891835 w 6610536"/>
              <a:gd name="connsiteY8473" fmla="*/ 1078724 h 6610536"/>
              <a:gd name="connsiteX8474" fmla="*/ 1883209 w 6610536"/>
              <a:gd name="connsiteY8474" fmla="*/ 1075785 h 6610536"/>
              <a:gd name="connsiteX8475" fmla="*/ 1879743 w 6610536"/>
              <a:gd name="connsiteY8475" fmla="*/ 1073846 h 6610536"/>
              <a:gd name="connsiteX8476" fmla="*/ 1883119 w 6610536"/>
              <a:gd name="connsiteY8476" fmla="*/ 1067131 h 6610536"/>
              <a:gd name="connsiteX8477" fmla="*/ 1880329 w 6610536"/>
              <a:gd name="connsiteY8477" fmla="*/ 1068755 h 6610536"/>
              <a:gd name="connsiteX8478" fmla="*/ 1877878 w 6610536"/>
              <a:gd name="connsiteY8478" fmla="*/ 1069458 h 6610536"/>
              <a:gd name="connsiteX8479" fmla="*/ 1875453 w 6610536"/>
              <a:gd name="connsiteY8479" fmla="*/ 1069552 h 6610536"/>
              <a:gd name="connsiteX8480" fmla="*/ 1873342 w 6610536"/>
              <a:gd name="connsiteY8480" fmla="*/ 1069335 h 6610536"/>
              <a:gd name="connsiteX8481" fmla="*/ 1871256 w 6610536"/>
              <a:gd name="connsiteY8481" fmla="*/ 1068508 h 6610536"/>
              <a:gd name="connsiteX8482" fmla="*/ 1869495 w 6610536"/>
              <a:gd name="connsiteY8482" fmla="*/ 1067062 h 6610536"/>
              <a:gd name="connsiteX8483" fmla="*/ 1867444 w 6610536"/>
              <a:gd name="connsiteY8483" fmla="*/ 1065327 h 6610536"/>
              <a:gd name="connsiteX8484" fmla="*/ 1865696 w 6610536"/>
              <a:gd name="connsiteY8484" fmla="*/ 1063578 h 6610536"/>
              <a:gd name="connsiteX8485" fmla="*/ 1859371 w 6610536"/>
              <a:gd name="connsiteY8485" fmla="*/ 1055045 h 6610536"/>
              <a:gd name="connsiteX8486" fmla="*/ 1857333 w 6610536"/>
              <a:gd name="connsiteY8486" fmla="*/ 1053005 h 6610536"/>
              <a:gd name="connsiteX8487" fmla="*/ 1855571 w 6610536"/>
              <a:gd name="connsiteY8487" fmla="*/ 1051560 h 6610536"/>
              <a:gd name="connsiteX8488" fmla="*/ 1853509 w 6610536"/>
              <a:gd name="connsiteY8488" fmla="*/ 1050128 h 6610536"/>
              <a:gd name="connsiteX8489" fmla="*/ 1851144 w 6610536"/>
              <a:gd name="connsiteY8489" fmla="*/ 1048706 h 6610536"/>
              <a:gd name="connsiteX8490" fmla="*/ 1850839 w 6610536"/>
              <a:gd name="connsiteY8490" fmla="*/ 1048718 h 6610536"/>
              <a:gd name="connsiteX8491" fmla="*/ 1850208 w 6610536"/>
              <a:gd name="connsiteY8491" fmla="*/ 1049349 h 6610536"/>
              <a:gd name="connsiteX8492" fmla="*/ 1849731 w 6610536"/>
              <a:gd name="connsiteY8492" fmla="*/ 1049569 h 6610536"/>
              <a:gd name="connsiteX8493" fmla="*/ 1848940 w 6610536"/>
              <a:gd name="connsiteY8493" fmla="*/ 1048519 h 6610536"/>
              <a:gd name="connsiteX8494" fmla="*/ 1846937 w 6610536"/>
              <a:gd name="connsiteY8494" fmla="*/ 1044327 h 6610536"/>
              <a:gd name="connsiteX8495" fmla="*/ 1844922 w 6610536"/>
              <a:gd name="connsiteY8495" fmla="*/ 1040562 h 6610536"/>
              <a:gd name="connsiteX8496" fmla="*/ 1843550 w 6610536"/>
              <a:gd name="connsiteY8496" fmla="*/ 1036565 h 6610536"/>
              <a:gd name="connsiteX8497" fmla="*/ 1842410 w 6610536"/>
              <a:gd name="connsiteY8497" fmla="*/ 1031923 h 6610536"/>
              <a:gd name="connsiteX8498" fmla="*/ 1841269 w 6610536"/>
              <a:gd name="connsiteY8498" fmla="*/ 1027281 h 6610536"/>
              <a:gd name="connsiteX8499" fmla="*/ 1840979 w 6610536"/>
              <a:gd name="connsiteY8499" fmla="*/ 1022616 h 6610536"/>
              <a:gd name="connsiteX8500" fmla="*/ 1840703 w 6610536"/>
              <a:gd name="connsiteY8500" fmla="*/ 1017524 h 6610536"/>
              <a:gd name="connsiteX8501" fmla="*/ 1841495 w 6610536"/>
              <a:gd name="connsiteY8501" fmla="*/ 1012189 h 6610536"/>
              <a:gd name="connsiteX8502" fmla="*/ 1846635 w 6610536"/>
              <a:gd name="connsiteY8502" fmla="*/ 1010766 h 6610536"/>
              <a:gd name="connsiteX8503" fmla="*/ 1851558 w 6610536"/>
              <a:gd name="connsiteY8503" fmla="*/ 1009560 h 6610536"/>
              <a:gd name="connsiteX8504" fmla="*/ 3679831 w 6610536"/>
              <a:gd name="connsiteY8504" fmla="*/ 1008694 h 6610536"/>
              <a:gd name="connsiteX8505" fmla="*/ 3686279 w 6610536"/>
              <a:gd name="connsiteY8505" fmla="*/ 1019230 h 6610536"/>
              <a:gd name="connsiteX8506" fmla="*/ 3688737 w 6610536"/>
              <a:gd name="connsiteY8506" fmla="*/ 1024413 h 6610536"/>
              <a:gd name="connsiteX8507" fmla="*/ 3689967 w 6610536"/>
              <a:gd name="connsiteY8507" fmla="*/ 1027005 h 6610536"/>
              <a:gd name="connsiteX8508" fmla="*/ 3690757 w 6610536"/>
              <a:gd name="connsiteY8508" fmla="*/ 1029609 h 6610536"/>
              <a:gd name="connsiteX8509" fmla="*/ 3691547 w 6610536"/>
              <a:gd name="connsiteY8509" fmla="*/ 1032217 h 6610536"/>
              <a:gd name="connsiteX8510" fmla="*/ 3691458 w 6610536"/>
              <a:gd name="connsiteY8510" fmla="*/ 1034853 h 6610536"/>
              <a:gd name="connsiteX8511" fmla="*/ 3691355 w 6610536"/>
              <a:gd name="connsiteY8511" fmla="*/ 1037927 h 6610536"/>
              <a:gd name="connsiteX8512" fmla="*/ 3690615 w 6610536"/>
              <a:gd name="connsiteY8512" fmla="*/ 1040367 h 6610536"/>
              <a:gd name="connsiteX8513" fmla="*/ 3689876 w 6610536"/>
              <a:gd name="connsiteY8513" fmla="*/ 1042803 h 6610536"/>
              <a:gd name="connsiteX8514" fmla="*/ 3688015 w 6610536"/>
              <a:gd name="connsiteY8514" fmla="*/ 1045939 h 6610536"/>
              <a:gd name="connsiteX8515" fmla="*/ 3685956 w 6610536"/>
              <a:gd name="connsiteY8515" fmla="*/ 1048423 h 6610536"/>
              <a:gd name="connsiteX8516" fmla="*/ 3683460 w 6610536"/>
              <a:gd name="connsiteY8516" fmla="*/ 1050919 h 6610536"/>
              <a:gd name="connsiteX8517" fmla="*/ 3680822 w 6610536"/>
              <a:gd name="connsiteY8517" fmla="*/ 1051008 h 6610536"/>
              <a:gd name="connsiteX8518" fmla="*/ 3678414 w 6610536"/>
              <a:gd name="connsiteY8518" fmla="*/ 1050868 h 6610536"/>
              <a:gd name="connsiteX8519" fmla="*/ 3676247 w 6610536"/>
              <a:gd name="connsiteY8519" fmla="*/ 1050064 h 6610536"/>
              <a:gd name="connsiteX8520" fmla="*/ 3673867 w 6610536"/>
              <a:gd name="connsiteY8520" fmla="*/ 1049047 h 6610536"/>
              <a:gd name="connsiteX8521" fmla="*/ 3671274 w 6610536"/>
              <a:gd name="connsiteY8521" fmla="*/ 1047817 h 6610536"/>
              <a:gd name="connsiteX8522" fmla="*/ 3668911 w 6610536"/>
              <a:gd name="connsiteY8522" fmla="*/ 1046363 h 6610536"/>
              <a:gd name="connsiteX8523" fmla="*/ 3666788 w 6610536"/>
              <a:gd name="connsiteY8523" fmla="*/ 1044241 h 6610536"/>
              <a:gd name="connsiteX8524" fmla="*/ 3664438 w 6610536"/>
              <a:gd name="connsiteY8524" fmla="*/ 1042343 h 6610536"/>
              <a:gd name="connsiteX8525" fmla="*/ 3662753 w 6610536"/>
              <a:gd name="connsiteY8525" fmla="*/ 1040206 h 6610536"/>
              <a:gd name="connsiteX8526" fmla="*/ 3660844 w 6610536"/>
              <a:gd name="connsiteY8526" fmla="*/ 1038296 h 6610536"/>
              <a:gd name="connsiteX8527" fmla="*/ 3659388 w 6610536"/>
              <a:gd name="connsiteY8527" fmla="*/ 1035930 h 6610536"/>
              <a:gd name="connsiteX8528" fmla="*/ 3658158 w 6610536"/>
              <a:gd name="connsiteY8528" fmla="*/ 1033338 h 6610536"/>
              <a:gd name="connsiteX8529" fmla="*/ 3657141 w 6610536"/>
              <a:gd name="connsiteY8529" fmla="*/ 1030959 h 6610536"/>
              <a:gd name="connsiteX8530" fmla="*/ 3656124 w 6610536"/>
              <a:gd name="connsiteY8530" fmla="*/ 1028578 h 6610536"/>
              <a:gd name="connsiteX8531" fmla="*/ 3655985 w 6610536"/>
              <a:gd name="connsiteY8531" fmla="*/ 1026171 h 6610536"/>
              <a:gd name="connsiteX8532" fmla="*/ 3656287 w 6610536"/>
              <a:gd name="connsiteY8532" fmla="*/ 1023746 h 6610536"/>
              <a:gd name="connsiteX8533" fmla="*/ 3658827 w 6610536"/>
              <a:gd name="connsiteY8533" fmla="*/ 1019930 h 6610536"/>
              <a:gd name="connsiteX8534" fmla="*/ 3661779 w 6610536"/>
              <a:gd name="connsiteY8534" fmla="*/ 1016978 h 6610536"/>
              <a:gd name="connsiteX8535" fmla="*/ 3664914 w 6610536"/>
              <a:gd name="connsiteY8535" fmla="*/ 1015119 h 6610536"/>
              <a:gd name="connsiteX8536" fmla="*/ 3668260 w 6610536"/>
              <a:gd name="connsiteY8536" fmla="*/ 1013472 h 6610536"/>
              <a:gd name="connsiteX8537" fmla="*/ 3674032 w 6610536"/>
              <a:gd name="connsiteY8537" fmla="*/ 1011522 h 6610536"/>
              <a:gd name="connsiteX8538" fmla="*/ 3677134 w 6610536"/>
              <a:gd name="connsiteY8538" fmla="*/ 1010540 h 6610536"/>
              <a:gd name="connsiteX8539" fmla="*/ 4662794 w 6610536"/>
              <a:gd name="connsiteY8539" fmla="*/ 991197 h 6610536"/>
              <a:gd name="connsiteX8540" fmla="*/ 4665777 w 6610536"/>
              <a:gd name="connsiteY8540" fmla="*/ 991519 h 6610536"/>
              <a:gd name="connsiteX8541" fmla="*/ 4667665 w 6610536"/>
              <a:gd name="connsiteY8541" fmla="*/ 992523 h 6610536"/>
              <a:gd name="connsiteX8542" fmla="*/ 4668920 w 6610536"/>
              <a:gd name="connsiteY8542" fmla="*/ 993334 h 6610536"/>
              <a:gd name="connsiteX8543" fmla="*/ 4669525 w 6610536"/>
              <a:gd name="connsiteY8543" fmla="*/ 994383 h 6610536"/>
              <a:gd name="connsiteX8544" fmla="*/ 4669671 w 6610536"/>
              <a:gd name="connsiteY8544" fmla="*/ 996301 h 6610536"/>
              <a:gd name="connsiteX8545" fmla="*/ 4669626 w 6610536"/>
              <a:gd name="connsiteY8545" fmla="*/ 997586 h 6610536"/>
              <a:gd name="connsiteX8546" fmla="*/ 4669285 w 6610536"/>
              <a:gd name="connsiteY8546" fmla="*/ 1001233 h 6610536"/>
              <a:gd name="connsiteX8547" fmla="*/ 4669416 w 6610536"/>
              <a:gd name="connsiteY8547" fmla="*/ 1003580 h 6610536"/>
              <a:gd name="connsiteX8548" fmla="*/ 4669784 w 6610536"/>
              <a:gd name="connsiteY8548" fmla="*/ 1005279 h 6610536"/>
              <a:gd name="connsiteX8549" fmla="*/ 4670343 w 6610536"/>
              <a:gd name="connsiteY8549" fmla="*/ 1007611 h 6610536"/>
              <a:gd name="connsiteX8550" fmla="*/ 4671552 w 6610536"/>
              <a:gd name="connsiteY8550" fmla="*/ 1009708 h 6610536"/>
              <a:gd name="connsiteX8551" fmla="*/ 4673411 w 6610536"/>
              <a:gd name="connsiteY8551" fmla="*/ 1011567 h 6610536"/>
              <a:gd name="connsiteX8552" fmla="*/ 4676319 w 6610536"/>
              <a:gd name="connsiteY8552" fmla="*/ 1014033 h 6610536"/>
              <a:gd name="connsiteX8553" fmla="*/ 4679049 w 6610536"/>
              <a:gd name="connsiteY8553" fmla="*/ 1015432 h 6610536"/>
              <a:gd name="connsiteX8554" fmla="*/ 4681575 w 6610536"/>
              <a:gd name="connsiteY8554" fmla="*/ 1016628 h 6610536"/>
              <a:gd name="connsiteX8555" fmla="*/ 4688128 w 6610536"/>
              <a:gd name="connsiteY8555" fmla="*/ 1018749 h 6610536"/>
              <a:gd name="connsiteX8556" fmla="*/ 4694714 w 6610536"/>
              <a:gd name="connsiteY8556" fmla="*/ 1020014 h 6610536"/>
              <a:gd name="connsiteX8557" fmla="*/ 4701505 w 6610536"/>
              <a:gd name="connsiteY8557" fmla="*/ 1021486 h 6610536"/>
              <a:gd name="connsiteX8558" fmla="*/ 4708091 w 6610536"/>
              <a:gd name="connsiteY8558" fmla="*/ 1022752 h 6610536"/>
              <a:gd name="connsiteX8559" fmla="*/ 4708880 w 6610536"/>
              <a:gd name="connsiteY8559" fmla="*/ 1023095 h 6610536"/>
              <a:gd name="connsiteX8560" fmla="*/ 4704090 w 6610536"/>
              <a:gd name="connsiteY8560" fmla="*/ 1026323 h 6610536"/>
              <a:gd name="connsiteX8561" fmla="*/ 4697203 w 6610536"/>
              <a:gd name="connsiteY8561" fmla="*/ 1031748 h 6610536"/>
              <a:gd name="connsiteX8562" fmla="*/ 4690050 w 6610536"/>
              <a:gd name="connsiteY8562" fmla="*/ 1036272 h 6610536"/>
              <a:gd name="connsiteX8563" fmla="*/ 4686625 w 6610536"/>
              <a:gd name="connsiteY8563" fmla="*/ 1038531 h 6610536"/>
              <a:gd name="connsiteX8564" fmla="*/ 4682933 w 6610536"/>
              <a:gd name="connsiteY8564" fmla="*/ 1039888 h 6610536"/>
              <a:gd name="connsiteX8565" fmla="*/ 4679227 w 6610536"/>
              <a:gd name="connsiteY8565" fmla="*/ 1041550 h 6610536"/>
              <a:gd name="connsiteX8566" fmla="*/ 4675256 w 6610536"/>
              <a:gd name="connsiteY8566" fmla="*/ 1042313 h 6610536"/>
              <a:gd name="connsiteX8567" fmla="*/ 4674740 w 6610536"/>
              <a:gd name="connsiteY8567" fmla="*/ 1042334 h 6610536"/>
              <a:gd name="connsiteX8568" fmla="*/ 4679176 w 6610536"/>
              <a:gd name="connsiteY8568" fmla="*/ 1047307 h 6610536"/>
              <a:gd name="connsiteX8569" fmla="*/ 4683568 w 6610536"/>
              <a:gd name="connsiteY8569" fmla="*/ 1053493 h 6610536"/>
              <a:gd name="connsiteX8570" fmla="*/ 4688221 w 6610536"/>
              <a:gd name="connsiteY8570" fmla="*/ 1060879 h 6610536"/>
              <a:gd name="connsiteX8571" fmla="*/ 4682185 w 6610536"/>
              <a:gd name="connsiteY8571" fmla="*/ 1065054 h 6610536"/>
              <a:gd name="connsiteX8572" fmla="*/ 4676175 w 6610536"/>
              <a:gd name="connsiteY8572" fmla="*/ 1068622 h 6610536"/>
              <a:gd name="connsiteX8573" fmla="*/ 4670817 w 6610536"/>
              <a:gd name="connsiteY8573" fmla="*/ 1071256 h 6610536"/>
              <a:gd name="connsiteX8574" fmla="*/ 4666126 w 6610536"/>
              <a:gd name="connsiteY8574" fmla="*/ 1072651 h 6610536"/>
              <a:gd name="connsiteX8575" fmla="*/ 4662091 w 6610536"/>
              <a:gd name="connsiteY8575" fmla="*/ 1073114 h 6610536"/>
              <a:gd name="connsiteX8576" fmla="*/ 4658069 w 6610536"/>
              <a:gd name="connsiteY8576" fmla="*/ 1073272 h 6610536"/>
              <a:gd name="connsiteX8577" fmla="*/ 4654701 w 6610536"/>
              <a:gd name="connsiteY8577" fmla="*/ 1072498 h 6610536"/>
              <a:gd name="connsiteX8578" fmla="*/ 4651975 w 6610536"/>
              <a:gd name="connsiteY8578" fmla="*/ 1071090 h 6610536"/>
              <a:gd name="connsiteX8579" fmla="*/ 4649558 w 6610536"/>
              <a:gd name="connsiteY8579" fmla="*/ 1069672 h 6610536"/>
              <a:gd name="connsiteX8580" fmla="*/ 4647489 w 6610536"/>
              <a:gd name="connsiteY8580" fmla="*/ 1067332 h 6610536"/>
              <a:gd name="connsiteX8581" fmla="*/ 4645740 w 6610536"/>
              <a:gd name="connsiteY8581" fmla="*/ 1064675 h 6610536"/>
              <a:gd name="connsiteX8582" fmla="*/ 4644622 w 6610536"/>
              <a:gd name="connsiteY8582" fmla="*/ 1061689 h 6610536"/>
              <a:gd name="connsiteX8583" fmla="*/ 4643504 w 6610536"/>
              <a:gd name="connsiteY8583" fmla="*/ 1058706 h 6610536"/>
              <a:gd name="connsiteX8584" fmla="*/ 4643015 w 6610536"/>
              <a:gd name="connsiteY8584" fmla="*/ 1055394 h 6610536"/>
              <a:gd name="connsiteX8585" fmla="*/ 4643135 w 6610536"/>
              <a:gd name="connsiteY8585" fmla="*/ 1052363 h 6610536"/>
              <a:gd name="connsiteX8586" fmla="*/ 4643279 w 6610536"/>
              <a:gd name="connsiteY8586" fmla="*/ 1048723 h 6610536"/>
              <a:gd name="connsiteX8587" fmla="*/ 4643709 w 6610536"/>
              <a:gd name="connsiteY8587" fmla="*/ 1045677 h 6610536"/>
              <a:gd name="connsiteX8588" fmla="*/ 4645054 w 6610536"/>
              <a:gd name="connsiteY8588" fmla="*/ 1042898 h 6610536"/>
              <a:gd name="connsiteX8589" fmla="*/ 4646090 w 6610536"/>
              <a:gd name="connsiteY8589" fmla="*/ 1040133 h 6610536"/>
              <a:gd name="connsiteX8590" fmla="*/ 4647732 w 6610536"/>
              <a:gd name="connsiteY8590" fmla="*/ 1037645 h 6610536"/>
              <a:gd name="connsiteX8591" fmla="*/ 4649983 w 6610536"/>
              <a:gd name="connsiteY8591" fmla="*/ 1035438 h 6610536"/>
              <a:gd name="connsiteX8592" fmla="*/ 4651888 w 6610536"/>
              <a:gd name="connsiteY8592" fmla="*/ 1034151 h 6610536"/>
              <a:gd name="connsiteX8593" fmla="*/ 4654412 w 6610536"/>
              <a:gd name="connsiteY8593" fmla="*/ 1032838 h 6610536"/>
              <a:gd name="connsiteX8594" fmla="*/ 4657209 w 6610536"/>
              <a:gd name="connsiteY8594" fmla="*/ 1032427 h 6610536"/>
              <a:gd name="connsiteX8595" fmla="*/ 4658061 w 6610536"/>
              <a:gd name="connsiteY8595" fmla="*/ 1032580 h 6610536"/>
              <a:gd name="connsiteX8596" fmla="*/ 4657474 w 6610536"/>
              <a:gd name="connsiteY8596" fmla="*/ 1031800 h 6610536"/>
              <a:gd name="connsiteX8597" fmla="*/ 4654907 w 6610536"/>
              <a:gd name="connsiteY8597" fmla="*/ 1027658 h 6610536"/>
              <a:gd name="connsiteX8598" fmla="*/ 4650068 w 6610536"/>
              <a:gd name="connsiteY8598" fmla="*/ 1019665 h 6610536"/>
              <a:gd name="connsiteX8599" fmla="*/ 4644948 w 6610536"/>
              <a:gd name="connsiteY8599" fmla="*/ 1011076 h 6610536"/>
              <a:gd name="connsiteX8600" fmla="*/ 4641750 w 6610536"/>
              <a:gd name="connsiteY8600" fmla="*/ 1007565 h 6610536"/>
              <a:gd name="connsiteX8601" fmla="*/ 4638868 w 6610536"/>
              <a:gd name="connsiteY8601" fmla="*/ 1003737 h 6610536"/>
              <a:gd name="connsiteX8602" fmla="*/ 4635658 w 6610536"/>
              <a:gd name="connsiteY8602" fmla="*/ 1000531 h 6610536"/>
              <a:gd name="connsiteX8603" fmla="*/ 4631526 w 6610536"/>
              <a:gd name="connsiteY8603" fmla="*/ 997663 h 6610536"/>
              <a:gd name="connsiteX8604" fmla="*/ 4631492 w 6610536"/>
              <a:gd name="connsiteY8604" fmla="*/ 997646 h 6610536"/>
              <a:gd name="connsiteX8605" fmla="*/ 4632431 w 6610536"/>
              <a:gd name="connsiteY8605" fmla="*/ 997183 h 6610536"/>
              <a:gd name="connsiteX8606" fmla="*/ 4635902 w 6610536"/>
              <a:gd name="connsiteY8606" fmla="*/ 995777 h 6610536"/>
              <a:gd name="connsiteX8607" fmla="*/ 4640022 w 6610536"/>
              <a:gd name="connsiteY8607" fmla="*/ 994137 h 6610536"/>
              <a:gd name="connsiteX8608" fmla="*/ 4644129 w 6610536"/>
              <a:gd name="connsiteY8608" fmla="*/ 992923 h 6610536"/>
              <a:gd name="connsiteX8609" fmla="*/ 4649281 w 6610536"/>
              <a:gd name="connsiteY8609" fmla="*/ 992313 h 6610536"/>
              <a:gd name="connsiteX8610" fmla="*/ 4654007 w 6610536"/>
              <a:gd name="connsiteY8610" fmla="*/ 991721 h 6610536"/>
              <a:gd name="connsiteX8611" fmla="*/ 4658940 w 6610536"/>
              <a:gd name="connsiteY8611" fmla="*/ 991331 h 6610536"/>
              <a:gd name="connsiteX8612" fmla="*/ 1912718 w 6610536"/>
              <a:gd name="connsiteY8612" fmla="*/ 965225 h 6610536"/>
              <a:gd name="connsiteX8613" fmla="*/ 1916348 w 6610536"/>
              <a:gd name="connsiteY8613" fmla="*/ 965290 h 6610536"/>
              <a:gd name="connsiteX8614" fmla="*/ 1919961 w 6610536"/>
              <a:gd name="connsiteY8614" fmla="*/ 965783 h 6610536"/>
              <a:gd name="connsiteX8615" fmla="*/ 1923781 w 6610536"/>
              <a:gd name="connsiteY8615" fmla="*/ 966480 h 6610536"/>
              <a:gd name="connsiteX8616" fmla="*/ 1931400 w 6610536"/>
              <a:gd name="connsiteY8616" fmla="*/ 968305 h 6610536"/>
              <a:gd name="connsiteX8617" fmla="*/ 1938556 w 6610536"/>
              <a:gd name="connsiteY8617" fmla="*/ 971003 h 6610536"/>
              <a:gd name="connsiteX8618" fmla="*/ 1945472 w 6610536"/>
              <a:gd name="connsiteY8618" fmla="*/ 974354 h 6610536"/>
              <a:gd name="connsiteX8619" fmla="*/ 1948587 w 6610536"/>
              <a:gd name="connsiteY8619" fmla="*/ 976575 h 6610536"/>
              <a:gd name="connsiteX8620" fmla="*/ 1951496 w 6610536"/>
              <a:gd name="connsiteY8620" fmla="*/ 978593 h 6610536"/>
              <a:gd name="connsiteX8621" fmla="*/ 1954594 w 6610536"/>
              <a:gd name="connsiteY8621" fmla="*/ 981245 h 6610536"/>
              <a:gd name="connsiteX8622" fmla="*/ 1957503 w 6610536"/>
              <a:gd name="connsiteY8622" fmla="*/ 983261 h 6610536"/>
              <a:gd name="connsiteX8623" fmla="*/ 1959967 w 6610536"/>
              <a:gd name="connsiteY8623" fmla="*/ 985726 h 6610536"/>
              <a:gd name="connsiteX8624" fmla="*/ 1961762 w 6610536"/>
              <a:gd name="connsiteY8624" fmla="*/ 988859 h 6610536"/>
              <a:gd name="connsiteX8625" fmla="*/ 1963575 w 6610536"/>
              <a:gd name="connsiteY8625" fmla="*/ 991564 h 6610536"/>
              <a:gd name="connsiteX8626" fmla="*/ 1965387 w 6610536"/>
              <a:gd name="connsiteY8626" fmla="*/ 994268 h 6610536"/>
              <a:gd name="connsiteX8627" fmla="*/ 1966532 w 6610536"/>
              <a:gd name="connsiteY8627" fmla="*/ 997640 h 6610536"/>
              <a:gd name="connsiteX8628" fmla="*/ 1967042 w 6610536"/>
              <a:gd name="connsiteY8628" fmla="*/ 1000825 h 6610536"/>
              <a:gd name="connsiteX8629" fmla="*/ 1967775 w 6610536"/>
              <a:gd name="connsiteY8629" fmla="*/ 1003788 h 6610536"/>
              <a:gd name="connsiteX8630" fmla="*/ 1967839 w 6610536"/>
              <a:gd name="connsiteY8630" fmla="*/ 1007419 h 6610536"/>
              <a:gd name="connsiteX8631" fmla="*/ 1967493 w 6610536"/>
              <a:gd name="connsiteY8631" fmla="*/ 1010640 h 6610536"/>
              <a:gd name="connsiteX8632" fmla="*/ 1966700 w 6610536"/>
              <a:gd name="connsiteY8632" fmla="*/ 1014306 h 6610536"/>
              <a:gd name="connsiteX8633" fmla="*/ 1965257 w 6610536"/>
              <a:gd name="connsiteY8633" fmla="*/ 1018212 h 6610536"/>
              <a:gd name="connsiteX8634" fmla="*/ 1963404 w 6610536"/>
              <a:gd name="connsiteY8634" fmla="*/ 1021709 h 6610536"/>
              <a:gd name="connsiteX8635" fmla="*/ 1961104 w 6610536"/>
              <a:gd name="connsiteY8635" fmla="*/ 1025650 h 6610536"/>
              <a:gd name="connsiteX8636" fmla="*/ 1958171 w 6610536"/>
              <a:gd name="connsiteY8636" fmla="*/ 1029404 h 6610536"/>
              <a:gd name="connsiteX8637" fmla="*/ 1955315 w 6610536"/>
              <a:gd name="connsiteY8637" fmla="*/ 1026103 h 6610536"/>
              <a:gd name="connsiteX8638" fmla="*/ 1952440 w 6610536"/>
              <a:gd name="connsiteY8638" fmla="*/ 1023228 h 6610536"/>
              <a:gd name="connsiteX8639" fmla="*/ 1949736 w 6610536"/>
              <a:gd name="connsiteY8639" fmla="*/ 1021416 h 6610536"/>
              <a:gd name="connsiteX8640" fmla="*/ 1948281 w 6610536"/>
              <a:gd name="connsiteY8640" fmla="*/ 1020408 h 6610536"/>
              <a:gd name="connsiteX8641" fmla="*/ 1947015 w 6610536"/>
              <a:gd name="connsiteY8641" fmla="*/ 1020032 h 6610536"/>
              <a:gd name="connsiteX8642" fmla="*/ 1945300 w 6610536"/>
              <a:gd name="connsiteY8642" fmla="*/ 1020103 h 6610536"/>
              <a:gd name="connsiteX8643" fmla="*/ 1944017 w 6610536"/>
              <a:gd name="connsiteY8643" fmla="*/ 1020155 h 6610536"/>
              <a:gd name="connsiteX8644" fmla="*/ 1942937 w 6610536"/>
              <a:gd name="connsiteY8644" fmla="*/ 1020413 h 6610536"/>
              <a:gd name="connsiteX8645" fmla="*/ 1941412 w 6610536"/>
              <a:gd name="connsiteY8645" fmla="*/ 1021117 h 6610536"/>
              <a:gd name="connsiteX8646" fmla="*/ 1939459 w 6610536"/>
              <a:gd name="connsiteY8646" fmla="*/ 1021839 h 6610536"/>
              <a:gd name="connsiteX8647" fmla="*/ 1938139 w 6610536"/>
              <a:gd name="connsiteY8647" fmla="*/ 1022747 h 6610536"/>
              <a:gd name="connsiteX8648" fmla="*/ 1935241 w 6610536"/>
              <a:gd name="connsiteY8648" fmla="*/ 1025645 h 6610536"/>
              <a:gd name="connsiteX8649" fmla="*/ 1934614 w 6610536"/>
              <a:gd name="connsiteY8649" fmla="*/ 1020114 h 6610536"/>
              <a:gd name="connsiteX8650" fmla="*/ 1933727 w 6610536"/>
              <a:gd name="connsiteY8650" fmla="*/ 1015663 h 6610536"/>
              <a:gd name="connsiteX8651" fmla="*/ 1932209 w 6610536"/>
              <a:gd name="connsiteY8651" fmla="*/ 1011021 h 6610536"/>
              <a:gd name="connsiteX8652" fmla="*/ 1930448 w 6610536"/>
              <a:gd name="connsiteY8652" fmla="*/ 1007034 h 6610536"/>
              <a:gd name="connsiteX8653" fmla="*/ 1928225 w 6610536"/>
              <a:gd name="connsiteY8653" fmla="*/ 1003918 h 6610536"/>
              <a:gd name="connsiteX8654" fmla="*/ 1925369 w 6610536"/>
              <a:gd name="connsiteY8654" fmla="*/ 1000614 h 6610536"/>
              <a:gd name="connsiteX8655" fmla="*/ 1922495 w 6610536"/>
              <a:gd name="connsiteY8655" fmla="*/ 997741 h 6610536"/>
              <a:gd name="connsiteX8656" fmla="*/ 1919416 w 6610536"/>
              <a:gd name="connsiteY8656" fmla="*/ 994661 h 6610536"/>
              <a:gd name="connsiteX8657" fmla="*/ 1913443 w 6610536"/>
              <a:gd name="connsiteY8657" fmla="*/ 989135 h 6610536"/>
              <a:gd name="connsiteX8658" fmla="*/ 1906855 w 6610536"/>
              <a:gd name="connsiteY8658" fmla="*/ 982994 h 6610536"/>
              <a:gd name="connsiteX8659" fmla="*/ 1903982 w 6610536"/>
              <a:gd name="connsiteY8659" fmla="*/ 980120 h 6610536"/>
              <a:gd name="connsiteX8660" fmla="*/ 1901144 w 6610536"/>
              <a:gd name="connsiteY8660" fmla="*/ 976390 h 6610536"/>
              <a:gd name="connsiteX8661" fmla="*/ 1898751 w 6610536"/>
              <a:gd name="connsiteY8661" fmla="*/ 972213 h 6610536"/>
              <a:gd name="connsiteX8662" fmla="*/ 1896374 w 6610536"/>
              <a:gd name="connsiteY8662" fmla="*/ 967608 h 6610536"/>
              <a:gd name="connsiteX8663" fmla="*/ 1898979 w 6610536"/>
              <a:gd name="connsiteY8663" fmla="*/ 966646 h 6610536"/>
              <a:gd name="connsiteX8664" fmla="*/ 1902422 w 6610536"/>
              <a:gd name="connsiteY8664" fmla="*/ 966077 h 6610536"/>
              <a:gd name="connsiteX8665" fmla="*/ 1905865 w 6610536"/>
              <a:gd name="connsiteY8665" fmla="*/ 965507 h 6610536"/>
              <a:gd name="connsiteX8666" fmla="*/ 1909292 w 6610536"/>
              <a:gd name="connsiteY8666" fmla="*/ 965366 h 6610536"/>
              <a:gd name="connsiteX8667" fmla="*/ 1846037 w 6610536"/>
              <a:gd name="connsiteY8667" fmla="*/ 920306 h 6610536"/>
              <a:gd name="connsiteX8668" fmla="*/ 1846788 w 6610536"/>
              <a:gd name="connsiteY8668" fmla="*/ 929032 h 6610536"/>
              <a:gd name="connsiteX8669" fmla="*/ 1847074 w 6610536"/>
              <a:gd name="connsiteY8669" fmla="*/ 932864 h 6610536"/>
              <a:gd name="connsiteX8670" fmla="*/ 1847805 w 6610536"/>
              <a:gd name="connsiteY8670" fmla="*/ 936253 h 6610536"/>
              <a:gd name="connsiteX8671" fmla="*/ 1848773 w 6610536"/>
              <a:gd name="connsiteY8671" fmla="*/ 938993 h 6610536"/>
              <a:gd name="connsiteX8672" fmla="*/ 1849946 w 6610536"/>
              <a:gd name="connsiteY8672" fmla="*/ 941940 h 6610536"/>
              <a:gd name="connsiteX8673" fmla="*/ 1852341 w 6610536"/>
              <a:gd name="connsiteY8673" fmla="*/ 946549 h 6610536"/>
              <a:gd name="connsiteX8674" fmla="*/ 1855367 w 6610536"/>
              <a:gd name="connsiteY8674" fmla="*/ 951350 h 6610536"/>
              <a:gd name="connsiteX8675" fmla="*/ 1858823 w 6610536"/>
              <a:gd name="connsiteY8675" fmla="*/ 956134 h 6610536"/>
              <a:gd name="connsiteX8676" fmla="*/ 1862659 w 6610536"/>
              <a:gd name="connsiteY8676" fmla="*/ 962187 h 6610536"/>
              <a:gd name="connsiteX8677" fmla="*/ 1867065 w 6610536"/>
              <a:gd name="connsiteY8677" fmla="*/ 970138 h 6610536"/>
              <a:gd name="connsiteX8678" fmla="*/ 1848232 w 6610536"/>
              <a:gd name="connsiteY8678" fmla="*/ 988972 h 6610536"/>
              <a:gd name="connsiteX8679" fmla="*/ 1845049 w 6610536"/>
              <a:gd name="connsiteY8679" fmla="*/ 988447 h 6610536"/>
              <a:gd name="connsiteX8680" fmla="*/ 1842308 w 6610536"/>
              <a:gd name="connsiteY8680" fmla="*/ 987480 h 6610536"/>
              <a:gd name="connsiteX8681" fmla="*/ 1839791 w 6610536"/>
              <a:gd name="connsiteY8681" fmla="*/ 986290 h 6610536"/>
              <a:gd name="connsiteX8682" fmla="*/ 1837081 w 6610536"/>
              <a:gd name="connsiteY8682" fmla="*/ 984468 h 6610536"/>
              <a:gd name="connsiteX8683" fmla="*/ 1835006 w 6610536"/>
              <a:gd name="connsiteY8683" fmla="*/ 982835 h 6610536"/>
              <a:gd name="connsiteX8684" fmla="*/ 1833151 w 6610536"/>
              <a:gd name="connsiteY8684" fmla="*/ 980981 h 6610536"/>
              <a:gd name="connsiteX8685" fmla="*/ 1831519 w 6610536"/>
              <a:gd name="connsiteY8685" fmla="*/ 978906 h 6610536"/>
              <a:gd name="connsiteX8686" fmla="*/ 1829887 w 6610536"/>
              <a:gd name="connsiteY8686" fmla="*/ 976830 h 6610536"/>
              <a:gd name="connsiteX8687" fmla="*/ 1828698 w 6610536"/>
              <a:gd name="connsiteY8687" fmla="*/ 974312 h 6610536"/>
              <a:gd name="connsiteX8688" fmla="*/ 1827508 w 6610536"/>
              <a:gd name="connsiteY8688" fmla="*/ 971793 h 6610536"/>
              <a:gd name="connsiteX8689" fmla="*/ 1826968 w 6610536"/>
              <a:gd name="connsiteY8689" fmla="*/ 969038 h 6610536"/>
              <a:gd name="connsiteX8690" fmla="*/ 1826207 w 6610536"/>
              <a:gd name="connsiteY8690" fmla="*/ 966502 h 6610536"/>
              <a:gd name="connsiteX8691" fmla="*/ 1825128 w 6610536"/>
              <a:gd name="connsiteY8691" fmla="*/ 960992 h 6610536"/>
              <a:gd name="connsiteX8692" fmla="*/ 1825122 w 6610536"/>
              <a:gd name="connsiteY8692" fmla="*/ 955227 h 6610536"/>
              <a:gd name="connsiteX8693" fmla="*/ 1825975 w 6610536"/>
              <a:gd name="connsiteY8693" fmla="*/ 949432 h 6610536"/>
              <a:gd name="connsiteX8694" fmla="*/ 1827049 w 6610536"/>
              <a:gd name="connsiteY8694" fmla="*/ 943413 h 6610536"/>
              <a:gd name="connsiteX8695" fmla="*/ 1828724 w 6610536"/>
              <a:gd name="connsiteY8695" fmla="*/ 938443 h 6610536"/>
              <a:gd name="connsiteX8696" fmla="*/ 1831254 w 6610536"/>
              <a:gd name="connsiteY8696" fmla="*/ 933440 h 6610536"/>
              <a:gd name="connsiteX8697" fmla="*/ 1833975 w 6610536"/>
              <a:gd name="connsiteY8697" fmla="*/ 929072 h 6610536"/>
              <a:gd name="connsiteX8698" fmla="*/ 1835968 w 6610536"/>
              <a:gd name="connsiteY8698" fmla="*/ 927078 h 6610536"/>
              <a:gd name="connsiteX8699" fmla="*/ 1837741 w 6610536"/>
              <a:gd name="connsiteY8699" fmla="*/ 925305 h 6610536"/>
              <a:gd name="connsiteX8700" fmla="*/ 1839515 w 6610536"/>
              <a:gd name="connsiteY8700" fmla="*/ 923532 h 6610536"/>
              <a:gd name="connsiteX8701" fmla="*/ 1841685 w 6610536"/>
              <a:gd name="connsiteY8701" fmla="*/ 922598 h 6610536"/>
              <a:gd name="connsiteX8702" fmla="*/ 1843869 w 6610536"/>
              <a:gd name="connsiteY8702" fmla="*/ 921239 h 6610536"/>
              <a:gd name="connsiteX8703" fmla="*/ 4801974 w 6610536"/>
              <a:gd name="connsiteY8703" fmla="*/ 919976 h 6610536"/>
              <a:gd name="connsiteX8704" fmla="*/ 4805110 w 6610536"/>
              <a:gd name="connsiteY8704" fmla="*/ 920466 h 6610536"/>
              <a:gd name="connsiteX8705" fmla="*/ 4808245 w 6610536"/>
              <a:gd name="connsiteY8705" fmla="*/ 920954 h 6610536"/>
              <a:gd name="connsiteX8706" fmla="*/ 4810921 w 6610536"/>
              <a:gd name="connsiteY8706" fmla="*/ 922306 h 6610536"/>
              <a:gd name="connsiteX8707" fmla="*/ 4813597 w 6610536"/>
              <a:gd name="connsiteY8707" fmla="*/ 923660 h 6610536"/>
              <a:gd name="connsiteX8708" fmla="*/ 4816013 w 6610536"/>
              <a:gd name="connsiteY8708" fmla="*/ 926076 h 6610536"/>
              <a:gd name="connsiteX8709" fmla="*/ 4817365 w 6610536"/>
              <a:gd name="connsiteY8709" fmla="*/ 928750 h 6610536"/>
              <a:gd name="connsiteX8710" fmla="*/ 4818697 w 6610536"/>
              <a:gd name="connsiteY8710" fmla="*/ 931850 h 6610536"/>
              <a:gd name="connsiteX8711" fmla="*/ 4819368 w 6610536"/>
              <a:gd name="connsiteY8711" fmla="*/ 935608 h 6610536"/>
              <a:gd name="connsiteX8712" fmla="*/ 4819379 w 6610536"/>
              <a:gd name="connsiteY8712" fmla="*/ 940030 h 6610536"/>
              <a:gd name="connsiteX8713" fmla="*/ 4818525 w 6610536"/>
              <a:gd name="connsiteY8713" fmla="*/ 944909 h 6610536"/>
              <a:gd name="connsiteX8714" fmla="*/ 4817012 w 6610536"/>
              <a:gd name="connsiteY8714" fmla="*/ 950451 h 6610536"/>
              <a:gd name="connsiteX8715" fmla="*/ 4814413 w 6610536"/>
              <a:gd name="connsiteY8715" fmla="*/ 956675 h 6610536"/>
              <a:gd name="connsiteX8716" fmla="*/ 4811557 w 6610536"/>
              <a:gd name="connsiteY8716" fmla="*/ 963961 h 6610536"/>
              <a:gd name="connsiteX8717" fmla="*/ 4807433 w 6610536"/>
              <a:gd name="connsiteY8717" fmla="*/ 971307 h 6610536"/>
              <a:gd name="connsiteX8718" fmla="*/ 4803196 w 6610536"/>
              <a:gd name="connsiteY8718" fmla="*/ 971921 h 6610536"/>
              <a:gd name="connsiteX8719" fmla="*/ 4797932 w 6610536"/>
              <a:gd name="connsiteY8719" fmla="*/ 971950 h 6610536"/>
              <a:gd name="connsiteX8720" fmla="*/ 4793088 w 6610536"/>
              <a:gd name="connsiteY8720" fmla="*/ 971957 h 6610536"/>
              <a:gd name="connsiteX8721" fmla="*/ 4788285 w 6610536"/>
              <a:gd name="connsiteY8721" fmla="*/ 971124 h 6610536"/>
              <a:gd name="connsiteX8722" fmla="*/ 4783681 w 6610536"/>
              <a:gd name="connsiteY8722" fmla="*/ 970489 h 6610536"/>
              <a:gd name="connsiteX8723" fmla="*/ 4779924 w 6610536"/>
              <a:gd name="connsiteY8723" fmla="*/ 969818 h 6610536"/>
              <a:gd name="connsiteX8724" fmla="*/ 4777007 w 6610536"/>
              <a:gd name="connsiteY8724" fmla="*/ 969108 h 6610536"/>
              <a:gd name="connsiteX8725" fmla="*/ 4775580 w 6610536"/>
              <a:gd name="connsiteY8725" fmla="*/ 968121 h 6610536"/>
              <a:gd name="connsiteX8726" fmla="*/ 4772175 w 6610536"/>
              <a:gd name="connsiteY8726" fmla="*/ 964277 h 6610536"/>
              <a:gd name="connsiteX8727" fmla="*/ 4769855 w 6610536"/>
              <a:gd name="connsiteY8727" fmla="*/ 959749 h 6610536"/>
              <a:gd name="connsiteX8728" fmla="*/ 4768138 w 6610536"/>
              <a:gd name="connsiteY8728" fmla="*/ 955827 h 6610536"/>
              <a:gd name="connsiteX8729" fmla="*/ 4767043 w 6610536"/>
              <a:gd name="connsiteY8729" fmla="*/ 952088 h 6610536"/>
              <a:gd name="connsiteX8730" fmla="*/ 4767215 w 6610536"/>
              <a:gd name="connsiteY8730" fmla="*/ 948289 h 6610536"/>
              <a:gd name="connsiteX8731" fmla="*/ 4767811 w 6610536"/>
              <a:gd name="connsiteY8731" fmla="*/ 944474 h 6610536"/>
              <a:gd name="connsiteX8732" fmla="*/ 4768806 w 6610536"/>
              <a:gd name="connsiteY8732" fmla="*/ 941060 h 6610536"/>
              <a:gd name="connsiteX8733" fmla="*/ 4770427 w 6610536"/>
              <a:gd name="connsiteY8733" fmla="*/ 937829 h 6610536"/>
              <a:gd name="connsiteX8734" fmla="*/ 4772470 w 6610536"/>
              <a:gd name="connsiteY8734" fmla="*/ 934579 h 6610536"/>
              <a:gd name="connsiteX8735" fmla="*/ 4774695 w 6610536"/>
              <a:gd name="connsiteY8735" fmla="*/ 931950 h 6610536"/>
              <a:gd name="connsiteX8736" fmla="*/ 4777340 w 6610536"/>
              <a:gd name="connsiteY8736" fmla="*/ 929305 h 6610536"/>
              <a:gd name="connsiteX8737" fmla="*/ 4780610 w 6610536"/>
              <a:gd name="connsiteY8737" fmla="*/ 926840 h 6610536"/>
              <a:gd name="connsiteX8738" fmla="*/ 4784063 w 6610536"/>
              <a:gd name="connsiteY8738" fmla="*/ 925000 h 6610536"/>
              <a:gd name="connsiteX8739" fmla="*/ 4787514 w 6610536"/>
              <a:gd name="connsiteY8739" fmla="*/ 923160 h 6610536"/>
              <a:gd name="connsiteX8740" fmla="*/ 4791149 w 6610536"/>
              <a:gd name="connsiteY8740" fmla="*/ 921941 h 6610536"/>
              <a:gd name="connsiteX8741" fmla="*/ 4794762 w 6610536"/>
              <a:gd name="connsiteY8741" fmla="*/ 921145 h 6610536"/>
              <a:gd name="connsiteX8742" fmla="*/ 4798157 w 6610536"/>
              <a:gd name="connsiteY8742" fmla="*/ 920570 h 6610536"/>
              <a:gd name="connsiteX8743" fmla="*/ 1882090 w 6610536"/>
              <a:gd name="connsiteY8743" fmla="*/ 917938 h 6610536"/>
              <a:gd name="connsiteX8744" fmla="*/ 1882843 w 6610536"/>
              <a:gd name="connsiteY8744" fmla="*/ 919341 h 6610536"/>
              <a:gd name="connsiteX8745" fmla="*/ 1883743 w 6610536"/>
              <a:gd name="connsiteY8745" fmla="*/ 922974 h 6610536"/>
              <a:gd name="connsiteX8746" fmla="*/ 1884621 w 6610536"/>
              <a:gd name="connsiteY8746" fmla="*/ 927039 h 6610536"/>
              <a:gd name="connsiteX8747" fmla="*/ 1884632 w 6610536"/>
              <a:gd name="connsiteY8747" fmla="*/ 931148 h 6610536"/>
              <a:gd name="connsiteX8748" fmla="*/ 1884416 w 6610536"/>
              <a:gd name="connsiteY8748" fmla="*/ 935485 h 6610536"/>
              <a:gd name="connsiteX8749" fmla="*/ 1883536 w 6610536"/>
              <a:gd name="connsiteY8749" fmla="*/ 940072 h 6610536"/>
              <a:gd name="connsiteX8750" fmla="*/ 1882453 w 6610536"/>
              <a:gd name="connsiteY8750" fmla="*/ 944451 h 6610536"/>
              <a:gd name="connsiteX8751" fmla="*/ 1877225 w 6610536"/>
              <a:gd name="connsiteY8751" fmla="*/ 945146 h 6610536"/>
              <a:gd name="connsiteX8752" fmla="*/ 1873116 w 6610536"/>
              <a:gd name="connsiteY8752" fmla="*/ 945137 h 6610536"/>
              <a:gd name="connsiteX8753" fmla="*/ 1870123 w 6610536"/>
              <a:gd name="connsiteY8753" fmla="*/ 944421 h 6610536"/>
              <a:gd name="connsiteX8754" fmla="*/ 1867152 w 6610536"/>
              <a:gd name="connsiteY8754" fmla="*/ 943273 h 6610536"/>
              <a:gd name="connsiteX8755" fmla="*/ 1865256 w 6610536"/>
              <a:gd name="connsiteY8755" fmla="*/ 942285 h 6610536"/>
              <a:gd name="connsiteX8756" fmla="*/ 1864434 w 6610536"/>
              <a:gd name="connsiteY8756" fmla="*/ 941463 h 6610536"/>
              <a:gd name="connsiteX8757" fmla="*/ 1865411 w 6610536"/>
              <a:gd name="connsiteY8757" fmla="*/ 940323 h 6610536"/>
              <a:gd name="connsiteX8758" fmla="*/ 1869207 w 6610536"/>
              <a:gd name="connsiteY8758" fmla="*/ 936237 h 6610536"/>
              <a:gd name="connsiteX8759" fmla="*/ 1872988 w 6610536"/>
              <a:gd name="connsiteY8759" fmla="*/ 932452 h 6610536"/>
              <a:gd name="connsiteX8760" fmla="*/ 1876481 w 6610536"/>
              <a:gd name="connsiteY8760" fmla="*/ 928378 h 6610536"/>
              <a:gd name="connsiteX8761" fmla="*/ 1878094 w 6610536"/>
              <a:gd name="connsiteY8761" fmla="*/ 925890 h 6610536"/>
              <a:gd name="connsiteX8762" fmla="*/ 1879706 w 6610536"/>
              <a:gd name="connsiteY8762" fmla="*/ 923405 h 6610536"/>
              <a:gd name="connsiteX8763" fmla="*/ 1880711 w 6610536"/>
              <a:gd name="connsiteY8763" fmla="*/ 920942 h 6610536"/>
              <a:gd name="connsiteX8764" fmla="*/ 1882032 w 6610536"/>
              <a:gd name="connsiteY8764" fmla="*/ 918163 h 6610536"/>
              <a:gd name="connsiteX8765" fmla="*/ 1863212 w 6610536"/>
              <a:gd name="connsiteY8765" fmla="*/ 911637 h 6610536"/>
              <a:gd name="connsiteX8766" fmla="*/ 1862184 w 6610536"/>
              <a:gd name="connsiteY8766" fmla="*/ 937711 h 6610536"/>
              <a:gd name="connsiteX8767" fmla="*/ 1861840 w 6610536"/>
              <a:gd name="connsiteY8767" fmla="*/ 937049 h 6610536"/>
              <a:gd name="connsiteX8768" fmla="*/ 1860572 w 6610536"/>
              <a:gd name="connsiteY8768" fmla="*/ 932137 h 6610536"/>
              <a:gd name="connsiteX8769" fmla="*/ 1859141 w 6610536"/>
              <a:gd name="connsiteY8769" fmla="*/ 926152 h 6610536"/>
              <a:gd name="connsiteX8770" fmla="*/ 1857766 w 6610536"/>
              <a:gd name="connsiteY8770" fmla="*/ 923409 h 6610536"/>
              <a:gd name="connsiteX8771" fmla="*/ 1855975 w 6610536"/>
              <a:gd name="connsiteY8771" fmla="*/ 920253 h 6610536"/>
              <a:gd name="connsiteX8772" fmla="*/ 1854187 w 6610536"/>
              <a:gd name="connsiteY8772" fmla="*/ 917100 h 6610536"/>
              <a:gd name="connsiteX8773" fmla="*/ 1851553 w 6610536"/>
              <a:gd name="connsiteY8773" fmla="*/ 913554 h 6610536"/>
              <a:gd name="connsiteX8774" fmla="*/ 1854005 w 6610536"/>
              <a:gd name="connsiteY8774" fmla="*/ 912238 h 6610536"/>
              <a:gd name="connsiteX8775" fmla="*/ 1858056 w 6610536"/>
              <a:gd name="connsiteY8775" fmla="*/ 911841 h 6610536"/>
              <a:gd name="connsiteX8776" fmla="*/ 3340434 w 6610536"/>
              <a:gd name="connsiteY8776" fmla="*/ 905744 h 6610536"/>
              <a:gd name="connsiteX8777" fmla="*/ 3342265 w 6610536"/>
              <a:gd name="connsiteY8777" fmla="*/ 908021 h 6610536"/>
              <a:gd name="connsiteX8778" fmla="*/ 3344113 w 6610536"/>
              <a:gd name="connsiteY8778" fmla="*/ 909868 h 6610536"/>
              <a:gd name="connsiteX8779" fmla="*/ 3348475 w 6610536"/>
              <a:gd name="connsiteY8779" fmla="*/ 912899 h 6610536"/>
              <a:gd name="connsiteX8780" fmla="*/ 3352633 w 6610536"/>
              <a:gd name="connsiteY8780" fmla="*/ 915723 h 6610536"/>
              <a:gd name="connsiteX8781" fmla="*/ 3357455 w 6610536"/>
              <a:gd name="connsiteY8781" fmla="*/ 917880 h 6610536"/>
              <a:gd name="connsiteX8782" fmla="*/ 3362295 w 6610536"/>
              <a:gd name="connsiteY8782" fmla="*/ 919613 h 6610536"/>
              <a:gd name="connsiteX8783" fmla="*/ 3366913 w 6610536"/>
              <a:gd name="connsiteY8783" fmla="*/ 921567 h 6610536"/>
              <a:gd name="connsiteX8784" fmla="*/ 3376388 w 6610536"/>
              <a:gd name="connsiteY8784" fmla="*/ 924823 h 6610536"/>
              <a:gd name="connsiteX8785" fmla="*/ 3381006 w 6610536"/>
              <a:gd name="connsiteY8785" fmla="*/ 926777 h 6610536"/>
              <a:gd name="connsiteX8786" fmla="*/ 3384769 w 6610536"/>
              <a:gd name="connsiteY8786" fmla="*/ 928761 h 6610536"/>
              <a:gd name="connsiteX8787" fmla="*/ 3388737 w 6610536"/>
              <a:gd name="connsiteY8787" fmla="*/ 930954 h 6610536"/>
              <a:gd name="connsiteX8788" fmla="*/ 3392022 w 6610536"/>
              <a:gd name="connsiteY8788" fmla="*/ 934239 h 6610536"/>
              <a:gd name="connsiteX8789" fmla="*/ 3393460 w 6610536"/>
              <a:gd name="connsiteY8789" fmla="*/ 935677 h 6610536"/>
              <a:gd name="connsiteX8790" fmla="*/ 3394435 w 6610536"/>
              <a:gd name="connsiteY8790" fmla="*/ 937987 h 6610536"/>
              <a:gd name="connsiteX8791" fmla="*/ 3395634 w 6610536"/>
              <a:gd name="connsiteY8791" fmla="*/ 940073 h 6610536"/>
              <a:gd name="connsiteX8792" fmla="*/ 3396611 w 6610536"/>
              <a:gd name="connsiteY8792" fmla="*/ 942382 h 6610536"/>
              <a:gd name="connsiteX8793" fmla="*/ 3397366 w 6610536"/>
              <a:gd name="connsiteY8793" fmla="*/ 944913 h 6610536"/>
              <a:gd name="connsiteX8794" fmla="*/ 3397898 w 6610536"/>
              <a:gd name="connsiteY8794" fmla="*/ 947666 h 6610536"/>
              <a:gd name="connsiteX8795" fmla="*/ 3398208 w 6610536"/>
              <a:gd name="connsiteY8795" fmla="*/ 950640 h 6610536"/>
              <a:gd name="connsiteX8796" fmla="*/ 3398296 w 6610536"/>
              <a:gd name="connsiteY8796" fmla="*/ 953836 h 6610536"/>
              <a:gd name="connsiteX8797" fmla="*/ 3406894 w 6610536"/>
              <a:gd name="connsiteY8797" fmla="*/ 952220 h 6610536"/>
              <a:gd name="connsiteX8798" fmla="*/ 3415732 w 6610536"/>
              <a:gd name="connsiteY8798" fmla="*/ 949954 h 6610536"/>
              <a:gd name="connsiteX8799" fmla="*/ 3432993 w 6610536"/>
              <a:gd name="connsiteY8799" fmla="*/ 945012 h 6610536"/>
              <a:gd name="connsiteX8800" fmla="*/ 3441625 w 6610536"/>
              <a:gd name="connsiteY8800" fmla="*/ 942542 h 6610536"/>
              <a:gd name="connsiteX8801" fmla="*/ 3450462 w 6610536"/>
              <a:gd name="connsiteY8801" fmla="*/ 940275 h 6610536"/>
              <a:gd name="connsiteX8802" fmla="*/ 3459060 w 6610536"/>
              <a:gd name="connsiteY8802" fmla="*/ 938659 h 6610536"/>
              <a:gd name="connsiteX8803" fmla="*/ 3467642 w 6610536"/>
              <a:gd name="connsiteY8803" fmla="*/ 937471 h 6610536"/>
              <a:gd name="connsiteX8804" fmla="*/ 3471803 w 6610536"/>
              <a:gd name="connsiteY8804" fmla="*/ 945629 h 6610536"/>
              <a:gd name="connsiteX8805" fmla="*/ 3474904 w 6610536"/>
              <a:gd name="connsiteY8805" fmla="*/ 953615 h 6610536"/>
              <a:gd name="connsiteX8806" fmla="*/ 3477596 w 6610536"/>
              <a:gd name="connsiteY8806" fmla="*/ 961192 h 6610536"/>
              <a:gd name="connsiteX8807" fmla="*/ 3479414 w 6610536"/>
              <a:gd name="connsiteY8807" fmla="*/ 969228 h 6610536"/>
              <a:gd name="connsiteX8808" fmla="*/ 3480600 w 6610536"/>
              <a:gd name="connsiteY8808" fmla="*/ 977077 h 6610536"/>
              <a:gd name="connsiteX8809" fmla="*/ 3481172 w 6610536"/>
              <a:gd name="connsiteY8809" fmla="*/ 984309 h 6610536"/>
              <a:gd name="connsiteX8810" fmla="*/ 3481315 w 6610536"/>
              <a:gd name="connsiteY8810" fmla="*/ 991559 h 6610536"/>
              <a:gd name="connsiteX8811" fmla="*/ 3480827 w 6610536"/>
              <a:gd name="connsiteY8811" fmla="*/ 998618 h 6610536"/>
              <a:gd name="connsiteX8812" fmla="*/ 3479703 w 6610536"/>
              <a:gd name="connsiteY8812" fmla="*/ 1005489 h 6610536"/>
              <a:gd name="connsiteX8813" fmla="*/ 3478171 w 6610536"/>
              <a:gd name="connsiteY8813" fmla="*/ 1011952 h 6610536"/>
              <a:gd name="connsiteX8814" fmla="*/ 3476227 w 6610536"/>
              <a:gd name="connsiteY8814" fmla="*/ 1018002 h 6610536"/>
              <a:gd name="connsiteX8815" fmla="*/ 3473429 w 6610536"/>
              <a:gd name="connsiteY8815" fmla="*/ 1024085 h 6610536"/>
              <a:gd name="connsiteX8816" fmla="*/ 3470629 w 6610536"/>
              <a:gd name="connsiteY8816" fmla="*/ 1030168 h 6610536"/>
              <a:gd name="connsiteX8817" fmla="*/ 3467439 w 6610536"/>
              <a:gd name="connsiteY8817" fmla="*/ 1035414 h 6610536"/>
              <a:gd name="connsiteX8818" fmla="*/ 3463390 w 6610536"/>
              <a:gd name="connsiteY8818" fmla="*/ 1040693 h 6610536"/>
              <a:gd name="connsiteX8819" fmla="*/ 3459788 w 6610536"/>
              <a:gd name="connsiteY8819" fmla="*/ 1045528 h 6610536"/>
              <a:gd name="connsiteX8820" fmla="*/ 3455329 w 6610536"/>
              <a:gd name="connsiteY8820" fmla="*/ 1050397 h 6610536"/>
              <a:gd name="connsiteX8821" fmla="*/ 3450684 w 6610536"/>
              <a:gd name="connsiteY8821" fmla="*/ 1054632 h 6610536"/>
              <a:gd name="connsiteX8822" fmla="*/ 3445849 w 6610536"/>
              <a:gd name="connsiteY8822" fmla="*/ 1058235 h 6610536"/>
              <a:gd name="connsiteX8823" fmla="*/ 3440587 w 6610536"/>
              <a:gd name="connsiteY8823" fmla="*/ 1061855 h 6610536"/>
              <a:gd name="connsiteX8824" fmla="*/ 3435136 w 6610536"/>
              <a:gd name="connsiteY8824" fmla="*/ 1064842 h 6610536"/>
              <a:gd name="connsiteX8825" fmla="*/ 3429702 w 6610536"/>
              <a:gd name="connsiteY8825" fmla="*/ 1067401 h 6610536"/>
              <a:gd name="connsiteX8826" fmla="*/ 3424063 w 6610536"/>
              <a:gd name="connsiteY8826" fmla="*/ 1069756 h 6610536"/>
              <a:gd name="connsiteX8827" fmla="*/ 3418218 w 6610536"/>
              <a:gd name="connsiteY8827" fmla="*/ 1071905 h 6610536"/>
              <a:gd name="connsiteX8828" fmla="*/ 3412184 w 6610536"/>
              <a:gd name="connsiteY8828" fmla="*/ 1073420 h 6610536"/>
              <a:gd name="connsiteX8829" fmla="*/ 3406610 w 6610536"/>
              <a:gd name="connsiteY8829" fmla="*/ 1074066 h 6610536"/>
              <a:gd name="connsiteX8830" fmla="*/ 3400611 w 6610536"/>
              <a:gd name="connsiteY8830" fmla="*/ 1074726 h 6610536"/>
              <a:gd name="connsiteX8831" fmla="*/ 3394421 w 6610536"/>
              <a:gd name="connsiteY8831" fmla="*/ 1074756 h 6610536"/>
              <a:gd name="connsiteX8832" fmla="*/ 3388474 w 6610536"/>
              <a:gd name="connsiteY8832" fmla="*/ 1074135 h 6610536"/>
              <a:gd name="connsiteX8833" fmla="*/ 3382316 w 6610536"/>
              <a:gd name="connsiteY8833" fmla="*/ 1073308 h 6610536"/>
              <a:gd name="connsiteX8834" fmla="*/ 3376399 w 6610536"/>
              <a:gd name="connsiteY8834" fmla="*/ 1071832 h 6610536"/>
              <a:gd name="connsiteX8835" fmla="*/ 3370928 w 6610536"/>
              <a:gd name="connsiteY8835" fmla="*/ 1069914 h 6610536"/>
              <a:gd name="connsiteX8836" fmla="*/ 3369678 w 6610536"/>
              <a:gd name="connsiteY8836" fmla="*/ 1069110 h 6610536"/>
              <a:gd name="connsiteX8837" fmla="*/ 3369061 w 6610536"/>
              <a:gd name="connsiteY8837" fmla="*/ 1068493 h 6610536"/>
              <a:gd name="connsiteX8838" fmla="*/ 3368685 w 6610536"/>
              <a:gd name="connsiteY8838" fmla="*/ 1067226 h 6610536"/>
              <a:gd name="connsiteX8839" fmla="*/ 3368736 w 6610536"/>
              <a:gd name="connsiteY8839" fmla="*/ 1065943 h 6610536"/>
              <a:gd name="connsiteX8840" fmla="*/ 3368631 w 6610536"/>
              <a:gd name="connsiteY8840" fmla="*/ 1063175 h 6610536"/>
              <a:gd name="connsiteX8841" fmla="*/ 3369175 w 6610536"/>
              <a:gd name="connsiteY8841" fmla="*/ 1060166 h 6610536"/>
              <a:gd name="connsiteX8842" fmla="*/ 3370896 w 6610536"/>
              <a:gd name="connsiteY8842" fmla="*/ 1054339 h 6610536"/>
              <a:gd name="connsiteX8843" fmla="*/ 3371613 w 6610536"/>
              <a:gd name="connsiteY8843" fmla="*/ 1052389 h 6610536"/>
              <a:gd name="connsiteX8844" fmla="*/ 3371627 w 6610536"/>
              <a:gd name="connsiteY8844" fmla="*/ 1051963 h 6610536"/>
              <a:gd name="connsiteX8845" fmla="*/ 3371440 w 6610536"/>
              <a:gd name="connsiteY8845" fmla="*/ 1051330 h 6610536"/>
              <a:gd name="connsiteX8846" fmla="*/ 3367727 w 6610536"/>
              <a:gd name="connsiteY8846" fmla="*/ 1048063 h 6610536"/>
              <a:gd name="connsiteX8847" fmla="*/ 3364016 w 6610536"/>
              <a:gd name="connsiteY8847" fmla="*/ 1044792 h 6610536"/>
              <a:gd name="connsiteX8848" fmla="*/ 3359652 w 6610536"/>
              <a:gd name="connsiteY8848" fmla="*/ 1041762 h 6610536"/>
              <a:gd name="connsiteX8849" fmla="*/ 3354864 w 6610536"/>
              <a:gd name="connsiteY8849" fmla="*/ 1038749 h 6610536"/>
              <a:gd name="connsiteX8850" fmla="*/ 3345062 w 6610536"/>
              <a:gd name="connsiteY8850" fmla="*/ 1032944 h 6610536"/>
              <a:gd name="connsiteX8851" fmla="*/ 3335243 w 6610536"/>
              <a:gd name="connsiteY8851" fmla="*/ 1027566 h 6610536"/>
              <a:gd name="connsiteX8852" fmla="*/ 3330882 w 6610536"/>
              <a:gd name="connsiteY8852" fmla="*/ 1024538 h 6610536"/>
              <a:gd name="connsiteX8853" fmla="*/ 3325886 w 6610536"/>
              <a:gd name="connsiteY8853" fmla="*/ 1021319 h 6610536"/>
              <a:gd name="connsiteX8854" fmla="*/ 3321951 w 6610536"/>
              <a:gd name="connsiteY8854" fmla="*/ 1018274 h 6610536"/>
              <a:gd name="connsiteX8855" fmla="*/ 3318034 w 6610536"/>
              <a:gd name="connsiteY8855" fmla="*/ 1014798 h 6610536"/>
              <a:gd name="connsiteX8856" fmla="*/ 3314969 w 6610536"/>
              <a:gd name="connsiteY8856" fmla="*/ 1011292 h 6610536"/>
              <a:gd name="connsiteX8857" fmla="*/ 3312129 w 6610536"/>
              <a:gd name="connsiteY8857" fmla="*/ 1007562 h 6610536"/>
              <a:gd name="connsiteX8858" fmla="*/ 3310380 w 6610536"/>
              <a:gd name="connsiteY8858" fmla="*/ 1003150 h 6610536"/>
              <a:gd name="connsiteX8859" fmla="*/ 3309814 w 6610536"/>
              <a:gd name="connsiteY8859" fmla="*/ 1001252 h 6610536"/>
              <a:gd name="connsiteX8860" fmla="*/ 3309489 w 6610536"/>
              <a:gd name="connsiteY8860" fmla="*/ 998704 h 6610536"/>
              <a:gd name="connsiteX8861" fmla="*/ 3309521 w 6610536"/>
              <a:gd name="connsiteY8861" fmla="*/ 997848 h 6610536"/>
              <a:gd name="connsiteX8862" fmla="*/ 3309350 w 6610536"/>
              <a:gd name="connsiteY8862" fmla="*/ 996789 h 6610536"/>
              <a:gd name="connsiteX8863" fmla="*/ 3310239 w 6610536"/>
              <a:gd name="connsiteY8863" fmla="*/ 995900 h 6610536"/>
              <a:gd name="connsiteX8864" fmla="*/ 3310904 w 6610536"/>
              <a:gd name="connsiteY8864" fmla="*/ 995235 h 6610536"/>
              <a:gd name="connsiteX8865" fmla="*/ 3313297 w 6610536"/>
              <a:gd name="connsiteY8865" fmla="*/ 994073 h 6610536"/>
              <a:gd name="connsiteX8866" fmla="*/ 3315468 w 6610536"/>
              <a:gd name="connsiteY8866" fmla="*/ 993136 h 6610536"/>
              <a:gd name="connsiteX8867" fmla="*/ 3318254 w 6610536"/>
              <a:gd name="connsiteY8867" fmla="*/ 992812 h 6610536"/>
              <a:gd name="connsiteX8868" fmla="*/ 3320390 w 6610536"/>
              <a:gd name="connsiteY8868" fmla="*/ 992730 h 6610536"/>
              <a:gd name="connsiteX8869" fmla="*/ 3322304 w 6610536"/>
              <a:gd name="connsiteY8869" fmla="*/ 992869 h 6610536"/>
              <a:gd name="connsiteX8870" fmla="*/ 3322937 w 6610536"/>
              <a:gd name="connsiteY8870" fmla="*/ 993057 h 6610536"/>
              <a:gd name="connsiteX8871" fmla="*/ 3323347 w 6610536"/>
              <a:gd name="connsiteY8871" fmla="*/ 993468 h 6610536"/>
              <a:gd name="connsiteX8872" fmla="*/ 3322150 w 6610536"/>
              <a:gd name="connsiteY8872" fmla="*/ 991381 h 6610536"/>
              <a:gd name="connsiteX8873" fmla="*/ 3321584 w 6610536"/>
              <a:gd name="connsiteY8873" fmla="*/ 989482 h 6610536"/>
              <a:gd name="connsiteX8874" fmla="*/ 3318725 w 6610536"/>
              <a:gd name="connsiteY8874" fmla="*/ 986180 h 6610536"/>
              <a:gd name="connsiteX8875" fmla="*/ 3315867 w 6610536"/>
              <a:gd name="connsiteY8875" fmla="*/ 982878 h 6610536"/>
              <a:gd name="connsiteX8876" fmla="*/ 3312583 w 6610536"/>
              <a:gd name="connsiteY8876" fmla="*/ 979593 h 6610536"/>
              <a:gd name="connsiteX8877" fmla="*/ 3312118 w 6610536"/>
              <a:gd name="connsiteY8877" fmla="*/ 979128 h 6610536"/>
              <a:gd name="connsiteX8878" fmla="*/ 3311940 w 6610536"/>
              <a:gd name="connsiteY8878" fmla="*/ 978352 h 6610536"/>
              <a:gd name="connsiteX8879" fmla="*/ 3310165 w 6610536"/>
              <a:gd name="connsiteY8879" fmla="*/ 969640 h 6610536"/>
              <a:gd name="connsiteX8880" fmla="*/ 3308994 w 6610536"/>
              <a:gd name="connsiteY8880" fmla="*/ 960903 h 6610536"/>
              <a:gd name="connsiteX8881" fmla="*/ 3308726 w 6610536"/>
              <a:gd name="connsiteY8881" fmla="*/ 956945 h 6610536"/>
              <a:gd name="connsiteX8882" fmla="*/ 3310986 w 6610536"/>
              <a:gd name="connsiteY8882" fmla="*/ 954905 h 6610536"/>
              <a:gd name="connsiteX8883" fmla="*/ 3314540 w 6610536"/>
              <a:gd name="connsiteY8883" fmla="*/ 951352 h 6610536"/>
              <a:gd name="connsiteX8884" fmla="*/ 3317665 w 6610536"/>
              <a:gd name="connsiteY8884" fmla="*/ 947816 h 6610536"/>
              <a:gd name="connsiteX8885" fmla="*/ 3320140 w 6610536"/>
              <a:gd name="connsiteY8885" fmla="*/ 944517 h 6610536"/>
              <a:gd name="connsiteX8886" fmla="*/ 3322206 w 6610536"/>
              <a:gd name="connsiteY8886" fmla="*/ 940810 h 6610536"/>
              <a:gd name="connsiteX8887" fmla="*/ 3323622 w 6610536"/>
              <a:gd name="connsiteY8887" fmla="*/ 937341 h 6610536"/>
              <a:gd name="connsiteX8888" fmla="*/ 3325261 w 6610536"/>
              <a:gd name="connsiteY8888" fmla="*/ 933651 h 6610536"/>
              <a:gd name="connsiteX8889" fmla="*/ 3327444 w 6610536"/>
              <a:gd name="connsiteY8889" fmla="*/ 926950 h 6610536"/>
              <a:gd name="connsiteX8890" fmla="*/ 3328874 w 6610536"/>
              <a:gd name="connsiteY8890" fmla="*/ 923054 h 6610536"/>
              <a:gd name="connsiteX8891" fmla="*/ 3330497 w 6610536"/>
              <a:gd name="connsiteY8891" fmla="*/ 919790 h 6610536"/>
              <a:gd name="connsiteX8892" fmla="*/ 3331913 w 6610536"/>
              <a:gd name="connsiteY8892" fmla="*/ 916320 h 6610536"/>
              <a:gd name="connsiteX8893" fmla="*/ 3334404 w 6610536"/>
              <a:gd name="connsiteY8893" fmla="*/ 912595 h 6610536"/>
              <a:gd name="connsiteX8894" fmla="*/ 3337309 w 6610536"/>
              <a:gd name="connsiteY8894" fmla="*/ 909281 h 6610536"/>
              <a:gd name="connsiteX8895" fmla="*/ 4404211 w 6610536"/>
              <a:gd name="connsiteY8895" fmla="*/ 904730 h 6610536"/>
              <a:gd name="connsiteX8896" fmla="*/ 4406955 w 6610536"/>
              <a:gd name="connsiteY8896" fmla="*/ 905245 h 6610536"/>
              <a:gd name="connsiteX8897" fmla="*/ 4409476 w 6610536"/>
              <a:gd name="connsiteY8897" fmla="*/ 905984 h 6610536"/>
              <a:gd name="connsiteX8898" fmla="*/ 4411977 w 6610536"/>
              <a:gd name="connsiteY8898" fmla="*/ 907148 h 6610536"/>
              <a:gd name="connsiteX8899" fmla="*/ 4414255 w 6610536"/>
              <a:gd name="connsiteY8899" fmla="*/ 908534 h 6610536"/>
              <a:gd name="connsiteX8900" fmla="*/ 4417165 w 6610536"/>
              <a:gd name="connsiteY8900" fmla="*/ 910106 h 6610536"/>
              <a:gd name="connsiteX8901" fmla="*/ 4418997 w 6610536"/>
              <a:gd name="connsiteY8901" fmla="*/ 911940 h 6610536"/>
              <a:gd name="connsiteX8902" fmla="*/ 4420628 w 6610536"/>
              <a:gd name="connsiteY8902" fmla="*/ 913571 h 6610536"/>
              <a:gd name="connsiteX8903" fmla="*/ 4422034 w 6610536"/>
              <a:gd name="connsiteY8903" fmla="*/ 915421 h 6610536"/>
              <a:gd name="connsiteX8904" fmla="*/ 4422587 w 6610536"/>
              <a:gd name="connsiteY8904" fmla="*/ 917311 h 6610536"/>
              <a:gd name="connsiteX8905" fmla="*/ 4424548 w 6610536"/>
              <a:gd name="connsiteY8905" fmla="*/ 921056 h 6610536"/>
              <a:gd name="connsiteX8906" fmla="*/ 4425635 w 6610536"/>
              <a:gd name="connsiteY8906" fmla="*/ 925264 h 6610536"/>
              <a:gd name="connsiteX8907" fmla="*/ 4425869 w 6610536"/>
              <a:gd name="connsiteY8907" fmla="*/ 929511 h 6610536"/>
              <a:gd name="connsiteX8908" fmla="*/ 4425025 w 6610536"/>
              <a:gd name="connsiteY8908" fmla="*/ 934015 h 6610536"/>
              <a:gd name="connsiteX8909" fmla="*/ 4423981 w 6610536"/>
              <a:gd name="connsiteY8909" fmla="*/ 938322 h 6610536"/>
              <a:gd name="connsiteX8910" fmla="*/ 4422082 w 6610536"/>
              <a:gd name="connsiteY8910" fmla="*/ 942664 h 6610536"/>
              <a:gd name="connsiteX8911" fmla="*/ 4419553 w 6610536"/>
              <a:gd name="connsiteY8911" fmla="*/ 946822 h 6610536"/>
              <a:gd name="connsiteX8912" fmla="*/ 4417024 w 6610536"/>
              <a:gd name="connsiteY8912" fmla="*/ 950982 h 6610536"/>
              <a:gd name="connsiteX8913" fmla="*/ 4413641 w 6610536"/>
              <a:gd name="connsiteY8913" fmla="*/ 955179 h 6610536"/>
              <a:gd name="connsiteX8914" fmla="*/ 4409629 w 6610536"/>
              <a:gd name="connsiteY8914" fmla="*/ 959191 h 6610536"/>
              <a:gd name="connsiteX8915" fmla="*/ 4405433 w 6610536"/>
              <a:gd name="connsiteY8915" fmla="*/ 962573 h 6610536"/>
              <a:gd name="connsiteX8916" fmla="*/ 4400828 w 6610536"/>
              <a:gd name="connsiteY8916" fmla="*/ 965547 h 6610536"/>
              <a:gd name="connsiteX8917" fmla="*/ 4396225 w 6610536"/>
              <a:gd name="connsiteY8917" fmla="*/ 968522 h 6610536"/>
              <a:gd name="connsiteX8918" fmla="*/ 4391212 w 6610536"/>
              <a:gd name="connsiteY8918" fmla="*/ 971091 h 6610536"/>
              <a:gd name="connsiteX8919" fmla="*/ 4387546 w 6610536"/>
              <a:gd name="connsiteY8919" fmla="*/ 967425 h 6610536"/>
              <a:gd name="connsiteX8920" fmla="*/ 4384306 w 6610536"/>
              <a:gd name="connsiteY8920" fmla="*/ 963738 h 6610536"/>
              <a:gd name="connsiteX8921" fmla="*/ 4381698 w 6610536"/>
              <a:gd name="connsiteY8921" fmla="*/ 960237 h 6610536"/>
              <a:gd name="connsiteX8922" fmla="*/ 4379088 w 6610536"/>
              <a:gd name="connsiteY8922" fmla="*/ 956737 h 6610536"/>
              <a:gd name="connsiteX8923" fmla="*/ 4377333 w 6610536"/>
              <a:gd name="connsiteY8923" fmla="*/ 953197 h 6610536"/>
              <a:gd name="connsiteX8924" fmla="*/ 4375799 w 6610536"/>
              <a:gd name="connsiteY8924" fmla="*/ 949435 h 6610536"/>
              <a:gd name="connsiteX8925" fmla="*/ 4374450 w 6610536"/>
              <a:gd name="connsiteY8925" fmla="*/ 946303 h 6610536"/>
              <a:gd name="connsiteX8926" fmla="*/ 4373549 w 6610536"/>
              <a:gd name="connsiteY8926" fmla="*/ 942727 h 6610536"/>
              <a:gd name="connsiteX8927" fmla="*/ 4373276 w 6610536"/>
              <a:gd name="connsiteY8927" fmla="*/ 939333 h 6610536"/>
              <a:gd name="connsiteX8928" fmla="*/ 4373431 w 6610536"/>
              <a:gd name="connsiteY8928" fmla="*/ 935920 h 6610536"/>
              <a:gd name="connsiteX8929" fmla="*/ 4373360 w 6610536"/>
              <a:gd name="connsiteY8929" fmla="*/ 932732 h 6610536"/>
              <a:gd name="connsiteX8930" fmla="*/ 4374349 w 6610536"/>
              <a:gd name="connsiteY8930" fmla="*/ 929705 h 6610536"/>
              <a:gd name="connsiteX8931" fmla="*/ 4374911 w 6610536"/>
              <a:gd name="connsiteY8931" fmla="*/ 926700 h 6610536"/>
              <a:gd name="connsiteX8932" fmla="*/ 4376101 w 6610536"/>
              <a:gd name="connsiteY8932" fmla="*/ 923879 h 6610536"/>
              <a:gd name="connsiteX8933" fmla="*/ 4377295 w 6610536"/>
              <a:gd name="connsiteY8933" fmla="*/ 921060 h 6610536"/>
              <a:gd name="connsiteX8934" fmla="*/ 4378892 w 6610536"/>
              <a:gd name="connsiteY8934" fmla="*/ 918646 h 6610536"/>
              <a:gd name="connsiteX8935" fmla="*/ 4380695 w 6610536"/>
              <a:gd name="connsiteY8935" fmla="*/ 916435 h 6610536"/>
              <a:gd name="connsiteX8936" fmla="*/ 4382497 w 6610536"/>
              <a:gd name="connsiteY8936" fmla="*/ 914226 h 6610536"/>
              <a:gd name="connsiteX8937" fmla="*/ 4384504 w 6610536"/>
              <a:gd name="connsiteY8937" fmla="*/ 912219 h 6610536"/>
              <a:gd name="connsiteX8938" fmla="*/ 4386490 w 6610536"/>
              <a:gd name="connsiteY8938" fmla="*/ 910640 h 6610536"/>
              <a:gd name="connsiteX8939" fmla="*/ 4388903 w 6610536"/>
              <a:gd name="connsiteY8939" fmla="*/ 909041 h 6610536"/>
              <a:gd name="connsiteX8940" fmla="*/ 4391540 w 6610536"/>
              <a:gd name="connsiteY8940" fmla="*/ 907219 h 6610536"/>
              <a:gd name="connsiteX8941" fmla="*/ 4393915 w 6610536"/>
              <a:gd name="connsiteY8941" fmla="*/ 906474 h 6610536"/>
              <a:gd name="connsiteX8942" fmla="*/ 4396291 w 6610536"/>
              <a:gd name="connsiteY8942" fmla="*/ 905728 h 6610536"/>
              <a:gd name="connsiteX8943" fmla="*/ 4398868 w 6610536"/>
              <a:gd name="connsiteY8943" fmla="*/ 905185 h 6610536"/>
              <a:gd name="connsiteX8944" fmla="*/ 4401855 w 6610536"/>
              <a:gd name="connsiteY8944" fmla="*/ 905051 h 6610536"/>
              <a:gd name="connsiteX8945" fmla="*/ 1848874 w 6610536"/>
              <a:gd name="connsiteY8945" fmla="*/ 881296 h 6610536"/>
              <a:gd name="connsiteX8946" fmla="*/ 1848701 w 6610536"/>
              <a:gd name="connsiteY8946" fmla="*/ 883033 h 6610536"/>
              <a:gd name="connsiteX8947" fmla="*/ 1847864 w 6610536"/>
              <a:gd name="connsiteY8947" fmla="*/ 887167 h 6610536"/>
              <a:gd name="connsiteX8948" fmla="*/ 1846574 w 6610536"/>
              <a:gd name="connsiteY8948" fmla="*/ 891752 h 6610536"/>
              <a:gd name="connsiteX8949" fmla="*/ 1844851 w 6610536"/>
              <a:gd name="connsiteY8949" fmla="*/ 896361 h 6610536"/>
              <a:gd name="connsiteX8950" fmla="*/ 1842717 w 6610536"/>
              <a:gd name="connsiteY8950" fmla="*/ 900555 h 6610536"/>
              <a:gd name="connsiteX8951" fmla="*/ 1840356 w 6610536"/>
              <a:gd name="connsiteY8951" fmla="*/ 904975 h 6610536"/>
              <a:gd name="connsiteX8952" fmla="*/ 1838651 w 6610536"/>
              <a:gd name="connsiteY8952" fmla="*/ 907439 h 6610536"/>
              <a:gd name="connsiteX8953" fmla="*/ 1837893 w 6610536"/>
              <a:gd name="connsiteY8953" fmla="*/ 907470 h 6610536"/>
              <a:gd name="connsiteX8954" fmla="*/ 1835658 w 6610536"/>
              <a:gd name="connsiteY8954" fmla="*/ 903317 h 6610536"/>
              <a:gd name="connsiteX8955" fmla="*/ 1833988 w 6610536"/>
              <a:gd name="connsiteY8955" fmla="*/ 900051 h 6610536"/>
              <a:gd name="connsiteX8956" fmla="*/ 1833531 w 6610536"/>
              <a:gd name="connsiteY8956" fmla="*/ 896435 h 6610536"/>
              <a:gd name="connsiteX8957" fmla="*/ 1833651 w 6610536"/>
              <a:gd name="connsiteY8957" fmla="*/ 893403 h 6610536"/>
              <a:gd name="connsiteX8958" fmla="*/ 1834370 w 6610536"/>
              <a:gd name="connsiteY8958" fmla="*/ 890346 h 6610536"/>
              <a:gd name="connsiteX8959" fmla="*/ 1835668 w 6610536"/>
              <a:gd name="connsiteY8959" fmla="*/ 887874 h 6610536"/>
              <a:gd name="connsiteX8960" fmla="*/ 1837253 w 6610536"/>
              <a:gd name="connsiteY8960" fmla="*/ 885691 h 6610536"/>
              <a:gd name="connsiteX8961" fmla="*/ 1839426 w 6610536"/>
              <a:gd name="connsiteY8961" fmla="*/ 883790 h 6610536"/>
              <a:gd name="connsiteX8962" fmla="*/ 1841865 w 6610536"/>
              <a:gd name="connsiteY8962" fmla="*/ 882785 h 6610536"/>
              <a:gd name="connsiteX8963" fmla="*/ 1844915 w 6610536"/>
              <a:gd name="connsiteY8963" fmla="*/ 881453 h 6610536"/>
              <a:gd name="connsiteX8964" fmla="*/ 1847619 w 6610536"/>
              <a:gd name="connsiteY8964" fmla="*/ 881346 h 6610536"/>
              <a:gd name="connsiteX8965" fmla="*/ 4852297 w 6610536"/>
              <a:gd name="connsiteY8965" fmla="*/ 875498 h 6610536"/>
              <a:gd name="connsiteX8966" fmla="*/ 4855970 w 6610536"/>
              <a:gd name="connsiteY8966" fmla="*/ 875582 h 6610536"/>
              <a:gd name="connsiteX8967" fmla="*/ 4859628 w 6610536"/>
              <a:gd name="connsiteY8967" fmla="*/ 876098 h 6610536"/>
              <a:gd name="connsiteX8968" fmla="*/ 4862837 w 6610536"/>
              <a:gd name="connsiteY8968" fmla="*/ 877063 h 6610536"/>
              <a:gd name="connsiteX8969" fmla="*/ 4865581 w 6610536"/>
              <a:gd name="connsiteY8969" fmla="*/ 878644 h 6610536"/>
              <a:gd name="connsiteX8970" fmla="*/ 4859254 w 6610536"/>
              <a:gd name="connsiteY8970" fmla="*/ 890774 h 6610536"/>
              <a:gd name="connsiteX8971" fmla="*/ 4849082 w 6610536"/>
              <a:gd name="connsiteY8971" fmla="*/ 910271 h 6610536"/>
              <a:gd name="connsiteX8972" fmla="*/ 4842913 w 6610536"/>
              <a:gd name="connsiteY8972" fmla="*/ 921769 h 6610536"/>
              <a:gd name="connsiteX8973" fmla="*/ 4840957 w 6610536"/>
              <a:gd name="connsiteY8973" fmla="*/ 919813 h 6610536"/>
              <a:gd name="connsiteX8974" fmla="*/ 4838870 w 6610536"/>
              <a:gd name="connsiteY8974" fmla="*/ 917726 h 6610536"/>
              <a:gd name="connsiteX8975" fmla="*/ 4837666 w 6610536"/>
              <a:gd name="connsiteY8975" fmla="*/ 915174 h 6610536"/>
              <a:gd name="connsiteX8976" fmla="*/ 4836234 w 6610536"/>
              <a:gd name="connsiteY8976" fmla="*/ 912847 h 6610536"/>
              <a:gd name="connsiteX8977" fmla="*/ 4835222 w 6610536"/>
              <a:gd name="connsiteY8977" fmla="*/ 910937 h 6610536"/>
              <a:gd name="connsiteX8978" fmla="*/ 4833665 w 6610536"/>
              <a:gd name="connsiteY8978" fmla="*/ 906235 h 6610536"/>
              <a:gd name="connsiteX8979" fmla="*/ 4832052 w 6610536"/>
              <a:gd name="connsiteY8979" fmla="*/ 896995 h 6610536"/>
              <a:gd name="connsiteX8980" fmla="*/ 4830718 w 6610536"/>
              <a:gd name="connsiteY8980" fmla="*/ 892069 h 6610536"/>
              <a:gd name="connsiteX8981" fmla="*/ 4830137 w 6610536"/>
              <a:gd name="connsiteY8981" fmla="*/ 890143 h 6610536"/>
              <a:gd name="connsiteX8982" fmla="*/ 4829143 w 6610536"/>
              <a:gd name="connsiteY8982" fmla="*/ 887803 h 6610536"/>
              <a:gd name="connsiteX8983" fmla="*/ 4833167 w 6610536"/>
              <a:gd name="connsiteY8983" fmla="*/ 884196 h 6610536"/>
              <a:gd name="connsiteX8984" fmla="*/ 4836726 w 6610536"/>
              <a:gd name="connsiteY8984" fmla="*/ 881470 h 6610536"/>
              <a:gd name="connsiteX8985" fmla="*/ 4840495 w 6610536"/>
              <a:gd name="connsiteY8985" fmla="*/ 878955 h 6610536"/>
              <a:gd name="connsiteX8986" fmla="*/ 4844663 w 6610536"/>
              <a:gd name="connsiteY8986" fmla="*/ 877291 h 6610536"/>
              <a:gd name="connsiteX8987" fmla="*/ 4848593 w 6610536"/>
              <a:gd name="connsiteY8987" fmla="*/ 876283 h 6610536"/>
              <a:gd name="connsiteX8988" fmla="*/ 3549714 w 6610536"/>
              <a:gd name="connsiteY8988" fmla="*/ 873444 h 6610536"/>
              <a:gd name="connsiteX8989" fmla="*/ 3556118 w 6610536"/>
              <a:gd name="connsiteY8989" fmla="*/ 874489 h 6610536"/>
              <a:gd name="connsiteX8990" fmla="*/ 3562763 w 6610536"/>
              <a:gd name="connsiteY8990" fmla="*/ 874879 h 6610536"/>
              <a:gd name="connsiteX8991" fmla="*/ 3568737 w 6610536"/>
              <a:gd name="connsiteY8991" fmla="*/ 875940 h 6610536"/>
              <a:gd name="connsiteX8992" fmla="*/ 3574919 w 6610536"/>
              <a:gd name="connsiteY8992" fmla="*/ 877206 h 6610536"/>
              <a:gd name="connsiteX8993" fmla="*/ 3581531 w 6610536"/>
              <a:gd name="connsiteY8993" fmla="*/ 878458 h 6610536"/>
              <a:gd name="connsiteX8994" fmla="*/ 3587695 w 6610536"/>
              <a:gd name="connsiteY8994" fmla="*/ 880157 h 6610536"/>
              <a:gd name="connsiteX8995" fmla="*/ 3594274 w 6610536"/>
              <a:gd name="connsiteY8995" fmla="*/ 882267 h 6610536"/>
              <a:gd name="connsiteX8996" fmla="*/ 3600216 w 6610536"/>
              <a:gd name="connsiteY8996" fmla="*/ 884189 h 6610536"/>
              <a:gd name="connsiteX8997" fmla="*/ 3606556 w 6610536"/>
              <a:gd name="connsiteY8997" fmla="*/ 886954 h 6610536"/>
              <a:gd name="connsiteX8998" fmla="*/ 3612481 w 6610536"/>
              <a:gd name="connsiteY8998" fmla="*/ 889306 h 6610536"/>
              <a:gd name="connsiteX8999" fmla="*/ 3618820 w 6610536"/>
              <a:gd name="connsiteY8999" fmla="*/ 892070 h 6610536"/>
              <a:gd name="connsiteX9000" fmla="*/ 3630620 w 6610536"/>
              <a:gd name="connsiteY9000" fmla="*/ 898064 h 6610536"/>
              <a:gd name="connsiteX9001" fmla="*/ 3641959 w 6610536"/>
              <a:gd name="connsiteY9001" fmla="*/ 904935 h 6610536"/>
              <a:gd name="connsiteX9002" fmla="*/ 3652835 w 6610536"/>
              <a:gd name="connsiteY9002" fmla="*/ 912681 h 6610536"/>
              <a:gd name="connsiteX9003" fmla="*/ 3657849 w 6610536"/>
              <a:gd name="connsiteY9003" fmla="*/ 916358 h 6610536"/>
              <a:gd name="connsiteX9004" fmla="*/ 3662625 w 6610536"/>
              <a:gd name="connsiteY9004" fmla="*/ 920687 h 6610536"/>
              <a:gd name="connsiteX9005" fmla="*/ 3660897 w 6610536"/>
              <a:gd name="connsiteY9005" fmla="*/ 926554 h 6610536"/>
              <a:gd name="connsiteX9006" fmla="*/ 3658738 w 6610536"/>
              <a:gd name="connsiteY9006" fmla="*/ 932436 h 6610536"/>
              <a:gd name="connsiteX9007" fmla="*/ 3656374 w 6610536"/>
              <a:gd name="connsiteY9007" fmla="*/ 938112 h 6610536"/>
              <a:gd name="connsiteX9008" fmla="*/ 3654025 w 6610536"/>
              <a:gd name="connsiteY9008" fmla="*/ 943356 h 6610536"/>
              <a:gd name="connsiteX9009" fmla="*/ 3651246 w 6610536"/>
              <a:gd name="connsiteY9009" fmla="*/ 948619 h 6610536"/>
              <a:gd name="connsiteX9010" fmla="*/ 3648484 w 6610536"/>
              <a:gd name="connsiteY9010" fmla="*/ 953452 h 6610536"/>
              <a:gd name="connsiteX9011" fmla="*/ 3642544 w 6610536"/>
              <a:gd name="connsiteY9011" fmla="*/ 962703 h 6610536"/>
              <a:gd name="connsiteX9012" fmla="*/ 3636174 w 6610536"/>
              <a:gd name="connsiteY9012" fmla="*/ 971967 h 6610536"/>
              <a:gd name="connsiteX9013" fmla="*/ 3629616 w 6610536"/>
              <a:gd name="connsiteY9013" fmla="*/ 980597 h 6610536"/>
              <a:gd name="connsiteX9014" fmla="*/ 3616752 w 6610536"/>
              <a:gd name="connsiteY9014" fmla="*/ 996770 h 6610536"/>
              <a:gd name="connsiteX9015" fmla="*/ 3610448 w 6610536"/>
              <a:gd name="connsiteY9015" fmla="*/ 1004315 h 6610536"/>
              <a:gd name="connsiteX9016" fmla="*/ 3604559 w 6610536"/>
              <a:gd name="connsiteY9016" fmla="*/ 1012275 h 6610536"/>
              <a:gd name="connsiteX9017" fmla="*/ 3598891 w 6610536"/>
              <a:gd name="connsiteY9017" fmla="*/ 1020010 h 6610536"/>
              <a:gd name="connsiteX9018" fmla="*/ 3594086 w 6610536"/>
              <a:gd name="connsiteY9018" fmla="*/ 1027712 h 6610536"/>
              <a:gd name="connsiteX9019" fmla="*/ 3591995 w 6610536"/>
              <a:gd name="connsiteY9019" fmla="*/ 1031874 h 6610536"/>
              <a:gd name="connsiteX9020" fmla="*/ 3589918 w 6610536"/>
              <a:gd name="connsiteY9020" fmla="*/ 1035606 h 6610536"/>
              <a:gd name="connsiteX9021" fmla="*/ 3588254 w 6610536"/>
              <a:gd name="connsiteY9021" fmla="*/ 1039751 h 6610536"/>
              <a:gd name="connsiteX9022" fmla="*/ 3586800 w 6610536"/>
              <a:gd name="connsiteY9022" fmla="*/ 1044103 h 6610536"/>
              <a:gd name="connsiteX9023" fmla="*/ 3585553 w 6610536"/>
              <a:gd name="connsiteY9023" fmla="*/ 1048662 h 6610536"/>
              <a:gd name="connsiteX9024" fmla="*/ 3584751 w 6610536"/>
              <a:gd name="connsiteY9024" fmla="*/ 1052775 h 6610536"/>
              <a:gd name="connsiteX9025" fmla="*/ 3583917 w 6610536"/>
              <a:gd name="connsiteY9025" fmla="*/ 1057747 h 6610536"/>
              <a:gd name="connsiteX9026" fmla="*/ 3583527 w 6610536"/>
              <a:gd name="connsiteY9026" fmla="*/ 1062275 h 6610536"/>
              <a:gd name="connsiteX9027" fmla="*/ 3573652 w 6610536"/>
              <a:gd name="connsiteY9027" fmla="*/ 1045249 h 6610536"/>
              <a:gd name="connsiteX9028" fmla="*/ 3562741 w 6610536"/>
              <a:gd name="connsiteY9028" fmla="*/ 1027192 h 6610536"/>
              <a:gd name="connsiteX9029" fmla="*/ 3550192 w 6610536"/>
              <a:gd name="connsiteY9029" fmla="*/ 1007049 h 6610536"/>
              <a:gd name="connsiteX9030" fmla="*/ 3536591 w 6610536"/>
              <a:gd name="connsiteY9030" fmla="*/ 986301 h 6610536"/>
              <a:gd name="connsiteX9031" fmla="*/ 3522180 w 6610536"/>
              <a:gd name="connsiteY9031" fmla="*/ 964294 h 6610536"/>
              <a:gd name="connsiteX9032" fmla="*/ 3506926 w 6610536"/>
              <a:gd name="connsiteY9032" fmla="*/ 941892 h 6610536"/>
              <a:gd name="connsiteX9033" fmla="*/ 3490825 w 6610536"/>
              <a:gd name="connsiteY9033" fmla="*/ 919091 h 6610536"/>
              <a:gd name="connsiteX9034" fmla="*/ 3474328 w 6610536"/>
              <a:gd name="connsiteY9034" fmla="*/ 895447 h 6610536"/>
              <a:gd name="connsiteX9035" fmla="*/ 3479417 w 6610536"/>
              <a:gd name="connsiteY9035" fmla="*/ 891600 h 6610536"/>
              <a:gd name="connsiteX9036" fmla="*/ 3484694 w 6610536"/>
              <a:gd name="connsiteY9036" fmla="*/ 888390 h 6610536"/>
              <a:gd name="connsiteX9037" fmla="*/ 3489956 w 6610536"/>
              <a:gd name="connsiteY9037" fmla="*/ 885610 h 6610536"/>
              <a:gd name="connsiteX9038" fmla="*/ 3495218 w 6610536"/>
              <a:gd name="connsiteY9038" fmla="*/ 882831 h 6610536"/>
              <a:gd name="connsiteX9039" fmla="*/ 3501117 w 6610536"/>
              <a:gd name="connsiteY9039" fmla="*/ 880243 h 6610536"/>
              <a:gd name="connsiteX9040" fmla="*/ 3507192 w 6610536"/>
              <a:gd name="connsiteY9040" fmla="*/ 878722 h 6610536"/>
              <a:gd name="connsiteX9041" fmla="*/ 3513056 w 6610536"/>
              <a:gd name="connsiteY9041" fmla="*/ 876995 h 6610536"/>
              <a:gd name="connsiteX9042" fmla="*/ 3518699 w 6610536"/>
              <a:gd name="connsiteY9042" fmla="*/ 875490 h 6610536"/>
              <a:gd name="connsiteX9043" fmla="*/ 3524758 w 6610536"/>
              <a:gd name="connsiteY9043" fmla="*/ 874398 h 6610536"/>
              <a:gd name="connsiteX9044" fmla="*/ 3530783 w 6610536"/>
              <a:gd name="connsiteY9044" fmla="*/ 874168 h 6610536"/>
              <a:gd name="connsiteX9045" fmla="*/ 3537029 w 6610536"/>
              <a:gd name="connsiteY9045" fmla="*/ 873715 h 6610536"/>
              <a:gd name="connsiteX9046" fmla="*/ 3543482 w 6610536"/>
              <a:gd name="connsiteY9046" fmla="*/ 873467 h 6610536"/>
              <a:gd name="connsiteX9047" fmla="*/ 4535883 w 6610536"/>
              <a:gd name="connsiteY9047" fmla="*/ 856063 h 6610536"/>
              <a:gd name="connsiteX9048" fmla="*/ 4535985 w 6610536"/>
              <a:gd name="connsiteY9048" fmla="*/ 856169 h 6610536"/>
              <a:gd name="connsiteX9049" fmla="*/ 4538305 w 6610536"/>
              <a:gd name="connsiteY9049" fmla="*/ 858202 h 6610536"/>
              <a:gd name="connsiteX9050" fmla="*/ 4539698 w 6610536"/>
              <a:gd name="connsiteY9050" fmla="*/ 860883 h 6610536"/>
              <a:gd name="connsiteX9051" fmla="*/ 4541392 w 6610536"/>
              <a:gd name="connsiteY9051" fmla="*/ 863549 h 6610536"/>
              <a:gd name="connsiteX9052" fmla="*/ 4543087 w 6610536"/>
              <a:gd name="connsiteY9052" fmla="*/ 866217 h 6610536"/>
              <a:gd name="connsiteX9053" fmla="*/ 4543869 w 6610536"/>
              <a:gd name="connsiteY9053" fmla="*/ 869225 h 6610536"/>
              <a:gd name="connsiteX9054" fmla="*/ 4544927 w 6610536"/>
              <a:gd name="connsiteY9054" fmla="*/ 872828 h 6610536"/>
              <a:gd name="connsiteX9055" fmla="*/ 4545670 w 6610536"/>
              <a:gd name="connsiteY9055" fmla="*/ 876032 h 6610536"/>
              <a:gd name="connsiteX9056" fmla="*/ 4545345 w 6610536"/>
              <a:gd name="connsiteY9056" fmla="*/ 876170 h 6610536"/>
              <a:gd name="connsiteX9057" fmla="*/ 4541784 w 6610536"/>
              <a:gd name="connsiteY9057" fmla="*/ 877648 h 6610536"/>
              <a:gd name="connsiteX9058" fmla="*/ 4537366 w 6610536"/>
              <a:gd name="connsiteY9058" fmla="*/ 878727 h 6610536"/>
              <a:gd name="connsiteX9059" fmla="*/ 4535592 w 6610536"/>
              <a:gd name="connsiteY9059" fmla="*/ 874662 h 6610536"/>
              <a:gd name="connsiteX9060" fmla="*/ 4534003 w 6610536"/>
              <a:gd name="connsiteY9060" fmla="*/ 871241 h 6610536"/>
              <a:gd name="connsiteX9061" fmla="*/ 4533292 w 6610536"/>
              <a:gd name="connsiteY9061" fmla="*/ 867782 h 6610536"/>
              <a:gd name="connsiteX9062" fmla="*/ 4532768 w 6610536"/>
              <a:gd name="connsiteY9062" fmla="*/ 864967 h 6610536"/>
              <a:gd name="connsiteX9063" fmla="*/ 4532453 w 6610536"/>
              <a:gd name="connsiteY9063" fmla="*/ 862363 h 6610536"/>
              <a:gd name="connsiteX9064" fmla="*/ 4533200 w 6610536"/>
              <a:gd name="connsiteY9064" fmla="*/ 860362 h 6610536"/>
              <a:gd name="connsiteX9065" fmla="*/ 4533284 w 6610536"/>
              <a:gd name="connsiteY9065" fmla="*/ 858612 h 6610536"/>
              <a:gd name="connsiteX9066" fmla="*/ 4534221 w 6610536"/>
              <a:gd name="connsiteY9066" fmla="*/ 857260 h 6610536"/>
              <a:gd name="connsiteX9067" fmla="*/ 4535802 w 6610536"/>
              <a:gd name="connsiteY9067" fmla="*/ 856094 h 6610536"/>
              <a:gd name="connsiteX9068" fmla="*/ 3366803 w 6610536"/>
              <a:gd name="connsiteY9068" fmla="*/ 834849 h 6610536"/>
              <a:gd name="connsiteX9069" fmla="*/ 3371499 w 6610536"/>
              <a:gd name="connsiteY9069" fmla="*/ 835088 h 6610536"/>
              <a:gd name="connsiteX9070" fmla="*/ 3375748 w 6610536"/>
              <a:gd name="connsiteY9070" fmla="*/ 835769 h 6610536"/>
              <a:gd name="connsiteX9071" fmla="*/ 3378043 w 6610536"/>
              <a:gd name="connsiteY9071" fmla="*/ 837173 h 6610536"/>
              <a:gd name="connsiteX9072" fmla="*/ 3380098 w 6610536"/>
              <a:gd name="connsiteY9072" fmla="*/ 839229 h 6610536"/>
              <a:gd name="connsiteX9073" fmla="*/ 3381108 w 6610536"/>
              <a:gd name="connsiteY9073" fmla="*/ 840685 h 6610536"/>
              <a:gd name="connsiteX9074" fmla="*/ 3381894 w 6610536"/>
              <a:gd name="connsiteY9074" fmla="*/ 842362 h 6610536"/>
              <a:gd name="connsiteX9075" fmla="*/ 3382031 w 6610536"/>
              <a:gd name="connsiteY9075" fmla="*/ 844282 h 6610536"/>
              <a:gd name="connsiteX9076" fmla="*/ 3381962 w 6610536"/>
              <a:gd name="connsiteY9076" fmla="*/ 845996 h 6610536"/>
              <a:gd name="connsiteX9077" fmla="*/ 3381259 w 6610536"/>
              <a:gd name="connsiteY9077" fmla="*/ 847522 h 6610536"/>
              <a:gd name="connsiteX9078" fmla="*/ 3380762 w 6610536"/>
              <a:gd name="connsiteY9078" fmla="*/ 849251 h 6610536"/>
              <a:gd name="connsiteX9079" fmla="*/ 3378685 w 6610536"/>
              <a:gd name="connsiteY9079" fmla="*/ 852972 h 6610536"/>
              <a:gd name="connsiteX9080" fmla="*/ 3376830 w 6610536"/>
              <a:gd name="connsiteY9080" fmla="*/ 856469 h 6610536"/>
              <a:gd name="connsiteX9081" fmla="*/ 3374978 w 6610536"/>
              <a:gd name="connsiteY9081" fmla="*/ 859965 h 6610536"/>
              <a:gd name="connsiteX9082" fmla="*/ 3374909 w 6610536"/>
              <a:gd name="connsiteY9082" fmla="*/ 861680 h 6610536"/>
              <a:gd name="connsiteX9083" fmla="*/ 3374412 w 6610536"/>
              <a:gd name="connsiteY9083" fmla="*/ 863411 h 6610536"/>
              <a:gd name="connsiteX9084" fmla="*/ 3378179 w 6610536"/>
              <a:gd name="connsiteY9084" fmla="*/ 865396 h 6610536"/>
              <a:gd name="connsiteX9085" fmla="*/ 3380902 w 6610536"/>
              <a:gd name="connsiteY9085" fmla="*/ 866784 h 6610536"/>
              <a:gd name="connsiteX9086" fmla="*/ 3382189 w 6610536"/>
              <a:gd name="connsiteY9086" fmla="*/ 866730 h 6610536"/>
              <a:gd name="connsiteX9087" fmla="*/ 3383473 w 6610536"/>
              <a:gd name="connsiteY9087" fmla="*/ 866679 h 6610536"/>
              <a:gd name="connsiteX9088" fmla="*/ 3384554 w 6610536"/>
              <a:gd name="connsiteY9088" fmla="*/ 866419 h 6610536"/>
              <a:gd name="connsiteX9089" fmla="*/ 3385634 w 6610536"/>
              <a:gd name="connsiteY9089" fmla="*/ 866163 h 6610536"/>
              <a:gd name="connsiteX9090" fmla="*/ 3387400 w 6610536"/>
              <a:gd name="connsiteY9090" fmla="*/ 864808 h 6610536"/>
              <a:gd name="connsiteX9091" fmla="*/ 3388977 w 6610536"/>
              <a:gd name="connsiteY9091" fmla="*/ 862819 h 6610536"/>
              <a:gd name="connsiteX9092" fmla="*/ 3390778 w 6610536"/>
              <a:gd name="connsiteY9092" fmla="*/ 860607 h 6610536"/>
              <a:gd name="connsiteX9093" fmla="*/ 3392373 w 6610536"/>
              <a:gd name="connsiteY9093" fmla="*/ 858189 h 6610536"/>
              <a:gd name="connsiteX9094" fmla="*/ 3395599 w 6610536"/>
              <a:gd name="connsiteY9094" fmla="*/ 852499 h 6610536"/>
              <a:gd name="connsiteX9095" fmla="*/ 3397622 w 6610536"/>
              <a:gd name="connsiteY9095" fmla="*/ 850064 h 6610536"/>
              <a:gd name="connsiteX9096" fmla="*/ 3399422 w 6610536"/>
              <a:gd name="connsiteY9096" fmla="*/ 847853 h 6610536"/>
              <a:gd name="connsiteX9097" fmla="*/ 3401858 w 6610536"/>
              <a:gd name="connsiteY9097" fmla="*/ 845829 h 6610536"/>
              <a:gd name="connsiteX9098" fmla="*/ 3404927 w 6610536"/>
              <a:gd name="connsiteY9098" fmla="*/ 843992 h 6610536"/>
              <a:gd name="connsiteX9099" fmla="*/ 3406638 w 6610536"/>
              <a:gd name="connsiteY9099" fmla="*/ 843924 h 6610536"/>
              <a:gd name="connsiteX9100" fmla="*/ 3408370 w 6610536"/>
              <a:gd name="connsiteY9100" fmla="*/ 843426 h 6610536"/>
              <a:gd name="connsiteX9101" fmla="*/ 3410291 w 6610536"/>
              <a:gd name="connsiteY9101" fmla="*/ 843562 h 6610536"/>
              <a:gd name="connsiteX9102" fmla="*/ 3411439 w 6610536"/>
              <a:gd name="connsiteY9102" fmla="*/ 843388 h 6610536"/>
              <a:gd name="connsiteX9103" fmla="*/ 3411709 w 6610536"/>
              <a:gd name="connsiteY9103" fmla="*/ 844183 h 6610536"/>
              <a:gd name="connsiteX9104" fmla="*/ 3413618 w 6610536"/>
              <a:gd name="connsiteY9104" fmla="*/ 849560 h 6610536"/>
              <a:gd name="connsiteX9105" fmla="*/ 3414895 w 6610536"/>
              <a:gd name="connsiteY9105" fmla="*/ 855566 h 6610536"/>
              <a:gd name="connsiteX9106" fmla="*/ 3415011 w 6610536"/>
              <a:gd name="connsiteY9106" fmla="*/ 856839 h 6610536"/>
              <a:gd name="connsiteX9107" fmla="*/ 3420235 w 6610536"/>
              <a:gd name="connsiteY9107" fmla="*/ 856870 h 6610536"/>
              <a:gd name="connsiteX9108" fmla="*/ 3421438 w 6610536"/>
              <a:gd name="connsiteY9108" fmla="*/ 856928 h 6610536"/>
              <a:gd name="connsiteX9109" fmla="*/ 3421504 w 6610536"/>
              <a:gd name="connsiteY9109" fmla="*/ 857005 h 6610536"/>
              <a:gd name="connsiteX9110" fmla="*/ 3423525 w 6610536"/>
              <a:gd name="connsiteY9110" fmla="*/ 859918 h 6610536"/>
              <a:gd name="connsiteX9111" fmla="*/ 3426642 w 6610536"/>
              <a:gd name="connsiteY9111" fmla="*/ 862143 h 6610536"/>
              <a:gd name="connsiteX9112" fmla="*/ 3429144 w 6610536"/>
              <a:gd name="connsiteY9112" fmla="*/ 863752 h 6610536"/>
              <a:gd name="connsiteX9113" fmla="*/ 3431439 w 6610536"/>
              <a:gd name="connsiteY9113" fmla="*/ 865157 h 6610536"/>
              <a:gd name="connsiteX9114" fmla="*/ 3433751 w 6610536"/>
              <a:gd name="connsiteY9114" fmla="*/ 866132 h 6610536"/>
              <a:gd name="connsiteX9115" fmla="*/ 3439492 w 6610536"/>
              <a:gd name="connsiteY9115" fmla="*/ 866968 h 6610536"/>
              <a:gd name="connsiteX9116" fmla="*/ 3445643 w 6610536"/>
              <a:gd name="connsiteY9116" fmla="*/ 868215 h 6610536"/>
              <a:gd name="connsiteX9117" fmla="*/ 3449241 w 6610536"/>
              <a:gd name="connsiteY9117" fmla="*/ 869138 h 6610536"/>
              <a:gd name="connsiteX9118" fmla="*/ 3452616 w 6610536"/>
              <a:gd name="connsiteY9118" fmla="*/ 870284 h 6610536"/>
              <a:gd name="connsiteX9119" fmla="*/ 3457053 w 6610536"/>
              <a:gd name="connsiteY9119" fmla="*/ 871600 h 6610536"/>
              <a:gd name="connsiteX9120" fmla="*/ 3461474 w 6610536"/>
              <a:gd name="connsiteY9120" fmla="*/ 873346 h 6610536"/>
              <a:gd name="connsiteX9121" fmla="*/ 3461744 w 6610536"/>
              <a:gd name="connsiteY9121" fmla="*/ 877184 h 6610536"/>
              <a:gd name="connsiteX9122" fmla="*/ 3460972 w 6610536"/>
              <a:gd name="connsiteY9122" fmla="*/ 880424 h 6610536"/>
              <a:gd name="connsiteX9123" fmla="*/ 3460182 w 6610536"/>
              <a:gd name="connsiteY9123" fmla="*/ 884091 h 6610536"/>
              <a:gd name="connsiteX9124" fmla="*/ 3458961 w 6610536"/>
              <a:gd name="connsiteY9124" fmla="*/ 887776 h 6610536"/>
              <a:gd name="connsiteX9125" fmla="*/ 3457331 w 6610536"/>
              <a:gd name="connsiteY9125" fmla="*/ 891049 h 6610536"/>
              <a:gd name="connsiteX9126" fmla="*/ 3455480 w 6610536"/>
              <a:gd name="connsiteY9126" fmla="*/ 894548 h 6610536"/>
              <a:gd name="connsiteX9127" fmla="*/ 3450694 w 6610536"/>
              <a:gd name="connsiteY9127" fmla="*/ 901798 h 6610536"/>
              <a:gd name="connsiteX9128" fmla="*/ 3440711 w 6610536"/>
              <a:gd name="connsiteY9128" fmla="*/ 915890 h 6610536"/>
              <a:gd name="connsiteX9129" fmla="*/ 3435721 w 6610536"/>
              <a:gd name="connsiteY9129" fmla="*/ 922938 h 6610536"/>
              <a:gd name="connsiteX9130" fmla="*/ 3433644 w 6610536"/>
              <a:gd name="connsiteY9130" fmla="*/ 926658 h 6610536"/>
              <a:gd name="connsiteX9131" fmla="*/ 3431585 w 6610536"/>
              <a:gd name="connsiteY9131" fmla="*/ 929948 h 6610536"/>
              <a:gd name="connsiteX9132" fmla="*/ 3425281 w 6610536"/>
              <a:gd name="connsiteY9132" fmla="*/ 927211 h 6610536"/>
              <a:gd name="connsiteX9133" fmla="*/ 3418788 w 6610536"/>
              <a:gd name="connsiteY9133" fmla="*/ 923838 h 6610536"/>
              <a:gd name="connsiteX9134" fmla="*/ 3412314 w 6610536"/>
              <a:gd name="connsiteY9134" fmla="*/ 920039 h 6610536"/>
              <a:gd name="connsiteX9135" fmla="*/ 3406285 w 6610536"/>
              <a:gd name="connsiteY9135" fmla="*/ 915792 h 6610536"/>
              <a:gd name="connsiteX9136" fmla="*/ 3394431 w 6610536"/>
              <a:gd name="connsiteY9136" fmla="*/ 907506 h 6610536"/>
              <a:gd name="connsiteX9137" fmla="*/ 3383026 w 6610536"/>
              <a:gd name="connsiteY9137" fmla="*/ 898774 h 6610536"/>
              <a:gd name="connsiteX9138" fmla="*/ 3372012 w 6610536"/>
              <a:gd name="connsiteY9138" fmla="*/ 890881 h 6610536"/>
              <a:gd name="connsiteX9139" fmla="*/ 3367027 w 6610536"/>
              <a:gd name="connsiteY9139" fmla="*/ 887235 h 6610536"/>
              <a:gd name="connsiteX9140" fmla="*/ 3361802 w 6610536"/>
              <a:gd name="connsiteY9140" fmla="*/ 884239 h 6610536"/>
              <a:gd name="connsiteX9141" fmla="*/ 3356339 w 6610536"/>
              <a:gd name="connsiteY9141" fmla="*/ 881894 h 6610536"/>
              <a:gd name="connsiteX9142" fmla="*/ 3351489 w 6610536"/>
              <a:gd name="connsiteY9142" fmla="*/ 880168 h 6610536"/>
              <a:gd name="connsiteX9143" fmla="*/ 3346847 w 6610536"/>
              <a:gd name="connsiteY9143" fmla="*/ 878645 h 6610536"/>
              <a:gd name="connsiteX9144" fmla="*/ 3344276 w 6610536"/>
              <a:gd name="connsiteY9144" fmla="*/ 878749 h 6610536"/>
              <a:gd name="connsiteX9145" fmla="*/ 3341722 w 6610536"/>
              <a:gd name="connsiteY9145" fmla="*/ 878426 h 6610536"/>
              <a:gd name="connsiteX9146" fmla="*/ 3340096 w 6610536"/>
              <a:gd name="connsiteY9146" fmla="*/ 876353 h 6610536"/>
              <a:gd name="connsiteX9147" fmla="*/ 3338695 w 6610536"/>
              <a:gd name="connsiteY9147" fmla="*/ 874058 h 6610536"/>
              <a:gd name="connsiteX9148" fmla="*/ 3337289 w 6610536"/>
              <a:gd name="connsiteY9148" fmla="*/ 871762 h 6610536"/>
              <a:gd name="connsiteX9149" fmla="*/ 3336313 w 6610536"/>
              <a:gd name="connsiteY9149" fmla="*/ 869451 h 6610536"/>
              <a:gd name="connsiteX9150" fmla="*/ 3335767 w 6610536"/>
              <a:gd name="connsiteY9150" fmla="*/ 867120 h 6610536"/>
              <a:gd name="connsiteX9151" fmla="*/ 3335220 w 6610536"/>
              <a:gd name="connsiteY9151" fmla="*/ 864791 h 6610536"/>
              <a:gd name="connsiteX9152" fmla="*/ 3335102 w 6610536"/>
              <a:gd name="connsiteY9152" fmla="*/ 862442 h 6610536"/>
              <a:gd name="connsiteX9153" fmla="*/ 3335171 w 6610536"/>
              <a:gd name="connsiteY9153" fmla="*/ 860727 h 6610536"/>
              <a:gd name="connsiteX9154" fmla="*/ 3335481 w 6610536"/>
              <a:gd name="connsiteY9154" fmla="*/ 858364 h 6610536"/>
              <a:gd name="connsiteX9155" fmla="*/ 3336202 w 6610536"/>
              <a:gd name="connsiteY9155" fmla="*/ 856409 h 6610536"/>
              <a:gd name="connsiteX9156" fmla="*/ 3337645 w 6610536"/>
              <a:gd name="connsiteY9156" fmla="*/ 852501 h 6610536"/>
              <a:gd name="connsiteX9157" fmla="*/ 3339924 w 6610536"/>
              <a:gd name="connsiteY9157" fmla="*/ 848988 h 6610536"/>
              <a:gd name="connsiteX9158" fmla="*/ 3342617 w 6610536"/>
              <a:gd name="connsiteY9158" fmla="*/ 845884 h 6610536"/>
              <a:gd name="connsiteX9159" fmla="*/ 3346167 w 6610536"/>
              <a:gd name="connsiteY9159" fmla="*/ 842746 h 6610536"/>
              <a:gd name="connsiteX9160" fmla="*/ 3349904 w 6610536"/>
              <a:gd name="connsiteY9160" fmla="*/ 840241 h 6610536"/>
              <a:gd name="connsiteX9161" fmla="*/ 3353830 w 6610536"/>
              <a:gd name="connsiteY9161" fmla="*/ 838371 h 6610536"/>
              <a:gd name="connsiteX9162" fmla="*/ 3358184 w 6610536"/>
              <a:gd name="connsiteY9162" fmla="*/ 836483 h 6610536"/>
              <a:gd name="connsiteX9163" fmla="*/ 3362724 w 6610536"/>
              <a:gd name="connsiteY9163" fmla="*/ 835230 h 6610536"/>
              <a:gd name="connsiteX9164" fmla="*/ 3384753 w 6610536"/>
              <a:gd name="connsiteY9164" fmla="*/ 821320 h 6610536"/>
              <a:gd name="connsiteX9165" fmla="*/ 3388673 w 6610536"/>
              <a:gd name="connsiteY9165" fmla="*/ 821773 h 6610536"/>
              <a:gd name="connsiteX9166" fmla="*/ 3392264 w 6610536"/>
              <a:gd name="connsiteY9166" fmla="*/ 822842 h 6610536"/>
              <a:gd name="connsiteX9167" fmla="*/ 3395443 w 6610536"/>
              <a:gd name="connsiteY9167" fmla="*/ 823955 h 6610536"/>
              <a:gd name="connsiteX9168" fmla="*/ 3394936 w 6610536"/>
              <a:gd name="connsiteY9168" fmla="*/ 824463 h 6610536"/>
              <a:gd name="connsiteX9169" fmla="*/ 3392790 w 6610536"/>
              <a:gd name="connsiteY9169" fmla="*/ 826193 h 6610536"/>
              <a:gd name="connsiteX9170" fmla="*/ 3390866 w 6610536"/>
              <a:gd name="connsiteY9170" fmla="*/ 827285 h 6610536"/>
              <a:gd name="connsiteX9171" fmla="*/ 3388525 w 6610536"/>
              <a:gd name="connsiteY9171" fmla="*/ 827958 h 6610536"/>
              <a:gd name="connsiteX9172" fmla="*/ 3386823 w 6610536"/>
              <a:gd name="connsiteY9172" fmla="*/ 828409 h 6610536"/>
              <a:gd name="connsiteX9173" fmla="*/ 3384706 w 6610536"/>
              <a:gd name="connsiteY9173" fmla="*/ 828443 h 6610536"/>
              <a:gd name="connsiteX9174" fmla="*/ 3382595 w 6610536"/>
              <a:gd name="connsiteY9174" fmla="*/ 828056 h 6610536"/>
              <a:gd name="connsiteX9175" fmla="*/ 3380907 w 6610536"/>
              <a:gd name="connsiteY9175" fmla="*/ 827660 h 6610536"/>
              <a:gd name="connsiteX9176" fmla="*/ 3378803 w 6610536"/>
              <a:gd name="connsiteY9176" fmla="*/ 826847 h 6610536"/>
              <a:gd name="connsiteX9177" fmla="*/ 3376922 w 6610536"/>
              <a:gd name="connsiteY9177" fmla="*/ 825398 h 6610536"/>
              <a:gd name="connsiteX9178" fmla="*/ 3374609 w 6610536"/>
              <a:gd name="connsiteY9178" fmla="*/ 824377 h 6610536"/>
              <a:gd name="connsiteX9179" fmla="*/ 3372632 w 6610536"/>
              <a:gd name="connsiteY9179" fmla="*/ 822401 h 6610536"/>
              <a:gd name="connsiteX9180" fmla="*/ 3376868 w 6610536"/>
              <a:gd name="connsiteY9180" fmla="*/ 821632 h 6610536"/>
              <a:gd name="connsiteX9181" fmla="*/ 3381115 w 6610536"/>
              <a:gd name="connsiteY9181" fmla="*/ 821464 h 6610536"/>
              <a:gd name="connsiteX9182" fmla="*/ 3470171 w 6610536"/>
              <a:gd name="connsiteY9182" fmla="*/ 820678 h 6610536"/>
              <a:gd name="connsiteX9183" fmla="*/ 3474708 w 6610536"/>
              <a:gd name="connsiteY9183" fmla="*/ 820800 h 6610536"/>
              <a:gd name="connsiteX9184" fmla="*/ 3479222 w 6610536"/>
              <a:gd name="connsiteY9184" fmla="*/ 821531 h 6610536"/>
              <a:gd name="connsiteX9185" fmla="*/ 3484050 w 6610536"/>
              <a:gd name="connsiteY9185" fmla="*/ 821948 h 6610536"/>
              <a:gd name="connsiteX9186" fmla="*/ 3486225 w 6610536"/>
              <a:gd name="connsiteY9186" fmla="*/ 822197 h 6610536"/>
              <a:gd name="connsiteX9187" fmla="*/ 3484396 w 6610536"/>
              <a:gd name="connsiteY9187" fmla="*/ 826505 h 6610536"/>
              <a:gd name="connsiteX9188" fmla="*/ 3481605 w 6610536"/>
              <a:gd name="connsiteY9188" fmla="*/ 831330 h 6610536"/>
              <a:gd name="connsiteX9189" fmla="*/ 3479975 w 6610536"/>
              <a:gd name="connsiteY9189" fmla="*/ 834182 h 6610536"/>
              <a:gd name="connsiteX9190" fmla="*/ 3478407 w 6610536"/>
              <a:gd name="connsiteY9190" fmla="*/ 835749 h 6610536"/>
              <a:gd name="connsiteX9191" fmla="*/ 3476614 w 6610536"/>
              <a:gd name="connsiteY9191" fmla="*/ 837543 h 6610536"/>
              <a:gd name="connsiteX9192" fmla="*/ 3474822 w 6610536"/>
              <a:gd name="connsiteY9192" fmla="*/ 839334 h 6610536"/>
              <a:gd name="connsiteX9193" fmla="*/ 3472644 w 6610536"/>
              <a:gd name="connsiteY9193" fmla="*/ 840291 h 6610536"/>
              <a:gd name="connsiteX9194" fmla="*/ 3470465 w 6610536"/>
              <a:gd name="connsiteY9194" fmla="*/ 841249 h 6610536"/>
              <a:gd name="connsiteX9195" fmla="*/ 3468104 w 6610536"/>
              <a:gd name="connsiteY9195" fmla="*/ 841575 h 6610536"/>
              <a:gd name="connsiteX9196" fmla="*/ 3465965 w 6610536"/>
              <a:gd name="connsiteY9196" fmla="*/ 841679 h 6610536"/>
              <a:gd name="connsiteX9197" fmla="*/ 3463421 w 6610536"/>
              <a:gd name="connsiteY9197" fmla="*/ 841374 h 6610536"/>
              <a:gd name="connsiteX9198" fmla="*/ 3460469 w 6610536"/>
              <a:gd name="connsiteY9198" fmla="*/ 840663 h 6610536"/>
              <a:gd name="connsiteX9199" fmla="*/ 3457538 w 6610536"/>
              <a:gd name="connsiteY9199" fmla="*/ 839523 h 6610536"/>
              <a:gd name="connsiteX9200" fmla="*/ 3454648 w 6610536"/>
              <a:gd name="connsiteY9200" fmla="*/ 837529 h 6610536"/>
              <a:gd name="connsiteX9201" fmla="*/ 3451762 w 6610536"/>
              <a:gd name="connsiteY9201" fmla="*/ 835814 h 6610536"/>
              <a:gd name="connsiteX9202" fmla="*/ 3452988 w 6610536"/>
              <a:gd name="connsiteY9202" fmla="*/ 834076 h 6610536"/>
              <a:gd name="connsiteX9203" fmla="*/ 3455242 w 6610536"/>
              <a:gd name="connsiteY9203" fmla="*/ 830655 h 6610536"/>
              <a:gd name="connsiteX9204" fmla="*/ 3457800 w 6610536"/>
              <a:gd name="connsiteY9204" fmla="*/ 827222 h 6610536"/>
              <a:gd name="connsiteX9205" fmla="*/ 3460929 w 6610536"/>
              <a:gd name="connsiteY9205" fmla="*/ 824676 h 6610536"/>
              <a:gd name="connsiteX9206" fmla="*/ 3463439 w 6610536"/>
              <a:gd name="connsiteY9206" fmla="*/ 822457 h 6610536"/>
              <a:gd name="connsiteX9207" fmla="*/ 3464688 w 6610536"/>
              <a:gd name="connsiteY9207" fmla="*/ 821497 h 6610536"/>
              <a:gd name="connsiteX9208" fmla="*/ 3466519 w 6610536"/>
              <a:gd name="connsiteY9208" fmla="*/ 821124 h 6610536"/>
              <a:gd name="connsiteX9209" fmla="*/ 3468655 w 6610536"/>
              <a:gd name="connsiteY9209" fmla="*/ 820736 h 6610536"/>
              <a:gd name="connsiteX9210" fmla="*/ 1935118 w 6610536"/>
              <a:gd name="connsiteY9210" fmla="*/ 813702 h 6610536"/>
              <a:gd name="connsiteX9211" fmla="*/ 1938314 w 6610536"/>
              <a:gd name="connsiteY9211" fmla="*/ 818614 h 6610536"/>
              <a:gd name="connsiteX9212" fmla="*/ 1945109 w 6610536"/>
              <a:gd name="connsiteY9212" fmla="*/ 830750 h 6610536"/>
              <a:gd name="connsiteX9213" fmla="*/ 1948523 w 6610536"/>
              <a:gd name="connsiteY9213" fmla="*/ 836389 h 6610536"/>
              <a:gd name="connsiteX9214" fmla="*/ 1951285 w 6610536"/>
              <a:gd name="connsiteY9214" fmla="*/ 842267 h 6610536"/>
              <a:gd name="connsiteX9215" fmla="*/ 1954032 w 6610536"/>
              <a:gd name="connsiteY9215" fmla="*/ 848574 h 6610536"/>
              <a:gd name="connsiteX9216" fmla="*/ 1956161 w 6610536"/>
              <a:gd name="connsiteY9216" fmla="*/ 854264 h 6610536"/>
              <a:gd name="connsiteX9217" fmla="*/ 1949425 w 6610536"/>
              <a:gd name="connsiteY9217" fmla="*/ 851534 h 6610536"/>
              <a:gd name="connsiteX9218" fmla="*/ 1943546 w 6610536"/>
              <a:gd name="connsiteY9218" fmla="*/ 848773 h 6610536"/>
              <a:gd name="connsiteX9219" fmla="*/ 1933707 w 6610536"/>
              <a:gd name="connsiteY9219" fmla="*/ 843385 h 6610536"/>
              <a:gd name="connsiteX9220" fmla="*/ 1925961 w 6610536"/>
              <a:gd name="connsiteY9220" fmla="*/ 839198 h 6610536"/>
              <a:gd name="connsiteX9221" fmla="*/ 1921762 w 6610536"/>
              <a:gd name="connsiteY9221" fmla="*/ 837224 h 6610536"/>
              <a:gd name="connsiteX9222" fmla="*/ 1918196 w 6610536"/>
              <a:gd name="connsiteY9222" fmla="*/ 835441 h 6610536"/>
              <a:gd name="connsiteX9223" fmla="*/ 1914187 w 6610536"/>
              <a:gd name="connsiteY9223" fmla="*/ 834102 h 6610536"/>
              <a:gd name="connsiteX9224" fmla="*/ 1911431 w 6610536"/>
              <a:gd name="connsiteY9224" fmla="*/ 833374 h 6610536"/>
              <a:gd name="connsiteX9225" fmla="*/ 1912095 w 6610536"/>
              <a:gd name="connsiteY9225" fmla="*/ 831570 h 6610536"/>
              <a:gd name="connsiteX9226" fmla="*/ 1913355 w 6610536"/>
              <a:gd name="connsiteY9226" fmla="*/ 830308 h 6610536"/>
              <a:gd name="connsiteX9227" fmla="*/ 1914944 w 6610536"/>
              <a:gd name="connsiteY9227" fmla="*/ 828428 h 6610536"/>
              <a:gd name="connsiteX9228" fmla="*/ 1921189 w 6610536"/>
              <a:gd name="connsiteY9228" fmla="*/ 823638 h 6610536"/>
              <a:gd name="connsiteX9229" fmla="*/ 1929605 w 6610536"/>
              <a:gd name="connsiteY9229" fmla="*/ 817551 h 6610536"/>
              <a:gd name="connsiteX9230" fmla="*/ 3465076 w 6610536"/>
              <a:gd name="connsiteY9230" fmla="*/ 796335 h 6610536"/>
              <a:gd name="connsiteX9231" fmla="*/ 3464988 w 6610536"/>
              <a:gd name="connsiteY9231" fmla="*/ 798531 h 6610536"/>
              <a:gd name="connsiteX9232" fmla="*/ 3464914 w 6610536"/>
              <a:gd name="connsiteY9232" fmla="*/ 800415 h 6610536"/>
              <a:gd name="connsiteX9233" fmla="*/ 3463537 w 6610536"/>
              <a:gd name="connsiteY9233" fmla="*/ 803914 h 6610536"/>
              <a:gd name="connsiteX9234" fmla="*/ 3462495 w 6610536"/>
              <a:gd name="connsiteY9234" fmla="*/ 806776 h 6610536"/>
              <a:gd name="connsiteX9235" fmla="*/ 3460822 w 6610536"/>
              <a:gd name="connsiteY9235" fmla="*/ 809972 h 6610536"/>
              <a:gd name="connsiteX9236" fmla="*/ 3459468 w 6610536"/>
              <a:gd name="connsiteY9236" fmla="*/ 812847 h 6610536"/>
              <a:gd name="connsiteX9237" fmla="*/ 3457806 w 6610536"/>
              <a:gd name="connsiteY9237" fmla="*/ 815731 h 6610536"/>
              <a:gd name="connsiteX9238" fmla="*/ 3457360 w 6610536"/>
              <a:gd name="connsiteY9238" fmla="*/ 819194 h 6610536"/>
              <a:gd name="connsiteX9239" fmla="*/ 3456962 w 6610536"/>
              <a:gd name="connsiteY9239" fmla="*/ 821402 h 6610536"/>
              <a:gd name="connsiteX9240" fmla="*/ 3457186 w 6610536"/>
              <a:gd name="connsiteY9240" fmla="*/ 823585 h 6610536"/>
              <a:gd name="connsiteX9241" fmla="*/ 3454072 w 6610536"/>
              <a:gd name="connsiteY9241" fmla="*/ 824023 h 6610536"/>
              <a:gd name="connsiteX9242" fmla="*/ 3451279 w 6610536"/>
              <a:gd name="connsiteY9242" fmla="*/ 824134 h 6610536"/>
              <a:gd name="connsiteX9243" fmla="*/ 3448812 w 6610536"/>
              <a:gd name="connsiteY9243" fmla="*/ 823915 h 6610536"/>
              <a:gd name="connsiteX9244" fmla="*/ 3446367 w 6610536"/>
              <a:gd name="connsiteY9244" fmla="*/ 823074 h 6610536"/>
              <a:gd name="connsiteX9245" fmla="*/ 3444543 w 6610536"/>
              <a:gd name="connsiteY9245" fmla="*/ 822205 h 6610536"/>
              <a:gd name="connsiteX9246" fmla="*/ 3442720 w 6610536"/>
              <a:gd name="connsiteY9246" fmla="*/ 821338 h 6610536"/>
              <a:gd name="connsiteX9247" fmla="*/ 3441231 w 6610536"/>
              <a:gd name="connsiteY9247" fmla="*/ 819830 h 6610536"/>
              <a:gd name="connsiteX9248" fmla="*/ 3440064 w 6610536"/>
              <a:gd name="connsiteY9248" fmla="*/ 817997 h 6610536"/>
              <a:gd name="connsiteX9249" fmla="*/ 3439196 w 6610536"/>
              <a:gd name="connsiteY9249" fmla="*/ 816464 h 6610536"/>
              <a:gd name="connsiteX9250" fmla="*/ 3438661 w 6610536"/>
              <a:gd name="connsiteY9250" fmla="*/ 814293 h 6610536"/>
              <a:gd name="connsiteX9251" fmla="*/ 3437957 w 6610536"/>
              <a:gd name="connsiteY9251" fmla="*/ 812196 h 6610536"/>
              <a:gd name="connsiteX9252" fmla="*/ 3440790 w 6610536"/>
              <a:gd name="connsiteY9252" fmla="*/ 810680 h 6610536"/>
              <a:gd name="connsiteX9253" fmla="*/ 3444721 w 6610536"/>
              <a:gd name="connsiteY9253" fmla="*/ 808783 h 6610536"/>
              <a:gd name="connsiteX9254" fmla="*/ 3448020 w 6610536"/>
              <a:gd name="connsiteY9254" fmla="*/ 806708 h 6610536"/>
              <a:gd name="connsiteX9255" fmla="*/ 3451117 w 6610536"/>
              <a:gd name="connsiteY9255" fmla="*/ 804426 h 6610536"/>
              <a:gd name="connsiteX9256" fmla="*/ 3453987 w 6610536"/>
              <a:gd name="connsiteY9256" fmla="*/ 802369 h 6610536"/>
              <a:gd name="connsiteX9257" fmla="*/ 3459119 w 6610536"/>
              <a:gd name="connsiteY9257" fmla="*/ 797643 h 6610536"/>
              <a:gd name="connsiteX9258" fmla="*/ 3460340 w 6610536"/>
              <a:gd name="connsiteY9258" fmla="*/ 796522 h 6610536"/>
              <a:gd name="connsiteX9259" fmla="*/ 4289635 w 6610536"/>
              <a:gd name="connsiteY9259" fmla="*/ 763803 h 6610536"/>
              <a:gd name="connsiteX9260" fmla="*/ 4289549 w 6610536"/>
              <a:gd name="connsiteY9260" fmla="*/ 766000 h 6610536"/>
              <a:gd name="connsiteX9261" fmla="*/ 4289474 w 6610536"/>
              <a:gd name="connsiteY9261" fmla="*/ 767883 h 6610536"/>
              <a:gd name="connsiteX9262" fmla="*/ 4288098 w 6610536"/>
              <a:gd name="connsiteY9262" fmla="*/ 771383 h 6610536"/>
              <a:gd name="connsiteX9263" fmla="*/ 4287056 w 6610536"/>
              <a:gd name="connsiteY9263" fmla="*/ 774244 h 6610536"/>
              <a:gd name="connsiteX9264" fmla="*/ 4285380 w 6610536"/>
              <a:gd name="connsiteY9264" fmla="*/ 777443 h 6610536"/>
              <a:gd name="connsiteX9265" fmla="*/ 4284029 w 6610536"/>
              <a:gd name="connsiteY9265" fmla="*/ 780314 h 6610536"/>
              <a:gd name="connsiteX9266" fmla="*/ 4282366 w 6610536"/>
              <a:gd name="connsiteY9266" fmla="*/ 783199 h 6610536"/>
              <a:gd name="connsiteX9267" fmla="*/ 4281920 w 6610536"/>
              <a:gd name="connsiteY9267" fmla="*/ 786662 h 6610536"/>
              <a:gd name="connsiteX9268" fmla="*/ 4281524 w 6610536"/>
              <a:gd name="connsiteY9268" fmla="*/ 788871 h 6610536"/>
              <a:gd name="connsiteX9269" fmla="*/ 4281747 w 6610536"/>
              <a:gd name="connsiteY9269" fmla="*/ 791053 h 6610536"/>
              <a:gd name="connsiteX9270" fmla="*/ 4278633 w 6610536"/>
              <a:gd name="connsiteY9270" fmla="*/ 791491 h 6610536"/>
              <a:gd name="connsiteX9271" fmla="*/ 4275841 w 6610536"/>
              <a:gd name="connsiteY9271" fmla="*/ 791602 h 6610536"/>
              <a:gd name="connsiteX9272" fmla="*/ 4273374 w 6610536"/>
              <a:gd name="connsiteY9272" fmla="*/ 791385 h 6610536"/>
              <a:gd name="connsiteX9273" fmla="*/ 4270929 w 6610536"/>
              <a:gd name="connsiteY9273" fmla="*/ 790542 h 6610536"/>
              <a:gd name="connsiteX9274" fmla="*/ 4269105 w 6610536"/>
              <a:gd name="connsiteY9274" fmla="*/ 789674 h 6610536"/>
              <a:gd name="connsiteX9275" fmla="*/ 4267280 w 6610536"/>
              <a:gd name="connsiteY9275" fmla="*/ 788807 h 6610536"/>
              <a:gd name="connsiteX9276" fmla="*/ 4265791 w 6610536"/>
              <a:gd name="connsiteY9276" fmla="*/ 787299 h 6610536"/>
              <a:gd name="connsiteX9277" fmla="*/ 4264626 w 6610536"/>
              <a:gd name="connsiteY9277" fmla="*/ 785465 h 6610536"/>
              <a:gd name="connsiteX9278" fmla="*/ 4263757 w 6610536"/>
              <a:gd name="connsiteY9278" fmla="*/ 783933 h 6610536"/>
              <a:gd name="connsiteX9279" fmla="*/ 4263222 w 6610536"/>
              <a:gd name="connsiteY9279" fmla="*/ 781762 h 6610536"/>
              <a:gd name="connsiteX9280" fmla="*/ 4262391 w 6610536"/>
              <a:gd name="connsiteY9280" fmla="*/ 779289 h 6610536"/>
              <a:gd name="connsiteX9281" fmla="*/ 4262179 w 6610536"/>
              <a:gd name="connsiteY9281" fmla="*/ 776792 h 6610536"/>
              <a:gd name="connsiteX9282" fmla="*/ 4262092 w 6610536"/>
              <a:gd name="connsiteY9282" fmla="*/ 771156 h 6610536"/>
              <a:gd name="connsiteX9283" fmla="*/ 4262649 w 6610536"/>
              <a:gd name="connsiteY9283" fmla="*/ 764869 h 6610536"/>
              <a:gd name="connsiteX9284" fmla="*/ 4914332 w 6610536"/>
              <a:gd name="connsiteY9284" fmla="*/ 747817 h 6610536"/>
              <a:gd name="connsiteX9285" fmla="*/ 4919924 w 6610536"/>
              <a:gd name="connsiteY9285" fmla="*/ 751981 h 6610536"/>
              <a:gd name="connsiteX9286" fmla="*/ 4925819 w 6610536"/>
              <a:gd name="connsiteY9286" fmla="*/ 756296 h 6610536"/>
              <a:gd name="connsiteX9287" fmla="*/ 4931971 w 6610536"/>
              <a:gd name="connsiteY9287" fmla="*/ 761811 h 6610536"/>
              <a:gd name="connsiteX9288" fmla="*/ 4937223 w 6610536"/>
              <a:gd name="connsiteY9288" fmla="*/ 767060 h 6610536"/>
              <a:gd name="connsiteX9289" fmla="*/ 4942474 w 6610536"/>
              <a:gd name="connsiteY9289" fmla="*/ 772308 h 6610536"/>
              <a:gd name="connsiteX9290" fmla="*/ 4947411 w 6610536"/>
              <a:gd name="connsiteY9290" fmla="*/ 777872 h 6610536"/>
              <a:gd name="connsiteX9291" fmla="*/ 4952030 w 6610536"/>
              <a:gd name="connsiteY9291" fmla="*/ 783753 h 6610536"/>
              <a:gd name="connsiteX9292" fmla="*/ 4956045 w 6610536"/>
              <a:gd name="connsiteY9292" fmla="*/ 789657 h 6610536"/>
              <a:gd name="connsiteX9293" fmla="*/ 4959461 w 6610536"/>
              <a:gd name="connsiteY9293" fmla="*/ 795282 h 6610536"/>
              <a:gd name="connsiteX9294" fmla="*/ 4962878 w 6610536"/>
              <a:gd name="connsiteY9294" fmla="*/ 800905 h 6610536"/>
              <a:gd name="connsiteX9295" fmla="*/ 4965384 w 6610536"/>
              <a:gd name="connsiteY9295" fmla="*/ 806565 h 6610536"/>
              <a:gd name="connsiteX9296" fmla="*/ 4967295 w 6610536"/>
              <a:gd name="connsiteY9296" fmla="*/ 811945 h 6610536"/>
              <a:gd name="connsiteX9297" fmla="*/ 4968609 w 6610536"/>
              <a:gd name="connsiteY9297" fmla="*/ 817045 h 6610536"/>
              <a:gd name="connsiteX9298" fmla="*/ 4969026 w 6610536"/>
              <a:gd name="connsiteY9298" fmla="*/ 821881 h 6610536"/>
              <a:gd name="connsiteX9299" fmla="*/ 4960418 w 6610536"/>
              <a:gd name="connsiteY9299" fmla="*/ 832526 h 6610536"/>
              <a:gd name="connsiteX9300" fmla="*/ 4950206 w 6610536"/>
              <a:gd name="connsiteY9300" fmla="*/ 845358 h 6610536"/>
              <a:gd name="connsiteX9301" fmla="*/ 4944488 w 6610536"/>
              <a:gd name="connsiteY9301" fmla="*/ 851947 h 6610536"/>
              <a:gd name="connsiteX9302" fmla="*/ 4938781 w 6610536"/>
              <a:gd name="connsiteY9302" fmla="*/ 858235 h 6610536"/>
              <a:gd name="connsiteX9303" fmla="*/ 4932795 w 6610536"/>
              <a:gd name="connsiteY9303" fmla="*/ 863926 h 6610536"/>
              <a:gd name="connsiteX9304" fmla="*/ 4927275 w 6610536"/>
              <a:gd name="connsiteY9304" fmla="*/ 868465 h 6610536"/>
              <a:gd name="connsiteX9305" fmla="*/ 4921586 w 6610536"/>
              <a:gd name="connsiteY9305" fmla="*/ 866221 h 6610536"/>
              <a:gd name="connsiteX9306" fmla="*/ 4914646 w 6610536"/>
              <a:gd name="connsiteY9306" fmla="*/ 862858 h 6610536"/>
              <a:gd name="connsiteX9307" fmla="*/ 4907520 w 6610536"/>
              <a:gd name="connsiteY9307" fmla="*/ 858863 h 6610536"/>
              <a:gd name="connsiteX9308" fmla="*/ 4901271 w 6610536"/>
              <a:gd name="connsiteY9308" fmla="*/ 854401 h 6610536"/>
              <a:gd name="connsiteX9309" fmla="*/ 4894850 w 6610536"/>
              <a:gd name="connsiteY9309" fmla="*/ 848874 h 6610536"/>
              <a:gd name="connsiteX9310" fmla="*/ 4892601 w 6610536"/>
              <a:gd name="connsiteY9310" fmla="*/ 846180 h 6610536"/>
              <a:gd name="connsiteX9311" fmla="*/ 4890611 w 6610536"/>
              <a:gd name="connsiteY9311" fmla="*/ 842400 h 6610536"/>
              <a:gd name="connsiteX9312" fmla="*/ 4888622 w 6610536"/>
              <a:gd name="connsiteY9312" fmla="*/ 838622 h 6610536"/>
              <a:gd name="connsiteX9313" fmla="*/ 4887510 w 6610536"/>
              <a:gd name="connsiteY9313" fmla="*/ 834379 h 6610536"/>
              <a:gd name="connsiteX9314" fmla="*/ 4885732 w 6610536"/>
              <a:gd name="connsiteY9314" fmla="*/ 825445 h 6610536"/>
              <a:gd name="connsiteX9315" fmla="*/ 4883954 w 6610536"/>
              <a:gd name="connsiteY9315" fmla="*/ 816512 h 6610536"/>
              <a:gd name="connsiteX9316" fmla="*/ 4882634 w 6610536"/>
              <a:gd name="connsiteY9316" fmla="*/ 812064 h 6610536"/>
              <a:gd name="connsiteX9317" fmla="*/ 4880868 w 6610536"/>
              <a:gd name="connsiteY9317" fmla="*/ 808063 h 6610536"/>
              <a:gd name="connsiteX9318" fmla="*/ 4879309 w 6610536"/>
              <a:gd name="connsiteY9318" fmla="*/ 804266 h 6610536"/>
              <a:gd name="connsiteX9319" fmla="*/ 4876854 w 6610536"/>
              <a:gd name="connsiteY9319" fmla="*/ 801364 h 6610536"/>
              <a:gd name="connsiteX9320" fmla="*/ 4875413 w 6610536"/>
              <a:gd name="connsiteY9320" fmla="*/ 799923 h 6610536"/>
              <a:gd name="connsiteX9321" fmla="*/ 4873970 w 6610536"/>
              <a:gd name="connsiteY9321" fmla="*/ 798480 h 6610536"/>
              <a:gd name="connsiteX9322" fmla="*/ 4872288 w 6610536"/>
              <a:gd name="connsiteY9322" fmla="*/ 797692 h 6610536"/>
              <a:gd name="connsiteX9323" fmla="*/ 4870174 w 6610536"/>
              <a:gd name="connsiteY9323" fmla="*/ 796920 h 6610536"/>
              <a:gd name="connsiteX9324" fmla="*/ 4868285 w 6610536"/>
              <a:gd name="connsiteY9324" fmla="*/ 795926 h 6610536"/>
              <a:gd name="connsiteX9325" fmla="*/ 4865744 w 6610536"/>
              <a:gd name="connsiteY9325" fmla="*/ 795173 h 6610536"/>
              <a:gd name="connsiteX9326" fmla="*/ 4862958 w 6610536"/>
              <a:gd name="connsiteY9326" fmla="*/ 795072 h 6610536"/>
              <a:gd name="connsiteX9327" fmla="*/ 4860175 w 6610536"/>
              <a:gd name="connsiteY9327" fmla="*/ 794972 h 6610536"/>
              <a:gd name="connsiteX9328" fmla="*/ 4864529 w 6610536"/>
              <a:gd name="connsiteY9328" fmla="*/ 788146 h 6610536"/>
              <a:gd name="connsiteX9329" fmla="*/ 4868660 w 6610536"/>
              <a:gd name="connsiteY9329" fmla="*/ 781542 h 6610536"/>
              <a:gd name="connsiteX9330" fmla="*/ 4872755 w 6610536"/>
              <a:gd name="connsiteY9330" fmla="*/ 775799 h 6610536"/>
              <a:gd name="connsiteX9331" fmla="*/ 4877691 w 6610536"/>
              <a:gd name="connsiteY9331" fmla="*/ 770451 h 6610536"/>
              <a:gd name="connsiteX9332" fmla="*/ 4882163 w 6610536"/>
              <a:gd name="connsiteY9332" fmla="*/ 765979 h 6610536"/>
              <a:gd name="connsiteX9333" fmla="*/ 4887029 w 6610536"/>
              <a:gd name="connsiteY9333" fmla="*/ 762349 h 6610536"/>
              <a:gd name="connsiteX9334" fmla="*/ 4892120 w 6610536"/>
              <a:gd name="connsiteY9334" fmla="*/ 758494 h 6610536"/>
              <a:gd name="connsiteX9335" fmla="*/ 4897175 w 6610536"/>
              <a:gd name="connsiteY9335" fmla="*/ 755500 h 6610536"/>
              <a:gd name="connsiteX9336" fmla="*/ 4902436 w 6610536"/>
              <a:gd name="connsiteY9336" fmla="*/ 752711 h 6610536"/>
              <a:gd name="connsiteX9337" fmla="*/ 4907678 w 6610536"/>
              <a:gd name="connsiteY9337" fmla="*/ 750352 h 6610536"/>
              <a:gd name="connsiteX9338" fmla="*/ 4913126 w 6610536"/>
              <a:gd name="connsiteY9338" fmla="*/ 748199 h 6610536"/>
              <a:gd name="connsiteX9339" fmla="*/ 4420347 w 6610536"/>
              <a:gd name="connsiteY9339" fmla="*/ 732657 h 6610536"/>
              <a:gd name="connsiteX9340" fmla="*/ 4422568 w 6610536"/>
              <a:gd name="connsiteY9340" fmla="*/ 733129 h 6610536"/>
              <a:gd name="connsiteX9341" fmla="*/ 4424945 w 6610536"/>
              <a:gd name="connsiteY9341" fmla="*/ 734246 h 6610536"/>
              <a:gd name="connsiteX9342" fmla="*/ 4429388 w 6610536"/>
              <a:gd name="connsiteY9342" fmla="*/ 736796 h 6610536"/>
              <a:gd name="connsiteX9343" fmla="*/ 4433805 w 6610536"/>
              <a:gd name="connsiteY9343" fmla="*/ 739953 h 6610536"/>
              <a:gd name="connsiteX9344" fmla="*/ 4438186 w 6610536"/>
              <a:gd name="connsiteY9344" fmla="*/ 744021 h 6610536"/>
              <a:gd name="connsiteX9345" fmla="*/ 4441939 w 6610536"/>
              <a:gd name="connsiteY9345" fmla="*/ 748719 h 6610536"/>
              <a:gd name="connsiteX9346" fmla="*/ 4446273 w 6610536"/>
              <a:gd name="connsiteY9346" fmla="*/ 753999 h 6610536"/>
              <a:gd name="connsiteX9347" fmla="*/ 4450290 w 6610536"/>
              <a:gd name="connsiteY9347" fmla="*/ 759595 h 6610536"/>
              <a:gd name="connsiteX9348" fmla="*/ 4454285 w 6610536"/>
              <a:gd name="connsiteY9348" fmla="*/ 765799 h 6610536"/>
              <a:gd name="connsiteX9349" fmla="*/ 4462541 w 6610536"/>
              <a:gd name="connsiteY9349" fmla="*/ 779102 h 6610536"/>
              <a:gd name="connsiteX9350" fmla="*/ 4470459 w 6610536"/>
              <a:gd name="connsiteY9350" fmla="*/ 793326 h 6610536"/>
              <a:gd name="connsiteX9351" fmla="*/ 4479286 w 6610536"/>
              <a:gd name="connsiteY9351" fmla="*/ 807516 h 6610536"/>
              <a:gd name="connsiteX9352" fmla="*/ 4483850 w 6610536"/>
              <a:gd name="connsiteY9352" fmla="*/ 814603 h 6610536"/>
              <a:gd name="connsiteX9353" fmla="*/ 4488441 w 6610536"/>
              <a:gd name="connsiteY9353" fmla="*/ 821087 h 6610536"/>
              <a:gd name="connsiteX9354" fmla="*/ 4495652 w 6610536"/>
              <a:gd name="connsiteY9354" fmla="*/ 830192 h 6610536"/>
              <a:gd name="connsiteX9355" fmla="*/ 4502490 w 6610536"/>
              <a:gd name="connsiteY9355" fmla="*/ 838835 h 6610536"/>
              <a:gd name="connsiteX9356" fmla="*/ 4501252 w 6610536"/>
              <a:gd name="connsiteY9356" fmla="*/ 839490 h 6610536"/>
              <a:gd name="connsiteX9357" fmla="*/ 4498625 w 6610536"/>
              <a:gd name="connsiteY9357" fmla="*/ 840878 h 6610536"/>
              <a:gd name="connsiteX9358" fmla="*/ 4495556 w 6610536"/>
              <a:gd name="connsiteY9358" fmla="*/ 842711 h 6610536"/>
              <a:gd name="connsiteX9359" fmla="*/ 4492741 w 6610536"/>
              <a:gd name="connsiteY9359" fmla="*/ 843463 h 6610536"/>
              <a:gd name="connsiteX9360" fmla="*/ 4486458 w 6610536"/>
              <a:gd name="connsiteY9360" fmla="*/ 845207 h 6610536"/>
              <a:gd name="connsiteX9361" fmla="*/ 4479986 w 6610536"/>
              <a:gd name="connsiteY9361" fmla="*/ 846312 h 6610536"/>
              <a:gd name="connsiteX9362" fmla="*/ 4465979 w 6610536"/>
              <a:gd name="connsiteY9362" fmla="*/ 848355 h 6610536"/>
              <a:gd name="connsiteX9363" fmla="*/ 4458426 w 6610536"/>
              <a:gd name="connsiteY9363" fmla="*/ 849717 h 6610536"/>
              <a:gd name="connsiteX9364" fmla="*/ 4451080 w 6610536"/>
              <a:gd name="connsiteY9364" fmla="*/ 851290 h 6610536"/>
              <a:gd name="connsiteX9365" fmla="*/ 4447819 w 6610536"/>
              <a:gd name="connsiteY9365" fmla="*/ 852486 h 6610536"/>
              <a:gd name="connsiteX9366" fmla="*/ 4443905 w 6610536"/>
              <a:gd name="connsiteY9366" fmla="*/ 853923 h 6610536"/>
              <a:gd name="connsiteX9367" fmla="*/ 4440199 w 6610536"/>
              <a:gd name="connsiteY9367" fmla="*/ 855567 h 6610536"/>
              <a:gd name="connsiteX9368" fmla="*/ 4436682 w 6610536"/>
              <a:gd name="connsiteY9368" fmla="*/ 857846 h 6610536"/>
              <a:gd name="connsiteX9369" fmla="*/ 4433182 w 6610536"/>
              <a:gd name="connsiteY9369" fmla="*/ 859697 h 6610536"/>
              <a:gd name="connsiteX9370" fmla="*/ 4429856 w 6610536"/>
              <a:gd name="connsiteY9370" fmla="*/ 862610 h 6610536"/>
              <a:gd name="connsiteX9371" fmla="*/ 4426307 w 6610536"/>
              <a:gd name="connsiteY9371" fmla="*/ 865750 h 6610536"/>
              <a:gd name="connsiteX9372" fmla="*/ 4422964 w 6610536"/>
              <a:gd name="connsiteY9372" fmla="*/ 869094 h 6610536"/>
              <a:gd name="connsiteX9373" fmla="*/ 4417549 w 6610536"/>
              <a:gd name="connsiteY9373" fmla="*/ 865015 h 6610536"/>
              <a:gd name="connsiteX9374" fmla="*/ 4412770 w 6610536"/>
              <a:gd name="connsiteY9374" fmla="*/ 861128 h 6610536"/>
              <a:gd name="connsiteX9375" fmla="*/ 4409278 w 6610536"/>
              <a:gd name="connsiteY9375" fmla="*/ 857191 h 6610536"/>
              <a:gd name="connsiteX9376" fmla="*/ 4406217 w 6610536"/>
              <a:gd name="connsiteY9376" fmla="*/ 853238 h 6610536"/>
              <a:gd name="connsiteX9377" fmla="*/ 4404014 w 6610536"/>
              <a:gd name="connsiteY9377" fmla="*/ 849251 h 6610536"/>
              <a:gd name="connsiteX9378" fmla="*/ 4402463 w 6610536"/>
              <a:gd name="connsiteY9378" fmla="*/ 845026 h 6610536"/>
              <a:gd name="connsiteX9379" fmla="*/ 4401532 w 6610536"/>
              <a:gd name="connsiteY9379" fmla="*/ 841420 h 6610536"/>
              <a:gd name="connsiteX9380" fmla="*/ 4400839 w 6610536"/>
              <a:gd name="connsiteY9380" fmla="*/ 837161 h 6610536"/>
              <a:gd name="connsiteX9381" fmla="*/ 4401229 w 6610536"/>
              <a:gd name="connsiteY9381" fmla="*/ 832644 h 6610536"/>
              <a:gd name="connsiteX9382" fmla="*/ 4401392 w 6610536"/>
              <a:gd name="connsiteY9382" fmla="*/ 828351 h 6610536"/>
              <a:gd name="connsiteX9383" fmla="*/ 4402212 w 6610536"/>
              <a:gd name="connsiteY9383" fmla="*/ 823821 h 6610536"/>
              <a:gd name="connsiteX9384" fmla="*/ 4403046 w 6610536"/>
              <a:gd name="connsiteY9384" fmla="*/ 818860 h 6610536"/>
              <a:gd name="connsiteX9385" fmla="*/ 4404956 w 6610536"/>
              <a:gd name="connsiteY9385" fmla="*/ 808288 h 6610536"/>
              <a:gd name="connsiteX9386" fmla="*/ 4407361 w 6610536"/>
              <a:gd name="connsiteY9386" fmla="*/ 795979 h 6610536"/>
              <a:gd name="connsiteX9387" fmla="*/ 4409714 w 6610536"/>
              <a:gd name="connsiteY9387" fmla="*/ 784958 h 6610536"/>
              <a:gd name="connsiteX9388" fmla="*/ 4411435 w 6610536"/>
              <a:gd name="connsiteY9388" fmla="*/ 773750 h 6610536"/>
              <a:gd name="connsiteX9389" fmla="*/ 4416449 w 6610536"/>
              <a:gd name="connsiteY9389" fmla="*/ 749340 h 6610536"/>
              <a:gd name="connsiteX9390" fmla="*/ 1814118 w 6610536"/>
              <a:gd name="connsiteY9390" fmla="*/ 713095 h 6610536"/>
              <a:gd name="connsiteX9391" fmla="*/ 1815900 w 6610536"/>
              <a:gd name="connsiteY9391" fmla="*/ 713934 h 6610536"/>
              <a:gd name="connsiteX9392" fmla="*/ 1817381 w 6610536"/>
              <a:gd name="connsiteY9392" fmla="*/ 714784 h 6610536"/>
              <a:gd name="connsiteX9393" fmla="*/ 1818838 w 6610536"/>
              <a:gd name="connsiteY9393" fmla="*/ 716241 h 6610536"/>
              <a:gd name="connsiteX9394" fmla="*/ 1819700 w 6610536"/>
              <a:gd name="connsiteY9394" fmla="*/ 717417 h 6610536"/>
              <a:gd name="connsiteX9395" fmla="*/ 1820537 w 6610536"/>
              <a:gd name="connsiteY9395" fmla="*/ 719201 h 6610536"/>
              <a:gd name="connsiteX9396" fmla="*/ 1820770 w 6610536"/>
              <a:gd name="connsiteY9396" fmla="*/ 721009 h 6610536"/>
              <a:gd name="connsiteX9397" fmla="*/ 1820710 w 6610536"/>
              <a:gd name="connsiteY9397" fmla="*/ 722524 h 6610536"/>
              <a:gd name="connsiteX9398" fmla="*/ 1820625 w 6610536"/>
              <a:gd name="connsiteY9398" fmla="*/ 724650 h 6610536"/>
              <a:gd name="connsiteX9399" fmla="*/ 1819948 w 6610536"/>
              <a:gd name="connsiteY9399" fmla="*/ 726491 h 6610536"/>
              <a:gd name="connsiteX9400" fmla="*/ 1819257 w 6610536"/>
              <a:gd name="connsiteY9400" fmla="*/ 728638 h 6610536"/>
              <a:gd name="connsiteX9401" fmla="*/ 1818288 w 6610536"/>
              <a:gd name="connsiteY9401" fmla="*/ 730191 h 6610536"/>
              <a:gd name="connsiteX9402" fmla="*/ 1817306 w 6610536"/>
              <a:gd name="connsiteY9402" fmla="*/ 732047 h 6610536"/>
              <a:gd name="connsiteX9403" fmla="*/ 1816044 w 6610536"/>
              <a:gd name="connsiteY9403" fmla="*/ 733308 h 6610536"/>
              <a:gd name="connsiteX9404" fmla="*/ 1814771 w 6610536"/>
              <a:gd name="connsiteY9404" fmla="*/ 734873 h 6610536"/>
              <a:gd name="connsiteX9405" fmla="*/ 1813221 w 6610536"/>
              <a:gd name="connsiteY9405" fmla="*/ 735840 h 6610536"/>
              <a:gd name="connsiteX9406" fmla="*/ 1811667 w 6610536"/>
              <a:gd name="connsiteY9406" fmla="*/ 736811 h 6610536"/>
              <a:gd name="connsiteX9407" fmla="*/ 1810139 w 6610536"/>
              <a:gd name="connsiteY9407" fmla="*/ 737174 h 6610536"/>
              <a:gd name="connsiteX9408" fmla="*/ 1808308 w 6610536"/>
              <a:gd name="connsiteY9408" fmla="*/ 737549 h 6610536"/>
              <a:gd name="connsiteX9409" fmla="*/ 1806208 w 6610536"/>
              <a:gd name="connsiteY9409" fmla="*/ 737026 h 6610536"/>
              <a:gd name="connsiteX9410" fmla="*/ 1804727 w 6610536"/>
              <a:gd name="connsiteY9410" fmla="*/ 736176 h 6610536"/>
              <a:gd name="connsiteX9411" fmla="*/ 1802653 w 6610536"/>
              <a:gd name="connsiteY9411" fmla="*/ 735048 h 6610536"/>
              <a:gd name="connsiteX9412" fmla="*/ 1800918 w 6610536"/>
              <a:gd name="connsiteY9412" fmla="*/ 732996 h 6610536"/>
              <a:gd name="connsiteX9413" fmla="*/ 1798890 w 6610536"/>
              <a:gd name="connsiteY9413" fmla="*/ 730653 h 6610536"/>
              <a:gd name="connsiteX9414" fmla="*/ 1796886 w 6610536"/>
              <a:gd name="connsiteY9414" fmla="*/ 727704 h 6610536"/>
              <a:gd name="connsiteX9415" fmla="*/ 1795524 w 6610536"/>
              <a:gd name="connsiteY9415" fmla="*/ 723823 h 6610536"/>
              <a:gd name="connsiteX9416" fmla="*/ 1793643 w 6610536"/>
              <a:gd name="connsiteY9416" fmla="*/ 719175 h 6610536"/>
              <a:gd name="connsiteX9417" fmla="*/ 1803300 w 6610536"/>
              <a:gd name="connsiteY9417" fmla="*/ 717427 h 6610536"/>
              <a:gd name="connsiteX9418" fmla="*/ 1813809 w 6610536"/>
              <a:gd name="connsiteY9418" fmla="*/ 715876 h 6610536"/>
              <a:gd name="connsiteX9419" fmla="*/ 1812362 w 6610536"/>
              <a:gd name="connsiteY9419" fmla="*/ 713219 h 6610536"/>
              <a:gd name="connsiteX9420" fmla="*/ 1812343 w 6610536"/>
              <a:gd name="connsiteY9420" fmla="*/ 713167 h 6610536"/>
              <a:gd name="connsiteX9421" fmla="*/ 3178687 w 6610536"/>
              <a:gd name="connsiteY9421" fmla="*/ 694297 h 6610536"/>
              <a:gd name="connsiteX9422" fmla="*/ 3181651 w 6610536"/>
              <a:gd name="connsiteY9422" fmla="*/ 695053 h 6610536"/>
              <a:gd name="connsiteX9423" fmla="*/ 3184835 w 6610536"/>
              <a:gd name="connsiteY9423" fmla="*/ 695588 h 6610536"/>
              <a:gd name="connsiteX9424" fmla="*/ 3188020 w 6610536"/>
              <a:gd name="connsiteY9424" fmla="*/ 696123 h 6610536"/>
              <a:gd name="connsiteX9425" fmla="*/ 3190750 w 6610536"/>
              <a:gd name="connsiteY9425" fmla="*/ 697527 h 6610536"/>
              <a:gd name="connsiteX9426" fmla="*/ 3194115 w 6610536"/>
              <a:gd name="connsiteY9426" fmla="*/ 699124 h 6610536"/>
              <a:gd name="connsiteX9427" fmla="*/ 3197049 w 6610536"/>
              <a:gd name="connsiteY9427" fmla="*/ 700735 h 6610536"/>
              <a:gd name="connsiteX9428" fmla="*/ 3202671 w 6610536"/>
              <a:gd name="connsiteY9428" fmla="*/ 705032 h 6610536"/>
              <a:gd name="connsiteX9429" fmla="*/ 3207185 w 6610536"/>
              <a:gd name="connsiteY9429" fmla="*/ 708556 h 6610536"/>
              <a:gd name="connsiteX9430" fmla="*/ 3204828 w 6610536"/>
              <a:gd name="connsiteY9430" fmla="*/ 709406 h 6610536"/>
              <a:gd name="connsiteX9431" fmla="*/ 3202060 w 6610536"/>
              <a:gd name="connsiteY9431" fmla="*/ 709814 h 6610536"/>
              <a:gd name="connsiteX9432" fmla="*/ 3199010 w 6610536"/>
              <a:gd name="connsiteY9432" fmla="*/ 709636 h 6610536"/>
              <a:gd name="connsiteX9433" fmla="*/ 3195687 w 6610536"/>
              <a:gd name="connsiteY9433" fmla="*/ 708570 h 6610536"/>
              <a:gd name="connsiteX9434" fmla="*/ 3192659 w 6610536"/>
              <a:gd name="connsiteY9434" fmla="*/ 707793 h 6610536"/>
              <a:gd name="connsiteX9435" fmla="*/ 3189679 w 6610536"/>
              <a:gd name="connsiteY9435" fmla="*/ 705817 h 6610536"/>
              <a:gd name="connsiteX9436" fmla="*/ 3186699 w 6610536"/>
              <a:gd name="connsiteY9436" fmla="*/ 703841 h 6610536"/>
              <a:gd name="connsiteX9437" fmla="*/ 3184038 w 6610536"/>
              <a:gd name="connsiteY9437" fmla="*/ 701555 h 6610536"/>
              <a:gd name="connsiteX9438" fmla="*/ 3180786 w 6610536"/>
              <a:gd name="connsiteY9438" fmla="*/ 698693 h 6610536"/>
              <a:gd name="connsiteX9439" fmla="*/ 3178148 w 6610536"/>
              <a:gd name="connsiteY9439" fmla="*/ 695809 h 6610536"/>
              <a:gd name="connsiteX9440" fmla="*/ 3177130 w 6610536"/>
              <a:gd name="connsiteY9440" fmla="*/ 694451 h 6610536"/>
              <a:gd name="connsiteX9441" fmla="*/ 3277335 w 6610536"/>
              <a:gd name="connsiteY9441" fmla="*/ 673534 h 6610536"/>
              <a:gd name="connsiteX9442" fmla="*/ 3280052 w 6610536"/>
              <a:gd name="connsiteY9442" fmla="*/ 673731 h 6610536"/>
              <a:gd name="connsiteX9443" fmla="*/ 3286069 w 6610536"/>
              <a:gd name="connsiteY9443" fmla="*/ 674705 h 6610536"/>
              <a:gd name="connsiteX9444" fmla="*/ 3291446 w 6610536"/>
              <a:gd name="connsiteY9444" fmla="*/ 676613 h 6610536"/>
              <a:gd name="connsiteX9445" fmla="*/ 3297099 w 6610536"/>
              <a:gd name="connsiteY9445" fmla="*/ 679114 h 6610536"/>
              <a:gd name="connsiteX9446" fmla="*/ 3302135 w 6610536"/>
              <a:gd name="connsiteY9446" fmla="*/ 681944 h 6610536"/>
              <a:gd name="connsiteX9447" fmla="*/ 3307135 w 6610536"/>
              <a:gd name="connsiteY9447" fmla="*/ 685685 h 6610536"/>
              <a:gd name="connsiteX9448" fmla="*/ 3311530 w 6610536"/>
              <a:gd name="connsiteY9448" fmla="*/ 689447 h 6610536"/>
              <a:gd name="connsiteX9449" fmla="*/ 3315281 w 6610536"/>
              <a:gd name="connsiteY9449" fmla="*/ 694142 h 6610536"/>
              <a:gd name="connsiteX9450" fmla="*/ 3318426 w 6610536"/>
              <a:gd name="connsiteY9450" fmla="*/ 698864 h 6610536"/>
              <a:gd name="connsiteX9451" fmla="*/ 3318948 w 6610536"/>
              <a:gd name="connsiteY9451" fmla="*/ 700963 h 6610536"/>
              <a:gd name="connsiteX9452" fmla="*/ 3320054 w 6610536"/>
              <a:gd name="connsiteY9452" fmla="*/ 703646 h 6610536"/>
              <a:gd name="connsiteX9453" fmla="*/ 3321586 w 6610536"/>
              <a:gd name="connsiteY9453" fmla="*/ 710852 h 6610536"/>
              <a:gd name="connsiteX9454" fmla="*/ 3325041 w 6610536"/>
              <a:gd name="connsiteY9454" fmla="*/ 727448 h 6610536"/>
              <a:gd name="connsiteX9455" fmla="*/ 3323175 w 6610536"/>
              <a:gd name="connsiteY9455" fmla="*/ 725582 h 6610536"/>
              <a:gd name="connsiteX9456" fmla="*/ 3320462 w 6610536"/>
              <a:gd name="connsiteY9456" fmla="*/ 723761 h 6610536"/>
              <a:gd name="connsiteX9457" fmla="*/ 3317541 w 6610536"/>
              <a:gd name="connsiteY9457" fmla="*/ 721734 h 6610536"/>
              <a:gd name="connsiteX9458" fmla="*/ 3315031 w 6610536"/>
              <a:gd name="connsiteY9458" fmla="*/ 720117 h 6610536"/>
              <a:gd name="connsiteX9459" fmla="*/ 3312282 w 6610536"/>
              <a:gd name="connsiteY9459" fmla="*/ 719154 h 6610536"/>
              <a:gd name="connsiteX9460" fmla="*/ 3309534 w 6610536"/>
              <a:gd name="connsiteY9460" fmla="*/ 718192 h 6610536"/>
              <a:gd name="connsiteX9461" fmla="*/ 3306562 w 6610536"/>
              <a:gd name="connsiteY9461" fmla="*/ 717453 h 6610536"/>
              <a:gd name="connsiteX9462" fmla="*/ 3301029 w 6610536"/>
              <a:gd name="connsiteY9462" fmla="*/ 716386 h 6610536"/>
              <a:gd name="connsiteX9463" fmla="*/ 3295687 w 6610536"/>
              <a:gd name="connsiteY9463" fmla="*/ 715956 h 6610536"/>
              <a:gd name="connsiteX9464" fmla="*/ 3290312 w 6610536"/>
              <a:gd name="connsiteY9464" fmla="*/ 716383 h 6610536"/>
              <a:gd name="connsiteX9465" fmla="*/ 3284935 w 6610536"/>
              <a:gd name="connsiteY9465" fmla="*/ 716812 h 6610536"/>
              <a:gd name="connsiteX9466" fmla="*/ 3274576 w 6610536"/>
              <a:gd name="connsiteY9466" fmla="*/ 718508 h 6610536"/>
              <a:gd name="connsiteX9467" fmla="*/ 3269835 w 6610536"/>
              <a:gd name="connsiteY9467" fmla="*/ 719125 h 6610536"/>
              <a:gd name="connsiteX9468" fmla="*/ 3264683 w 6610536"/>
              <a:gd name="connsiteY9468" fmla="*/ 719329 h 6610536"/>
              <a:gd name="connsiteX9469" fmla="*/ 3259957 w 6610536"/>
              <a:gd name="connsiteY9469" fmla="*/ 719518 h 6610536"/>
              <a:gd name="connsiteX9470" fmla="*/ 3255267 w 6610536"/>
              <a:gd name="connsiteY9470" fmla="*/ 718847 h 6610536"/>
              <a:gd name="connsiteX9471" fmla="*/ 3251449 w 6610536"/>
              <a:gd name="connsiteY9471" fmla="*/ 718083 h 6610536"/>
              <a:gd name="connsiteX9472" fmla="*/ 3249928 w 6610536"/>
              <a:gd name="connsiteY9472" fmla="*/ 715798 h 6610536"/>
              <a:gd name="connsiteX9473" fmla="*/ 3248507 w 6610536"/>
              <a:gd name="connsiteY9473" fmla="*/ 713432 h 6610536"/>
              <a:gd name="connsiteX9474" fmla="*/ 3247402 w 6610536"/>
              <a:gd name="connsiteY9474" fmla="*/ 710750 h 6610536"/>
              <a:gd name="connsiteX9475" fmla="*/ 3246879 w 6610536"/>
              <a:gd name="connsiteY9475" fmla="*/ 708652 h 6610536"/>
              <a:gd name="connsiteX9476" fmla="*/ 3246368 w 6610536"/>
              <a:gd name="connsiteY9476" fmla="*/ 706249 h 6610536"/>
              <a:gd name="connsiteX9477" fmla="*/ 3246161 w 6610536"/>
              <a:gd name="connsiteY9477" fmla="*/ 703834 h 6610536"/>
              <a:gd name="connsiteX9478" fmla="*/ 3246245 w 6610536"/>
              <a:gd name="connsiteY9478" fmla="*/ 701711 h 6610536"/>
              <a:gd name="connsiteX9479" fmla="*/ 3247626 w 6610536"/>
              <a:gd name="connsiteY9479" fmla="*/ 697418 h 6610536"/>
              <a:gd name="connsiteX9480" fmla="*/ 3248363 w 6610536"/>
              <a:gd name="connsiteY9480" fmla="*/ 694057 h 6610536"/>
              <a:gd name="connsiteX9481" fmla="*/ 3249696 w 6610536"/>
              <a:gd name="connsiteY9481" fmla="*/ 690978 h 6610536"/>
              <a:gd name="connsiteX9482" fmla="*/ 3251331 w 6610536"/>
              <a:gd name="connsiteY9482" fmla="*/ 687886 h 6610536"/>
              <a:gd name="connsiteX9483" fmla="*/ 3253247 w 6610536"/>
              <a:gd name="connsiteY9483" fmla="*/ 685387 h 6610536"/>
              <a:gd name="connsiteX9484" fmla="*/ 3254861 w 6610536"/>
              <a:gd name="connsiteY9484" fmla="*/ 682900 h 6610536"/>
              <a:gd name="connsiteX9485" fmla="*/ 3257066 w 6610536"/>
              <a:gd name="connsiteY9485" fmla="*/ 680694 h 6610536"/>
              <a:gd name="connsiteX9486" fmla="*/ 3259261 w 6610536"/>
              <a:gd name="connsiteY9486" fmla="*/ 678790 h 6610536"/>
              <a:gd name="connsiteX9487" fmla="*/ 3261432 w 6610536"/>
              <a:gd name="connsiteY9487" fmla="*/ 677494 h 6610536"/>
              <a:gd name="connsiteX9488" fmla="*/ 3263905 w 6610536"/>
              <a:gd name="connsiteY9488" fmla="*/ 676185 h 6610536"/>
              <a:gd name="connsiteX9489" fmla="*/ 3266672 w 6610536"/>
              <a:gd name="connsiteY9489" fmla="*/ 675167 h 6610536"/>
              <a:gd name="connsiteX9490" fmla="*/ 3269134 w 6610536"/>
              <a:gd name="connsiteY9490" fmla="*/ 674162 h 6610536"/>
              <a:gd name="connsiteX9491" fmla="*/ 3271874 w 6610536"/>
              <a:gd name="connsiteY9491" fmla="*/ 673750 h 6610536"/>
              <a:gd name="connsiteX9492" fmla="*/ 3274604 w 6610536"/>
              <a:gd name="connsiteY9492" fmla="*/ 673643 h 6610536"/>
              <a:gd name="connsiteX9493" fmla="*/ 4101896 w 6610536"/>
              <a:gd name="connsiteY9493" fmla="*/ 641003 h 6610536"/>
              <a:gd name="connsiteX9494" fmla="*/ 4104613 w 6610536"/>
              <a:gd name="connsiteY9494" fmla="*/ 641199 h 6610536"/>
              <a:gd name="connsiteX9495" fmla="*/ 4110630 w 6610536"/>
              <a:gd name="connsiteY9495" fmla="*/ 642173 h 6610536"/>
              <a:gd name="connsiteX9496" fmla="*/ 4116005 w 6610536"/>
              <a:gd name="connsiteY9496" fmla="*/ 644082 h 6610536"/>
              <a:gd name="connsiteX9497" fmla="*/ 4121660 w 6610536"/>
              <a:gd name="connsiteY9497" fmla="*/ 646583 h 6610536"/>
              <a:gd name="connsiteX9498" fmla="*/ 4126696 w 6610536"/>
              <a:gd name="connsiteY9498" fmla="*/ 649412 h 6610536"/>
              <a:gd name="connsiteX9499" fmla="*/ 4131695 w 6610536"/>
              <a:gd name="connsiteY9499" fmla="*/ 653153 h 6610536"/>
              <a:gd name="connsiteX9500" fmla="*/ 4136090 w 6610536"/>
              <a:gd name="connsiteY9500" fmla="*/ 656915 h 6610536"/>
              <a:gd name="connsiteX9501" fmla="*/ 4139842 w 6610536"/>
              <a:gd name="connsiteY9501" fmla="*/ 661611 h 6610536"/>
              <a:gd name="connsiteX9502" fmla="*/ 4142986 w 6610536"/>
              <a:gd name="connsiteY9502" fmla="*/ 666332 h 6610536"/>
              <a:gd name="connsiteX9503" fmla="*/ 4143509 w 6610536"/>
              <a:gd name="connsiteY9503" fmla="*/ 668432 h 6610536"/>
              <a:gd name="connsiteX9504" fmla="*/ 4144613 w 6610536"/>
              <a:gd name="connsiteY9504" fmla="*/ 671113 h 6610536"/>
              <a:gd name="connsiteX9505" fmla="*/ 4146147 w 6610536"/>
              <a:gd name="connsiteY9505" fmla="*/ 678320 h 6610536"/>
              <a:gd name="connsiteX9506" fmla="*/ 4149710 w 6610536"/>
              <a:gd name="connsiteY9506" fmla="*/ 695441 h 6610536"/>
              <a:gd name="connsiteX9507" fmla="*/ 4151232 w 6610536"/>
              <a:gd name="connsiteY9507" fmla="*/ 702950 h 6610536"/>
              <a:gd name="connsiteX9508" fmla="*/ 4152205 w 6610536"/>
              <a:gd name="connsiteY9508" fmla="*/ 708968 h 6610536"/>
              <a:gd name="connsiteX9509" fmla="*/ 4153031 w 6610536"/>
              <a:gd name="connsiteY9509" fmla="*/ 711056 h 6610536"/>
              <a:gd name="connsiteX9510" fmla="*/ 4153299 w 6610536"/>
              <a:gd name="connsiteY9510" fmla="*/ 711954 h 6610536"/>
              <a:gd name="connsiteX9511" fmla="*/ 4153578 w 6610536"/>
              <a:gd name="connsiteY9511" fmla="*/ 712546 h 6610536"/>
              <a:gd name="connsiteX9512" fmla="*/ 4153929 w 6610536"/>
              <a:gd name="connsiteY9512" fmla="*/ 711322 h 6610536"/>
              <a:gd name="connsiteX9513" fmla="*/ 4153108 w 6610536"/>
              <a:gd name="connsiteY9513" fmla="*/ 716805 h 6610536"/>
              <a:gd name="connsiteX9514" fmla="*/ 4151738 w 6610536"/>
              <a:gd name="connsiteY9514" fmla="*/ 720796 h 6610536"/>
              <a:gd name="connsiteX9515" fmla="*/ 4150709 w 6610536"/>
              <a:gd name="connsiteY9515" fmla="*/ 723865 h 6610536"/>
              <a:gd name="connsiteX9516" fmla="*/ 4149084 w 6610536"/>
              <a:gd name="connsiteY9516" fmla="*/ 726654 h 6610536"/>
              <a:gd name="connsiteX9517" fmla="*/ 4146562 w 6610536"/>
              <a:gd name="connsiteY9517" fmla="*/ 729176 h 6610536"/>
              <a:gd name="connsiteX9518" fmla="*/ 4143435 w 6610536"/>
              <a:gd name="connsiteY9518" fmla="*/ 731722 h 6610536"/>
              <a:gd name="connsiteX9519" fmla="*/ 4133490 w 6610536"/>
              <a:gd name="connsiteY9519" fmla="*/ 738170 h 6610536"/>
              <a:gd name="connsiteX9520" fmla="*/ 4131172 w 6610536"/>
              <a:gd name="connsiteY9520" fmla="*/ 735536 h 6610536"/>
              <a:gd name="connsiteX9521" fmla="*/ 4127954 w 6610536"/>
              <a:gd name="connsiteY9521" fmla="*/ 732636 h 6610536"/>
              <a:gd name="connsiteX9522" fmla="*/ 4119144 w 6610536"/>
              <a:gd name="connsiteY9522" fmla="*/ 725716 h 6610536"/>
              <a:gd name="connsiteX9523" fmla="*/ 4108572 w 6610536"/>
              <a:gd name="connsiteY9523" fmla="*/ 717350 h 6610536"/>
              <a:gd name="connsiteX9524" fmla="*/ 4096835 w 6610536"/>
              <a:gd name="connsiteY9524" fmla="*/ 707821 h 6610536"/>
              <a:gd name="connsiteX9525" fmla="*/ 4091579 w 6610536"/>
              <a:gd name="connsiteY9525" fmla="*/ 702881 h 6610536"/>
              <a:gd name="connsiteX9526" fmla="*/ 4086324 w 6610536"/>
              <a:gd name="connsiteY9526" fmla="*/ 697941 h 6610536"/>
              <a:gd name="connsiteX9527" fmla="*/ 4081676 w 6610536"/>
              <a:gd name="connsiteY9527" fmla="*/ 692976 h 6610536"/>
              <a:gd name="connsiteX9528" fmla="*/ 4077633 w 6610536"/>
              <a:gd name="connsiteY9528" fmla="*/ 687989 h 6610536"/>
              <a:gd name="connsiteX9529" fmla="*/ 4074488 w 6610536"/>
              <a:gd name="connsiteY9529" fmla="*/ 683267 h 6610536"/>
              <a:gd name="connsiteX9530" fmla="*/ 4073069 w 6610536"/>
              <a:gd name="connsiteY9530" fmla="*/ 680901 h 6610536"/>
              <a:gd name="connsiteX9531" fmla="*/ 4071962 w 6610536"/>
              <a:gd name="connsiteY9531" fmla="*/ 678218 h 6610536"/>
              <a:gd name="connsiteX9532" fmla="*/ 4071439 w 6610536"/>
              <a:gd name="connsiteY9532" fmla="*/ 676120 h 6610536"/>
              <a:gd name="connsiteX9533" fmla="*/ 4070929 w 6610536"/>
              <a:gd name="connsiteY9533" fmla="*/ 673717 h 6610536"/>
              <a:gd name="connsiteX9534" fmla="*/ 4070722 w 6610536"/>
              <a:gd name="connsiteY9534" fmla="*/ 671303 h 6610536"/>
              <a:gd name="connsiteX9535" fmla="*/ 4070805 w 6610536"/>
              <a:gd name="connsiteY9535" fmla="*/ 669180 h 6610536"/>
              <a:gd name="connsiteX9536" fmla="*/ 4072187 w 6610536"/>
              <a:gd name="connsiteY9536" fmla="*/ 664887 h 6610536"/>
              <a:gd name="connsiteX9537" fmla="*/ 4072924 w 6610536"/>
              <a:gd name="connsiteY9537" fmla="*/ 661526 h 6610536"/>
              <a:gd name="connsiteX9538" fmla="*/ 4074257 w 6610536"/>
              <a:gd name="connsiteY9538" fmla="*/ 658447 h 6610536"/>
              <a:gd name="connsiteX9539" fmla="*/ 4075893 w 6610536"/>
              <a:gd name="connsiteY9539" fmla="*/ 655354 h 6610536"/>
              <a:gd name="connsiteX9540" fmla="*/ 4077808 w 6610536"/>
              <a:gd name="connsiteY9540" fmla="*/ 652855 h 6610536"/>
              <a:gd name="connsiteX9541" fmla="*/ 4079420 w 6610536"/>
              <a:gd name="connsiteY9541" fmla="*/ 650368 h 6610536"/>
              <a:gd name="connsiteX9542" fmla="*/ 4081626 w 6610536"/>
              <a:gd name="connsiteY9542" fmla="*/ 648162 h 6610536"/>
              <a:gd name="connsiteX9543" fmla="*/ 4083822 w 6610536"/>
              <a:gd name="connsiteY9543" fmla="*/ 646258 h 6610536"/>
              <a:gd name="connsiteX9544" fmla="*/ 4085993 w 6610536"/>
              <a:gd name="connsiteY9544" fmla="*/ 644962 h 6610536"/>
              <a:gd name="connsiteX9545" fmla="*/ 4088466 w 6610536"/>
              <a:gd name="connsiteY9545" fmla="*/ 643654 h 6610536"/>
              <a:gd name="connsiteX9546" fmla="*/ 4091231 w 6610536"/>
              <a:gd name="connsiteY9546" fmla="*/ 642635 h 6610536"/>
              <a:gd name="connsiteX9547" fmla="*/ 4093695 w 6610536"/>
              <a:gd name="connsiteY9547" fmla="*/ 641631 h 6610536"/>
              <a:gd name="connsiteX9548" fmla="*/ 4096435 w 6610536"/>
              <a:gd name="connsiteY9548" fmla="*/ 641219 h 6610536"/>
              <a:gd name="connsiteX9549" fmla="*/ 4099165 w 6610536"/>
              <a:gd name="connsiteY9549" fmla="*/ 641111 h 6610536"/>
              <a:gd name="connsiteX9550" fmla="*/ 4124288 w 6610536"/>
              <a:gd name="connsiteY9550" fmla="*/ 597727 h 6610536"/>
              <a:gd name="connsiteX9551" fmla="*/ 4128155 w 6610536"/>
              <a:gd name="connsiteY9551" fmla="*/ 598181 h 6610536"/>
              <a:gd name="connsiteX9552" fmla="*/ 4132022 w 6610536"/>
              <a:gd name="connsiteY9552" fmla="*/ 598632 h 6610536"/>
              <a:gd name="connsiteX9553" fmla="*/ 4135576 w 6610536"/>
              <a:gd name="connsiteY9553" fmla="*/ 599402 h 6610536"/>
              <a:gd name="connsiteX9554" fmla="*/ 4138797 w 6610536"/>
              <a:gd name="connsiteY9554" fmla="*/ 601091 h 6610536"/>
              <a:gd name="connsiteX9555" fmla="*/ 4141406 w 6610536"/>
              <a:gd name="connsiteY9555" fmla="*/ 603108 h 6610536"/>
              <a:gd name="connsiteX9556" fmla="*/ 4143994 w 6610536"/>
              <a:gd name="connsiteY9556" fmla="*/ 605731 h 6610536"/>
              <a:gd name="connsiteX9557" fmla="*/ 4145967 w 6610536"/>
              <a:gd name="connsiteY9557" fmla="*/ 608680 h 6610536"/>
              <a:gd name="connsiteX9558" fmla="*/ 4147609 w 6610536"/>
              <a:gd name="connsiteY9558" fmla="*/ 612554 h 6610536"/>
              <a:gd name="connsiteX9559" fmla="*/ 4148339 w 6610536"/>
              <a:gd name="connsiteY9559" fmla="*/ 616764 h 6610536"/>
              <a:gd name="connsiteX9560" fmla="*/ 4148747 w 6610536"/>
              <a:gd name="connsiteY9560" fmla="*/ 621593 h 6610536"/>
              <a:gd name="connsiteX9561" fmla="*/ 4148231 w 6610536"/>
              <a:gd name="connsiteY9561" fmla="*/ 627064 h 6610536"/>
              <a:gd name="connsiteX9562" fmla="*/ 4140485 w 6610536"/>
              <a:gd name="connsiteY9562" fmla="*/ 626460 h 6610536"/>
              <a:gd name="connsiteX9563" fmla="*/ 4132740 w 6610536"/>
              <a:gd name="connsiteY9563" fmla="*/ 625858 h 6610536"/>
              <a:gd name="connsiteX9564" fmla="*/ 4125318 w 6610536"/>
              <a:gd name="connsiteY9564" fmla="*/ 624637 h 6610536"/>
              <a:gd name="connsiteX9565" fmla="*/ 4121451 w 6610536"/>
              <a:gd name="connsiteY9565" fmla="*/ 624184 h 6610536"/>
              <a:gd name="connsiteX9566" fmla="*/ 4118207 w 6610536"/>
              <a:gd name="connsiteY9566" fmla="*/ 623101 h 6610536"/>
              <a:gd name="connsiteX9567" fmla="*/ 4115261 w 6610536"/>
              <a:gd name="connsiteY9567" fmla="*/ 622006 h 6610536"/>
              <a:gd name="connsiteX9568" fmla="*/ 4112329 w 6610536"/>
              <a:gd name="connsiteY9568" fmla="*/ 620607 h 6610536"/>
              <a:gd name="connsiteX9569" fmla="*/ 4110018 w 6610536"/>
              <a:gd name="connsiteY9569" fmla="*/ 618578 h 6610536"/>
              <a:gd name="connsiteX9570" fmla="*/ 4107694 w 6610536"/>
              <a:gd name="connsiteY9570" fmla="*/ 616854 h 6610536"/>
              <a:gd name="connsiteX9571" fmla="*/ 4106008 w 6610536"/>
              <a:gd name="connsiteY9571" fmla="*/ 614194 h 6610536"/>
              <a:gd name="connsiteX9572" fmla="*/ 4104643 w 6610536"/>
              <a:gd name="connsiteY9572" fmla="*/ 610918 h 6610536"/>
              <a:gd name="connsiteX9573" fmla="*/ 4104187 w 6610536"/>
              <a:gd name="connsiteY9573" fmla="*/ 607302 h 6610536"/>
              <a:gd name="connsiteX9574" fmla="*/ 4104056 w 6610536"/>
              <a:gd name="connsiteY9574" fmla="*/ 603067 h 6610536"/>
              <a:gd name="connsiteX9575" fmla="*/ 4108317 w 6610536"/>
              <a:gd name="connsiteY9575" fmla="*/ 601082 h 6610536"/>
              <a:gd name="connsiteX9576" fmla="*/ 4111957 w 6610536"/>
              <a:gd name="connsiteY9576" fmla="*/ 599727 h 6610536"/>
              <a:gd name="connsiteX9577" fmla="*/ 4116171 w 6610536"/>
              <a:gd name="connsiteY9577" fmla="*/ 598955 h 6610536"/>
              <a:gd name="connsiteX9578" fmla="*/ 4120097 w 6610536"/>
              <a:gd name="connsiteY9578" fmla="*/ 597893 h 6610536"/>
              <a:gd name="connsiteX9579" fmla="*/ 4255705 w 6610536"/>
              <a:gd name="connsiteY9579" fmla="*/ 574373 h 6610536"/>
              <a:gd name="connsiteX9580" fmla="*/ 4257229 w 6610536"/>
              <a:gd name="connsiteY9580" fmla="*/ 574619 h 6610536"/>
              <a:gd name="connsiteX9581" fmla="*/ 4258435 w 6610536"/>
              <a:gd name="connsiteY9581" fmla="*/ 575182 h 6610536"/>
              <a:gd name="connsiteX9582" fmla="*/ 4259015 w 6610536"/>
              <a:gd name="connsiteY9582" fmla="*/ 576075 h 6610536"/>
              <a:gd name="connsiteX9583" fmla="*/ 4259890 w 6610536"/>
              <a:gd name="connsiteY9583" fmla="*/ 577262 h 6610536"/>
              <a:gd name="connsiteX9584" fmla="*/ 4260458 w 6610536"/>
              <a:gd name="connsiteY9584" fmla="*/ 578461 h 6610536"/>
              <a:gd name="connsiteX9585" fmla="*/ 4260657 w 6610536"/>
              <a:gd name="connsiteY9585" fmla="*/ 581200 h 6610536"/>
              <a:gd name="connsiteX9586" fmla="*/ 4260512 w 6610536"/>
              <a:gd name="connsiteY9586" fmla="*/ 584868 h 6610536"/>
              <a:gd name="connsiteX9587" fmla="*/ 4259752 w 6610536"/>
              <a:gd name="connsiteY9587" fmla="*/ 588560 h 6610536"/>
              <a:gd name="connsiteX9588" fmla="*/ 4258365 w 6610536"/>
              <a:gd name="connsiteY9588" fmla="*/ 592584 h 6610536"/>
              <a:gd name="connsiteX9589" fmla="*/ 4257000 w 6610536"/>
              <a:gd name="connsiteY9589" fmla="*/ 595995 h 6610536"/>
              <a:gd name="connsiteX9590" fmla="*/ 4253955 w 6610536"/>
              <a:gd name="connsiteY9590" fmla="*/ 603137 h 6610536"/>
              <a:gd name="connsiteX9591" fmla="*/ 4251301 w 6610536"/>
              <a:gd name="connsiteY9591" fmla="*/ 608125 h 6610536"/>
              <a:gd name="connsiteX9592" fmla="*/ 4250033 w 6610536"/>
              <a:gd name="connsiteY9592" fmla="*/ 609092 h 6610536"/>
              <a:gd name="connsiteX9593" fmla="*/ 4249727 w 6610536"/>
              <a:gd name="connsiteY9593" fmla="*/ 609103 h 6610536"/>
              <a:gd name="connsiteX9594" fmla="*/ 4250800 w 6610536"/>
              <a:gd name="connsiteY9594" fmla="*/ 613028 h 6610536"/>
              <a:gd name="connsiteX9595" fmla="*/ 4251898 w 6610536"/>
              <a:gd name="connsiteY9595" fmla="*/ 616344 h 6610536"/>
              <a:gd name="connsiteX9596" fmla="*/ 4253315 w 6610536"/>
              <a:gd name="connsiteY9596" fmla="*/ 619341 h 6610536"/>
              <a:gd name="connsiteX9597" fmla="*/ 4254745 w 6610536"/>
              <a:gd name="connsiteY9597" fmla="*/ 622030 h 6610536"/>
              <a:gd name="connsiteX9598" fmla="*/ 4258540 w 6610536"/>
              <a:gd name="connsiteY9598" fmla="*/ 627070 h 6610536"/>
              <a:gd name="connsiteX9599" fmla="*/ 4261743 w 6610536"/>
              <a:gd name="connsiteY9599" fmla="*/ 631523 h 6610536"/>
              <a:gd name="connsiteX9600" fmla="*/ 4265268 w 6610536"/>
              <a:gd name="connsiteY9600" fmla="*/ 635657 h 6610536"/>
              <a:gd name="connsiteX9601" fmla="*/ 4266425 w 6610536"/>
              <a:gd name="connsiteY9601" fmla="*/ 637443 h 6610536"/>
              <a:gd name="connsiteX9602" fmla="*/ 4267584 w 6610536"/>
              <a:gd name="connsiteY9602" fmla="*/ 639230 h 6610536"/>
              <a:gd name="connsiteX9603" fmla="*/ 4268423 w 6610536"/>
              <a:gd name="connsiteY9603" fmla="*/ 641333 h 6610536"/>
              <a:gd name="connsiteX9604" fmla="*/ 4268645 w 6610536"/>
              <a:gd name="connsiteY9604" fmla="*/ 643462 h 6610536"/>
              <a:gd name="connsiteX9605" fmla="*/ 4268561 w 6610536"/>
              <a:gd name="connsiteY9605" fmla="*/ 645600 h 6610536"/>
              <a:gd name="connsiteX9606" fmla="*/ 4268157 w 6610536"/>
              <a:gd name="connsiteY9606" fmla="*/ 648060 h 6610536"/>
              <a:gd name="connsiteX9607" fmla="*/ 4267113 w 6610536"/>
              <a:gd name="connsiteY9607" fmla="*/ 651152 h 6610536"/>
              <a:gd name="connsiteX9608" fmla="*/ 4265146 w 6610536"/>
              <a:gd name="connsiteY9608" fmla="*/ 654283 h 6610536"/>
              <a:gd name="connsiteX9609" fmla="*/ 4263204 w 6610536"/>
              <a:gd name="connsiteY9609" fmla="*/ 656800 h 6610536"/>
              <a:gd name="connsiteX9610" fmla="*/ 4260657 w 6610536"/>
              <a:gd name="connsiteY9610" fmla="*/ 659037 h 6610536"/>
              <a:gd name="connsiteX9611" fmla="*/ 4258113 w 6610536"/>
              <a:gd name="connsiteY9611" fmla="*/ 661275 h 6610536"/>
              <a:gd name="connsiteX9612" fmla="*/ 4255566 w 6610536"/>
              <a:gd name="connsiteY9612" fmla="*/ 663513 h 6610536"/>
              <a:gd name="connsiteX9613" fmla="*/ 4249896 w 6610536"/>
              <a:gd name="connsiteY9613" fmla="*/ 667094 h 6610536"/>
              <a:gd name="connsiteX9614" fmla="*/ 4244509 w 6610536"/>
              <a:gd name="connsiteY9614" fmla="*/ 671275 h 6610536"/>
              <a:gd name="connsiteX9615" fmla="*/ 4241974 w 6610536"/>
              <a:gd name="connsiteY9615" fmla="*/ 673206 h 6610536"/>
              <a:gd name="connsiteX9616" fmla="*/ 4239417 w 6610536"/>
              <a:gd name="connsiteY9616" fmla="*/ 675749 h 6610536"/>
              <a:gd name="connsiteX9617" fmla="*/ 4237782 w 6610536"/>
              <a:gd name="connsiteY9617" fmla="*/ 678257 h 6610536"/>
              <a:gd name="connsiteX9618" fmla="*/ 4235803 w 6610536"/>
              <a:gd name="connsiteY9618" fmla="*/ 681692 h 6610536"/>
              <a:gd name="connsiteX9619" fmla="*/ 4234452 w 6610536"/>
              <a:gd name="connsiteY9619" fmla="*/ 684798 h 6610536"/>
              <a:gd name="connsiteX9620" fmla="*/ 4233372 w 6610536"/>
              <a:gd name="connsiteY9620" fmla="*/ 688809 h 6610536"/>
              <a:gd name="connsiteX9621" fmla="*/ 4229160 w 6610536"/>
              <a:gd name="connsiteY9621" fmla="*/ 686533 h 6610536"/>
              <a:gd name="connsiteX9622" fmla="*/ 4225246 w 6610536"/>
              <a:gd name="connsiteY9622" fmla="*/ 684551 h 6610536"/>
              <a:gd name="connsiteX9623" fmla="*/ 4221343 w 6610536"/>
              <a:gd name="connsiteY9623" fmla="*/ 682262 h 6610536"/>
              <a:gd name="connsiteX9624" fmla="*/ 4218399 w 6610536"/>
              <a:gd name="connsiteY9624" fmla="*/ 679022 h 6610536"/>
              <a:gd name="connsiteX9625" fmla="*/ 4215430 w 6610536"/>
              <a:gd name="connsiteY9625" fmla="*/ 676391 h 6610536"/>
              <a:gd name="connsiteX9626" fmla="*/ 4213101 w 6610536"/>
              <a:gd name="connsiteY9626" fmla="*/ 673125 h 6610536"/>
              <a:gd name="connsiteX9627" fmla="*/ 4210784 w 6610536"/>
              <a:gd name="connsiteY9627" fmla="*/ 669553 h 6610536"/>
              <a:gd name="connsiteX9628" fmla="*/ 4209082 w 6610536"/>
              <a:gd name="connsiteY9628" fmla="*/ 665957 h 6610536"/>
              <a:gd name="connsiteX9629" fmla="*/ 4207678 w 6610536"/>
              <a:gd name="connsiteY9629" fmla="*/ 662655 h 6610536"/>
              <a:gd name="connsiteX9630" fmla="*/ 4206615 w 6610536"/>
              <a:gd name="connsiteY9630" fmla="*/ 658423 h 6610536"/>
              <a:gd name="connsiteX9631" fmla="*/ 4205850 w 6610536"/>
              <a:gd name="connsiteY9631" fmla="*/ 654485 h 6610536"/>
              <a:gd name="connsiteX9632" fmla="*/ 4205083 w 6610536"/>
              <a:gd name="connsiteY9632" fmla="*/ 650547 h 6610536"/>
              <a:gd name="connsiteX9633" fmla="*/ 4204944 w 6610536"/>
              <a:gd name="connsiteY9633" fmla="*/ 646278 h 6610536"/>
              <a:gd name="connsiteX9634" fmla="*/ 4205100 w 6610536"/>
              <a:gd name="connsiteY9634" fmla="*/ 642305 h 6610536"/>
              <a:gd name="connsiteX9635" fmla="*/ 4205578 w 6610536"/>
              <a:gd name="connsiteY9635" fmla="*/ 638012 h 6610536"/>
              <a:gd name="connsiteX9636" fmla="*/ 4206374 w 6610536"/>
              <a:gd name="connsiteY9636" fmla="*/ 633401 h 6610536"/>
              <a:gd name="connsiteX9637" fmla="*/ 4207158 w 6610536"/>
              <a:gd name="connsiteY9637" fmla="*/ 629097 h 6610536"/>
              <a:gd name="connsiteX9638" fmla="*/ 4208238 w 6610536"/>
              <a:gd name="connsiteY9638" fmla="*/ 625087 h 6610536"/>
              <a:gd name="connsiteX9639" fmla="*/ 4209637 w 6610536"/>
              <a:gd name="connsiteY9639" fmla="*/ 620758 h 6610536"/>
              <a:gd name="connsiteX9640" fmla="*/ 4211333 w 6610536"/>
              <a:gd name="connsiteY9640" fmla="*/ 616724 h 6610536"/>
              <a:gd name="connsiteX9641" fmla="*/ 4213040 w 6610536"/>
              <a:gd name="connsiteY9641" fmla="*/ 612382 h 6610536"/>
              <a:gd name="connsiteX9642" fmla="*/ 4215362 w 6610536"/>
              <a:gd name="connsiteY9642" fmla="*/ 608016 h 6610536"/>
              <a:gd name="connsiteX9643" fmla="*/ 4217660 w 6610536"/>
              <a:gd name="connsiteY9643" fmla="*/ 604263 h 6610536"/>
              <a:gd name="connsiteX9644" fmla="*/ 4219652 w 6610536"/>
              <a:gd name="connsiteY9644" fmla="*/ 600521 h 6610536"/>
              <a:gd name="connsiteX9645" fmla="*/ 4222257 w 6610536"/>
              <a:gd name="connsiteY9645" fmla="*/ 596756 h 6610536"/>
              <a:gd name="connsiteX9646" fmla="*/ 4225149 w 6610536"/>
              <a:gd name="connsiteY9646" fmla="*/ 593589 h 6610536"/>
              <a:gd name="connsiteX9647" fmla="*/ 4228370 w 6610536"/>
              <a:gd name="connsiteY9647" fmla="*/ 589798 h 6610536"/>
              <a:gd name="connsiteX9648" fmla="*/ 4231247 w 6610536"/>
              <a:gd name="connsiteY9648" fmla="*/ 586939 h 6610536"/>
              <a:gd name="connsiteX9649" fmla="*/ 4234433 w 6610536"/>
              <a:gd name="connsiteY9649" fmla="*/ 584067 h 6610536"/>
              <a:gd name="connsiteX9650" fmla="*/ 4237618 w 6610536"/>
              <a:gd name="connsiteY9650" fmla="*/ 581191 h 6610536"/>
              <a:gd name="connsiteX9651" fmla="*/ 4241086 w 6610536"/>
              <a:gd name="connsiteY9651" fmla="*/ 578920 h 6610536"/>
              <a:gd name="connsiteX9652" fmla="*/ 4244555 w 6610536"/>
              <a:gd name="connsiteY9652" fmla="*/ 576645 h 6610536"/>
              <a:gd name="connsiteX9653" fmla="*/ 4247668 w 6610536"/>
              <a:gd name="connsiteY9653" fmla="*/ 575606 h 6610536"/>
              <a:gd name="connsiteX9654" fmla="*/ 4250154 w 6610536"/>
              <a:gd name="connsiteY9654" fmla="*/ 574897 h 6610536"/>
              <a:gd name="connsiteX9655" fmla="*/ 4252320 w 6610536"/>
              <a:gd name="connsiteY9655" fmla="*/ 574507 h 6610536"/>
              <a:gd name="connsiteX9656" fmla="*/ 4254472 w 6610536"/>
              <a:gd name="connsiteY9656" fmla="*/ 574422 h 6610536"/>
              <a:gd name="connsiteX9657" fmla="*/ 3305268 w 6610536"/>
              <a:gd name="connsiteY9657" fmla="*/ 560309 h 6610536"/>
              <a:gd name="connsiteX9658" fmla="*/ 2876864 w 6610536"/>
              <a:gd name="connsiteY9658" fmla="*/ 988714 h 6610536"/>
              <a:gd name="connsiteX9659" fmla="*/ 2877796 w 6610536"/>
              <a:gd name="connsiteY9659" fmla="*/ 999821 h 6610536"/>
              <a:gd name="connsiteX9660" fmla="*/ 2878107 w 6610536"/>
              <a:gd name="connsiteY9660" fmla="*/ 1008168 h 6610536"/>
              <a:gd name="connsiteX9661" fmla="*/ 2878213 w 6610536"/>
              <a:gd name="connsiteY9661" fmla="*/ 1016310 h 6610536"/>
              <a:gd name="connsiteX9662" fmla="*/ 2877683 w 6610536"/>
              <a:gd name="connsiteY9662" fmla="*/ 1024264 h 6610536"/>
              <a:gd name="connsiteX9663" fmla="*/ 2876499 w 6610536"/>
              <a:gd name="connsiteY9663" fmla="*/ 1032458 h 6610536"/>
              <a:gd name="connsiteX9664" fmla="*/ 2875916 w 6610536"/>
              <a:gd name="connsiteY9664" fmla="*/ 1036341 h 6610536"/>
              <a:gd name="connsiteX9665" fmla="*/ 2875127 w 6610536"/>
              <a:gd name="connsiteY9665" fmla="*/ 1040015 h 6610536"/>
              <a:gd name="connsiteX9666" fmla="*/ 2873892 w 6610536"/>
              <a:gd name="connsiteY9666" fmla="*/ 1044138 h 6610536"/>
              <a:gd name="connsiteX9667" fmla="*/ 2872897 w 6610536"/>
              <a:gd name="connsiteY9667" fmla="*/ 1047607 h 6610536"/>
              <a:gd name="connsiteX9668" fmla="*/ 2871265 w 6610536"/>
              <a:gd name="connsiteY9668" fmla="*/ 1050888 h 6610536"/>
              <a:gd name="connsiteX9669" fmla="*/ 2869410 w 6610536"/>
              <a:gd name="connsiteY9669" fmla="*/ 1054393 h 6610536"/>
              <a:gd name="connsiteX9670" fmla="*/ 2867368 w 6610536"/>
              <a:gd name="connsiteY9670" fmla="*/ 1057262 h 6610536"/>
              <a:gd name="connsiteX9671" fmla="*/ 2864894 w 6610536"/>
              <a:gd name="connsiteY9671" fmla="*/ 1060146 h 6610536"/>
              <a:gd name="connsiteX9672" fmla="*/ 2862216 w 6610536"/>
              <a:gd name="connsiteY9672" fmla="*/ 1062824 h 6610536"/>
              <a:gd name="connsiteX9673" fmla="*/ 2859331 w 6610536"/>
              <a:gd name="connsiteY9673" fmla="*/ 1065299 h 6610536"/>
              <a:gd name="connsiteX9674" fmla="*/ 2856238 w 6610536"/>
              <a:gd name="connsiteY9674" fmla="*/ 1067565 h 6610536"/>
              <a:gd name="connsiteX9675" fmla="*/ 2852529 w 6610536"/>
              <a:gd name="connsiteY9675" fmla="*/ 1069212 h 6610536"/>
              <a:gd name="connsiteX9676" fmla="*/ 2848801 w 6610536"/>
              <a:gd name="connsiteY9676" fmla="*/ 1071288 h 6610536"/>
              <a:gd name="connsiteX9677" fmla="*/ 2844473 w 6610536"/>
              <a:gd name="connsiteY9677" fmla="*/ 1072320 h 6610536"/>
              <a:gd name="connsiteX9678" fmla="*/ 2839510 w 6610536"/>
              <a:gd name="connsiteY9678" fmla="*/ 1073161 h 6610536"/>
              <a:gd name="connsiteX9679" fmla="*/ 2834544 w 6610536"/>
              <a:gd name="connsiteY9679" fmla="*/ 1074000 h 6610536"/>
              <a:gd name="connsiteX9680" fmla="*/ 2840614 w 6610536"/>
              <a:gd name="connsiteY9680" fmla="*/ 1093911 h 6610536"/>
              <a:gd name="connsiteX9681" fmla="*/ 2846683 w 6610536"/>
              <a:gd name="connsiteY9681" fmla="*/ 1113822 h 6610536"/>
              <a:gd name="connsiteX9682" fmla="*/ 2852719 w 6610536"/>
              <a:gd name="connsiteY9682" fmla="*/ 1134591 h 6610536"/>
              <a:gd name="connsiteX9683" fmla="*/ 2855522 w 6610536"/>
              <a:gd name="connsiteY9683" fmla="*/ 1144986 h 6610536"/>
              <a:gd name="connsiteX9684" fmla="*/ 2857896 w 6610536"/>
              <a:gd name="connsiteY9684" fmla="*/ 1155397 h 6610536"/>
              <a:gd name="connsiteX9685" fmla="*/ 2859840 w 6610536"/>
              <a:gd name="connsiteY9685" fmla="*/ 1165823 h 6610536"/>
              <a:gd name="connsiteX9686" fmla="*/ 2861354 w 6610536"/>
              <a:gd name="connsiteY9686" fmla="*/ 1176269 h 6610536"/>
              <a:gd name="connsiteX9687" fmla="*/ 2862233 w 6610536"/>
              <a:gd name="connsiteY9687" fmla="*/ 1186525 h 6610536"/>
              <a:gd name="connsiteX9688" fmla="*/ 2862665 w 6610536"/>
              <a:gd name="connsiteY9688" fmla="*/ 1197226 h 6610536"/>
              <a:gd name="connsiteX9689" fmla="*/ 2862033 w 6610536"/>
              <a:gd name="connsiteY9689" fmla="*/ 1207756 h 6610536"/>
              <a:gd name="connsiteX9690" fmla="*/ 2861605 w 6610536"/>
              <a:gd name="connsiteY9690" fmla="*/ 1213132 h 6610536"/>
              <a:gd name="connsiteX9691" fmla="*/ 2860972 w 6610536"/>
              <a:gd name="connsiteY9691" fmla="*/ 1218303 h 6610536"/>
              <a:gd name="connsiteX9692" fmla="*/ 2859907 w 6610536"/>
              <a:gd name="connsiteY9692" fmla="*/ 1223491 h 6610536"/>
              <a:gd name="connsiteX9693" fmla="*/ 2858621 w 6610536"/>
              <a:gd name="connsiteY9693" fmla="*/ 1228901 h 6610536"/>
              <a:gd name="connsiteX9694" fmla="*/ 2857557 w 6610536"/>
              <a:gd name="connsiteY9694" fmla="*/ 1234089 h 6610536"/>
              <a:gd name="connsiteX9695" fmla="*/ 2855856 w 6610536"/>
              <a:gd name="connsiteY9695" fmla="*/ 1239087 h 6610536"/>
              <a:gd name="connsiteX9696" fmla="*/ 2854691 w 6610536"/>
              <a:gd name="connsiteY9696" fmla="*/ 1241491 h 6610536"/>
              <a:gd name="connsiteX9697" fmla="*/ 2853540 w 6610536"/>
              <a:gd name="connsiteY9697" fmla="*/ 1243466 h 6610536"/>
              <a:gd name="connsiteX9698" fmla="*/ 2851960 w 6610536"/>
              <a:gd name="connsiteY9698" fmla="*/ 1245459 h 6610536"/>
              <a:gd name="connsiteX9699" fmla="*/ 2850397 w 6610536"/>
              <a:gd name="connsiteY9699" fmla="*/ 1247022 h 6610536"/>
              <a:gd name="connsiteX9700" fmla="*/ 2846619 w 6610536"/>
              <a:gd name="connsiteY9700" fmla="*/ 1250390 h 6610536"/>
              <a:gd name="connsiteX9701" fmla="*/ 2842635 w 6610536"/>
              <a:gd name="connsiteY9701" fmla="*/ 1253547 h 6610536"/>
              <a:gd name="connsiteX9702" fmla="*/ 2838428 w 6610536"/>
              <a:gd name="connsiteY9702" fmla="*/ 1256931 h 6610536"/>
              <a:gd name="connsiteX9703" fmla="*/ 2834013 w 6610536"/>
              <a:gd name="connsiteY9703" fmla="*/ 1260108 h 6610536"/>
              <a:gd name="connsiteX9704" fmla="*/ 2830012 w 6610536"/>
              <a:gd name="connsiteY9704" fmla="*/ 1263698 h 6610536"/>
              <a:gd name="connsiteX9705" fmla="*/ 2828432 w 6610536"/>
              <a:gd name="connsiteY9705" fmla="*/ 1265689 h 6610536"/>
              <a:gd name="connsiteX9706" fmla="*/ 2826835 w 6610536"/>
              <a:gd name="connsiteY9706" fmla="*/ 1268109 h 6610536"/>
              <a:gd name="connsiteX9707" fmla="*/ 2824758 w 6610536"/>
              <a:gd name="connsiteY9707" fmla="*/ 1271838 h 6610536"/>
              <a:gd name="connsiteX9708" fmla="*/ 2823093 w 6610536"/>
              <a:gd name="connsiteY9708" fmla="*/ 1275978 h 6610536"/>
              <a:gd name="connsiteX9709" fmla="*/ 2821668 w 6610536"/>
              <a:gd name="connsiteY9709" fmla="*/ 1279464 h 6610536"/>
              <a:gd name="connsiteX9710" fmla="*/ 2820414 w 6610536"/>
              <a:gd name="connsiteY9710" fmla="*/ 1284016 h 6610536"/>
              <a:gd name="connsiteX9711" fmla="*/ 2818373 w 6610536"/>
              <a:gd name="connsiteY9711" fmla="*/ 1292243 h 6610536"/>
              <a:gd name="connsiteX9712" fmla="*/ 2816966 w 6610536"/>
              <a:gd name="connsiteY9712" fmla="*/ 1300661 h 6610536"/>
              <a:gd name="connsiteX9713" fmla="*/ 2814718 w 6610536"/>
              <a:gd name="connsiteY9713" fmla="*/ 1308681 h 6610536"/>
              <a:gd name="connsiteX9714" fmla="*/ 2813707 w 6610536"/>
              <a:gd name="connsiteY9714" fmla="*/ 1312582 h 6610536"/>
              <a:gd name="connsiteX9715" fmla="*/ 2811852 w 6610536"/>
              <a:gd name="connsiteY9715" fmla="*/ 1316084 h 6610536"/>
              <a:gd name="connsiteX9716" fmla="*/ 2810204 w 6610536"/>
              <a:gd name="connsiteY9716" fmla="*/ 1319795 h 6610536"/>
              <a:gd name="connsiteX9717" fmla="*/ 2807714 w 6610536"/>
              <a:gd name="connsiteY9717" fmla="*/ 1323109 h 6610536"/>
              <a:gd name="connsiteX9718" fmla="*/ 2807336 w 6610536"/>
              <a:gd name="connsiteY9718" fmla="*/ 1323488 h 6610536"/>
              <a:gd name="connsiteX9719" fmla="*/ 2814248 w 6610536"/>
              <a:gd name="connsiteY9719" fmla="*/ 1323579 h 6610536"/>
              <a:gd name="connsiteX9720" fmla="*/ 2821987 w 6610536"/>
              <a:gd name="connsiteY9720" fmla="*/ 1324492 h 6610536"/>
              <a:gd name="connsiteX9721" fmla="*/ 2830776 w 6610536"/>
              <a:gd name="connsiteY9721" fmla="*/ 1326003 h 6610536"/>
              <a:gd name="connsiteX9722" fmla="*/ 2829131 w 6610536"/>
              <a:gd name="connsiteY9722" fmla="*/ 1333003 h 6610536"/>
              <a:gd name="connsiteX9723" fmla="*/ 2827077 w 6610536"/>
              <a:gd name="connsiteY9723" fmla="*/ 1339590 h 6610536"/>
              <a:gd name="connsiteX9724" fmla="*/ 2824858 w 6610536"/>
              <a:gd name="connsiteY9724" fmla="*/ 1345105 h 6610536"/>
              <a:gd name="connsiteX9725" fmla="*/ 2822268 w 6610536"/>
              <a:gd name="connsiteY9725" fmla="*/ 1349341 h 6610536"/>
              <a:gd name="connsiteX9726" fmla="*/ 2819518 w 6610536"/>
              <a:gd name="connsiteY9726" fmla="*/ 1352505 h 6610536"/>
              <a:gd name="connsiteX9727" fmla="*/ 2816562 w 6610536"/>
              <a:gd name="connsiteY9727" fmla="*/ 1355461 h 6610536"/>
              <a:gd name="connsiteX9728" fmla="*/ 2813442 w 6610536"/>
              <a:gd name="connsiteY9728" fmla="*/ 1357346 h 6610536"/>
              <a:gd name="connsiteX9729" fmla="*/ 2810364 w 6610536"/>
              <a:gd name="connsiteY9729" fmla="*/ 1358363 h 6610536"/>
              <a:gd name="connsiteX9730" fmla="*/ 2807514 w 6610536"/>
              <a:gd name="connsiteY9730" fmla="*/ 1359153 h 6610536"/>
              <a:gd name="connsiteX9731" fmla="*/ 2804275 w 6610536"/>
              <a:gd name="connsiteY9731" fmla="*/ 1359097 h 6610536"/>
              <a:gd name="connsiteX9732" fmla="*/ 2801056 w 6610536"/>
              <a:gd name="connsiteY9732" fmla="*/ 1358608 h 6610536"/>
              <a:gd name="connsiteX9733" fmla="*/ 2798086 w 6610536"/>
              <a:gd name="connsiteY9733" fmla="*/ 1357457 h 6610536"/>
              <a:gd name="connsiteX9734" fmla="*/ 2795116 w 6610536"/>
              <a:gd name="connsiteY9734" fmla="*/ 1356307 h 6610536"/>
              <a:gd name="connsiteX9735" fmla="*/ 2792395 w 6610536"/>
              <a:gd name="connsiteY9735" fmla="*/ 1354496 h 6610536"/>
              <a:gd name="connsiteX9736" fmla="*/ 2790336 w 6610536"/>
              <a:gd name="connsiteY9736" fmla="*/ 1352437 h 6610536"/>
              <a:gd name="connsiteX9737" fmla="*/ 2787863 w 6610536"/>
              <a:gd name="connsiteY9737" fmla="*/ 1349964 h 6610536"/>
              <a:gd name="connsiteX9738" fmla="*/ 2786031 w 6610536"/>
              <a:gd name="connsiteY9738" fmla="*/ 1347676 h 6610536"/>
              <a:gd name="connsiteX9739" fmla="*/ 2785086 w 6610536"/>
              <a:gd name="connsiteY9739" fmla="*/ 1344913 h 6610536"/>
              <a:gd name="connsiteX9740" fmla="*/ 2783915 w 6610536"/>
              <a:gd name="connsiteY9740" fmla="*/ 1342376 h 6610536"/>
              <a:gd name="connsiteX9741" fmla="*/ 2783403 w 6610536"/>
              <a:gd name="connsiteY9741" fmla="*/ 1339591 h 6610536"/>
              <a:gd name="connsiteX9742" fmla="*/ 2783556 w 6610536"/>
              <a:gd name="connsiteY9742" fmla="*/ 1336558 h 6610536"/>
              <a:gd name="connsiteX9743" fmla="*/ 2784095 w 6610536"/>
              <a:gd name="connsiteY9743" fmla="*/ 1334369 h 6610536"/>
              <a:gd name="connsiteX9744" fmla="*/ 2785091 w 6610536"/>
              <a:gd name="connsiteY9744" fmla="*/ 1331724 h 6610536"/>
              <a:gd name="connsiteX9745" fmla="*/ 2786933 w 6610536"/>
              <a:gd name="connsiteY9745" fmla="*/ 1329471 h 6610536"/>
              <a:gd name="connsiteX9746" fmla="*/ 2787692 w 6610536"/>
              <a:gd name="connsiteY9746" fmla="*/ 1328966 h 6610536"/>
              <a:gd name="connsiteX9747" fmla="*/ 2786691 w 6610536"/>
              <a:gd name="connsiteY9747" fmla="*/ 1328875 h 6610536"/>
              <a:gd name="connsiteX9748" fmla="*/ 2781794 w 6610536"/>
              <a:gd name="connsiteY9748" fmla="*/ 1327998 h 6610536"/>
              <a:gd name="connsiteX9749" fmla="*/ 2772431 w 6610536"/>
              <a:gd name="connsiteY9749" fmla="*/ 1326226 h 6610536"/>
              <a:gd name="connsiteX9750" fmla="*/ 2762433 w 6610536"/>
              <a:gd name="connsiteY9750" fmla="*/ 1324263 h 6610536"/>
              <a:gd name="connsiteX9751" fmla="*/ 2757503 w 6610536"/>
              <a:gd name="connsiteY9751" fmla="*/ 1324246 h 6610536"/>
              <a:gd name="connsiteX9752" fmla="*/ 2752589 w 6610536"/>
              <a:gd name="connsiteY9752" fmla="*/ 1323799 h 6610536"/>
              <a:gd name="connsiteX9753" fmla="*/ 2747866 w 6610536"/>
              <a:gd name="connsiteY9753" fmla="*/ 1323986 h 6610536"/>
              <a:gd name="connsiteX9754" fmla="*/ 2742679 w 6610536"/>
              <a:gd name="connsiteY9754" fmla="*/ 1325049 h 6610536"/>
              <a:gd name="connsiteX9755" fmla="*/ 2737682 w 6610536"/>
              <a:gd name="connsiteY9755" fmla="*/ 1326749 h 6610536"/>
              <a:gd name="connsiteX9756" fmla="*/ 2732871 w 6610536"/>
              <a:gd name="connsiteY9756" fmla="*/ 1329083 h 6610536"/>
              <a:gd name="connsiteX9757" fmla="*/ 2730449 w 6610536"/>
              <a:gd name="connsiteY9757" fmla="*/ 1330681 h 6610536"/>
              <a:gd name="connsiteX9758" fmla="*/ 2727598 w 6610536"/>
              <a:gd name="connsiteY9758" fmla="*/ 1332293 h 6610536"/>
              <a:gd name="connsiteX9759" fmla="*/ 2725159 w 6610536"/>
              <a:gd name="connsiteY9759" fmla="*/ 1334320 h 6610536"/>
              <a:gd name="connsiteX9760" fmla="*/ 2722927 w 6610536"/>
              <a:gd name="connsiteY9760" fmla="*/ 1336553 h 6610536"/>
              <a:gd name="connsiteX9761" fmla="*/ 2719801 w 6610536"/>
              <a:gd name="connsiteY9761" fmla="*/ 1334320 h 6610536"/>
              <a:gd name="connsiteX9762" fmla="*/ 2717119 w 6610536"/>
              <a:gd name="connsiteY9762" fmla="*/ 1331639 h 6610536"/>
              <a:gd name="connsiteX9763" fmla="*/ 2714405 w 6610536"/>
              <a:gd name="connsiteY9763" fmla="*/ 1329817 h 6610536"/>
              <a:gd name="connsiteX9764" fmla="*/ 2711485 w 6610536"/>
              <a:gd name="connsiteY9764" fmla="*/ 1327790 h 6610536"/>
              <a:gd name="connsiteX9765" fmla="*/ 2708975 w 6610536"/>
              <a:gd name="connsiteY9765" fmla="*/ 1326172 h 6610536"/>
              <a:gd name="connsiteX9766" fmla="*/ 2706226 w 6610536"/>
              <a:gd name="connsiteY9766" fmla="*/ 1325210 h 6610536"/>
              <a:gd name="connsiteX9767" fmla="*/ 2703479 w 6610536"/>
              <a:gd name="connsiteY9767" fmla="*/ 1324248 h 6610536"/>
              <a:gd name="connsiteX9768" fmla="*/ 2700506 w 6610536"/>
              <a:gd name="connsiteY9768" fmla="*/ 1323509 h 6610536"/>
              <a:gd name="connsiteX9769" fmla="*/ 2694974 w 6610536"/>
              <a:gd name="connsiteY9769" fmla="*/ 1322442 h 6610536"/>
              <a:gd name="connsiteX9770" fmla="*/ 2689631 w 6610536"/>
              <a:gd name="connsiteY9770" fmla="*/ 1322012 h 6610536"/>
              <a:gd name="connsiteX9771" fmla="*/ 2684256 w 6610536"/>
              <a:gd name="connsiteY9771" fmla="*/ 1322439 h 6610536"/>
              <a:gd name="connsiteX9772" fmla="*/ 2678879 w 6610536"/>
              <a:gd name="connsiteY9772" fmla="*/ 1322868 h 6610536"/>
              <a:gd name="connsiteX9773" fmla="*/ 2668520 w 6610536"/>
              <a:gd name="connsiteY9773" fmla="*/ 1324564 h 6610536"/>
              <a:gd name="connsiteX9774" fmla="*/ 2663780 w 6610536"/>
              <a:gd name="connsiteY9774" fmla="*/ 1325181 h 6610536"/>
              <a:gd name="connsiteX9775" fmla="*/ 2658627 w 6610536"/>
              <a:gd name="connsiteY9775" fmla="*/ 1325385 h 6610536"/>
              <a:gd name="connsiteX9776" fmla="*/ 2653901 w 6610536"/>
              <a:gd name="connsiteY9776" fmla="*/ 1325574 h 6610536"/>
              <a:gd name="connsiteX9777" fmla="*/ 2649210 w 6610536"/>
              <a:gd name="connsiteY9777" fmla="*/ 1324903 h 6610536"/>
              <a:gd name="connsiteX9778" fmla="*/ 2644745 w 6610536"/>
              <a:gd name="connsiteY9778" fmla="*/ 1324009 h 6610536"/>
              <a:gd name="connsiteX9779" fmla="*/ 2642649 w 6610536"/>
              <a:gd name="connsiteY9779" fmla="*/ 1322805 h 6610536"/>
              <a:gd name="connsiteX9780" fmla="*/ 2640330 w 6610536"/>
              <a:gd name="connsiteY9780" fmla="*/ 1321826 h 6610536"/>
              <a:gd name="connsiteX9781" fmla="*/ 2638251 w 6610536"/>
              <a:gd name="connsiteY9781" fmla="*/ 1320192 h 6610536"/>
              <a:gd name="connsiteX9782" fmla="*/ 2636601 w 6610536"/>
              <a:gd name="connsiteY9782" fmla="*/ 1318543 h 6610536"/>
              <a:gd name="connsiteX9783" fmla="*/ 2635382 w 6610536"/>
              <a:gd name="connsiteY9783" fmla="*/ 1316876 h 6610536"/>
              <a:gd name="connsiteX9784" fmla="*/ 2633956 w 6610536"/>
              <a:gd name="connsiteY9784" fmla="*/ 1315003 h 6610536"/>
              <a:gd name="connsiteX9785" fmla="*/ 2632631 w 6610536"/>
              <a:gd name="connsiteY9785" fmla="*/ 1310553 h 6610536"/>
              <a:gd name="connsiteX9786" fmla="*/ 2631117 w 6610536"/>
              <a:gd name="connsiteY9786" fmla="*/ 1305470 h 6610536"/>
              <a:gd name="connsiteX9787" fmla="*/ 2629399 w 6610536"/>
              <a:gd name="connsiteY9787" fmla="*/ 1300178 h 6610536"/>
              <a:gd name="connsiteX9788" fmla="*/ 2627284 w 6610536"/>
              <a:gd name="connsiteY9788" fmla="*/ 1294042 h 6610536"/>
              <a:gd name="connsiteX9789" fmla="*/ 2625909 w 6610536"/>
              <a:gd name="connsiteY9789" fmla="*/ 1290884 h 6610536"/>
              <a:gd name="connsiteX9790" fmla="*/ 2623676 w 6610536"/>
              <a:gd name="connsiteY9790" fmla="*/ 1287756 h 6610536"/>
              <a:gd name="connsiteX9791" fmla="*/ 2621459 w 6610536"/>
              <a:gd name="connsiteY9791" fmla="*/ 1284200 h 6610536"/>
              <a:gd name="connsiteX9792" fmla="*/ 2619019 w 6610536"/>
              <a:gd name="connsiteY9792" fmla="*/ 1280865 h 6610536"/>
              <a:gd name="connsiteX9793" fmla="*/ 2617369 w 6610536"/>
              <a:gd name="connsiteY9793" fmla="*/ 1279217 h 6610536"/>
              <a:gd name="connsiteX9794" fmla="*/ 2615273 w 6610536"/>
              <a:gd name="connsiteY9794" fmla="*/ 1278015 h 6610536"/>
              <a:gd name="connsiteX9795" fmla="*/ 2611304 w 6610536"/>
              <a:gd name="connsiteY9795" fmla="*/ 1275384 h 6610536"/>
              <a:gd name="connsiteX9796" fmla="*/ 2607094 w 6610536"/>
              <a:gd name="connsiteY9796" fmla="*/ 1273408 h 6610536"/>
              <a:gd name="connsiteX9797" fmla="*/ 2603091 w 6610536"/>
              <a:gd name="connsiteY9797" fmla="*/ 1271636 h 6610536"/>
              <a:gd name="connsiteX9798" fmla="*/ 2599278 w 6610536"/>
              <a:gd name="connsiteY9798" fmla="*/ 1270502 h 6610536"/>
              <a:gd name="connsiteX9799" fmla="*/ 2596651 w 6610536"/>
              <a:gd name="connsiteY9799" fmla="*/ 1268926 h 6610536"/>
              <a:gd name="connsiteX9800" fmla="*/ 2564429 w 6610536"/>
              <a:gd name="connsiteY9800" fmla="*/ 1301149 h 6610536"/>
              <a:gd name="connsiteX9801" fmla="*/ 2565997 w 6610536"/>
              <a:gd name="connsiteY9801" fmla="*/ 1300785 h 6610536"/>
              <a:gd name="connsiteX9802" fmla="*/ 2569418 w 6610536"/>
              <a:gd name="connsiteY9802" fmla="*/ 1300672 h 6610536"/>
              <a:gd name="connsiteX9803" fmla="*/ 2572631 w 6610536"/>
              <a:gd name="connsiteY9803" fmla="*/ 1300353 h 6610536"/>
              <a:gd name="connsiteX9804" fmla="*/ 2575595 w 6610536"/>
              <a:gd name="connsiteY9804" fmla="*/ 1301109 h 6610536"/>
              <a:gd name="connsiteX9805" fmla="*/ 2578779 w 6610536"/>
              <a:gd name="connsiteY9805" fmla="*/ 1301644 h 6610536"/>
              <a:gd name="connsiteX9806" fmla="*/ 2581964 w 6610536"/>
              <a:gd name="connsiteY9806" fmla="*/ 1302179 h 6610536"/>
              <a:gd name="connsiteX9807" fmla="*/ 2584694 w 6610536"/>
              <a:gd name="connsiteY9807" fmla="*/ 1303583 h 6610536"/>
              <a:gd name="connsiteX9808" fmla="*/ 2588059 w 6610536"/>
              <a:gd name="connsiteY9808" fmla="*/ 1305180 h 6610536"/>
              <a:gd name="connsiteX9809" fmla="*/ 2590993 w 6610536"/>
              <a:gd name="connsiteY9809" fmla="*/ 1306791 h 6610536"/>
              <a:gd name="connsiteX9810" fmla="*/ 2596615 w 6610536"/>
              <a:gd name="connsiteY9810" fmla="*/ 1311089 h 6610536"/>
              <a:gd name="connsiteX9811" fmla="*/ 2602651 w 6610536"/>
              <a:gd name="connsiteY9811" fmla="*/ 1315800 h 6610536"/>
              <a:gd name="connsiteX9812" fmla="*/ 2608232 w 6610536"/>
              <a:gd name="connsiteY9812" fmla="*/ 1321379 h 6610536"/>
              <a:gd name="connsiteX9813" fmla="*/ 2613769 w 6610536"/>
              <a:gd name="connsiteY9813" fmla="*/ 1328241 h 6610536"/>
              <a:gd name="connsiteX9814" fmla="*/ 2619100 w 6610536"/>
              <a:gd name="connsiteY9814" fmla="*/ 1334898 h 6610536"/>
              <a:gd name="connsiteX9815" fmla="*/ 2625051 w 6610536"/>
              <a:gd name="connsiteY9815" fmla="*/ 1342174 h 6610536"/>
              <a:gd name="connsiteX9816" fmla="*/ 2630339 w 6610536"/>
              <a:gd name="connsiteY9816" fmla="*/ 1350112 h 6610536"/>
              <a:gd name="connsiteX9817" fmla="*/ 2628456 w 6610536"/>
              <a:gd name="connsiteY9817" fmla="*/ 1351228 h 6610536"/>
              <a:gd name="connsiteX9818" fmla="*/ 2630093 w 6610536"/>
              <a:gd name="connsiteY9818" fmla="*/ 1355365 h 6610536"/>
              <a:gd name="connsiteX9819" fmla="*/ 2632946 w 6610536"/>
              <a:gd name="connsiteY9819" fmla="*/ 1364460 h 6610536"/>
              <a:gd name="connsiteX9820" fmla="*/ 2635544 w 6610536"/>
              <a:gd name="connsiteY9820" fmla="*/ 1374639 h 6610536"/>
              <a:gd name="connsiteX9821" fmla="*/ 2637695 w 6610536"/>
              <a:gd name="connsiteY9821" fmla="*/ 1385259 h 6610536"/>
              <a:gd name="connsiteX9822" fmla="*/ 2638749 w 6610536"/>
              <a:gd name="connsiteY9822" fmla="*/ 1396567 h 6610536"/>
              <a:gd name="connsiteX9823" fmla="*/ 2639358 w 6610536"/>
              <a:gd name="connsiteY9823" fmla="*/ 1408321 h 6610536"/>
              <a:gd name="connsiteX9824" fmla="*/ 2638902 w 6610536"/>
              <a:gd name="connsiteY9824" fmla="*/ 1419903 h 6610536"/>
              <a:gd name="connsiteX9825" fmla="*/ 2638664 w 6610536"/>
              <a:gd name="connsiteY9825" fmla="*/ 1425908 h 6610536"/>
              <a:gd name="connsiteX9826" fmla="*/ 2637794 w 6610536"/>
              <a:gd name="connsiteY9826" fmla="*/ 1431724 h 6610536"/>
              <a:gd name="connsiteX9827" fmla="*/ 2637352 w 6610536"/>
              <a:gd name="connsiteY9827" fmla="*/ 1437523 h 6610536"/>
              <a:gd name="connsiteX9828" fmla="*/ 2636052 w 6610536"/>
              <a:gd name="connsiteY9828" fmla="*/ 1443356 h 6610536"/>
              <a:gd name="connsiteX9829" fmla="*/ 2634767 w 6610536"/>
              <a:gd name="connsiteY9829" fmla="*/ 1448761 h 6610536"/>
              <a:gd name="connsiteX9830" fmla="*/ 2633468 w 6610536"/>
              <a:gd name="connsiteY9830" fmla="*/ 1454594 h 6610536"/>
              <a:gd name="connsiteX9831" fmla="*/ 2631756 w 6610536"/>
              <a:gd name="connsiteY9831" fmla="*/ 1460014 h 6610536"/>
              <a:gd name="connsiteX9832" fmla="*/ 2629615 w 6610536"/>
              <a:gd name="connsiteY9832" fmla="*/ 1465452 h 6610536"/>
              <a:gd name="connsiteX9833" fmla="*/ 2627078 w 6610536"/>
              <a:gd name="connsiteY9833" fmla="*/ 1470048 h 6610536"/>
              <a:gd name="connsiteX9834" fmla="*/ 2624525 w 6610536"/>
              <a:gd name="connsiteY9834" fmla="*/ 1475073 h 6610536"/>
              <a:gd name="connsiteX9835" fmla="*/ 2621987 w 6610536"/>
              <a:gd name="connsiteY9835" fmla="*/ 1479671 h 6610536"/>
              <a:gd name="connsiteX9836" fmla="*/ 2618816 w 6610536"/>
              <a:gd name="connsiteY9836" fmla="*/ 1484079 h 6610536"/>
              <a:gd name="connsiteX9837" fmla="*/ 2615456 w 6610536"/>
              <a:gd name="connsiteY9837" fmla="*/ 1487852 h 6610536"/>
              <a:gd name="connsiteX9838" fmla="*/ 2611666 w 6610536"/>
              <a:gd name="connsiteY9838" fmla="*/ 1491642 h 6610536"/>
              <a:gd name="connsiteX9839" fmla="*/ 2614447 w 6610536"/>
              <a:gd name="connsiteY9839" fmla="*/ 1491745 h 6610536"/>
              <a:gd name="connsiteX9840" fmla="*/ 2617243 w 6610536"/>
              <a:gd name="connsiteY9840" fmla="*/ 1491421 h 6610536"/>
              <a:gd name="connsiteX9841" fmla="*/ 2619851 w 6610536"/>
              <a:gd name="connsiteY9841" fmla="*/ 1490462 h 6610536"/>
              <a:gd name="connsiteX9842" fmla="*/ 2622456 w 6610536"/>
              <a:gd name="connsiteY9842" fmla="*/ 1489503 h 6610536"/>
              <a:gd name="connsiteX9843" fmla="*/ 2625099 w 6610536"/>
              <a:gd name="connsiteY9843" fmla="*/ 1487687 h 6610536"/>
              <a:gd name="connsiteX9844" fmla="*/ 2627534 w 6610536"/>
              <a:gd name="connsiteY9844" fmla="*/ 1485662 h 6610536"/>
              <a:gd name="connsiteX9845" fmla="*/ 2633056 w 6610536"/>
              <a:gd name="connsiteY9845" fmla="*/ 1481378 h 6610536"/>
              <a:gd name="connsiteX9846" fmla="*/ 2638372 w 6610536"/>
              <a:gd name="connsiteY9846" fmla="*/ 1476885 h 6610536"/>
              <a:gd name="connsiteX9847" fmla="*/ 2643688 w 6610536"/>
              <a:gd name="connsiteY9847" fmla="*/ 1472393 h 6610536"/>
              <a:gd name="connsiteX9848" fmla="*/ 2646331 w 6610536"/>
              <a:gd name="connsiteY9848" fmla="*/ 1470575 h 6610536"/>
              <a:gd name="connsiteX9849" fmla="*/ 2648747 w 6610536"/>
              <a:gd name="connsiteY9849" fmla="*/ 1468982 h 6610536"/>
              <a:gd name="connsiteX9850" fmla="*/ 2651579 w 6610536"/>
              <a:gd name="connsiteY9850" fmla="*/ 1467799 h 6610536"/>
              <a:gd name="connsiteX9851" fmla="*/ 2654186 w 6610536"/>
              <a:gd name="connsiteY9851" fmla="*/ 1466840 h 6610536"/>
              <a:gd name="connsiteX9852" fmla="*/ 2656846 w 6610536"/>
              <a:gd name="connsiteY9852" fmla="*/ 1469947 h 6610536"/>
              <a:gd name="connsiteX9853" fmla="*/ 2659714 w 6610536"/>
              <a:gd name="connsiteY9853" fmla="*/ 1473261 h 6610536"/>
              <a:gd name="connsiteX9854" fmla="*/ 2666119 w 6610536"/>
              <a:gd name="connsiteY9854" fmla="*/ 1479219 h 6610536"/>
              <a:gd name="connsiteX9855" fmla="*/ 2672950 w 6610536"/>
              <a:gd name="connsiteY9855" fmla="*/ 1485159 h 6610536"/>
              <a:gd name="connsiteX9856" fmla="*/ 2679338 w 6610536"/>
              <a:gd name="connsiteY9856" fmla="*/ 1491548 h 6610536"/>
              <a:gd name="connsiteX9857" fmla="*/ 2682016 w 6610536"/>
              <a:gd name="connsiteY9857" fmla="*/ 1494225 h 6610536"/>
              <a:gd name="connsiteX9858" fmla="*/ 2684456 w 6610536"/>
              <a:gd name="connsiteY9858" fmla="*/ 1497556 h 6610536"/>
              <a:gd name="connsiteX9859" fmla="*/ 2686687 w 6610536"/>
              <a:gd name="connsiteY9859" fmla="*/ 1500680 h 6610536"/>
              <a:gd name="connsiteX9860" fmla="*/ 2687633 w 6610536"/>
              <a:gd name="connsiteY9860" fmla="*/ 1503855 h 6610536"/>
              <a:gd name="connsiteX9861" fmla="*/ 2688373 w 6610536"/>
              <a:gd name="connsiteY9861" fmla="*/ 1506823 h 6610536"/>
              <a:gd name="connsiteX9862" fmla="*/ 2688099 w 6610536"/>
              <a:gd name="connsiteY9862" fmla="*/ 1508334 h 6610536"/>
              <a:gd name="connsiteX9863" fmla="*/ 2688032 w 6610536"/>
              <a:gd name="connsiteY9863" fmla="*/ 1510049 h 6610536"/>
              <a:gd name="connsiteX9864" fmla="*/ 2687330 w 6610536"/>
              <a:gd name="connsiteY9864" fmla="*/ 1511575 h 6610536"/>
              <a:gd name="connsiteX9865" fmla="*/ 2686627 w 6610536"/>
              <a:gd name="connsiteY9865" fmla="*/ 1513102 h 6610536"/>
              <a:gd name="connsiteX9866" fmla="*/ 2685908 w 6610536"/>
              <a:gd name="connsiteY9866" fmla="*/ 1515058 h 6610536"/>
              <a:gd name="connsiteX9867" fmla="*/ 2684775 w 6610536"/>
              <a:gd name="connsiteY9867" fmla="*/ 1516601 h 6610536"/>
              <a:gd name="connsiteX9868" fmla="*/ 2689478 w 6610536"/>
              <a:gd name="connsiteY9868" fmla="*/ 1516846 h 6610536"/>
              <a:gd name="connsiteX9869" fmla="*/ 2694626 w 6610536"/>
              <a:gd name="connsiteY9869" fmla="*/ 1516642 h 6610536"/>
              <a:gd name="connsiteX9870" fmla="*/ 2699361 w 6610536"/>
              <a:gd name="connsiteY9870" fmla="*/ 1516028 h 6610536"/>
              <a:gd name="connsiteX9871" fmla="*/ 2704319 w 6610536"/>
              <a:gd name="connsiteY9871" fmla="*/ 1515189 h 6610536"/>
              <a:gd name="connsiteX9872" fmla="*/ 2714030 w 6610536"/>
              <a:gd name="connsiteY9872" fmla="*/ 1513309 h 6610536"/>
              <a:gd name="connsiteX9873" fmla="*/ 2718953 w 6610536"/>
              <a:gd name="connsiteY9873" fmla="*/ 1513330 h 6610536"/>
              <a:gd name="connsiteX9874" fmla="*/ 2723911 w 6610536"/>
              <a:gd name="connsiteY9874" fmla="*/ 1512492 h 6610536"/>
              <a:gd name="connsiteX9875" fmla="*/ 2728819 w 6610536"/>
              <a:gd name="connsiteY9875" fmla="*/ 1512940 h 6610536"/>
              <a:gd name="connsiteX9876" fmla="*/ 2732858 w 6610536"/>
              <a:gd name="connsiteY9876" fmla="*/ 1513521 h 6610536"/>
              <a:gd name="connsiteX9877" fmla="*/ 2734378 w 6610536"/>
              <a:gd name="connsiteY9877" fmla="*/ 1511801 h 6610536"/>
              <a:gd name="connsiteX9878" fmla="*/ 2736209 w 6610536"/>
              <a:gd name="connsiteY9878" fmla="*/ 1514077 h 6610536"/>
              <a:gd name="connsiteX9879" fmla="*/ 2736568 w 6610536"/>
              <a:gd name="connsiteY9879" fmla="*/ 1514435 h 6610536"/>
              <a:gd name="connsiteX9880" fmla="*/ 2738377 w 6610536"/>
              <a:gd name="connsiteY9880" fmla="*/ 1514920 h 6610536"/>
              <a:gd name="connsiteX9881" fmla="*/ 2743440 w 6610536"/>
              <a:gd name="connsiteY9881" fmla="*/ 1516862 h 6610536"/>
              <a:gd name="connsiteX9882" fmla="*/ 2745517 w 6610536"/>
              <a:gd name="connsiteY9882" fmla="*/ 1518493 h 6610536"/>
              <a:gd name="connsiteX9883" fmla="*/ 2748023 w 6610536"/>
              <a:gd name="connsiteY9883" fmla="*/ 1520109 h 6610536"/>
              <a:gd name="connsiteX9884" fmla="*/ 2750513 w 6610536"/>
              <a:gd name="connsiteY9884" fmla="*/ 1522151 h 6610536"/>
              <a:gd name="connsiteX9885" fmla="*/ 2752779 w 6610536"/>
              <a:gd name="connsiteY9885" fmla="*/ 1524418 h 6610536"/>
              <a:gd name="connsiteX9886" fmla="*/ 2752794 w 6610536"/>
              <a:gd name="connsiteY9886" fmla="*/ 1524436 h 6610536"/>
              <a:gd name="connsiteX9887" fmla="*/ 2756239 w 6610536"/>
              <a:gd name="connsiteY9887" fmla="*/ 1525669 h 6610536"/>
              <a:gd name="connsiteX9888" fmla="*/ 2760207 w 6610536"/>
              <a:gd name="connsiteY9888" fmla="*/ 1527348 h 6610536"/>
              <a:gd name="connsiteX9889" fmla="*/ 2760038 w 6610536"/>
              <a:gd name="connsiteY9889" fmla="*/ 1524989 h 6610536"/>
              <a:gd name="connsiteX9890" fmla="*/ 2760189 w 6610536"/>
              <a:gd name="connsiteY9890" fmla="*/ 1521129 h 6610536"/>
              <a:gd name="connsiteX9891" fmla="*/ 2760341 w 6610536"/>
              <a:gd name="connsiteY9891" fmla="*/ 1517269 h 6610536"/>
              <a:gd name="connsiteX9892" fmla="*/ 2761146 w 6610536"/>
              <a:gd name="connsiteY9892" fmla="*/ 1513168 h 6610536"/>
              <a:gd name="connsiteX9893" fmla="*/ 2762736 w 6610536"/>
              <a:gd name="connsiteY9893" fmla="*/ 1505396 h 6610536"/>
              <a:gd name="connsiteX9894" fmla="*/ 2765408 w 6610536"/>
              <a:gd name="connsiteY9894" fmla="*/ 1497368 h 6610536"/>
              <a:gd name="connsiteX9895" fmla="*/ 2765611 w 6610536"/>
              <a:gd name="connsiteY9895" fmla="*/ 1496685 h 6610536"/>
              <a:gd name="connsiteX9896" fmla="*/ 2760971 w 6610536"/>
              <a:gd name="connsiteY9896" fmla="*/ 1493291 h 6610536"/>
              <a:gd name="connsiteX9897" fmla="*/ 2755747 w 6610536"/>
              <a:gd name="connsiteY9897" fmla="*/ 1490297 h 6610536"/>
              <a:gd name="connsiteX9898" fmla="*/ 2752383 w 6610536"/>
              <a:gd name="connsiteY9898" fmla="*/ 1488853 h 6610536"/>
              <a:gd name="connsiteX9899" fmla="*/ 2751092 w 6610536"/>
              <a:gd name="connsiteY9899" fmla="*/ 1490939 h 6610536"/>
              <a:gd name="connsiteX9900" fmla="*/ 2748380 w 6610536"/>
              <a:gd name="connsiteY9900" fmla="*/ 1495321 h 6610536"/>
              <a:gd name="connsiteX9901" fmla="*/ 2745042 w 6610536"/>
              <a:gd name="connsiteY9901" fmla="*/ 1499075 h 6610536"/>
              <a:gd name="connsiteX9902" fmla="*/ 2741077 w 6610536"/>
              <a:gd name="connsiteY9902" fmla="*/ 1502205 h 6610536"/>
              <a:gd name="connsiteX9903" fmla="*/ 2736918 w 6610536"/>
              <a:gd name="connsiteY9903" fmla="*/ 1504693 h 6610536"/>
              <a:gd name="connsiteX9904" fmla="*/ 2732552 w 6610536"/>
              <a:gd name="connsiteY9904" fmla="*/ 1506975 h 6610536"/>
              <a:gd name="connsiteX9905" fmla="*/ 2730176 w 6610536"/>
              <a:gd name="connsiteY9905" fmla="*/ 1507263 h 6610536"/>
              <a:gd name="connsiteX9906" fmla="*/ 2727802 w 6610536"/>
              <a:gd name="connsiteY9906" fmla="*/ 1507549 h 6610536"/>
              <a:gd name="connsiteX9907" fmla="*/ 2725638 w 6610536"/>
              <a:gd name="connsiteY9907" fmla="*/ 1508042 h 6610536"/>
              <a:gd name="connsiteX9908" fmla="*/ 2723056 w 6610536"/>
              <a:gd name="connsiteY9908" fmla="*/ 1508119 h 6610536"/>
              <a:gd name="connsiteX9909" fmla="*/ 2720706 w 6610536"/>
              <a:gd name="connsiteY9909" fmla="*/ 1507544 h 6610536"/>
              <a:gd name="connsiteX9910" fmla="*/ 2718345 w 6610536"/>
              <a:gd name="connsiteY9910" fmla="*/ 1507400 h 6610536"/>
              <a:gd name="connsiteX9911" fmla="*/ 2716011 w 6610536"/>
              <a:gd name="connsiteY9911" fmla="*/ 1506394 h 6610536"/>
              <a:gd name="connsiteX9912" fmla="*/ 2713675 w 6610536"/>
              <a:gd name="connsiteY9912" fmla="*/ 1505390 h 6610536"/>
              <a:gd name="connsiteX9913" fmla="*/ 2711132 w 6610536"/>
              <a:gd name="connsiteY9913" fmla="*/ 1504175 h 6610536"/>
              <a:gd name="connsiteX9914" fmla="*/ 2708822 w 6610536"/>
              <a:gd name="connsiteY9914" fmla="*/ 1502309 h 6610536"/>
              <a:gd name="connsiteX9915" fmla="*/ 2706514 w 6610536"/>
              <a:gd name="connsiteY9915" fmla="*/ 1500444 h 6610536"/>
              <a:gd name="connsiteX9916" fmla="*/ 2704647 w 6610536"/>
              <a:gd name="connsiteY9916" fmla="*/ 1498134 h 6610536"/>
              <a:gd name="connsiteX9917" fmla="*/ 2702363 w 6610536"/>
              <a:gd name="connsiteY9917" fmla="*/ 1495406 h 6610536"/>
              <a:gd name="connsiteX9918" fmla="*/ 2700080 w 6610536"/>
              <a:gd name="connsiteY9918" fmla="*/ 1492680 h 6610536"/>
              <a:gd name="connsiteX9919" fmla="*/ 2703665 w 6610536"/>
              <a:gd name="connsiteY9919" fmla="*/ 1487843 h 6610536"/>
              <a:gd name="connsiteX9920" fmla="*/ 2706389 w 6610536"/>
              <a:gd name="connsiteY9920" fmla="*/ 1483031 h 6610536"/>
              <a:gd name="connsiteX9921" fmla="*/ 2711615 w 6610536"/>
              <a:gd name="connsiteY9921" fmla="*/ 1473629 h 6610536"/>
              <a:gd name="connsiteX9922" fmla="*/ 2714561 w 6610536"/>
              <a:gd name="connsiteY9922" fmla="*/ 1468595 h 6610536"/>
              <a:gd name="connsiteX9923" fmla="*/ 2718356 w 6610536"/>
              <a:gd name="connsiteY9923" fmla="*/ 1463966 h 6610536"/>
              <a:gd name="connsiteX9924" fmla="*/ 2720572 w 6610536"/>
              <a:gd name="connsiteY9924" fmla="*/ 1461751 h 6610536"/>
              <a:gd name="connsiteX9925" fmla="*/ 2723010 w 6610536"/>
              <a:gd name="connsiteY9925" fmla="*/ 1459311 h 6610536"/>
              <a:gd name="connsiteX9926" fmla="*/ 2725878 w 6610536"/>
              <a:gd name="connsiteY9926" fmla="*/ 1456861 h 6610536"/>
              <a:gd name="connsiteX9927" fmla="*/ 2729385 w 6610536"/>
              <a:gd name="connsiteY9927" fmla="*/ 1454605 h 6610536"/>
              <a:gd name="connsiteX9928" fmla="*/ 2730652 w 6610536"/>
              <a:gd name="connsiteY9928" fmla="*/ 1455427 h 6610536"/>
              <a:gd name="connsiteX9929" fmla="*/ 2732544 w 6610536"/>
              <a:gd name="connsiteY9929" fmla="*/ 1456877 h 6610536"/>
              <a:gd name="connsiteX9930" fmla="*/ 2732622 w 6610536"/>
              <a:gd name="connsiteY9930" fmla="*/ 1456965 h 6610536"/>
              <a:gd name="connsiteX9931" fmla="*/ 2733869 w 6610536"/>
              <a:gd name="connsiteY9931" fmla="*/ 1455044 h 6610536"/>
              <a:gd name="connsiteX9932" fmla="*/ 2736562 w 6610536"/>
              <a:gd name="connsiteY9932" fmla="*/ 1451940 h 6610536"/>
              <a:gd name="connsiteX9933" fmla="*/ 2740110 w 6610536"/>
              <a:gd name="connsiteY9933" fmla="*/ 1448802 h 6610536"/>
              <a:gd name="connsiteX9934" fmla="*/ 2743848 w 6610536"/>
              <a:gd name="connsiteY9934" fmla="*/ 1446298 h 6610536"/>
              <a:gd name="connsiteX9935" fmla="*/ 2747774 w 6610536"/>
              <a:gd name="connsiteY9935" fmla="*/ 1444427 h 6610536"/>
              <a:gd name="connsiteX9936" fmla="*/ 2752128 w 6610536"/>
              <a:gd name="connsiteY9936" fmla="*/ 1442540 h 6610536"/>
              <a:gd name="connsiteX9937" fmla="*/ 2756669 w 6610536"/>
              <a:gd name="connsiteY9937" fmla="*/ 1441287 h 6610536"/>
              <a:gd name="connsiteX9938" fmla="*/ 2760747 w 6610536"/>
              <a:gd name="connsiteY9938" fmla="*/ 1440905 h 6610536"/>
              <a:gd name="connsiteX9939" fmla="*/ 2765444 w 6610536"/>
              <a:gd name="connsiteY9939" fmla="*/ 1441143 h 6610536"/>
              <a:gd name="connsiteX9940" fmla="*/ 2769692 w 6610536"/>
              <a:gd name="connsiteY9940" fmla="*/ 1441826 h 6610536"/>
              <a:gd name="connsiteX9941" fmla="*/ 2771987 w 6610536"/>
              <a:gd name="connsiteY9941" fmla="*/ 1443229 h 6610536"/>
              <a:gd name="connsiteX9942" fmla="*/ 2774043 w 6610536"/>
              <a:gd name="connsiteY9942" fmla="*/ 1445285 h 6610536"/>
              <a:gd name="connsiteX9943" fmla="*/ 2775052 w 6610536"/>
              <a:gd name="connsiteY9943" fmla="*/ 1446741 h 6610536"/>
              <a:gd name="connsiteX9944" fmla="*/ 2775840 w 6610536"/>
              <a:gd name="connsiteY9944" fmla="*/ 1448417 h 6610536"/>
              <a:gd name="connsiteX9945" fmla="*/ 2775976 w 6610536"/>
              <a:gd name="connsiteY9945" fmla="*/ 1450337 h 6610536"/>
              <a:gd name="connsiteX9946" fmla="*/ 2775907 w 6610536"/>
              <a:gd name="connsiteY9946" fmla="*/ 1452052 h 6610536"/>
              <a:gd name="connsiteX9947" fmla="*/ 2775203 w 6610536"/>
              <a:gd name="connsiteY9947" fmla="*/ 1453578 h 6610536"/>
              <a:gd name="connsiteX9948" fmla="*/ 2774706 w 6610536"/>
              <a:gd name="connsiteY9948" fmla="*/ 1455308 h 6610536"/>
              <a:gd name="connsiteX9949" fmla="*/ 2772629 w 6610536"/>
              <a:gd name="connsiteY9949" fmla="*/ 1459028 h 6610536"/>
              <a:gd name="connsiteX9950" fmla="*/ 2770774 w 6610536"/>
              <a:gd name="connsiteY9950" fmla="*/ 1462526 h 6610536"/>
              <a:gd name="connsiteX9951" fmla="*/ 2768922 w 6610536"/>
              <a:gd name="connsiteY9951" fmla="*/ 1466021 h 6610536"/>
              <a:gd name="connsiteX9952" fmla="*/ 2768853 w 6610536"/>
              <a:gd name="connsiteY9952" fmla="*/ 1467736 h 6610536"/>
              <a:gd name="connsiteX9953" fmla="*/ 2768356 w 6610536"/>
              <a:gd name="connsiteY9953" fmla="*/ 1469467 h 6610536"/>
              <a:gd name="connsiteX9954" fmla="*/ 2772123 w 6610536"/>
              <a:gd name="connsiteY9954" fmla="*/ 1471452 h 6610536"/>
              <a:gd name="connsiteX9955" fmla="*/ 2773519 w 6610536"/>
              <a:gd name="connsiteY9955" fmla="*/ 1472163 h 6610536"/>
              <a:gd name="connsiteX9956" fmla="*/ 2774995 w 6610536"/>
              <a:gd name="connsiteY9956" fmla="*/ 1465940 h 6610536"/>
              <a:gd name="connsiteX9957" fmla="*/ 2775988 w 6610536"/>
              <a:gd name="connsiteY9957" fmla="*/ 1462475 h 6610536"/>
              <a:gd name="connsiteX9958" fmla="*/ 2776569 w 6610536"/>
              <a:gd name="connsiteY9958" fmla="*/ 1458599 h 6610536"/>
              <a:gd name="connsiteX9959" fmla="*/ 2776927 w 6610536"/>
              <a:gd name="connsiteY9959" fmla="*/ 1454942 h 6610536"/>
              <a:gd name="connsiteX9960" fmla="*/ 2776857 w 6610536"/>
              <a:gd name="connsiteY9960" fmla="*/ 1451305 h 6610536"/>
              <a:gd name="connsiteX9961" fmla="*/ 2776133 w 6610536"/>
              <a:gd name="connsiteY9961" fmla="*/ 1447907 h 6610536"/>
              <a:gd name="connsiteX9962" fmla="*/ 2775411 w 6610536"/>
              <a:gd name="connsiteY9962" fmla="*/ 1444510 h 6610536"/>
              <a:gd name="connsiteX9963" fmla="*/ 2774464 w 6610536"/>
              <a:gd name="connsiteY9963" fmla="*/ 1441335 h 6610536"/>
              <a:gd name="connsiteX9964" fmla="*/ 2772868 w 6610536"/>
              <a:gd name="connsiteY9964" fmla="*/ 1438400 h 6610536"/>
              <a:gd name="connsiteX9965" fmla="*/ 2770858 w 6610536"/>
              <a:gd name="connsiteY9965" fmla="*/ 1435054 h 6610536"/>
              <a:gd name="connsiteX9966" fmla="*/ 2768385 w 6610536"/>
              <a:gd name="connsiteY9966" fmla="*/ 1432581 h 6610536"/>
              <a:gd name="connsiteX9967" fmla="*/ 2765294 w 6610536"/>
              <a:gd name="connsiteY9967" fmla="*/ 1429490 h 6610536"/>
              <a:gd name="connsiteX9968" fmla="*/ 2761759 w 6610536"/>
              <a:gd name="connsiteY9968" fmla="*/ 1426845 h 6610536"/>
              <a:gd name="connsiteX9969" fmla="*/ 2757588 w 6610536"/>
              <a:gd name="connsiteY9969" fmla="*/ 1424011 h 6610536"/>
              <a:gd name="connsiteX9970" fmla="*/ 2752747 w 6610536"/>
              <a:gd name="connsiteY9970" fmla="*/ 1421847 h 6610536"/>
              <a:gd name="connsiteX9971" fmla="*/ 2759519 w 6610536"/>
              <a:gd name="connsiteY9971" fmla="*/ 1413014 h 6610536"/>
              <a:gd name="connsiteX9972" fmla="*/ 2766686 w 6610536"/>
              <a:gd name="connsiteY9972" fmla="*/ 1405024 h 6610536"/>
              <a:gd name="connsiteX9973" fmla="*/ 2773820 w 6610536"/>
              <a:gd name="connsiteY9973" fmla="*/ 1397890 h 6610536"/>
              <a:gd name="connsiteX9974" fmla="*/ 2781554 w 6610536"/>
              <a:gd name="connsiteY9974" fmla="*/ 1391804 h 6610536"/>
              <a:gd name="connsiteX9975" fmla="*/ 2788620 w 6610536"/>
              <a:gd name="connsiteY9975" fmla="*/ 1386387 h 6610536"/>
              <a:gd name="connsiteX9976" fmla="*/ 2796526 w 6610536"/>
              <a:gd name="connsiteY9976" fmla="*/ 1381365 h 6610536"/>
              <a:gd name="connsiteX9977" fmla="*/ 2803969 w 6610536"/>
              <a:gd name="connsiteY9977" fmla="*/ 1377218 h 6610536"/>
              <a:gd name="connsiteX9978" fmla="*/ 2811603 w 6610536"/>
              <a:gd name="connsiteY9978" fmla="*/ 1373704 h 6610536"/>
              <a:gd name="connsiteX9979" fmla="*/ 2819220 w 6610536"/>
              <a:gd name="connsiteY9979" fmla="*/ 1370621 h 6610536"/>
              <a:gd name="connsiteX9980" fmla="*/ 2827231 w 6610536"/>
              <a:gd name="connsiteY9980" fmla="*/ 1368379 h 6610536"/>
              <a:gd name="connsiteX9981" fmla="*/ 2834796 w 6610536"/>
              <a:gd name="connsiteY9981" fmla="*/ 1366581 h 6610536"/>
              <a:gd name="connsiteX9982" fmla="*/ 2842997 w 6610536"/>
              <a:gd name="connsiteY9982" fmla="*/ 1364974 h 6610536"/>
              <a:gd name="connsiteX9983" fmla="*/ 2850753 w 6610536"/>
              <a:gd name="connsiteY9983" fmla="*/ 1363813 h 6610536"/>
              <a:gd name="connsiteX9984" fmla="*/ 2858301 w 6610536"/>
              <a:gd name="connsiteY9984" fmla="*/ 1362443 h 6610536"/>
              <a:gd name="connsiteX9985" fmla="*/ 2866449 w 6610536"/>
              <a:gd name="connsiteY9985" fmla="*/ 1362123 h 6610536"/>
              <a:gd name="connsiteX9986" fmla="*/ 2873965 w 6610536"/>
              <a:gd name="connsiteY9986" fmla="*/ 1361615 h 6610536"/>
              <a:gd name="connsiteX9987" fmla="*/ 2889185 w 6610536"/>
              <a:gd name="connsiteY9987" fmla="*/ 1361229 h 6610536"/>
              <a:gd name="connsiteX9988" fmla="*/ 2904403 w 6610536"/>
              <a:gd name="connsiteY9988" fmla="*/ 1360843 h 6610536"/>
              <a:gd name="connsiteX9989" fmla="*/ 2919177 w 6610536"/>
              <a:gd name="connsiteY9989" fmla="*/ 1360906 h 6610536"/>
              <a:gd name="connsiteX9990" fmla="*/ 2926262 w 6610536"/>
              <a:gd name="connsiteY9990" fmla="*/ 1360412 h 6610536"/>
              <a:gd name="connsiteX9991" fmla="*/ 2932904 w 6610536"/>
              <a:gd name="connsiteY9991" fmla="*/ 1360365 h 6610536"/>
              <a:gd name="connsiteX9992" fmla="*/ 2939801 w 6610536"/>
              <a:gd name="connsiteY9992" fmla="*/ 1359236 h 6610536"/>
              <a:gd name="connsiteX9993" fmla="*/ 2946474 w 6610536"/>
              <a:gd name="connsiteY9993" fmla="*/ 1358331 h 6610536"/>
              <a:gd name="connsiteX9994" fmla="*/ 2952735 w 6610536"/>
              <a:gd name="connsiteY9994" fmla="*/ 1357014 h 6610536"/>
              <a:gd name="connsiteX9995" fmla="*/ 2959015 w 6610536"/>
              <a:gd name="connsiteY9995" fmla="*/ 1355269 h 6610536"/>
              <a:gd name="connsiteX9996" fmla="*/ 2964881 w 6610536"/>
              <a:gd name="connsiteY9996" fmla="*/ 1353109 h 6610536"/>
              <a:gd name="connsiteX9997" fmla="*/ 2970763 w 6610536"/>
              <a:gd name="connsiteY9997" fmla="*/ 1350523 h 6610536"/>
              <a:gd name="connsiteX9998" fmla="*/ 2976252 w 6610536"/>
              <a:gd name="connsiteY9998" fmla="*/ 1347096 h 6610536"/>
              <a:gd name="connsiteX9999" fmla="*/ 2981741 w 6610536"/>
              <a:gd name="connsiteY9999" fmla="*/ 1343668 h 6610536"/>
              <a:gd name="connsiteX10000" fmla="*/ 2982426 w 6610536"/>
              <a:gd name="connsiteY10000" fmla="*/ 1342569 h 6610536"/>
              <a:gd name="connsiteX10001" fmla="*/ 2982873 w 6610536"/>
              <a:gd name="connsiteY10001" fmla="*/ 1342122 h 6610536"/>
              <a:gd name="connsiteX10002" fmla="*/ 2982733 w 6610536"/>
              <a:gd name="connsiteY10002" fmla="*/ 1340202 h 6610536"/>
              <a:gd name="connsiteX10003" fmla="*/ 2982614 w 6610536"/>
              <a:gd name="connsiteY10003" fmla="*/ 1337851 h 6610536"/>
              <a:gd name="connsiteX10004" fmla="*/ 2982285 w 6610536"/>
              <a:gd name="connsiteY10004" fmla="*/ 1335294 h 6610536"/>
              <a:gd name="connsiteX10005" fmla="*/ 2981752 w 6610536"/>
              <a:gd name="connsiteY10005" fmla="*/ 1332532 h 6610536"/>
              <a:gd name="connsiteX10006" fmla="*/ 2981423 w 6610536"/>
              <a:gd name="connsiteY10006" fmla="*/ 1329974 h 6610536"/>
              <a:gd name="connsiteX10007" fmla="*/ 2981748 w 6610536"/>
              <a:gd name="connsiteY10007" fmla="*/ 1327179 h 6610536"/>
              <a:gd name="connsiteX10008" fmla="*/ 2982004 w 6610536"/>
              <a:gd name="connsiteY10008" fmla="*/ 1326098 h 6610536"/>
              <a:gd name="connsiteX10009" fmla="*/ 2982467 w 6610536"/>
              <a:gd name="connsiteY10009" fmla="*/ 1325222 h 6610536"/>
              <a:gd name="connsiteX10010" fmla="*/ 2984986 w 6610536"/>
              <a:gd name="connsiteY10010" fmla="*/ 1321055 h 6610536"/>
              <a:gd name="connsiteX10011" fmla="*/ 2987919 w 6610536"/>
              <a:gd name="connsiteY10011" fmla="*/ 1317300 h 6610536"/>
              <a:gd name="connsiteX10012" fmla="*/ 2990849 w 6610536"/>
              <a:gd name="connsiteY10012" fmla="*/ 1313543 h 6610536"/>
              <a:gd name="connsiteX10013" fmla="*/ 2993542 w 6610536"/>
              <a:gd name="connsiteY10013" fmla="*/ 1310439 h 6610536"/>
              <a:gd name="connsiteX10014" fmla="*/ 2996662 w 6610536"/>
              <a:gd name="connsiteY10014" fmla="*/ 1307318 h 6610536"/>
              <a:gd name="connsiteX10015" fmla="*/ 2999990 w 6610536"/>
              <a:gd name="connsiteY10015" fmla="*/ 1304403 h 6610536"/>
              <a:gd name="connsiteX10016" fmla="*/ 3002871 w 6610536"/>
              <a:gd name="connsiteY10016" fmla="*/ 1301934 h 6610536"/>
              <a:gd name="connsiteX10017" fmla="*/ 3006180 w 6610536"/>
              <a:gd name="connsiteY10017" fmla="*/ 1299449 h 6610536"/>
              <a:gd name="connsiteX10018" fmla="*/ 3009457 w 6610536"/>
              <a:gd name="connsiteY10018" fmla="*/ 1297822 h 6610536"/>
              <a:gd name="connsiteX10019" fmla="*/ 3012527 w 6610536"/>
              <a:gd name="connsiteY10019" fmla="*/ 1295987 h 6610536"/>
              <a:gd name="connsiteX10020" fmla="*/ 3016232 w 6610536"/>
              <a:gd name="connsiteY10020" fmla="*/ 1294342 h 6610536"/>
              <a:gd name="connsiteX10021" fmla="*/ 3019508 w 6610536"/>
              <a:gd name="connsiteY10021" fmla="*/ 1292715 h 6610536"/>
              <a:gd name="connsiteX10022" fmla="*/ 3022974 w 6610536"/>
              <a:gd name="connsiteY10022" fmla="*/ 1291721 h 6610536"/>
              <a:gd name="connsiteX10023" fmla="*/ 3026867 w 6610536"/>
              <a:gd name="connsiteY10023" fmla="*/ 1290712 h 6610536"/>
              <a:gd name="connsiteX10024" fmla="*/ 3030316 w 6610536"/>
              <a:gd name="connsiteY10024" fmla="*/ 1290148 h 6610536"/>
              <a:gd name="connsiteX10025" fmla="*/ 3033764 w 6610536"/>
              <a:gd name="connsiteY10025" fmla="*/ 1289584 h 6610536"/>
              <a:gd name="connsiteX10026" fmla="*/ 3041485 w 6610536"/>
              <a:gd name="connsiteY10026" fmla="*/ 1289280 h 6610536"/>
              <a:gd name="connsiteX10027" fmla="*/ 3048966 w 6610536"/>
              <a:gd name="connsiteY10027" fmla="*/ 1289627 h 6610536"/>
              <a:gd name="connsiteX10028" fmla="*/ 3056638 w 6610536"/>
              <a:gd name="connsiteY10028" fmla="*/ 1290610 h 6610536"/>
              <a:gd name="connsiteX10029" fmla="*/ 3064480 w 6610536"/>
              <a:gd name="connsiteY10029" fmla="*/ 1292658 h 6610536"/>
              <a:gd name="connsiteX10030" fmla="*/ 3072735 w 6610536"/>
              <a:gd name="connsiteY10030" fmla="*/ 1295115 h 6610536"/>
              <a:gd name="connsiteX10031" fmla="*/ 3081162 w 6610536"/>
              <a:gd name="connsiteY10031" fmla="*/ 1298640 h 6610536"/>
              <a:gd name="connsiteX10032" fmla="*/ 3089810 w 6610536"/>
              <a:gd name="connsiteY10032" fmla="*/ 1301940 h 6610536"/>
              <a:gd name="connsiteX10033" fmla="*/ 3098410 w 6610536"/>
              <a:gd name="connsiteY10033" fmla="*/ 1306526 h 6610536"/>
              <a:gd name="connsiteX10034" fmla="*/ 3100726 w 6610536"/>
              <a:gd name="connsiteY10034" fmla="*/ 1307505 h 6610536"/>
              <a:gd name="connsiteX10035" fmla="*/ 3103078 w 6610536"/>
              <a:gd name="connsiteY10035" fmla="*/ 1307627 h 6610536"/>
              <a:gd name="connsiteX10036" fmla="*/ 3105652 w 6610536"/>
              <a:gd name="connsiteY10036" fmla="*/ 1307526 h 6610536"/>
              <a:gd name="connsiteX10037" fmla="*/ 3108241 w 6610536"/>
              <a:gd name="connsiteY10037" fmla="*/ 1306996 h 6610536"/>
              <a:gd name="connsiteX10038" fmla="*/ 3113217 w 6610536"/>
              <a:gd name="connsiteY10038" fmla="*/ 1305729 h 6610536"/>
              <a:gd name="connsiteX10039" fmla="*/ 3115139 w 6610536"/>
              <a:gd name="connsiteY10039" fmla="*/ 1305868 h 6610536"/>
              <a:gd name="connsiteX10040" fmla="*/ 3116855 w 6610536"/>
              <a:gd name="connsiteY10040" fmla="*/ 1305800 h 6610536"/>
              <a:gd name="connsiteX10041" fmla="*/ 3118520 w 6610536"/>
              <a:gd name="connsiteY10041" fmla="*/ 1307019 h 6610536"/>
              <a:gd name="connsiteX10042" fmla="*/ 3120185 w 6610536"/>
              <a:gd name="connsiteY10042" fmla="*/ 1308240 h 6610536"/>
              <a:gd name="connsiteX10043" fmla="*/ 3123482 w 6610536"/>
              <a:gd name="connsiteY10043" fmla="*/ 1311535 h 6610536"/>
              <a:gd name="connsiteX10044" fmla="*/ 3126555 w 6610536"/>
              <a:gd name="connsiteY10044" fmla="*/ 1315054 h 6610536"/>
              <a:gd name="connsiteX10045" fmla="*/ 3129611 w 6610536"/>
              <a:gd name="connsiteY10045" fmla="*/ 1319003 h 6610536"/>
              <a:gd name="connsiteX10046" fmla="*/ 3132446 w 6610536"/>
              <a:gd name="connsiteY10046" fmla="*/ 1323175 h 6610536"/>
              <a:gd name="connsiteX10047" fmla="*/ 3135726 w 6610536"/>
              <a:gd name="connsiteY10047" fmla="*/ 1326901 h 6610536"/>
              <a:gd name="connsiteX10048" fmla="*/ 3139451 w 6610536"/>
              <a:gd name="connsiteY10048" fmla="*/ 1330180 h 6610536"/>
              <a:gd name="connsiteX10049" fmla="*/ 3141543 w 6610536"/>
              <a:gd name="connsiteY10049" fmla="*/ 1331382 h 6610536"/>
              <a:gd name="connsiteX10050" fmla="*/ 3143433 w 6610536"/>
              <a:gd name="connsiteY10050" fmla="*/ 1332378 h 6610536"/>
              <a:gd name="connsiteX10051" fmla="*/ 3148908 w 6610536"/>
              <a:gd name="connsiteY10051" fmla="*/ 1334733 h 6610536"/>
              <a:gd name="connsiteX10052" fmla="*/ 3154812 w 6610536"/>
              <a:gd name="connsiteY10052" fmla="*/ 1337069 h 6610536"/>
              <a:gd name="connsiteX10053" fmla="*/ 3160321 w 6610536"/>
              <a:gd name="connsiteY10053" fmla="*/ 1338566 h 6610536"/>
              <a:gd name="connsiteX10054" fmla="*/ 3165829 w 6610536"/>
              <a:gd name="connsiteY10054" fmla="*/ 1340062 h 6610536"/>
              <a:gd name="connsiteX10055" fmla="*/ 3176863 w 6610536"/>
              <a:gd name="connsiteY10055" fmla="*/ 1342625 h 6610536"/>
              <a:gd name="connsiteX10056" fmla="*/ 3187932 w 6610536"/>
              <a:gd name="connsiteY10056" fmla="*/ 1344331 h 6610536"/>
              <a:gd name="connsiteX10057" fmla="*/ 3198347 w 6610536"/>
              <a:gd name="connsiteY10057" fmla="*/ 1346277 h 6610536"/>
              <a:gd name="connsiteX10058" fmla="*/ 3203222 w 6610536"/>
              <a:gd name="connsiteY10058" fmla="*/ 1347584 h 6610536"/>
              <a:gd name="connsiteX10059" fmla="*/ 3208302 w 6610536"/>
              <a:gd name="connsiteY10059" fmla="*/ 1349098 h 6610536"/>
              <a:gd name="connsiteX10060" fmla="*/ 3212952 w 6610536"/>
              <a:gd name="connsiteY10060" fmla="*/ 1350629 h 6610536"/>
              <a:gd name="connsiteX10061" fmla="*/ 3217398 w 6610536"/>
              <a:gd name="connsiteY10061" fmla="*/ 1351952 h 6610536"/>
              <a:gd name="connsiteX10062" fmla="*/ 3221585 w 6610536"/>
              <a:gd name="connsiteY10062" fmla="*/ 1354357 h 6610536"/>
              <a:gd name="connsiteX10063" fmla="*/ 3225121 w 6610536"/>
              <a:gd name="connsiteY10063" fmla="*/ 1357001 h 6610536"/>
              <a:gd name="connsiteX10064" fmla="*/ 3226186 w 6610536"/>
              <a:gd name="connsiteY10064" fmla="*/ 1357174 h 6610536"/>
              <a:gd name="connsiteX10065" fmla="*/ 3227232 w 6610536"/>
              <a:gd name="connsiteY10065" fmla="*/ 1357774 h 6610536"/>
              <a:gd name="connsiteX10066" fmla="*/ 3229171 w 6610536"/>
              <a:gd name="connsiteY10066" fmla="*/ 1357485 h 6610536"/>
              <a:gd name="connsiteX10067" fmla="*/ 3231350 w 6610536"/>
              <a:gd name="connsiteY10067" fmla="*/ 1356541 h 6610536"/>
              <a:gd name="connsiteX10068" fmla="*/ 3233546 w 6610536"/>
              <a:gd name="connsiteY10068" fmla="*/ 1355169 h 6610536"/>
              <a:gd name="connsiteX10069" fmla="*/ 3234198 w 6610536"/>
              <a:gd name="connsiteY10069" fmla="*/ 1354734 h 6610536"/>
              <a:gd name="connsiteX10070" fmla="*/ 3234257 w 6610536"/>
              <a:gd name="connsiteY10070" fmla="*/ 1354458 h 6610536"/>
              <a:gd name="connsiteX10071" fmla="*/ 3235489 w 6610536"/>
              <a:gd name="connsiteY10071" fmla="*/ 1350342 h 6610536"/>
              <a:gd name="connsiteX10072" fmla="*/ 3236894 w 6610536"/>
              <a:gd name="connsiteY10072" fmla="*/ 1347289 h 6610536"/>
              <a:gd name="connsiteX10073" fmla="*/ 3237871 w 6610536"/>
              <a:gd name="connsiteY10073" fmla="*/ 1344251 h 6610536"/>
              <a:gd name="connsiteX10074" fmla="*/ 3240870 w 6610536"/>
              <a:gd name="connsiteY10074" fmla="*/ 1338781 h 6610536"/>
              <a:gd name="connsiteX10075" fmla="*/ 3245140 w 6610536"/>
              <a:gd name="connsiteY10075" fmla="*/ 1333688 h 6610536"/>
              <a:gd name="connsiteX10076" fmla="*/ 3249168 w 6610536"/>
              <a:gd name="connsiteY10076" fmla="*/ 1329246 h 6610536"/>
              <a:gd name="connsiteX10077" fmla="*/ 3253832 w 6610536"/>
              <a:gd name="connsiteY10077" fmla="*/ 1324993 h 6610536"/>
              <a:gd name="connsiteX10078" fmla="*/ 3259148 w 6610536"/>
              <a:gd name="connsiteY10078" fmla="*/ 1320503 h 6610536"/>
              <a:gd name="connsiteX10079" fmla="*/ 3265084 w 6610536"/>
              <a:gd name="connsiteY10079" fmla="*/ 1316628 h 6610536"/>
              <a:gd name="connsiteX10080" fmla="*/ 3271001 w 6610536"/>
              <a:gd name="connsiteY10080" fmla="*/ 1313182 h 6610536"/>
              <a:gd name="connsiteX10081" fmla="*/ 3277158 w 6610536"/>
              <a:gd name="connsiteY10081" fmla="*/ 1309086 h 6610536"/>
              <a:gd name="connsiteX10082" fmla="*/ 3290725 w 6610536"/>
              <a:gd name="connsiteY10082" fmla="*/ 1301698 h 6610536"/>
              <a:gd name="connsiteX10083" fmla="*/ 3304944 w 6610536"/>
              <a:gd name="connsiteY10083" fmla="*/ 1294074 h 6610536"/>
              <a:gd name="connsiteX10084" fmla="*/ 3311960 w 6610536"/>
              <a:gd name="connsiteY10084" fmla="*/ 1289942 h 6610536"/>
              <a:gd name="connsiteX10085" fmla="*/ 3319197 w 6610536"/>
              <a:gd name="connsiteY10085" fmla="*/ 1285589 h 6610536"/>
              <a:gd name="connsiteX10086" fmla="*/ 3326023 w 6610536"/>
              <a:gd name="connsiteY10086" fmla="*/ 1280823 h 6610536"/>
              <a:gd name="connsiteX10087" fmla="*/ 3332849 w 6610536"/>
              <a:gd name="connsiteY10087" fmla="*/ 1276058 h 6610536"/>
              <a:gd name="connsiteX10088" fmla="*/ 3341028 w 6610536"/>
              <a:gd name="connsiteY10088" fmla="*/ 1269527 h 6610536"/>
              <a:gd name="connsiteX10089" fmla="*/ 3349449 w 6610536"/>
              <a:gd name="connsiteY10089" fmla="*/ 1262342 h 6610536"/>
              <a:gd name="connsiteX10090" fmla="*/ 3358366 w 6610536"/>
              <a:gd name="connsiteY10090" fmla="*/ 1253425 h 6610536"/>
              <a:gd name="connsiteX10091" fmla="*/ 3367315 w 6610536"/>
              <a:gd name="connsiteY10091" fmla="*/ 1243653 h 6610536"/>
              <a:gd name="connsiteX10092" fmla="*/ 3376710 w 6610536"/>
              <a:gd name="connsiteY10092" fmla="*/ 1233431 h 6610536"/>
              <a:gd name="connsiteX10093" fmla="*/ 3385713 w 6610536"/>
              <a:gd name="connsiteY10093" fmla="*/ 1222371 h 6610536"/>
              <a:gd name="connsiteX10094" fmla="*/ 3394302 w 6610536"/>
              <a:gd name="connsiteY10094" fmla="*/ 1210896 h 6610536"/>
              <a:gd name="connsiteX10095" fmla="*/ 3402924 w 6610536"/>
              <a:gd name="connsiteY10095" fmla="*/ 1198565 h 6610536"/>
              <a:gd name="connsiteX10096" fmla="*/ 3410276 w 6610536"/>
              <a:gd name="connsiteY10096" fmla="*/ 1185856 h 6610536"/>
              <a:gd name="connsiteX10097" fmla="*/ 3413738 w 6610536"/>
              <a:gd name="connsiteY10097" fmla="*/ 1179509 h 6610536"/>
              <a:gd name="connsiteX10098" fmla="*/ 3416995 w 6610536"/>
              <a:gd name="connsiteY10098" fmla="*/ 1172958 h 6610536"/>
              <a:gd name="connsiteX10099" fmla="*/ 3420028 w 6610536"/>
              <a:gd name="connsiteY10099" fmla="*/ 1166627 h 6610536"/>
              <a:gd name="connsiteX10100" fmla="*/ 3423077 w 6610536"/>
              <a:gd name="connsiteY10100" fmla="*/ 1159869 h 6610536"/>
              <a:gd name="connsiteX10101" fmla="*/ 3425458 w 6610536"/>
              <a:gd name="connsiteY10101" fmla="*/ 1153780 h 6610536"/>
              <a:gd name="connsiteX10102" fmla="*/ 3428078 w 6610536"/>
              <a:gd name="connsiteY10102" fmla="*/ 1147039 h 6610536"/>
              <a:gd name="connsiteX10103" fmla="*/ 3429825 w 6610536"/>
              <a:gd name="connsiteY10103" fmla="*/ 1140760 h 6610536"/>
              <a:gd name="connsiteX10104" fmla="*/ 3431159 w 6610536"/>
              <a:gd name="connsiteY10104" fmla="*/ 1134069 h 6610536"/>
              <a:gd name="connsiteX10105" fmla="*/ 3432476 w 6610536"/>
              <a:gd name="connsiteY10105" fmla="*/ 1127808 h 6610536"/>
              <a:gd name="connsiteX10106" fmla="*/ 3433159 w 6610536"/>
              <a:gd name="connsiteY10106" fmla="*/ 1121355 h 6610536"/>
              <a:gd name="connsiteX10107" fmla="*/ 3433617 w 6610536"/>
              <a:gd name="connsiteY10107" fmla="*/ 1115129 h 6610536"/>
              <a:gd name="connsiteX10108" fmla="*/ 3433631 w 6610536"/>
              <a:gd name="connsiteY10108" fmla="*/ 1109346 h 6610536"/>
              <a:gd name="connsiteX10109" fmla="*/ 3433233 w 6610536"/>
              <a:gd name="connsiteY10109" fmla="*/ 1103152 h 6610536"/>
              <a:gd name="connsiteX10110" fmla="*/ 3432182 w 6610536"/>
              <a:gd name="connsiteY10110" fmla="*/ 1097196 h 6610536"/>
              <a:gd name="connsiteX10111" fmla="*/ 3436177 w 6610536"/>
              <a:gd name="connsiteY10111" fmla="*/ 1093613 h 6610536"/>
              <a:gd name="connsiteX10112" fmla="*/ 3439933 w 6610536"/>
              <a:gd name="connsiteY10112" fmla="*/ 1090681 h 6610536"/>
              <a:gd name="connsiteX10113" fmla="*/ 3443687 w 6610536"/>
              <a:gd name="connsiteY10113" fmla="*/ 1087750 h 6610536"/>
              <a:gd name="connsiteX10114" fmla="*/ 3448063 w 6610536"/>
              <a:gd name="connsiteY10114" fmla="*/ 1085436 h 6610536"/>
              <a:gd name="connsiteX10115" fmla="*/ 3451356 w 6610536"/>
              <a:gd name="connsiteY10115" fmla="*/ 1083379 h 6610536"/>
              <a:gd name="connsiteX10116" fmla="*/ 3455508 w 6610536"/>
              <a:gd name="connsiteY10116" fmla="*/ 1081288 h 6610536"/>
              <a:gd name="connsiteX10117" fmla="*/ 3463124 w 6610536"/>
              <a:gd name="connsiteY10117" fmla="*/ 1078206 h 6610536"/>
              <a:gd name="connsiteX10118" fmla="*/ 3471373 w 6610536"/>
              <a:gd name="connsiteY10118" fmla="*/ 1075312 h 6610536"/>
              <a:gd name="connsiteX10119" fmla="*/ 3479402 w 6610536"/>
              <a:gd name="connsiteY10119" fmla="*/ 1072639 h 6610536"/>
              <a:gd name="connsiteX10120" fmla="*/ 3488290 w 6610536"/>
              <a:gd name="connsiteY10120" fmla="*/ 1069933 h 6610536"/>
              <a:gd name="connsiteX10121" fmla="*/ 3497622 w 6610536"/>
              <a:gd name="connsiteY10121" fmla="*/ 1066783 h 6610536"/>
              <a:gd name="connsiteX10122" fmla="*/ 3500452 w 6610536"/>
              <a:gd name="connsiteY10122" fmla="*/ 1065600 h 6610536"/>
              <a:gd name="connsiteX10123" fmla="*/ 3503281 w 6610536"/>
              <a:gd name="connsiteY10123" fmla="*/ 1064419 h 6610536"/>
              <a:gd name="connsiteX10124" fmla="*/ 3508993 w 6610536"/>
              <a:gd name="connsiteY10124" fmla="*/ 1060766 h 6610536"/>
              <a:gd name="connsiteX10125" fmla="*/ 3513812 w 6610536"/>
              <a:gd name="connsiteY10125" fmla="*/ 1058007 h 6610536"/>
              <a:gd name="connsiteX10126" fmla="*/ 3515563 w 6610536"/>
              <a:gd name="connsiteY10126" fmla="*/ 1057083 h 6610536"/>
              <a:gd name="connsiteX10127" fmla="*/ 3516437 w 6610536"/>
              <a:gd name="connsiteY10127" fmla="*/ 1056621 h 6610536"/>
              <a:gd name="connsiteX10128" fmla="*/ 3519216 w 6610536"/>
              <a:gd name="connsiteY10128" fmla="*/ 1056725 h 6610536"/>
              <a:gd name="connsiteX10129" fmla="*/ 3521121 w 6610536"/>
              <a:gd name="connsiteY10129" fmla="*/ 1057292 h 6610536"/>
              <a:gd name="connsiteX10130" fmla="*/ 3523439 w 6610536"/>
              <a:gd name="connsiteY10130" fmla="*/ 1058273 h 6610536"/>
              <a:gd name="connsiteX10131" fmla="*/ 3525980 w 6610536"/>
              <a:gd name="connsiteY10131" fmla="*/ 1059028 h 6610536"/>
              <a:gd name="connsiteX10132" fmla="*/ 3530167 w 6610536"/>
              <a:gd name="connsiteY10132" fmla="*/ 1061433 h 6610536"/>
              <a:gd name="connsiteX10133" fmla="*/ 3534544 w 6610536"/>
              <a:gd name="connsiteY10133" fmla="*/ 1064474 h 6610536"/>
              <a:gd name="connsiteX10134" fmla="*/ 3538920 w 6610536"/>
              <a:gd name="connsiteY10134" fmla="*/ 1067512 h 6610536"/>
              <a:gd name="connsiteX10135" fmla="*/ 3543522 w 6610536"/>
              <a:gd name="connsiteY10135" fmla="*/ 1070331 h 6610536"/>
              <a:gd name="connsiteX10136" fmla="*/ 3545616 w 6610536"/>
              <a:gd name="connsiteY10136" fmla="*/ 1071532 h 6610536"/>
              <a:gd name="connsiteX10137" fmla="*/ 3547931 w 6610536"/>
              <a:gd name="connsiteY10137" fmla="*/ 1072512 h 6610536"/>
              <a:gd name="connsiteX10138" fmla="*/ 3550471 w 6610536"/>
              <a:gd name="connsiteY10138" fmla="*/ 1073269 h 6610536"/>
              <a:gd name="connsiteX10139" fmla="*/ 3552806 w 6610536"/>
              <a:gd name="connsiteY10139" fmla="*/ 1073819 h 6610536"/>
              <a:gd name="connsiteX10140" fmla="*/ 3556220 w 6610536"/>
              <a:gd name="connsiteY10140" fmla="*/ 1074113 h 6610536"/>
              <a:gd name="connsiteX10141" fmla="*/ 3559670 w 6610536"/>
              <a:gd name="connsiteY10141" fmla="*/ 1073549 h 6610536"/>
              <a:gd name="connsiteX10142" fmla="*/ 3563117 w 6610536"/>
              <a:gd name="connsiteY10142" fmla="*/ 1072985 h 6610536"/>
              <a:gd name="connsiteX10143" fmla="*/ 3566154 w 6610536"/>
              <a:gd name="connsiteY10143" fmla="*/ 1072009 h 6610536"/>
              <a:gd name="connsiteX10144" fmla="*/ 3569859 w 6610536"/>
              <a:gd name="connsiteY10144" fmla="*/ 1070365 h 6610536"/>
              <a:gd name="connsiteX10145" fmla="*/ 3573118 w 6610536"/>
              <a:gd name="connsiteY10145" fmla="*/ 1069166 h 6610536"/>
              <a:gd name="connsiteX10146" fmla="*/ 3579242 w 6610536"/>
              <a:gd name="connsiteY10146" fmla="*/ 1065926 h 6610536"/>
              <a:gd name="connsiteX10147" fmla="*/ 3585587 w 6610536"/>
              <a:gd name="connsiteY10147" fmla="*/ 1062465 h 6610536"/>
              <a:gd name="connsiteX10148" fmla="*/ 3592123 w 6610536"/>
              <a:gd name="connsiteY10148" fmla="*/ 1059637 h 6610536"/>
              <a:gd name="connsiteX10149" fmla="*/ 3595159 w 6610536"/>
              <a:gd name="connsiteY10149" fmla="*/ 1058662 h 6610536"/>
              <a:gd name="connsiteX10150" fmla="*/ 3598180 w 6610536"/>
              <a:gd name="connsiteY10150" fmla="*/ 1058114 h 6610536"/>
              <a:gd name="connsiteX10151" fmla="*/ 3601199 w 6610536"/>
              <a:gd name="connsiteY10151" fmla="*/ 1057568 h 6610536"/>
              <a:gd name="connsiteX10152" fmla="*/ 3603961 w 6610536"/>
              <a:gd name="connsiteY10152" fmla="*/ 1058101 h 6610536"/>
              <a:gd name="connsiteX10153" fmla="*/ 3606948 w 6610536"/>
              <a:gd name="connsiteY10153" fmla="*/ 1058411 h 6610536"/>
              <a:gd name="connsiteX10154" fmla="*/ 3610089 w 6610536"/>
              <a:gd name="connsiteY10154" fmla="*/ 1060215 h 6610536"/>
              <a:gd name="connsiteX10155" fmla="*/ 3613452 w 6610536"/>
              <a:gd name="connsiteY10155" fmla="*/ 1061797 h 6610536"/>
              <a:gd name="connsiteX10156" fmla="*/ 3617005 w 6610536"/>
              <a:gd name="connsiteY10156" fmla="*/ 1064011 h 6610536"/>
              <a:gd name="connsiteX10157" fmla="*/ 3624713 w 6610536"/>
              <a:gd name="connsiteY10157" fmla="*/ 1069490 h 6610536"/>
              <a:gd name="connsiteX10158" fmla="*/ 3632387 w 6610536"/>
              <a:gd name="connsiteY10158" fmla="*/ 1075827 h 6610536"/>
              <a:gd name="connsiteX10159" fmla="*/ 3640490 w 6610536"/>
              <a:gd name="connsiteY10159" fmla="*/ 1082146 h 6610536"/>
              <a:gd name="connsiteX10160" fmla="*/ 3648386 w 6610536"/>
              <a:gd name="connsiteY10160" fmla="*/ 1088259 h 6610536"/>
              <a:gd name="connsiteX10161" fmla="*/ 3655681 w 6610536"/>
              <a:gd name="connsiteY10161" fmla="*/ 1093327 h 6610536"/>
              <a:gd name="connsiteX10162" fmla="*/ 3659028 w 6610536"/>
              <a:gd name="connsiteY10162" fmla="*/ 1095336 h 6610536"/>
              <a:gd name="connsiteX10163" fmla="*/ 3662376 w 6610536"/>
              <a:gd name="connsiteY10163" fmla="*/ 1097344 h 6610536"/>
              <a:gd name="connsiteX10164" fmla="*/ 3664710 w 6610536"/>
              <a:gd name="connsiteY10164" fmla="*/ 1097895 h 6610536"/>
              <a:gd name="connsiteX10165" fmla="*/ 3667250 w 6610536"/>
              <a:gd name="connsiteY10165" fmla="*/ 1098651 h 6610536"/>
              <a:gd name="connsiteX10166" fmla="*/ 3673615 w 6610536"/>
              <a:gd name="connsiteY10166" fmla="*/ 1100115 h 6610536"/>
              <a:gd name="connsiteX10167" fmla="*/ 3679966 w 6610536"/>
              <a:gd name="connsiteY10167" fmla="*/ 1102007 h 6610536"/>
              <a:gd name="connsiteX10168" fmla="*/ 3683775 w 6610536"/>
              <a:gd name="connsiteY10168" fmla="*/ 1103140 h 6610536"/>
              <a:gd name="connsiteX10169" fmla="*/ 3686916 w 6610536"/>
              <a:gd name="connsiteY10169" fmla="*/ 1104944 h 6610536"/>
              <a:gd name="connsiteX10170" fmla="*/ 3690041 w 6610536"/>
              <a:gd name="connsiteY10170" fmla="*/ 1107176 h 6610536"/>
              <a:gd name="connsiteX10171" fmla="*/ 3693388 w 6610536"/>
              <a:gd name="connsiteY10171" fmla="*/ 1109187 h 6610536"/>
              <a:gd name="connsiteX10172" fmla="*/ 3695827 w 6610536"/>
              <a:gd name="connsiteY10172" fmla="*/ 1112517 h 6610536"/>
              <a:gd name="connsiteX10173" fmla="*/ 3698265 w 6610536"/>
              <a:gd name="connsiteY10173" fmla="*/ 1115847 h 6610536"/>
              <a:gd name="connsiteX10174" fmla="*/ 3700018 w 6610536"/>
              <a:gd name="connsiteY10174" fmla="*/ 1120276 h 6610536"/>
              <a:gd name="connsiteX10175" fmla="*/ 3701120 w 6610536"/>
              <a:gd name="connsiteY10175" fmla="*/ 1124943 h 6610536"/>
              <a:gd name="connsiteX10176" fmla="*/ 3702187 w 6610536"/>
              <a:gd name="connsiteY10176" fmla="*/ 1130470 h 6610536"/>
              <a:gd name="connsiteX10177" fmla="*/ 3702141 w 6610536"/>
              <a:gd name="connsiteY10177" fmla="*/ 1137109 h 6610536"/>
              <a:gd name="connsiteX10178" fmla="*/ 3697168 w 6610536"/>
              <a:gd name="connsiteY10178" fmla="*/ 1143729 h 6610536"/>
              <a:gd name="connsiteX10179" fmla="*/ 3694860 w 6610536"/>
              <a:gd name="connsiteY10179" fmla="*/ 1147138 h 6610536"/>
              <a:gd name="connsiteX10180" fmla="*/ 3696615 w 6610536"/>
              <a:gd name="connsiteY10180" fmla="*/ 1148613 h 6610536"/>
              <a:gd name="connsiteX10181" fmla="*/ 3698919 w 6610536"/>
              <a:gd name="connsiteY10181" fmla="*/ 1150917 h 6610536"/>
              <a:gd name="connsiteX10182" fmla="*/ 3700582 w 6610536"/>
              <a:gd name="connsiteY10182" fmla="*/ 1153446 h 6610536"/>
              <a:gd name="connsiteX10183" fmla="*/ 3702442 w 6610536"/>
              <a:gd name="connsiteY10183" fmla="*/ 1156611 h 6610536"/>
              <a:gd name="connsiteX10184" fmla="*/ 3703024 w 6610536"/>
              <a:gd name="connsiteY10184" fmla="*/ 1159801 h 6610536"/>
              <a:gd name="connsiteX10185" fmla="*/ 3703380 w 6610536"/>
              <a:gd name="connsiteY10185" fmla="*/ 1163635 h 6610536"/>
              <a:gd name="connsiteX10186" fmla="*/ 3700540 w 6610536"/>
              <a:gd name="connsiteY10186" fmla="*/ 1167313 h 6610536"/>
              <a:gd name="connsiteX10187" fmla="*/ 3697924 w 6610536"/>
              <a:gd name="connsiteY10187" fmla="*/ 1170347 h 6610536"/>
              <a:gd name="connsiteX10188" fmla="*/ 3694672 w 6610536"/>
              <a:gd name="connsiteY10188" fmla="*/ 1173180 h 6610536"/>
              <a:gd name="connsiteX10189" fmla="*/ 3691429 w 6610536"/>
              <a:gd name="connsiteY10189" fmla="*/ 1175586 h 6610536"/>
              <a:gd name="connsiteX10190" fmla="*/ 3688618 w 6610536"/>
              <a:gd name="connsiteY10190" fmla="*/ 1177559 h 6610536"/>
              <a:gd name="connsiteX10191" fmla="*/ 3685181 w 6610536"/>
              <a:gd name="connsiteY10191" fmla="*/ 1178900 h 6610536"/>
              <a:gd name="connsiteX10192" fmla="*/ 3681953 w 6610536"/>
              <a:gd name="connsiteY10192" fmla="*/ 1180452 h 6610536"/>
              <a:gd name="connsiteX10193" fmla="*/ 3680717 w 6610536"/>
              <a:gd name="connsiteY10193" fmla="*/ 1180722 h 6610536"/>
              <a:gd name="connsiteX10194" fmla="*/ 3680447 w 6610536"/>
              <a:gd name="connsiteY10194" fmla="*/ 1182290 h 6610536"/>
              <a:gd name="connsiteX10195" fmla="*/ 3679763 w 6610536"/>
              <a:gd name="connsiteY10195" fmla="*/ 1188741 h 6610536"/>
              <a:gd name="connsiteX10196" fmla="*/ 3679529 w 6610536"/>
              <a:gd name="connsiteY10196" fmla="*/ 1194745 h 6610536"/>
              <a:gd name="connsiteX10197" fmla="*/ 3679481 w 6610536"/>
              <a:gd name="connsiteY10197" fmla="*/ 1201385 h 6610536"/>
              <a:gd name="connsiteX10198" fmla="*/ 3679880 w 6610536"/>
              <a:gd name="connsiteY10198" fmla="*/ 1207581 h 6610536"/>
              <a:gd name="connsiteX10199" fmla="*/ 3680914 w 6610536"/>
              <a:gd name="connsiteY10199" fmla="*/ 1213962 h 6610536"/>
              <a:gd name="connsiteX10200" fmla="*/ 3682376 w 6610536"/>
              <a:gd name="connsiteY10200" fmla="*/ 1220331 h 6610536"/>
              <a:gd name="connsiteX10201" fmla="*/ 3683632 w 6610536"/>
              <a:gd name="connsiteY10201" fmla="*/ 1226490 h 6610536"/>
              <a:gd name="connsiteX10202" fmla="*/ 3685319 w 6610536"/>
              <a:gd name="connsiteY10202" fmla="*/ 1232635 h 6610536"/>
              <a:gd name="connsiteX10203" fmla="*/ 3687417 w 6610536"/>
              <a:gd name="connsiteY10203" fmla="*/ 1239190 h 6610536"/>
              <a:gd name="connsiteX10204" fmla="*/ 3692072 w 6610536"/>
              <a:gd name="connsiteY10204" fmla="*/ 1251428 h 6610536"/>
              <a:gd name="connsiteX10205" fmla="*/ 3696936 w 6610536"/>
              <a:gd name="connsiteY10205" fmla="*/ 1263870 h 6610536"/>
              <a:gd name="connsiteX10206" fmla="*/ 3707298 w 6610536"/>
              <a:gd name="connsiteY10206" fmla="*/ 1288945 h 6610536"/>
              <a:gd name="connsiteX10207" fmla="*/ 3712164 w 6610536"/>
              <a:gd name="connsiteY10207" fmla="*/ 1301386 h 6610536"/>
              <a:gd name="connsiteX10208" fmla="*/ 3716375 w 6610536"/>
              <a:gd name="connsiteY10208" fmla="*/ 1314070 h 6610536"/>
              <a:gd name="connsiteX10209" fmla="*/ 3718061 w 6610536"/>
              <a:gd name="connsiteY10209" fmla="*/ 1320213 h 6610536"/>
              <a:gd name="connsiteX10210" fmla="*/ 3719072 w 6610536"/>
              <a:gd name="connsiteY10210" fmla="*/ 1323608 h 6610536"/>
              <a:gd name="connsiteX10211" fmla="*/ 3722978 w 6610536"/>
              <a:gd name="connsiteY10211" fmla="*/ 1324773 h 6610536"/>
              <a:gd name="connsiteX10212" fmla="*/ 3728849 w 6610536"/>
              <a:gd name="connsiteY10212" fmla="*/ 1327968 h 6610536"/>
              <a:gd name="connsiteX10213" fmla="*/ 3732006 w 6610536"/>
              <a:gd name="connsiteY10213" fmla="*/ 1329343 h 6610536"/>
              <a:gd name="connsiteX10214" fmla="*/ 3734719 w 6610536"/>
              <a:gd name="connsiteY10214" fmla="*/ 1331164 h 6610536"/>
              <a:gd name="connsiteX10215" fmla="*/ 3737415 w 6610536"/>
              <a:gd name="connsiteY10215" fmla="*/ 1333412 h 6610536"/>
              <a:gd name="connsiteX10216" fmla="*/ 3739903 w 6610536"/>
              <a:gd name="connsiteY10216" fmla="*/ 1335455 h 6610536"/>
              <a:gd name="connsiteX10217" fmla="*/ 3741948 w 6610536"/>
              <a:gd name="connsiteY10217" fmla="*/ 1337944 h 6610536"/>
              <a:gd name="connsiteX10218" fmla="*/ 3744195 w 6610536"/>
              <a:gd name="connsiteY10218" fmla="*/ 1340642 h 6610536"/>
              <a:gd name="connsiteX10219" fmla="*/ 3746223 w 6610536"/>
              <a:gd name="connsiteY10219" fmla="*/ 1343560 h 6610536"/>
              <a:gd name="connsiteX10220" fmla="*/ 3747804 w 6610536"/>
              <a:gd name="connsiteY10220" fmla="*/ 1346923 h 6610536"/>
              <a:gd name="connsiteX10221" fmla="*/ 3749591 w 6610536"/>
              <a:gd name="connsiteY10221" fmla="*/ 1350493 h 6610536"/>
              <a:gd name="connsiteX10222" fmla="*/ 3750709 w 6610536"/>
              <a:gd name="connsiteY10222" fmla="*/ 1354731 h 6610536"/>
              <a:gd name="connsiteX10223" fmla="*/ 3753813 w 6610536"/>
              <a:gd name="connsiteY10223" fmla="*/ 1352040 h 6610536"/>
              <a:gd name="connsiteX10224" fmla="*/ 3756693 w 6610536"/>
              <a:gd name="connsiteY10224" fmla="*/ 1349572 h 6610536"/>
              <a:gd name="connsiteX10225" fmla="*/ 3763297 w 6610536"/>
              <a:gd name="connsiteY10225" fmla="*/ 1345027 h 6610536"/>
              <a:gd name="connsiteX10226" fmla="*/ 3770328 w 6610536"/>
              <a:gd name="connsiteY10226" fmla="*/ 1340469 h 6610536"/>
              <a:gd name="connsiteX10227" fmla="*/ 3777961 w 6610536"/>
              <a:gd name="connsiteY10227" fmla="*/ 1336956 h 6610536"/>
              <a:gd name="connsiteX10228" fmla="*/ 3785611 w 6610536"/>
              <a:gd name="connsiteY10228" fmla="*/ 1333014 h 6610536"/>
              <a:gd name="connsiteX10229" fmla="*/ 3793898 w 6610536"/>
              <a:gd name="connsiteY10229" fmla="*/ 1329261 h 6610536"/>
              <a:gd name="connsiteX10230" fmla="*/ 3810449 w 6610536"/>
              <a:gd name="connsiteY10230" fmla="*/ 1322186 h 6610536"/>
              <a:gd name="connsiteX10231" fmla="*/ 3818529 w 6610536"/>
              <a:gd name="connsiteY10231" fmla="*/ 1318228 h 6610536"/>
              <a:gd name="connsiteX10232" fmla="*/ 3827054 w 6610536"/>
              <a:gd name="connsiteY10232" fmla="*/ 1313825 h 6610536"/>
              <a:gd name="connsiteX10233" fmla="*/ 3835373 w 6610536"/>
              <a:gd name="connsiteY10233" fmla="*/ 1309215 h 6610536"/>
              <a:gd name="connsiteX10234" fmla="*/ 3843708 w 6610536"/>
              <a:gd name="connsiteY10234" fmla="*/ 1304175 h 6610536"/>
              <a:gd name="connsiteX10235" fmla="*/ 3851649 w 6610536"/>
              <a:gd name="connsiteY10235" fmla="*/ 1298294 h 6610536"/>
              <a:gd name="connsiteX10236" fmla="*/ 3855404 w 6610536"/>
              <a:gd name="connsiteY10236" fmla="*/ 1295363 h 6610536"/>
              <a:gd name="connsiteX10237" fmla="*/ 3859176 w 6610536"/>
              <a:gd name="connsiteY10237" fmla="*/ 1292003 h 6610536"/>
              <a:gd name="connsiteX10238" fmla="*/ 3862965 w 6610536"/>
              <a:gd name="connsiteY10238" fmla="*/ 1288214 h 6610536"/>
              <a:gd name="connsiteX10239" fmla="*/ 3866532 w 6610536"/>
              <a:gd name="connsiteY10239" fmla="*/ 1284647 h 6610536"/>
              <a:gd name="connsiteX10240" fmla="*/ 3869909 w 6610536"/>
              <a:gd name="connsiteY10240" fmla="*/ 1280445 h 6610536"/>
              <a:gd name="connsiteX10241" fmla="*/ 3873733 w 6610536"/>
              <a:gd name="connsiteY10241" fmla="*/ 1275798 h 6610536"/>
              <a:gd name="connsiteX10242" fmla="*/ 3895984 w 6610536"/>
              <a:gd name="connsiteY10242" fmla="*/ 1298049 h 6610536"/>
              <a:gd name="connsiteX10243" fmla="*/ 3896052 w 6610536"/>
              <a:gd name="connsiteY10243" fmla="*/ 1296333 h 6610536"/>
              <a:gd name="connsiteX10244" fmla="*/ 3896565 w 6610536"/>
              <a:gd name="connsiteY10244" fmla="*/ 1294171 h 6610536"/>
              <a:gd name="connsiteX10245" fmla="*/ 3896221 w 6610536"/>
              <a:gd name="connsiteY10245" fmla="*/ 1292044 h 6610536"/>
              <a:gd name="connsiteX10246" fmla="*/ 3895877 w 6610536"/>
              <a:gd name="connsiteY10246" fmla="*/ 1289917 h 6610536"/>
              <a:gd name="connsiteX10247" fmla="*/ 3894519 w 6610536"/>
              <a:gd name="connsiteY10247" fmla="*/ 1286329 h 6610536"/>
              <a:gd name="connsiteX10248" fmla="*/ 3892542 w 6610536"/>
              <a:gd name="connsiteY10248" fmla="*/ 1282123 h 6610536"/>
              <a:gd name="connsiteX10249" fmla="*/ 3890122 w 6610536"/>
              <a:gd name="connsiteY10249" fmla="*/ 1278364 h 6610536"/>
              <a:gd name="connsiteX10250" fmla="*/ 3887717 w 6610536"/>
              <a:gd name="connsiteY10250" fmla="*/ 1274177 h 6610536"/>
              <a:gd name="connsiteX10251" fmla="*/ 3885500 w 6610536"/>
              <a:gd name="connsiteY10251" fmla="*/ 1270624 h 6610536"/>
              <a:gd name="connsiteX10252" fmla="*/ 3883096 w 6610536"/>
              <a:gd name="connsiteY10252" fmla="*/ 1266435 h 6610536"/>
              <a:gd name="connsiteX10253" fmla="*/ 3888361 w 6610536"/>
              <a:gd name="connsiteY10253" fmla="*/ 1263229 h 6610536"/>
              <a:gd name="connsiteX10254" fmla="*/ 3890779 w 6610536"/>
              <a:gd name="connsiteY10254" fmla="*/ 1261636 h 6610536"/>
              <a:gd name="connsiteX10255" fmla="*/ 3892562 w 6610536"/>
              <a:gd name="connsiteY10255" fmla="*/ 1259853 h 6610536"/>
              <a:gd name="connsiteX10256" fmla="*/ 3894346 w 6610536"/>
              <a:gd name="connsiteY10256" fmla="*/ 1258069 h 6610536"/>
              <a:gd name="connsiteX10257" fmla="*/ 3895494 w 6610536"/>
              <a:gd name="connsiteY10257" fmla="*/ 1256096 h 6610536"/>
              <a:gd name="connsiteX10258" fmla="*/ 3896849 w 6610536"/>
              <a:gd name="connsiteY10258" fmla="*/ 1254330 h 6610536"/>
              <a:gd name="connsiteX10259" fmla="*/ 3897773 w 6610536"/>
              <a:gd name="connsiteY10259" fmla="*/ 1252581 h 6610536"/>
              <a:gd name="connsiteX10260" fmla="*/ 3898991 w 6610536"/>
              <a:gd name="connsiteY10260" fmla="*/ 1248892 h 6610536"/>
              <a:gd name="connsiteX10261" fmla="*/ 3899348 w 6610536"/>
              <a:gd name="connsiteY10261" fmla="*/ 1245239 h 6610536"/>
              <a:gd name="connsiteX10262" fmla="*/ 3899501 w 6610536"/>
              <a:gd name="connsiteY10262" fmla="*/ 1241378 h 6610536"/>
              <a:gd name="connsiteX10263" fmla="*/ 3898794 w 6610536"/>
              <a:gd name="connsiteY10263" fmla="*/ 1237550 h 6610536"/>
              <a:gd name="connsiteX10264" fmla="*/ 3898088 w 6610536"/>
              <a:gd name="connsiteY10264" fmla="*/ 1233725 h 6610536"/>
              <a:gd name="connsiteX10265" fmla="*/ 3896525 w 6610536"/>
              <a:gd name="connsiteY10265" fmla="*/ 1229931 h 6610536"/>
              <a:gd name="connsiteX10266" fmla="*/ 3893842 w 6610536"/>
              <a:gd name="connsiteY10266" fmla="*/ 1221900 h 6610536"/>
              <a:gd name="connsiteX10267" fmla="*/ 3892279 w 6610536"/>
              <a:gd name="connsiteY10267" fmla="*/ 1218107 h 6610536"/>
              <a:gd name="connsiteX10268" fmla="*/ 3891144 w 6610536"/>
              <a:gd name="connsiteY10268" fmla="*/ 1214297 h 6610536"/>
              <a:gd name="connsiteX10269" fmla="*/ 3890455 w 6610536"/>
              <a:gd name="connsiteY10269" fmla="*/ 1210041 h 6610536"/>
              <a:gd name="connsiteX10270" fmla="*/ 3890178 w 6610536"/>
              <a:gd name="connsiteY10270" fmla="*/ 1206197 h 6610536"/>
              <a:gd name="connsiteX10271" fmla="*/ 3890228 w 6610536"/>
              <a:gd name="connsiteY10271" fmla="*/ 1204911 h 6610536"/>
              <a:gd name="connsiteX10272" fmla="*/ 3890930 w 6610536"/>
              <a:gd name="connsiteY10272" fmla="*/ 1203384 h 6610536"/>
              <a:gd name="connsiteX10273" fmla="*/ 3892336 w 6610536"/>
              <a:gd name="connsiteY10273" fmla="*/ 1200330 h 6610536"/>
              <a:gd name="connsiteX10274" fmla="*/ 3894582 w 6610536"/>
              <a:gd name="connsiteY10274" fmla="*/ 1197673 h 6610536"/>
              <a:gd name="connsiteX10275" fmla="*/ 3897275 w 6610536"/>
              <a:gd name="connsiteY10275" fmla="*/ 1194568 h 6610536"/>
              <a:gd name="connsiteX10276" fmla="*/ 3899742 w 6610536"/>
              <a:gd name="connsiteY10276" fmla="*/ 1191688 h 6610536"/>
              <a:gd name="connsiteX10277" fmla="*/ 3902434 w 6610536"/>
              <a:gd name="connsiteY10277" fmla="*/ 1188583 h 6610536"/>
              <a:gd name="connsiteX10278" fmla="*/ 3904045 w 6610536"/>
              <a:gd name="connsiteY10278" fmla="*/ 1185737 h 6610536"/>
              <a:gd name="connsiteX10279" fmla="*/ 3904748 w 6610536"/>
              <a:gd name="connsiteY10279" fmla="*/ 1184209 h 6610536"/>
              <a:gd name="connsiteX10280" fmla="*/ 3904797 w 6610536"/>
              <a:gd name="connsiteY10280" fmla="*/ 1182924 h 6610536"/>
              <a:gd name="connsiteX10281" fmla="*/ 3905086 w 6610536"/>
              <a:gd name="connsiteY10281" fmla="*/ 1175630 h 6610536"/>
              <a:gd name="connsiteX10282" fmla="*/ 3904619 w 6610536"/>
              <a:gd name="connsiteY10282" fmla="*/ 1171154 h 6610536"/>
              <a:gd name="connsiteX10283" fmla="*/ 3904532 w 6610536"/>
              <a:gd name="connsiteY10283" fmla="*/ 1167942 h 6610536"/>
              <a:gd name="connsiteX10284" fmla="*/ 3904838 w 6610536"/>
              <a:gd name="connsiteY10284" fmla="*/ 1165575 h 6610536"/>
              <a:gd name="connsiteX10285" fmla="*/ 3906037 w 6610536"/>
              <a:gd name="connsiteY10285" fmla="*/ 1162317 h 6610536"/>
              <a:gd name="connsiteX10286" fmla="*/ 3906478 w 6610536"/>
              <a:gd name="connsiteY10286" fmla="*/ 1161519 h 6610536"/>
              <a:gd name="connsiteX10287" fmla="*/ 3425764 w 6610536"/>
              <a:gd name="connsiteY10287" fmla="*/ 680805 h 6610536"/>
              <a:gd name="connsiteX10288" fmla="*/ 3424429 w 6610536"/>
              <a:gd name="connsiteY10288" fmla="*/ 686187 h 6610536"/>
              <a:gd name="connsiteX10289" fmla="*/ 3423022 w 6610536"/>
              <a:gd name="connsiteY10289" fmla="*/ 694605 h 6610536"/>
              <a:gd name="connsiteX10290" fmla="*/ 3420774 w 6610536"/>
              <a:gd name="connsiteY10290" fmla="*/ 702625 h 6610536"/>
              <a:gd name="connsiteX10291" fmla="*/ 3420598 w 6610536"/>
              <a:gd name="connsiteY10291" fmla="*/ 703301 h 6610536"/>
              <a:gd name="connsiteX10292" fmla="*/ 3419948 w 6610536"/>
              <a:gd name="connsiteY10292" fmla="*/ 703806 h 6610536"/>
              <a:gd name="connsiteX10293" fmla="*/ 3417413 w 6610536"/>
              <a:gd name="connsiteY10293" fmla="*/ 705738 h 6610536"/>
              <a:gd name="connsiteX10294" fmla="*/ 3414856 w 6610536"/>
              <a:gd name="connsiteY10294" fmla="*/ 708280 h 6610536"/>
              <a:gd name="connsiteX10295" fmla="*/ 3413221 w 6610536"/>
              <a:gd name="connsiteY10295" fmla="*/ 710789 h 6610536"/>
              <a:gd name="connsiteX10296" fmla="*/ 3411242 w 6610536"/>
              <a:gd name="connsiteY10296" fmla="*/ 714224 h 6610536"/>
              <a:gd name="connsiteX10297" fmla="*/ 3409891 w 6610536"/>
              <a:gd name="connsiteY10297" fmla="*/ 717330 h 6610536"/>
              <a:gd name="connsiteX10298" fmla="*/ 3408811 w 6610536"/>
              <a:gd name="connsiteY10298" fmla="*/ 721340 h 6610536"/>
              <a:gd name="connsiteX10299" fmla="*/ 3404599 w 6610536"/>
              <a:gd name="connsiteY10299" fmla="*/ 719064 h 6610536"/>
              <a:gd name="connsiteX10300" fmla="*/ 3400685 w 6610536"/>
              <a:gd name="connsiteY10300" fmla="*/ 717082 h 6610536"/>
              <a:gd name="connsiteX10301" fmla="*/ 3396780 w 6610536"/>
              <a:gd name="connsiteY10301" fmla="*/ 714795 h 6610536"/>
              <a:gd name="connsiteX10302" fmla="*/ 3393838 w 6610536"/>
              <a:gd name="connsiteY10302" fmla="*/ 711553 h 6610536"/>
              <a:gd name="connsiteX10303" fmla="*/ 3390869 w 6610536"/>
              <a:gd name="connsiteY10303" fmla="*/ 708923 h 6610536"/>
              <a:gd name="connsiteX10304" fmla="*/ 3388540 w 6610536"/>
              <a:gd name="connsiteY10304" fmla="*/ 705656 h 6610536"/>
              <a:gd name="connsiteX10305" fmla="*/ 3386224 w 6610536"/>
              <a:gd name="connsiteY10305" fmla="*/ 702085 h 6610536"/>
              <a:gd name="connsiteX10306" fmla="*/ 3384521 w 6610536"/>
              <a:gd name="connsiteY10306" fmla="*/ 698488 h 6610536"/>
              <a:gd name="connsiteX10307" fmla="*/ 3383117 w 6610536"/>
              <a:gd name="connsiteY10307" fmla="*/ 695187 h 6610536"/>
              <a:gd name="connsiteX10308" fmla="*/ 3382054 w 6610536"/>
              <a:gd name="connsiteY10308" fmla="*/ 690955 h 6610536"/>
              <a:gd name="connsiteX10309" fmla="*/ 3381289 w 6610536"/>
              <a:gd name="connsiteY10309" fmla="*/ 687017 h 6610536"/>
              <a:gd name="connsiteX10310" fmla="*/ 3380522 w 6610536"/>
              <a:gd name="connsiteY10310" fmla="*/ 683079 h 6610536"/>
              <a:gd name="connsiteX10311" fmla="*/ 3380384 w 6610536"/>
              <a:gd name="connsiteY10311" fmla="*/ 678809 h 6610536"/>
              <a:gd name="connsiteX10312" fmla="*/ 3380541 w 6610536"/>
              <a:gd name="connsiteY10312" fmla="*/ 674836 h 6610536"/>
              <a:gd name="connsiteX10313" fmla="*/ 3381016 w 6610536"/>
              <a:gd name="connsiteY10313" fmla="*/ 670544 h 6610536"/>
              <a:gd name="connsiteX10314" fmla="*/ 3381813 w 6610536"/>
              <a:gd name="connsiteY10314" fmla="*/ 665933 h 6610536"/>
              <a:gd name="connsiteX10315" fmla="*/ 3382597 w 6610536"/>
              <a:gd name="connsiteY10315" fmla="*/ 661629 h 6610536"/>
              <a:gd name="connsiteX10316" fmla="*/ 3383677 w 6610536"/>
              <a:gd name="connsiteY10316" fmla="*/ 657619 h 6610536"/>
              <a:gd name="connsiteX10317" fmla="*/ 3385076 w 6610536"/>
              <a:gd name="connsiteY10317" fmla="*/ 653289 h 6610536"/>
              <a:gd name="connsiteX10318" fmla="*/ 3386771 w 6610536"/>
              <a:gd name="connsiteY10318" fmla="*/ 649255 h 6610536"/>
              <a:gd name="connsiteX10319" fmla="*/ 3388479 w 6610536"/>
              <a:gd name="connsiteY10319" fmla="*/ 644915 h 6610536"/>
              <a:gd name="connsiteX10320" fmla="*/ 3388963 w 6610536"/>
              <a:gd name="connsiteY10320" fmla="*/ 644005 h 6610536"/>
              <a:gd name="connsiteX10321" fmla="*/ 3944016 w 6610536"/>
              <a:gd name="connsiteY10321" fmla="*/ 522225 h 6610536"/>
              <a:gd name="connsiteX10322" fmla="*/ 3947671 w 6610536"/>
              <a:gd name="connsiteY10322" fmla="*/ 522302 h 6610536"/>
              <a:gd name="connsiteX10323" fmla="*/ 3951531 w 6610536"/>
              <a:gd name="connsiteY10323" fmla="*/ 522588 h 6610536"/>
              <a:gd name="connsiteX10324" fmla="*/ 3955567 w 6610536"/>
              <a:gd name="connsiteY10324" fmla="*/ 523943 h 6610536"/>
              <a:gd name="connsiteX10325" fmla="*/ 3959348 w 6610536"/>
              <a:gd name="connsiteY10325" fmla="*/ 526383 h 6610536"/>
              <a:gd name="connsiteX10326" fmla="*/ 3960384 w 6610536"/>
              <a:gd name="connsiteY10326" fmla="*/ 527419 h 6610536"/>
              <a:gd name="connsiteX10327" fmla="*/ 3961835 w 6610536"/>
              <a:gd name="connsiteY10327" fmla="*/ 528871 h 6610536"/>
              <a:gd name="connsiteX10328" fmla="*/ 3964499 w 6610536"/>
              <a:gd name="connsiteY10328" fmla="*/ 532427 h 6610536"/>
              <a:gd name="connsiteX10329" fmla="*/ 3966475 w 6610536"/>
              <a:gd name="connsiteY10329" fmla="*/ 537085 h 6610536"/>
              <a:gd name="connsiteX10330" fmla="*/ 3968164 w 6610536"/>
              <a:gd name="connsiteY10330" fmla="*/ 541472 h 6610536"/>
              <a:gd name="connsiteX10331" fmla="*/ 3965293 w 6610536"/>
              <a:gd name="connsiteY10331" fmla="*/ 542532 h 6610536"/>
              <a:gd name="connsiteX10332" fmla="*/ 3960378 w 6610536"/>
              <a:gd name="connsiteY10332" fmla="*/ 544844 h 6610536"/>
              <a:gd name="connsiteX10333" fmla="*/ 3955753 w 6610536"/>
              <a:gd name="connsiteY10333" fmla="*/ 547449 h 6610536"/>
              <a:gd name="connsiteX10334" fmla="*/ 3951430 w 6610536"/>
              <a:gd name="connsiteY10334" fmla="*/ 550042 h 6610536"/>
              <a:gd name="connsiteX10335" fmla="*/ 3941831 w 6610536"/>
              <a:gd name="connsiteY10335" fmla="*/ 556477 h 6610536"/>
              <a:gd name="connsiteX10336" fmla="*/ 3932231 w 6610536"/>
              <a:gd name="connsiteY10336" fmla="*/ 562911 h 6610536"/>
              <a:gd name="connsiteX10337" fmla="*/ 3928389 w 6610536"/>
              <a:gd name="connsiteY10337" fmla="*/ 560944 h 6610536"/>
              <a:gd name="connsiteX10338" fmla="*/ 3925163 w 6610536"/>
              <a:gd name="connsiteY10338" fmla="*/ 558648 h 6610536"/>
              <a:gd name="connsiteX10339" fmla="*/ 3922843 w 6610536"/>
              <a:gd name="connsiteY10339" fmla="*/ 556318 h 6610536"/>
              <a:gd name="connsiteX10340" fmla="*/ 3921743 w 6610536"/>
              <a:gd name="connsiteY10340" fmla="*/ 553636 h 6610536"/>
              <a:gd name="connsiteX10341" fmla="*/ 3920642 w 6610536"/>
              <a:gd name="connsiteY10341" fmla="*/ 550954 h 6610536"/>
              <a:gd name="connsiteX10342" fmla="*/ 3920749 w 6610536"/>
              <a:gd name="connsiteY10342" fmla="*/ 548225 h 6610536"/>
              <a:gd name="connsiteX10343" fmla="*/ 3920857 w 6610536"/>
              <a:gd name="connsiteY10343" fmla="*/ 545495 h 6610536"/>
              <a:gd name="connsiteX10344" fmla="*/ 3921873 w 6610536"/>
              <a:gd name="connsiteY10344" fmla="*/ 542730 h 6610536"/>
              <a:gd name="connsiteX10345" fmla="*/ 3923633 w 6610536"/>
              <a:gd name="connsiteY10345" fmla="*/ 536302 h 6610536"/>
              <a:gd name="connsiteX10346" fmla="*/ 3925834 w 6610536"/>
              <a:gd name="connsiteY10346" fmla="*/ 530549 h 6610536"/>
              <a:gd name="connsiteX10347" fmla="*/ 3929177 w 6610536"/>
              <a:gd name="connsiteY10347" fmla="*/ 527942 h 6610536"/>
              <a:gd name="connsiteX10348" fmla="*/ 3932480 w 6610536"/>
              <a:gd name="connsiteY10348" fmla="*/ 525884 h 6610536"/>
              <a:gd name="connsiteX10349" fmla="*/ 3936215 w 6610536"/>
              <a:gd name="connsiteY10349" fmla="*/ 523807 h 6610536"/>
              <a:gd name="connsiteX10350" fmla="*/ 3940125 w 6610536"/>
              <a:gd name="connsiteY10350" fmla="*/ 522801 h 6610536"/>
              <a:gd name="connsiteX10351" fmla="*/ 4270821 w 6610536"/>
              <a:gd name="connsiteY10351" fmla="*/ 491855 h 6610536"/>
              <a:gd name="connsiteX10352" fmla="*/ 4273305 w 6610536"/>
              <a:gd name="connsiteY10352" fmla="*/ 492596 h 6610536"/>
              <a:gd name="connsiteX10353" fmla="*/ 4279671 w 6610536"/>
              <a:gd name="connsiteY10353" fmla="*/ 494059 h 6610536"/>
              <a:gd name="connsiteX10354" fmla="*/ 4286022 w 6610536"/>
              <a:gd name="connsiteY10354" fmla="*/ 495950 h 6610536"/>
              <a:gd name="connsiteX10355" fmla="*/ 4289831 w 6610536"/>
              <a:gd name="connsiteY10355" fmla="*/ 497085 h 6610536"/>
              <a:gd name="connsiteX10356" fmla="*/ 4292972 w 6610536"/>
              <a:gd name="connsiteY10356" fmla="*/ 498889 h 6610536"/>
              <a:gd name="connsiteX10357" fmla="*/ 4296096 w 6610536"/>
              <a:gd name="connsiteY10357" fmla="*/ 501121 h 6610536"/>
              <a:gd name="connsiteX10358" fmla="*/ 4299444 w 6610536"/>
              <a:gd name="connsiteY10358" fmla="*/ 503132 h 6610536"/>
              <a:gd name="connsiteX10359" fmla="*/ 4301883 w 6610536"/>
              <a:gd name="connsiteY10359" fmla="*/ 506460 h 6610536"/>
              <a:gd name="connsiteX10360" fmla="*/ 4304321 w 6610536"/>
              <a:gd name="connsiteY10360" fmla="*/ 509791 h 6610536"/>
              <a:gd name="connsiteX10361" fmla="*/ 4306074 w 6610536"/>
              <a:gd name="connsiteY10361" fmla="*/ 514219 h 6610536"/>
              <a:gd name="connsiteX10362" fmla="*/ 4307176 w 6610536"/>
              <a:gd name="connsiteY10362" fmla="*/ 518887 h 6610536"/>
              <a:gd name="connsiteX10363" fmla="*/ 4308243 w 6610536"/>
              <a:gd name="connsiteY10363" fmla="*/ 524413 h 6610536"/>
              <a:gd name="connsiteX10364" fmla="*/ 4308196 w 6610536"/>
              <a:gd name="connsiteY10364" fmla="*/ 531054 h 6610536"/>
              <a:gd name="connsiteX10365" fmla="*/ 4307879 w 6610536"/>
              <a:gd name="connsiteY10365" fmla="*/ 531474 h 6610536"/>
              <a:gd name="connsiteX10366" fmla="*/ 4306225 w 6610536"/>
              <a:gd name="connsiteY10366" fmla="*/ 530897 h 6610536"/>
              <a:gd name="connsiteX10367" fmla="*/ 4302037 w 6610536"/>
              <a:gd name="connsiteY10367" fmla="*/ 529246 h 6610536"/>
              <a:gd name="connsiteX10368" fmla="*/ 4298165 w 6610536"/>
              <a:gd name="connsiteY10368" fmla="*/ 527277 h 6610536"/>
              <a:gd name="connsiteX10369" fmla="*/ 4294903 w 6610536"/>
              <a:gd name="connsiteY10369" fmla="*/ 525286 h 6610536"/>
              <a:gd name="connsiteX10370" fmla="*/ 4291650 w 6610536"/>
              <a:gd name="connsiteY10370" fmla="*/ 522993 h 6610536"/>
              <a:gd name="connsiteX10371" fmla="*/ 4288399 w 6610536"/>
              <a:gd name="connsiteY10371" fmla="*/ 520699 h 6610536"/>
              <a:gd name="connsiteX10372" fmla="*/ 4285769 w 6610536"/>
              <a:gd name="connsiteY10372" fmla="*/ 518076 h 6610536"/>
              <a:gd name="connsiteX10373" fmla="*/ 4283138 w 6610536"/>
              <a:gd name="connsiteY10373" fmla="*/ 515456 h 6610536"/>
              <a:gd name="connsiteX10374" fmla="*/ 4280824 w 6610536"/>
              <a:gd name="connsiteY10374" fmla="*/ 512519 h 6610536"/>
              <a:gd name="connsiteX10375" fmla="*/ 4278812 w 6610536"/>
              <a:gd name="connsiteY10375" fmla="*/ 509572 h 6610536"/>
              <a:gd name="connsiteX10376" fmla="*/ 4277107 w 6610536"/>
              <a:gd name="connsiteY10376" fmla="*/ 506610 h 6610536"/>
              <a:gd name="connsiteX10377" fmla="*/ 4275120 w 6610536"/>
              <a:gd name="connsiteY10377" fmla="*/ 503055 h 6610536"/>
              <a:gd name="connsiteX10378" fmla="*/ 4273427 w 6610536"/>
              <a:gd name="connsiteY10378" fmla="*/ 499790 h 6610536"/>
              <a:gd name="connsiteX10379" fmla="*/ 4272353 w 6610536"/>
              <a:gd name="connsiteY10379" fmla="*/ 496199 h 6610536"/>
              <a:gd name="connsiteX10380" fmla="*/ 4270976 w 6610536"/>
              <a:gd name="connsiteY10380" fmla="*/ 492619 h 6610536"/>
              <a:gd name="connsiteX10381" fmla="*/ 4039585 w 6610536"/>
              <a:gd name="connsiteY10381" fmla="*/ 489933 h 6610536"/>
              <a:gd name="connsiteX10382" fmla="*/ 4039328 w 6610536"/>
              <a:gd name="connsiteY10382" fmla="*/ 492371 h 6610536"/>
              <a:gd name="connsiteX10383" fmla="*/ 4038885 w 6610536"/>
              <a:gd name="connsiteY10383" fmla="*/ 494814 h 6610536"/>
              <a:gd name="connsiteX10384" fmla="*/ 4038237 w 6610536"/>
              <a:gd name="connsiteY10384" fmla="*/ 491141 h 6610536"/>
              <a:gd name="connsiteX10385" fmla="*/ 4287267 w 6610536"/>
              <a:gd name="connsiteY10385" fmla="*/ 404892 h 6610536"/>
              <a:gd name="connsiteX10386" fmla="*/ 4292336 w 6610536"/>
              <a:gd name="connsiteY10386" fmla="*/ 413173 h 6610536"/>
              <a:gd name="connsiteX10387" fmla="*/ 4294793 w 6610536"/>
              <a:gd name="connsiteY10387" fmla="*/ 418356 h 6610536"/>
              <a:gd name="connsiteX10388" fmla="*/ 4296023 w 6610536"/>
              <a:gd name="connsiteY10388" fmla="*/ 420949 h 6610536"/>
              <a:gd name="connsiteX10389" fmla="*/ 4296814 w 6610536"/>
              <a:gd name="connsiteY10389" fmla="*/ 423553 h 6610536"/>
              <a:gd name="connsiteX10390" fmla="*/ 4297603 w 6610536"/>
              <a:gd name="connsiteY10390" fmla="*/ 426160 h 6610536"/>
              <a:gd name="connsiteX10391" fmla="*/ 4297514 w 6610536"/>
              <a:gd name="connsiteY10391" fmla="*/ 428797 h 6610536"/>
              <a:gd name="connsiteX10392" fmla="*/ 4297410 w 6610536"/>
              <a:gd name="connsiteY10392" fmla="*/ 431872 h 6610536"/>
              <a:gd name="connsiteX10393" fmla="*/ 4296670 w 6610536"/>
              <a:gd name="connsiteY10393" fmla="*/ 434311 h 6610536"/>
              <a:gd name="connsiteX10394" fmla="*/ 4295931 w 6610536"/>
              <a:gd name="connsiteY10394" fmla="*/ 436748 h 6610536"/>
              <a:gd name="connsiteX10395" fmla="*/ 4294070 w 6610536"/>
              <a:gd name="connsiteY10395" fmla="*/ 439884 h 6610536"/>
              <a:gd name="connsiteX10396" fmla="*/ 4292012 w 6610536"/>
              <a:gd name="connsiteY10396" fmla="*/ 442367 h 6610536"/>
              <a:gd name="connsiteX10397" fmla="*/ 4289515 w 6610536"/>
              <a:gd name="connsiteY10397" fmla="*/ 444863 h 6610536"/>
              <a:gd name="connsiteX10398" fmla="*/ 4286878 w 6610536"/>
              <a:gd name="connsiteY10398" fmla="*/ 444952 h 6610536"/>
              <a:gd name="connsiteX10399" fmla="*/ 4284470 w 6610536"/>
              <a:gd name="connsiteY10399" fmla="*/ 444812 h 6610536"/>
              <a:gd name="connsiteX10400" fmla="*/ 4282302 w 6610536"/>
              <a:gd name="connsiteY10400" fmla="*/ 444009 h 6610536"/>
              <a:gd name="connsiteX10401" fmla="*/ 4279923 w 6610536"/>
              <a:gd name="connsiteY10401" fmla="*/ 442991 h 6610536"/>
              <a:gd name="connsiteX10402" fmla="*/ 4277331 w 6610536"/>
              <a:gd name="connsiteY10402" fmla="*/ 441761 h 6610536"/>
              <a:gd name="connsiteX10403" fmla="*/ 4274967 w 6610536"/>
              <a:gd name="connsiteY10403" fmla="*/ 440307 h 6610536"/>
              <a:gd name="connsiteX10404" fmla="*/ 4272960 w 6610536"/>
              <a:gd name="connsiteY10404" fmla="*/ 438298 h 6610536"/>
              <a:gd name="connsiteX10405" fmla="*/ 4273492 w 6610536"/>
              <a:gd name="connsiteY10405" fmla="*/ 436501 h 6610536"/>
              <a:gd name="connsiteX10406" fmla="*/ 4276263 w 6610536"/>
              <a:gd name="connsiteY10406" fmla="*/ 427913 h 6610536"/>
              <a:gd name="connsiteX10407" fmla="*/ 4279311 w 6610536"/>
              <a:gd name="connsiteY10407" fmla="*/ 419921 h 6610536"/>
              <a:gd name="connsiteX10408" fmla="*/ 4283274 w 6610536"/>
              <a:gd name="connsiteY10408" fmla="*/ 411890 h 6610536"/>
              <a:gd name="connsiteX10409" fmla="*/ 5091130 w 6610536"/>
              <a:gd name="connsiteY10409" fmla="*/ 87203 h 6610536"/>
              <a:gd name="connsiteX10410" fmla="*/ 5095486 w 6610536"/>
              <a:gd name="connsiteY10410" fmla="*/ 89762 h 6610536"/>
              <a:gd name="connsiteX10411" fmla="*/ 5099547 w 6610536"/>
              <a:gd name="connsiteY10411" fmla="*/ 92334 h 6610536"/>
              <a:gd name="connsiteX10412" fmla="*/ 5103011 w 6610536"/>
              <a:gd name="connsiteY10412" fmla="*/ 94929 h 6610536"/>
              <a:gd name="connsiteX10413" fmla="*/ 5105855 w 6610536"/>
              <a:gd name="connsiteY10413" fmla="*/ 98156 h 6610536"/>
              <a:gd name="connsiteX10414" fmla="*/ 5108416 w 6610536"/>
              <a:gd name="connsiteY10414" fmla="*/ 101090 h 6610536"/>
              <a:gd name="connsiteX10415" fmla="*/ 5110675 w 6610536"/>
              <a:gd name="connsiteY10415" fmla="*/ 104037 h 6610536"/>
              <a:gd name="connsiteX10416" fmla="*/ 5112629 w 6610536"/>
              <a:gd name="connsiteY10416" fmla="*/ 107298 h 6610536"/>
              <a:gd name="connsiteX10417" fmla="*/ 5114283 w 6610536"/>
              <a:gd name="connsiteY10417" fmla="*/ 110573 h 6610536"/>
              <a:gd name="connsiteX10418" fmla="*/ 5115343 w 6610536"/>
              <a:gd name="connsiteY10418" fmla="*/ 113869 h 6610536"/>
              <a:gd name="connsiteX10419" fmla="*/ 5116401 w 6610536"/>
              <a:gd name="connsiteY10419" fmla="*/ 117168 h 6610536"/>
              <a:gd name="connsiteX10420" fmla="*/ 5116840 w 6610536"/>
              <a:gd name="connsiteY10420" fmla="*/ 121095 h 6610536"/>
              <a:gd name="connsiteX10421" fmla="*/ 5117291 w 6610536"/>
              <a:gd name="connsiteY10421" fmla="*/ 124720 h 6610536"/>
              <a:gd name="connsiteX10422" fmla="*/ 5117146 w 6610536"/>
              <a:gd name="connsiteY10422" fmla="*/ 128369 h 6610536"/>
              <a:gd name="connsiteX10423" fmla="*/ 5117003 w 6610536"/>
              <a:gd name="connsiteY10423" fmla="*/ 132017 h 6610536"/>
              <a:gd name="connsiteX10424" fmla="*/ 5116395 w 6610536"/>
              <a:gd name="connsiteY10424" fmla="*/ 139932 h 6610536"/>
              <a:gd name="connsiteX10425" fmla="*/ 5115165 w 6610536"/>
              <a:gd name="connsiteY10425" fmla="*/ 148481 h 6610536"/>
              <a:gd name="connsiteX10426" fmla="*/ 5113353 w 6610536"/>
              <a:gd name="connsiteY10426" fmla="*/ 156749 h 6610536"/>
              <a:gd name="connsiteX10427" fmla="*/ 5109394 w 6610536"/>
              <a:gd name="connsiteY10427" fmla="*/ 174207 h 6610536"/>
              <a:gd name="connsiteX10428" fmla="*/ 5107557 w 6610536"/>
              <a:gd name="connsiteY10428" fmla="*/ 183082 h 6610536"/>
              <a:gd name="connsiteX10429" fmla="*/ 5106305 w 6610536"/>
              <a:gd name="connsiteY10429" fmla="*/ 192238 h 6610536"/>
              <a:gd name="connsiteX10430" fmla="*/ 5105636 w 6610536"/>
              <a:gd name="connsiteY10430" fmla="*/ 201675 h 6610536"/>
              <a:gd name="connsiteX10431" fmla="*/ 5105467 w 6610536"/>
              <a:gd name="connsiteY10431" fmla="*/ 205932 h 6610536"/>
              <a:gd name="connsiteX10432" fmla="*/ 5105573 w 6610536"/>
              <a:gd name="connsiteY10432" fmla="*/ 210784 h 6610536"/>
              <a:gd name="connsiteX10433" fmla="*/ 5100085 w 6610536"/>
              <a:gd name="connsiteY10433" fmla="*/ 206750 h 6610536"/>
              <a:gd name="connsiteX10434" fmla="*/ 5094645 w 6610536"/>
              <a:gd name="connsiteY10434" fmla="*/ 201500 h 6610536"/>
              <a:gd name="connsiteX10435" fmla="*/ 5089824 w 6610536"/>
              <a:gd name="connsiteY10435" fmla="*/ 195621 h 6610536"/>
              <a:gd name="connsiteX10436" fmla="*/ 5085039 w 6610536"/>
              <a:gd name="connsiteY10436" fmla="*/ 188827 h 6610536"/>
              <a:gd name="connsiteX10437" fmla="*/ 5080575 w 6610536"/>
              <a:gd name="connsiteY10437" fmla="*/ 181415 h 6610536"/>
              <a:gd name="connsiteX10438" fmla="*/ 5076719 w 6610536"/>
              <a:gd name="connsiteY10438" fmla="*/ 173675 h 6610536"/>
              <a:gd name="connsiteX10439" fmla="*/ 5073185 w 6610536"/>
              <a:gd name="connsiteY10439" fmla="*/ 165314 h 6610536"/>
              <a:gd name="connsiteX10440" fmla="*/ 5072175 w 6610536"/>
              <a:gd name="connsiteY10440" fmla="*/ 160800 h 6610536"/>
              <a:gd name="connsiteX10441" fmla="*/ 5070867 w 6610536"/>
              <a:gd name="connsiteY10441" fmla="*/ 156299 h 6610536"/>
              <a:gd name="connsiteX10442" fmla="*/ 5069558 w 6610536"/>
              <a:gd name="connsiteY10442" fmla="*/ 151798 h 6610536"/>
              <a:gd name="connsiteX10443" fmla="*/ 5069129 w 6610536"/>
              <a:gd name="connsiteY10443" fmla="*/ 147564 h 6610536"/>
              <a:gd name="connsiteX10444" fmla="*/ 5068715 w 6610536"/>
              <a:gd name="connsiteY10444" fmla="*/ 143028 h 6610536"/>
              <a:gd name="connsiteX10445" fmla="*/ 5068596 w 6610536"/>
              <a:gd name="connsiteY10445" fmla="*/ 138480 h 6610536"/>
              <a:gd name="connsiteX10446" fmla="*/ 5068491 w 6610536"/>
              <a:gd name="connsiteY10446" fmla="*/ 133628 h 6610536"/>
              <a:gd name="connsiteX10447" fmla="*/ 5068968 w 6610536"/>
              <a:gd name="connsiteY10447" fmla="*/ 129056 h 6610536"/>
              <a:gd name="connsiteX10448" fmla="*/ 5069434 w 6610536"/>
              <a:gd name="connsiteY10448" fmla="*/ 124788 h 6610536"/>
              <a:gd name="connsiteX10449" fmla="*/ 5070209 w 6610536"/>
              <a:gd name="connsiteY10449" fmla="*/ 120204 h 6610536"/>
              <a:gd name="connsiteX10450" fmla="*/ 5071878 w 6610536"/>
              <a:gd name="connsiteY10450" fmla="*/ 115584 h 6610536"/>
              <a:gd name="connsiteX10451" fmla="*/ 5073236 w 6610536"/>
              <a:gd name="connsiteY10451" fmla="*/ 111282 h 6610536"/>
              <a:gd name="connsiteX10452" fmla="*/ 5075178 w 6610536"/>
              <a:gd name="connsiteY10452" fmla="*/ 107258 h 6610536"/>
              <a:gd name="connsiteX10453" fmla="*/ 5077727 w 6610536"/>
              <a:gd name="connsiteY10453" fmla="*/ 102908 h 6610536"/>
              <a:gd name="connsiteX10454" fmla="*/ 5080277 w 6610536"/>
              <a:gd name="connsiteY10454" fmla="*/ 98558 h 6610536"/>
              <a:gd name="connsiteX10455" fmla="*/ 5083398 w 6610536"/>
              <a:gd name="connsiteY10455" fmla="*/ 94793 h 6610536"/>
              <a:gd name="connsiteX10456" fmla="*/ 5086831 w 6610536"/>
              <a:gd name="connsiteY10456" fmla="*/ 90710 h 6610536"/>
              <a:gd name="connsiteX10457" fmla="*/ 5123143 w 6610536"/>
              <a:gd name="connsiteY10457" fmla="*/ 30269 h 6610536"/>
              <a:gd name="connsiteX10458" fmla="*/ 5124348 w 6610536"/>
              <a:gd name="connsiteY10458" fmla="*/ 31130 h 6610536"/>
              <a:gd name="connsiteX10459" fmla="*/ 5127251 w 6610536"/>
              <a:gd name="connsiteY10459" fmla="*/ 33587 h 6610536"/>
              <a:gd name="connsiteX10460" fmla="*/ 5130346 w 6610536"/>
              <a:gd name="connsiteY10460" fmla="*/ 36681 h 6610536"/>
              <a:gd name="connsiteX10461" fmla="*/ 5132583 w 6610536"/>
              <a:gd name="connsiteY10461" fmla="*/ 39810 h 6610536"/>
              <a:gd name="connsiteX10462" fmla="*/ 5135231 w 6610536"/>
              <a:gd name="connsiteY10462" fmla="*/ 43350 h 6610536"/>
              <a:gd name="connsiteX10463" fmla="*/ 5137419 w 6610536"/>
              <a:gd name="connsiteY10463" fmla="*/ 47767 h 6610536"/>
              <a:gd name="connsiteX10464" fmla="*/ 5142014 w 6610536"/>
              <a:gd name="connsiteY10464" fmla="*/ 56375 h 6610536"/>
              <a:gd name="connsiteX10465" fmla="*/ 5142182 w 6610536"/>
              <a:gd name="connsiteY10465" fmla="*/ 56678 h 6610536"/>
              <a:gd name="connsiteX10466" fmla="*/ 5142175 w 6610536"/>
              <a:gd name="connsiteY10466" fmla="*/ 56724 h 6610536"/>
              <a:gd name="connsiteX10467" fmla="*/ 5140379 w 6610536"/>
              <a:gd name="connsiteY10467" fmla="*/ 64063 h 6610536"/>
              <a:gd name="connsiteX10468" fmla="*/ 5137609 w 6610536"/>
              <a:gd name="connsiteY10468" fmla="*/ 73256 h 6610536"/>
              <a:gd name="connsiteX10469" fmla="*/ 5111985 w 6610536"/>
              <a:gd name="connsiteY10469" fmla="*/ 74267 h 6610536"/>
              <a:gd name="connsiteX10470" fmla="*/ 5110285 w 6610536"/>
              <a:gd name="connsiteY10470" fmla="*/ 71609 h 6610536"/>
              <a:gd name="connsiteX10471" fmla="*/ 5109186 w 6610536"/>
              <a:gd name="connsiteY10471" fmla="*/ 68927 h 6610536"/>
              <a:gd name="connsiteX10472" fmla="*/ 5108390 w 6610536"/>
              <a:gd name="connsiteY10472" fmla="*/ 66232 h 6610536"/>
              <a:gd name="connsiteX10473" fmla="*/ 5107919 w 6610536"/>
              <a:gd name="connsiteY10473" fmla="*/ 62922 h 6610536"/>
              <a:gd name="connsiteX10474" fmla="*/ 5107725 w 6610536"/>
              <a:gd name="connsiteY10474" fmla="*/ 60204 h 6610536"/>
              <a:gd name="connsiteX10475" fmla="*/ 5107833 w 6610536"/>
              <a:gd name="connsiteY10475" fmla="*/ 57473 h 6610536"/>
              <a:gd name="connsiteX10476" fmla="*/ 5108241 w 6610536"/>
              <a:gd name="connsiteY10476" fmla="*/ 54732 h 6610536"/>
              <a:gd name="connsiteX10477" fmla="*/ 5108650 w 6610536"/>
              <a:gd name="connsiteY10477" fmla="*/ 51990 h 6610536"/>
              <a:gd name="connsiteX10478" fmla="*/ 5109662 w 6610536"/>
              <a:gd name="connsiteY10478" fmla="*/ 49225 h 6610536"/>
              <a:gd name="connsiteX10479" fmla="*/ 5110674 w 6610536"/>
              <a:gd name="connsiteY10479" fmla="*/ 46460 h 6610536"/>
              <a:gd name="connsiteX10480" fmla="*/ 5112277 w 6610536"/>
              <a:gd name="connsiteY10480" fmla="*/ 43973 h 6610536"/>
              <a:gd name="connsiteX10481" fmla="*/ 5113580 w 6610536"/>
              <a:gd name="connsiteY10481" fmla="*/ 41500 h 6610536"/>
              <a:gd name="connsiteX10482" fmla="*/ 5116786 w 6610536"/>
              <a:gd name="connsiteY10482" fmla="*/ 36530 h 6610536"/>
              <a:gd name="connsiteX10483" fmla="*/ 5120872 w 6610536"/>
              <a:gd name="connsiteY10483" fmla="*/ 32128 h 6610536"/>
              <a:gd name="connsiteX10484" fmla="*/ 3305268 w 6610536"/>
              <a:gd name="connsiteY10484" fmla="*/ 0 h 6610536"/>
              <a:gd name="connsiteX10485" fmla="*/ 4105678 w 6610536"/>
              <a:gd name="connsiteY10485" fmla="*/ 800409 h 6610536"/>
              <a:gd name="connsiteX10486" fmla="*/ 4105702 w 6610536"/>
              <a:gd name="connsiteY10486" fmla="*/ 800393 h 6610536"/>
              <a:gd name="connsiteX10487" fmla="*/ 4107606 w 6610536"/>
              <a:gd name="connsiteY10487" fmla="*/ 799130 h 6610536"/>
              <a:gd name="connsiteX10488" fmla="*/ 4109797 w 6610536"/>
              <a:gd name="connsiteY10488" fmla="*/ 798449 h 6610536"/>
              <a:gd name="connsiteX10489" fmla="*/ 4112284 w 6610536"/>
              <a:gd name="connsiteY10489" fmla="*/ 798054 h 6610536"/>
              <a:gd name="connsiteX10490" fmla="*/ 4114142 w 6610536"/>
              <a:gd name="connsiteY10490" fmla="*/ 797981 h 6610536"/>
              <a:gd name="connsiteX10491" fmla="*/ 4116605 w 6610536"/>
              <a:gd name="connsiteY10491" fmla="*/ 798181 h 6610536"/>
              <a:gd name="connsiteX10492" fmla="*/ 4119058 w 6610536"/>
              <a:gd name="connsiteY10492" fmla="*/ 798677 h 6610536"/>
              <a:gd name="connsiteX10493" fmla="*/ 4121188 w 6610536"/>
              <a:gd name="connsiteY10493" fmla="*/ 799485 h 6610536"/>
              <a:gd name="connsiteX10494" fmla="*/ 4123321 w 6610536"/>
              <a:gd name="connsiteY10494" fmla="*/ 800291 h 6610536"/>
              <a:gd name="connsiteX10495" fmla="*/ 4125427 w 6610536"/>
              <a:gd name="connsiteY10495" fmla="*/ 801694 h 6610536"/>
              <a:gd name="connsiteX10496" fmla="*/ 4127237 w 6610536"/>
              <a:gd name="connsiteY10496" fmla="*/ 802812 h 6610536"/>
              <a:gd name="connsiteX10497" fmla="*/ 4128404 w 6610536"/>
              <a:gd name="connsiteY10497" fmla="*/ 804550 h 6610536"/>
              <a:gd name="connsiteX10498" fmla="*/ 4129275 w 6610536"/>
              <a:gd name="connsiteY10498" fmla="*/ 806000 h 6610536"/>
              <a:gd name="connsiteX10499" fmla="*/ 4130121 w 6610536"/>
              <a:gd name="connsiteY10499" fmla="*/ 808047 h 6610536"/>
              <a:gd name="connsiteX10500" fmla="*/ 4130347 w 6610536"/>
              <a:gd name="connsiteY10500" fmla="*/ 810119 h 6610536"/>
              <a:gd name="connsiteX10501" fmla="*/ 4129956 w 6610536"/>
              <a:gd name="connsiteY10501" fmla="*/ 812214 h 6610536"/>
              <a:gd name="connsiteX10502" fmla="*/ 4128933 w 6610536"/>
              <a:gd name="connsiteY10502" fmla="*/ 814632 h 6610536"/>
              <a:gd name="connsiteX10503" fmla="*/ 4127923 w 6610536"/>
              <a:gd name="connsiteY10503" fmla="*/ 816752 h 6610536"/>
              <a:gd name="connsiteX10504" fmla="*/ 4125675 w 6610536"/>
              <a:gd name="connsiteY10504" fmla="*/ 818920 h 6610536"/>
              <a:gd name="connsiteX10505" fmla="*/ 4124832 w 6610536"/>
              <a:gd name="connsiteY10505" fmla="*/ 819564 h 6610536"/>
              <a:gd name="connsiteX10506" fmla="*/ 4140968 w 6610536"/>
              <a:gd name="connsiteY10506" fmla="*/ 835699 h 6610536"/>
              <a:gd name="connsiteX10507" fmla="*/ 4141221 w 6610536"/>
              <a:gd name="connsiteY10507" fmla="*/ 833877 h 6610536"/>
              <a:gd name="connsiteX10508" fmla="*/ 4141632 w 6610536"/>
              <a:gd name="connsiteY10508" fmla="*/ 831135 h 6610536"/>
              <a:gd name="connsiteX10509" fmla="*/ 4142649 w 6610536"/>
              <a:gd name="connsiteY10509" fmla="*/ 828369 h 6610536"/>
              <a:gd name="connsiteX10510" fmla="*/ 4144577 w 6610536"/>
              <a:gd name="connsiteY10510" fmla="*/ 825567 h 6610536"/>
              <a:gd name="connsiteX10511" fmla="*/ 4146806 w 6610536"/>
              <a:gd name="connsiteY10511" fmla="*/ 822753 h 6610536"/>
              <a:gd name="connsiteX10512" fmla="*/ 4149063 w 6610536"/>
              <a:gd name="connsiteY10512" fmla="*/ 819333 h 6610536"/>
              <a:gd name="connsiteX10513" fmla="*/ 4151899 w 6610536"/>
              <a:gd name="connsiteY10513" fmla="*/ 816496 h 6610536"/>
              <a:gd name="connsiteX10514" fmla="*/ 4154736 w 6610536"/>
              <a:gd name="connsiteY10514" fmla="*/ 813657 h 6610536"/>
              <a:gd name="connsiteX10515" fmla="*/ 4157888 w 6610536"/>
              <a:gd name="connsiteY10515" fmla="*/ 810505 h 6610536"/>
              <a:gd name="connsiteX10516" fmla="*/ 4164764 w 6610536"/>
              <a:gd name="connsiteY10516" fmla="*/ 805084 h 6610536"/>
              <a:gd name="connsiteX10517" fmla="*/ 4168499 w 6610536"/>
              <a:gd name="connsiteY10517" fmla="*/ 802514 h 6610536"/>
              <a:gd name="connsiteX10518" fmla="*/ 4172537 w 6610536"/>
              <a:gd name="connsiteY10518" fmla="*/ 799931 h 6610536"/>
              <a:gd name="connsiteX10519" fmla="*/ 4176261 w 6610536"/>
              <a:gd name="connsiteY10519" fmla="*/ 797664 h 6610536"/>
              <a:gd name="connsiteX10520" fmla="*/ 4180591 w 6610536"/>
              <a:gd name="connsiteY10520" fmla="*/ 795374 h 6610536"/>
              <a:gd name="connsiteX10521" fmla="*/ 4184897 w 6610536"/>
              <a:gd name="connsiteY10521" fmla="*/ 793690 h 6610536"/>
              <a:gd name="connsiteX10522" fmla="*/ 4188900 w 6610536"/>
              <a:gd name="connsiteY10522" fmla="*/ 792016 h 6610536"/>
              <a:gd name="connsiteX10523" fmla="*/ 4193181 w 6610536"/>
              <a:gd name="connsiteY10523" fmla="*/ 790940 h 6610536"/>
              <a:gd name="connsiteX10524" fmla="*/ 4197159 w 6610536"/>
              <a:gd name="connsiteY10524" fmla="*/ 789875 h 6610536"/>
              <a:gd name="connsiteX10525" fmla="*/ 4201428 w 6610536"/>
              <a:gd name="connsiteY10525" fmla="*/ 789101 h 6610536"/>
              <a:gd name="connsiteX10526" fmla="*/ 4205676 w 6610536"/>
              <a:gd name="connsiteY10526" fmla="*/ 788931 h 6610536"/>
              <a:gd name="connsiteX10527" fmla="*/ 4209314 w 6610536"/>
              <a:gd name="connsiteY10527" fmla="*/ 788789 h 6610536"/>
              <a:gd name="connsiteX10528" fmla="*/ 4213233 w 6610536"/>
              <a:gd name="connsiteY10528" fmla="*/ 789241 h 6610536"/>
              <a:gd name="connsiteX10529" fmla="*/ 4216825 w 6610536"/>
              <a:gd name="connsiteY10529" fmla="*/ 790311 h 6610536"/>
              <a:gd name="connsiteX10530" fmla="*/ 4220707 w 6610536"/>
              <a:gd name="connsiteY10530" fmla="*/ 791670 h 6610536"/>
              <a:gd name="connsiteX10531" fmla="*/ 4223959 w 6610536"/>
              <a:gd name="connsiteY10531" fmla="*/ 793663 h 6610536"/>
              <a:gd name="connsiteX10532" fmla="*/ 4226897 w 6610536"/>
              <a:gd name="connsiteY10532" fmla="*/ 795970 h 6610536"/>
              <a:gd name="connsiteX10533" fmla="*/ 4229506 w 6610536"/>
              <a:gd name="connsiteY10533" fmla="*/ 798896 h 6610536"/>
              <a:gd name="connsiteX10534" fmla="*/ 4232384 w 6610536"/>
              <a:gd name="connsiteY10534" fmla="*/ 802719 h 6610536"/>
              <a:gd name="connsiteX10535" fmla="*/ 4234642 w 6610536"/>
              <a:gd name="connsiteY10535" fmla="*/ 806871 h 6610536"/>
              <a:gd name="connsiteX10536" fmla="*/ 4236270 w 6610536"/>
              <a:gd name="connsiteY10536" fmla="*/ 811652 h 6610536"/>
              <a:gd name="connsiteX10537" fmla="*/ 4238178 w 6610536"/>
              <a:gd name="connsiteY10537" fmla="*/ 817028 h 6610536"/>
              <a:gd name="connsiteX10538" fmla="*/ 4239454 w 6610536"/>
              <a:gd name="connsiteY10538" fmla="*/ 823035 h 6610536"/>
              <a:gd name="connsiteX10539" fmla="*/ 4240090 w 6610536"/>
              <a:gd name="connsiteY10539" fmla="*/ 829977 h 6610536"/>
              <a:gd name="connsiteX10540" fmla="*/ 4240094 w 6610536"/>
              <a:gd name="connsiteY10540" fmla="*/ 837548 h 6610536"/>
              <a:gd name="connsiteX10541" fmla="*/ 4241913 w 6610536"/>
              <a:gd name="connsiteY10541" fmla="*/ 837476 h 6610536"/>
              <a:gd name="connsiteX10542" fmla="*/ 4243733 w 6610536"/>
              <a:gd name="connsiteY10542" fmla="*/ 837405 h 6610536"/>
              <a:gd name="connsiteX10543" fmla="*/ 4245249 w 6610536"/>
              <a:gd name="connsiteY10543" fmla="*/ 837344 h 6610536"/>
              <a:gd name="connsiteX10544" fmla="*/ 4246790 w 6610536"/>
              <a:gd name="connsiteY10544" fmla="*/ 836677 h 6610536"/>
              <a:gd name="connsiteX10545" fmla="*/ 4249883 w 6610536"/>
              <a:gd name="connsiteY10545" fmla="*/ 835042 h 6610536"/>
              <a:gd name="connsiteX10546" fmla="*/ 4253012 w 6610536"/>
              <a:gd name="connsiteY10546" fmla="*/ 832495 h 6610536"/>
              <a:gd name="connsiteX10547" fmla="*/ 4256455 w 6610536"/>
              <a:gd name="connsiteY10547" fmla="*/ 829634 h 6610536"/>
              <a:gd name="connsiteX10548" fmla="*/ 4259620 w 6610536"/>
              <a:gd name="connsiteY10548" fmla="*/ 826177 h 6610536"/>
              <a:gd name="connsiteX10549" fmla="*/ 4262504 w 6610536"/>
              <a:gd name="connsiteY10549" fmla="*/ 822126 h 6610536"/>
              <a:gd name="connsiteX10550" fmla="*/ 4265680 w 6610536"/>
              <a:gd name="connsiteY10550" fmla="*/ 818366 h 6610536"/>
              <a:gd name="connsiteX10551" fmla="*/ 4277549 w 6610536"/>
              <a:gd name="connsiteY10551" fmla="*/ 801544 h 6610536"/>
              <a:gd name="connsiteX10552" fmla="*/ 4279803 w 6610536"/>
              <a:gd name="connsiteY10552" fmla="*/ 798124 h 6610536"/>
              <a:gd name="connsiteX10553" fmla="*/ 4282361 w 6610536"/>
              <a:gd name="connsiteY10553" fmla="*/ 794690 h 6610536"/>
              <a:gd name="connsiteX10554" fmla="*/ 4285489 w 6610536"/>
              <a:gd name="connsiteY10554" fmla="*/ 792144 h 6610536"/>
              <a:gd name="connsiteX10555" fmla="*/ 4288000 w 6610536"/>
              <a:gd name="connsiteY10555" fmla="*/ 789926 h 6610536"/>
              <a:gd name="connsiteX10556" fmla="*/ 4289249 w 6610536"/>
              <a:gd name="connsiteY10556" fmla="*/ 788967 h 6610536"/>
              <a:gd name="connsiteX10557" fmla="*/ 4291080 w 6610536"/>
              <a:gd name="connsiteY10557" fmla="*/ 788591 h 6610536"/>
              <a:gd name="connsiteX10558" fmla="*/ 4293216 w 6610536"/>
              <a:gd name="connsiteY10558" fmla="*/ 788205 h 6610536"/>
              <a:gd name="connsiteX10559" fmla="*/ 4294731 w 6610536"/>
              <a:gd name="connsiteY10559" fmla="*/ 788146 h 6610536"/>
              <a:gd name="connsiteX10560" fmla="*/ 4299269 w 6610536"/>
              <a:gd name="connsiteY10560" fmla="*/ 788269 h 6610536"/>
              <a:gd name="connsiteX10561" fmla="*/ 4303783 w 6610536"/>
              <a:gd name="connsiteY10561" fmla="*/ 788999 h 6610536"/>
              <a:gd name="connsiteX10562" fmla="*/ 4308610 w 6610536"/>
              <a:gd name="connsiteY10562" fmla="*/ 789416 h 6610536"/>
              <a:gd name="connsiteX10563" fmla="*/ 4312530 w 6610536"/>
              <a:gd name="connsiteY10563" fmla="*/ 789866 h 6610536"/>
              <a:gd name="connsiteX10564" fmla="*/ 4316775 w 6610536"/>
              <a:gd name="connsiteY10564" fmla="*/ 789698 h 6610536"/>
              <a:gd name="connsiteX10565" fmla="*/ 4318911 w 6610536"/>
              <a:gd name="connsiteY10565" fmla="*/ 789311 h 6610536"/>
              <a:gd name="connsiteX10566" fmla="*/ 4320147 w 6610536"/>
              <a:gd name="connsiteY10566" fmla="*/ 788658 h 6610536"/>
              <a:gd name="connsiteX10567" fmla="*/ 4321700 w 6610536"/>
              <a:gd name="connsiteY10567" fmla="*/ 787687 h 6610536"/>
              <a:gd name="connsiteX10568" fmla="*/ 4322937 w 6610536"/>
              <a:gd name="connsiteY10568" fmla="*/ 787033 h 6610536"/>
              <a:gd name="connsiteX10569" fmla="*/ 4325155 w 6610536"/>
              <a:gd name="connsiteY10569" fmla="*/ 784522 h 6610536"/>
              <a:gd name="connsiteX10570" fmla="*/ 4326768 w 6610536"/>
              <a:gd name="connsiteY10570" fmla="*/ 782036 h 6610536"/>
              <a:gd name="connsiteX10571" fmla="*/ 4327797 w 6610536"/>
              <a:gd name="connsiteY10571" fmla="*/ 778965 h 6610536"/>
              <a:gd name="connsiteX10572" fmla="*/ 4329263 w 6610536"/>
              <a:gd name="connsiteY10572" fmla="*/ 776447 h 6610536"/>
              <a:gd name="connsiteX10573" fmla="*/ 4330007 w 6610536"/>
              <a:gd name="connsiteY10573" fmla="*/ 776668 h 6610536"/>
              <a:gd name="connsiteX10574" fmla="*/ 4333405 w 6610536"/>
              <a:gd name="connsiteY10574" fmla="*/ 777391 h 6610536"/>
              <a:gd name="connsiteX10575" fmla="*/ 4339771 w 6610536"/>
              <a:gd name="connsiteY10575" fmla="*/ 778854 h 6610536"/>
              <a:gd name="connsiteX10576" fmla="*/ 4345727 w 6610536"/>
              <a:gd name="connsiteY10576" fmla="*/ 779905 h 6610536"/>
              <a:gd name="connsiteX10577" fmla="*/ 4352333 w 6610536"/>
              <a:gd name="connsiteY10577" fmla="*/ 780715 h 6610536"/>
              <a:gd name="connsiteX10578" fmla="*/ 4358478 w 6610536"/>
              <a:gd name="connsiteY10578" fmla="*/ 782401 h 6610536"/>
              <a:gd name="connsiteX10579" fmla="*/ 4360023 w 6610536"/>
              <a:gd name="connsiteY10579" fmla="*/ 786622 h 6610536"/>
              <a:gd name="connsiteX10580" fmla="*/ 4361382 w 6610536"/>
              <a:gd name="connsiteY10580" fmla="*/ 790210 h 6610536"/>
              <a:gd name="connsiteX10581" fmla="*/ 4362293 w 6610536"/>
              <a:gd name="connsiteY10581" fmla="*/ 794243 h 6610536"/>
              <a:gd name="connsiteX10582" fmla="*/ 4362809 w 6610536"/>
              <a:gd name="connsiteY10582" fmla="*/ 797435 h 6610536"/>
              <a:gd name="connsiteX10583" fmla="*/ 4362898 w 6610536"/>
              <a:gd name="connsiteY10583" fmla="*/ 800643 h 6610536"/>
              <a:gd name="connsiteX10584" fmla="*/ 4362798 w 6610536"/>
              <a:gd name="connsiteY10584" fmla="*/ 803216 h 6610536"/>
              <a:gd name="connsiteX10585" fmla="*/ 4362266 w 6610536"/>
              <a:gd name="connsiteY10585" fmla="*/ 805807 h 6610536"/>
              <a:gd name="connsiteX10586" fmla="*/ 4361307 w 6610536"/>
              <a:gd name="connsiteY10586" fmla="*/ 808414 h 6610536"/>
              <a:gd name="connsiteX10587" fmla="*/ 4360159 w 6610536"/>
              <a:gd name="connsiteY10587" fmla="*/ 810387 h 6610536"/>
              <a:gd name="connsiteX10588" fmla="*/ 4358581 w 6610536"/>
              <a:gd name="connsiteY10588" fmla="*/ 812376 h 6610536"/>
              <a:gd name="connsiteX10589" fmla="*/ 4356798 w 6610536"/>
              <a:gd name="connsiteY10589" fmla="*/ 814159 h 6610536"/>
              <a:gd name="connsiteX10590" fmla="*/ 4354792 w 6610536"/>
              <a:gd name="connsiteY10590" fmla="*/ 816165 h 6610536"/>
              <a:gd name="connsiteX10591" fmla="*/ 4350385 w 6610536"/>
              <a:gd name="connsiteY10591" fmla="*/ 819336 h 6610536"/>
              <a:gd name="connsiteX10592" fmla="*/ 4345136 w 6610536"/>
              <a:gd name="connsiteY10592" fmla="*/ 822112 h 6610536"/>
              <a:gd name="connsiteX10593" fmla="*/ 4339030 w 6610536"/>
              <a:gd name="connsiteY10593" fmla="*/ 824922 h 6610536"/>
              <a:gd name="connsiteX10594" fmla="*/ 4332923 w 6610536"/>
              <a:gd name="connsiteY10594" fmla="*/ 827733 h 6610536"/>
              <a:gd name="connsiteX10595" fmla="*/ 4326372 w 6610536"/>
              <a:gd name="connsiteY10595" fmla="*/ 830989 h 6610536"/>
              <a:gd name="connsiteX10596" fmla="*/ 4319818 w 6610536"/>
              <a:gd name="connsiteY10596" fmla="*/ 834245 h 6610536"/>
              <a:gd name="connsiteX10597" fmla="*/ 4313250 w 6610536"/>
              <a:gd name="connsiteY10597" fmla="*/ 837929 h 6610536"/>
              <a:gd name="connsiteX10598" fmla="*/ 4309939 w 6610536"/>
              <a:gd name="connsiteY10598" fmla="*/ 840415 h 6610536"/>
              <a:gd name="connsiteX10599" fmla="*/ 4307076 w 6610536"/>
              <a:gd name="connsiteY10599" fmla="*/ 842456 h 6610536"/>
              <a:gd name="connsiteX10600" fmla="*/ 4303973 w 6610536"/>
              <a:gd name="connsiteY10600" fmla="*/ 845148 h 6610536"/>
              <a:gd name="connsiteX10601" fmla="*/ 4301298 w 6610536"/>
              <a:gd name="connsiteY10601" fmla="*/ 847822 h 6610536"/>
              <a:gd name="connsiteX10602" fmla="*/ 4298176 w 6610536"/>
              <a:gd name="connsiteY10602" fmla="*/ 850944 h 6610536"/>
              <a:gd name="connsiteX10603" fmla="*/ 4295707 w 6610536"/>
              <a:gd name="connsiteY10603" fmla="*/ 853824 h 6610536"/>
              <a:gd name="connsiteX10604" fmla="*/ 4293443 w 6610536"/>
              <a:gd name="connsiteY10604" fmla="*/ 856911 h 6610536"/>
              <a:gd name="connsiteX10605" fmla="*/ 4291832 w 6610536"/>
              <a:gd name="connsiteY10605" fmla="*/ 859758 h 6610536"/>
              <a:gd name="connsiteX10606" fmla="*/ 4290429 w 6610536"/>
              <a:gd name="connsiteY10606" fmla="*/ 862810 h 6610536"/>
              <a:gd name="connsiteX10607" fmla="*/ 4289023 w 6610536"/>
              <a:gd name="connsiteY10607" fmla="*/ 865866 h 6610536"/>
              <a:gd name="connsiteX10608" fmla="*/ 4286419 w 6610536"/>
              <a:gd name="connsiteY10608" fmla="*/ 872176 h 6610536"/>
              <a:gd name="connsiteX10609" fmla="*/ 4284878 w 6610536"/>
              <a:gd name="connsiteY10609" fmla="*/ 878662 h 6610536"/>
              <a:gd name="connsiteX10610" fmla="*/ 4283562 w 6610536"/>
              <a:gd name="connsiteY10610" fmla="*/ 884924 h 6610536"/>
              <a:gd name="connsiteX10611" fmla="*/ 4282657 w 6610536"/>
              <a:gd name="connsiteY10611" fmla="*/ 891598 h 6610536"/>
              <a:gd name="connsiteX10612" fmla="*/ 4280245 w 6610536"/>
              <a:gd name="connsiteY10612" fmla="*/ 903899 h 6610536"/>
              <a:gd name="connsiteX10613" fmla="*/ 4279168 w 6610536"/>
              <a:gd name="connsiteY10613" fmla="*/ 909508 h 6610536"/>
              <a:gd name="connsiteX10614" fmla="*/ 4277249 w 6610536"/>
              <a:gd name="connsiteY10614" fmla="*/ 914724 h 6610536"/>
              <a:gd name="connsiteX10615" fmla="*/ 4275125 w 6610536"/>
              <a:gd name="connsiteY10615" fmla="*/ 919733 h 6610536"/>
              <a:gd name="connsiteX10616" fmla="*/ 4273754 w 6610536"/>
              <a:gd name="connsiteY10616" fmla="*/ 921928 h 6610536"/>
              <a:gd name="connsiteX10617" fmla="*/ 4272399 w 6610536"/>
              <a:gd name="connsiteY10617" fmla="*/ 923694 h 6610536"/>
              <a:gd name="connsiteX10618" fmla="*/ 4270169 w 6610536"/>
              <a:gd name="connsiteY10618" fmla="*/ 925924 h 6610536"/>
              <a:gd name="connsiteX10619" fmla="*/ 4268386 w 6610536"/>
              <a:gd name="connsiteY10619" fmla="*/ 927707 h 6610536"/>
              <a:gd name="connsiteX10620" fmla="*/ 4266621 w 6610536"/>
              <a:gd name="connsiteY10620" fmla="*/ 929061 h 6610536"/>
              <a:gd name="connsiteX10621" fmla="*/ 4263774 w 6610536"/>
              <a:gd name="connsiteY10621" fmla="*/ 930672 h 6610536"/>
              <a:gd name="connsiteX10622" fmla="*/ 4260943 w 6610536"/>
              <a:gd name="connsiteY10622" fmla="*/ 931854 h 6610536"/>
              <a:gd name="connsiteX10623" fmla="*/ 4258113 w 6610536"/>
              <a:gd name="connsiteY10623" fmla="*/ 933036 h 6610536"/>
              <a:gd name="connsiteX10624" fmla="*/ 4254665 w 6610536"/>
              <a:gd name="connsiteY10624" fmla="*/ 933600 h 6610536"/>
              <a:gd name="connsiteX10625" fmla="*/ 4251010 w 6610536"/>
              <a:gd name="connsiteY10625" fmla="*/ 933957 h 6610536"/>
              <a:gd name="connsiteX10626" fmla="*/ 4248624 w 6610536"/>
              <a:gd name="connsiteY10626" fmla="*/ 934694 h 6610536"/>
              <a:gd name="connsiteX10627" fmla="*/ 4245796 w 6610536"/>
              <a:gd name="connsiteY10627" fmla="*/ 935875 h 6610536"/>
              <a:gd name="connsiteX10628" fmla="*/ 4242696 w 6610536"/>
              <a:gd name="connsiteY10628" fmla="*/ 937428 h 6610536"/>
              <a:gd name="connsiteX10629" fmla="*/ 4446989 w 6610536"/>
              <a:gd name="connsiteY10629" fmla="*/ 1141721 h 6610536"/>
              <a:gd name="connsiteX10630" fmla="*/ 4445981 w 6610536"/>
              <a:gd name="connsiteY10630" fmla="*/ 1139591 h 6610536"/>
              <a:gd name="connsiteX10631" fmla="*/ 4444227 w 6610536"/>
              <a:gd name="connsiteY10631" fmla="*/ 1135651 h 6610536"/>
              <a:gd name="connsiteX10632" fmla="*/ 4443519 w 6610536"/>
              <a:gd name="connsiteY10632" fmla="*/ 1131886 h 6610536"/>
              <a:gd name="connsiteX10633" fmla="*/ 4443453 w 6610536"/>
              <a:gd name="connsiteY10633" fmla="*/ 1127888 h 6610536"/>
              <a:gd name="connsiteX10634" fmla="*/ 4443838 w 6610536"/>
              <a:gd name="connsiteY10634" fmla="*/ 1123031 h 6610536"/>
              <a:gd name="connsiteX10635" fmla="*/ 4444831 w 6610536"/>
              <a:gd name="connsiteY10635" fmla="*/ 1118784 h 6610536"/>
              <a:gd name="connsiteX10636" fmla="*/ 4446873 w 6610536"/>
              <a:gd name="connsiteY10636" fmla="*/ 1114712 h 6610536"/>
              <a:gd name="connsiteX10637" fmla="*/ 4448710 w 6610536"/>
              <a:gd name="connsiteY10637" fmla="*/ 1110433 h 6610536"/>
              <a:gd name="connsiteX10638" fmla="*/ 4452234 w 6610536"/>
              <a:gd name="connsiteY10638" fmla="*/ 1106095 h 6610536"/>
              <a:gd name="connsiteX10639" fmla="*/ 4455948 w 6610536"/>
              <a:gd name="connsiteY10639" fmla="*/ 1102381 h 6610536"/>
              <a:gd name="connsiteX10640" fmla="*/ 4460083 w 6610536"/>
              <a:gd name="connsiteY10640" fmla="*/ 1098655 h 6610536"/>
              <a:gd name="connsiteX10641" fmla="*/ 4464720 w 6610536"/>
              <a:gd name="connsiteY10641" fmla="*/ 1100050 h 6610536"/>
              <a:gd name="connsiteX10642" fmla="*/ 4464717 w 6610536"/>
              <a:gd name="connsiteY10642" fmla="*/ 1100053 h 6610536"/>
              <a:gd name="connsiteX10643" fmla="*/ 4463177 w 6610536"/>
              <a:gd name="connsiteY10643" fmla="*/ 1100721 h 6610536"/>
              <a:gd name="connsiteX10644" fmla="*/ 4461636 w 6610536"/>
              <a:gd name="connsiteY10644" fmla="*/ 1101387 h 6610536"/>
              <a:gd name="connsiteX10645" fmla="*/ 4459781 w 6610536"/>
              <a:gd name="connsiteY10645" fmla="*/ 1102370 h 6610536"/>
              <a:gd name="connsiteX10646" fmla="*/ 4457949 w 6610536"/>
              <a:gd name="connsiteY10646" fmla="*/ 1102744 h 6610536"/>
              <a:gd name="connsiteX10647" fmla="*/ 4460837 w 6610536"/>
              <a:gd name="connsiteY10647" fmla="*/ 1106265 h 6610536"/>
              <a:gd name="connsiteX10648" fmla="*/ 4464333 w 6610536"/>
              <a:gd name="connsiteY10648" fmla="*/ 1109762 h 6610536"/>
              <a:gd name="connsiteX10649" fmla="*/ 4467853 w 6610536"/>
              <a:gd name="connsiteY10649" fmla="*/ 1112651 h 6610536"/>
              <a:gd name="connsiteX10650" fmla="*/ 4471677 w 6610536"/>
              <a:gd name="connsiteY10650" fmla="*/ 1115529 h 6610536"/>
              <a:gd name="connsiteX10651" fmla="*/ 4479335 w 6610536"/>
              <a:gd name="connsiteY10651" fmla="*/ 1120982 h 6610536"/>
              <a:gd name="connsiteX10652" fmla="*/ 4481644 w 6610536"/>
              <a:gd name="connsiteY10652" fmla="*/ 1123521 h 6610536"/>
              <a:gd name="connsiteX10653" fmla="*/ 4481696 w 6610536"/>
              <a:gd name="connsiteY10653" fmla="*/ 1124201 h 6610536"/>
              <a:gd name="connsiteX10654" fmla="*/ 4480921 w 6610536"/>
              <a:gd name="connsiteY10654" fmla="*/ 1128232 h 6610536"/>
              <a:gd name="connsiteX10655" fmla="*/ 4479724 w 6610536"/>
              <a:gd name="connsiteY10655" fmla="*/ 1132272 h 6610536"/>
              <a:gd name="connsiteX10656" fmla="*/ 4478103 w 6610536"/>
              <a:gd name="connsiteY10656" fmla="*/ 1136330 h 6610536"/>
              <a:gd name="connsiteX10657" fmla="*/ 4476063 w 6610536"/>
              <a:gd name="connsiteY10657" fmla="*/ 1140406 h 6610536"/>
              <a:gd name="connsiteX10658" fmla="*/ 4473805 w 6610536"/>
              <a:gd name="connsiteY10658" fmla="*/ 1144698 h 6610536"/>
              <a:gd name="connsiteX10659" fmla="*/ 4470497 w 6610536"/>
              <a:gd name="connsiteY10659" fmla="*/ 1148816 h 6610536"/>
              <a:gd name="connsiteX10660" fmla="*/ 4467190 w 6610536"/>
              <a:gd name="connsiteY10660" fmla="*/ 1152936 h 6610536"/>
              <a:gd name="connsiteX10661" fmla="*/ 4462175 w 6610536"/>
              <a:gd name="connsiteY10661" fmla="*/ 1151852 h 6610536"/>
              <a:gd name="connsiteX10662" fmla="*/ 4457583 w 6610536"/>
              <a:gd name="connsiteY10662" fmla="*/ 1150754 h 6610536"/>
              <a:gd name="connsiteX10663" fmla="*/ 4454078 w 6610536"/>
              <a:gd name="connsiteY10663" fmla="*/ 1148810 h 6610536"/>
              <a:gd name="connsiteX10664" fmla="*/ 4528217 w 6610536"/>
              <a:gd name="connsiteY10664" fmla="*/ 1222949 h 6610536"/>
              <a:gd name="connsiteX10665" fmla="*/ 4528322 w 6610536"/>
              <a:gd name="connsiteY10665" fmla="*/ 1222817 h 6610536"/>
              <a:gd name="connsiteX10666" fmla="*/ 4530099 w 6610536"/>
              <a:gd name="connsiteY10666" fmla="*/ 1221040 h 6610536"/>
              <a:gd name="connsiteX10667" fmla="*/ 4532510 w 6610536"/>
              <a:gd name="connsiteY10667" fmla="*/ 1219454 h 6610536"/>
              <a:gd name="connsiteX10668" fmla="*/ 4535331 w 6610536"/>
              <a:gd name="connsiteY10668" fmla="*/ 1218279 h 6610536"/>
              <a:gd name="connsiteX10669" fmla="*/ 4553047 w 6610536"/>
              <a:gd name="connsiteY10669" fmla="*/ 1235994 h 6610536"/>
              <a:gd name="connsiteX10670" fmla="*/ 4551206 w 6610536"/>
              <a:gd name="connsiteY10670" fmla="*/ 1239481 h 6610536"/>
              <a:gd name="connsiteX10671" fmla="*/ 4549399 w 6610536"/>
              <a:gd name="connsiteY10671" fmla="*/ 1242116 h 6610536"/>
              <a:gd name="connsiteX10672" fmla="*/ 4548391 w 6610536"/>
              <a:gd name="connsiteY10672" fmla="*/ 1243123 h 6610536"/>
              <a:gd name="connsiteX10673" fmla="*/ 4660796 w 6610536"/>
              <a:gd name="connsiteY10673" fmla="*/ 1355527 h 6610536"/>
              <a:gd name="connsiteX10674" fmla="*/ 4660767 w 6610536"/>
              <a:gd name="connsiteY10674" fmla="*/ 1355390 h 6610536"/>
              <a:gd name="connsiteX10675" fmla="*/ 4656503 w 6610536"/>
              <a:gd name="connsiteY10675" fmla="*/ 1335571 h 6610536"/>
              <a:gd name="connsiteX10676" fmla="*/ 4654806 w 6610536"/>
              <a:gd name="connsiteY10676" fmla="*/ 1325431 h 6610536"/>
              <a:gd name="connsiteX10677" fmla="*/ 4653737 w 6610536"/>
              <a:gd name="connsiteY10677" fmla="*/ 1315475 h 6610536"/>
              <a:gd name="connsiteX10678" fmla="*/ 4653284 w 6610536"/>
              <a:gd name="connsiteY10678" fmla="*/ 1306132 h 6610536"/>
              <a:gd name="connsiteX10679" fmla="*/ 4653244 w 6610536"/>
              <a:gd name="connsiteY10679" fmla="*/ 1302091 h 6610536"/>
              <a:gd name="connsiteX10680" fmla="*/ 4653423 w 6610536"/>
              <a:gd name="connsiteY10680" fmla="*/ 1297828 h 6610536"/>
              <a:gd name="connsiteX10681" fmla="*/ 4654460 w 6610536"/>
              <a:gd name="connsiteY10681" fmla="*/ 1293530 h 6610536"/>
              <a:gd name="connsiteX10682" fmla="*/ 4655048 w 6610536"/>
              <a:gd name="connsiteY10682" fmla="*/ 1289673 h 6610536"/>
              <a:gd name="connsiteX10683" fmla="*/ 4656044 w 6610536"/>
              <a:gd name="connsiteY10683" fmla="*/ 1286227 h 6610536"/>
              <a:gd name="connsiteX10684" fmla="*/ 4657876 w 6610536"/>
              <a:gd name="connsiteY10684" fmla="*/ 1283172 h 6610536"/>
              <a:gd name="connsiteX10685" fmla="*/ 4659708 w 6610536"/>
              <a:gd name="connsiteY10685" fmla="*/ 1280113 h 6610536"/>
              <a:gd name="connsiteX10686" fmla="*/ 4661727 w 6610536"/>
              <a:gd name="connsiteY10686" fmla="*/ 1277688 h 6610536"/>
              <a:gd name="connsiteX10687" fmla="*/ 4664579 w 6610536"/>
              <a:gd name="connsiteY10687" fmla="*/ 1275652 h 6610536"/>
              <a:gd name="connsiteX10688" fmla="*/ 4667839 w 6610536"/>
              <a:gd name="connsiteY10688" fmla="*/ 1274025 h 6610536"/>
              <a:gd name="connsiteX10689" fmla="*/ 4671508 w 6610536"/>
              <a:gd name="connsiteY10689" fmla="*/ 1272804 h 6610536"/>
              <a:gd name="connsiteX10690" fmla="*/ 4675159 w 6610536"/>
              <a:gd name="connsiteY10690" fmla="*/ 1272011 h 6610536"/>
              <a:gd name="connsiteX10691" fmla="*/ 4680275 w 6610536"/>
              <a:gd name="connsiteY10691" fmla="*/ 1271794 h 6610536"/>
              <a:gd name="connsiteX10692" fmla="*/ 4685151 w 6610536"/>
              <a:gd name="connsiteY10692" fmla="*/ 1272223 h 6610536"/>
              <a:gd name="connsiteX10693" fmla="*/ 4688950 w 6610536"/>
              <a:gd name="connsiteY10693" fmla="*/ 1272915 h 6610536"/>
              <a:gd name="connsiteX10694" fmla="*/ 4691863 w 6610536"/>
              <a:gd name="connsiteY10694" fmla="*/ 1274493 h 6610536"/>
              <a:gd name="connsiteX10695" fmla="*/ 4694997 w 6610536"/>
              <a:gd name="connsiteY10695" fmla="*/ 1275850 h 6610536"/>
              <a:gd name="connsiteX10696" fmla="*/ 4698076 w 6610536"/>
              <a:gd name="connsiteY10696" fmla="*/ 1278485 h 6610536"/>
              <a:gd name="connsiteX10697" fmla="*/ 4700934 w 6610536"/>
              <a:gd name="connsiteY10697" fmla="*/ 1281343 h 6610536"/>
              <a:gd name="connsiteX10698" fmla="*/ 4702920 w 6610536"/>
              <a:gd name="connsiteY10698" fmla="*/ 1284662 h 6610536"/>
              <a:gd name="connsiteX10699" fmla="*/ 4705316 w 6610536"/>
              <a:gd name="connsiteY10699" fmla="*/ 1288391 h 6610536"/>
              <a:gd name="connsiteX10700" fmla="*/ 4707711 w 6610536"/>
              <a:gd name="connsiteY10700" fmla="*/ 1292117 h 6610536"/>
              <a:gd name="connsiteX10701" fmla="*/ 4709441 w 6610536"/>
              <a:gd name="connsiteY10701" fmla="*/ 1296513 h 6610536"/>
              <a:gd name="connsiteX10702" fmla="*/ 4710945 w 6610536"/>
              <a:gd name="connsiteY10702" fmla="*/ 1301132 h 6610536"/>
              <a:gd name="connsiteX10703" fmla="*/ 4712024 w 6610536"/>
              <a:gd name="connsiteY10703" fmla="*/ 1305766 h 6610536"/>
              <a:gd name="connsiteX10704" fmla="*/ 4713088 w 6610536"/>
              <a:gd name="connsiteY10704" fmla="*/ 1310828 h 6610536"/>
              <a:gd name="connsiteX10705" fmla="*/ 4713926 w 6610536"/>
              <a:gd name="connsiteY10705" fmla="*/ 1316112 h 6610536"/>
              <a:gd name="connsiteX10706" fmla="*/ 4714358 w 6610536"/>
              <a:gd name="connsiteY10706" fmla="*/ 1320986 h 6610536"/>
              <a:gd name="connsiteX10707" fmla="*/ 4714326 w 6610536"/>
              <a:gd name="connsiteY10707" fmla="*/ 1326733 h 6610536"/>
              <a:gd name="connsiteX10708" fmla="*/ 4714537 w 6610536"/>
              <a:gd name="connsiteY10708" fmla="*/ 1331831 h 6610536"/>
              <a:gd name="connsiteX10709" fmla="*/ 4713875 w 6610536"/>
              <a:gd name="connsiteY10709" fmla="*/ 1337391 h 6610536"/>
              <a:gd name="connsiteX10710" fmla="*/ 4712805 w 6610536"/>
              <a:gd name="connsiteY10710" fmla="*/ 1342542 h 6610536"/>
              <a:gd name="connsiteX10711" fmla="*/ 4712161 w 6610536"/>
              <a:gd name="connsiteY10711" fmla="*/ 1347676 h 6610536"/>
              <a:gd name="connsiteX10712" fmla="*/ 4710665 w 6610536"/>
              <a:gd name="connsiteY10712" fmla="*/ 1352846 h 6610536"/>
              <a:gd name="connsiteX10713" fmla="*/ 4709186 w 6610536"/>
              <a:gd name="connsiteY10713" fmla="*/ 1357591 h 6610536"/>
              <a:gd name="connsiteX10714" fmla="*/ 4706854 w 6610536"/>
              <a:gd name="connsiteY10714" fmla="*/ 1362369 h 6610536"/>
              <a:gd name="connsiteX10715" fmla="*/ 4704765 w 6610536"/>
              <a:gd name="connsiteY10715" fmla="*/ 1366503 h 6610536"/>
              <a:gd name="connsiteX10716" fmla="*/ 4702045 w 6610536"/>
              <a:gd name="connsiteY10716" fmla="*/ 1370446 h 6610536"/>
              <a:gd name="connsiteX10717" fmla="*/ 4698896 w 6610536"/>
              <a:gd name="connsiteY10717" fmla="*/ 1374410 h 6610536"/>
              <a:gd name="connsiteX10718" fmla="*/ 4695563 w 6610536"/>
              <a:gd name="connsiteY10718" fmla="*/ 1377744 h 6610536"/>
              <a:gd name="connsiteX10719" fmla="*/ 4691396 w 6610536"/>
              <a:gd name="connsiteY10719" fmla="*/ 1380686 h 6610536"/>
              <a:gd name="connsiteX10720" fmla="*/ 4688009 w 6610536"/>
              <a:gd name="connsiteY10720" fmla="*/ 1382741 h 6610536"/>
              <a:gd name="connsiteX10721" fmla="*/ 4785565 w 6610536"/>
              <a:gd name="connsiteY10721" fmla="*/ 1480297 h 6610536"/>
              <a:gd name="connsiteX10722" fmla="*/ 4786884 w 6610536"/>
              <a:gd name="connsiteY10722" fmla="*/ 1480980 h 6610536"/>
              <a:gd name="connsiteX10723" fmla="*/ 4791469 w 6610536"/>
              <a:gd name="connsiteY10723" fmla="*/ 1484225 h 6610536"/>
              <a:gd name="connsiteX10724" fmla="*/ 4793562 w 6610536"/>
              <a:gd name="connsiteY10724" fmla="*/ 1485428 h 6610536"/>
              <a:gd name="connsiteX10725" fmla="*/ 4795211 w 6610536"/>
              <a:gd name="connsiteY10725" fmla="*/ 1487077 h 6610536"/>
              <a:gd name="connsiteX10726" fmla="*/ 4796414 w 6610536"/>
              <a:gd name="connsiteY10726" fmla="*/ 1489170 h 6610536"/>
              <a:gd name="connsiteX10727" fmla="*/ 4797838 w 6610536"/>
              <a:gd name="connsiteY10727" fmla="*/ 1491042 h 6610536"/>
              <a:gd name="connsiteX10728" fmla="*/ 4800054 w 6610536"/>
              <a:gd name="connsiteY10728" fmla="*/ 1494594 h 6610536"/>
              <a:gd name="connsiteX10729" fmla="*/ 4800135 w 6610536"/>
              <a:gd name="connsiteY10729" fmla="*/ 1494867 h 6610536"/>
              <a:gd name="connsiteX10730" fmla="*/ 5171570 w 6610536"/>
              <a:gd name="connsiteY10730" fmla="*/ 1866301 h 6610536"/>
              <a:gd name="connsiteX10731" fmla="*/ 5179042 w 6610536"/>
              <a:gd name="connsiteY10731" fmla="*/ 1865556 h 6610536"/>
              <a:gd name="connsiteX10732" fmla="*/ 5186335 w 6610536"/>
              <a:gd name="connsiteY10732" fmla="*/ 1865270 h 6610536"/>
              <a:gd name="connsiteX10733" fmla="*/ 5193626 w 6610536"/>
              <a:gd name="connsiteY10733" fmla="*/ 1864984 h 6610536"/>
              <a:gd name="connsiteX10734" fmla="*/ 5201329 w 6610536"/>
              <a:gd name="connsiteY10734" fmla="*/ 1865109 h 6610536"/>
              <a:gd name="connsiteX10735" fmla="*/ 5208605 w 6610536"/>
              <a:gd name="connsiteY10735" fmla="*/ 1865250 h 6610536"/>
              <a:gd name="connsiteX10736" fmla="*/ 5216292 w 6610536"/>
              <a:gd name="connsiteY10736" fmla="*/ 1865804 h 6610536"/>
              <a:gd name="connsiteX10737" fmla="*/ 5223945 w 6610536"/>
              <a:gd name="connsiteY10737" fmla="*/ 1867217 h 6610536"/>
              <a:gd name="connsiteX10738" fmla="*/ 5231566 w 6610536"/>
              <a:gd name="connsiteY10738" fmla="*/ 1869486 h 6610536"/>
              <a:gd name="connsiteX10739" fmla="*/ 5239391 w 6610536"/>
              <a:gd name="connsiteY10739" fmla="*/ 1871961 h 6610536"/>
              <a:gd name="connsiteX10740" fmla="*/ 5247167 w 6610536"/>
              <a:gd name="connsiteY10740" fmla="*/ 1875724 h 6610536"/>
              <a:gd name="connsiteX10741" fmla="*/ 5255114 w 6610536"/>
              <a:gd name="connsiteY10741" fmla="*/ 1880549 h 6610536"/>
              <a:gd name="connsiteX10742" fmla="*/ 5255060 w 6610536"/>
              <a:gd name="connsiteY10742" fmla="*/ 1876485 h 6610536"/>
              <a:gd name="connsiteX10743" fmla="*/ 5255640 w 6610536"/>
              <a:gd name="connsiteY10743" fmla="*/ 1872607 h 6610536"/>
              <a:gd name="connsiteX10744" fmla="*/ 5256222 w 6610536"/>
              <a:gd name="connsiteY10744" fmla="*/ 1868729 h 6610536"/>
              <a:gd name="connsiteX10745" fmla="*/ 5257025 w 6610536"/>
              <a:gd name="connsiteY10745" fmla="*/ 1864629 h 6610536"/>
              <a:gd name="connsiteX10746" fmla="*/ 5258464 w 6610536"/>
              <a:gd name="connsiteY10746" fmla="*/ 1860719 h 6610536"/>
              <a:gd name="connsiteX10747" fmla="*/ 5259902 w 6610536"/>
              <a:gd name="connsiteY10747" fmla="*/ 1856807 h 6610536"/>
              <a:gd name="connsiteX10748" fmla="*/ 5261977 w 6610536"/>
              <a:gd name="connsiteY10748" fmla="*/ 1853084 h 6610536"/>
              <a:gd name="connsiteX10749" fmla="*/ 5263622 w 6610536"/>
              <a:gd name="connsiteY10749" fmla="*/ 1849378 h 6610536"/>
              <a:gd name="connsiteX10750" fmla="*/ 5266123 w 6610536"/>
              <a:gd name="connsiteY10750" fmla="*/ 1845642 h 6610536"/>
              <a:gd name="connsiteX10751" fmla="*/ 5268610 w 6610536"/>
              <a:gd name="connsiteY10751" fmla="*/ 1842331 h 6610536"/>
              <a:gd name="connsiteX10752" fmla="*/ 5271302 w 6610536"/>
              <a:gd name="connsiteY10752" fmla="*/ 1839228 h 6610536"/>
              <a:gd name="connsiteX10753" fmla="*/ 5274423 w 6610536"/>
              <a:gd name="connsiteY10753" fmla="*/ 1836106 h 6610536"/>
              <a:gd name="connsiteX10754" fmla="*/ 5277098 w 6610536"/>
              <a:gd name="connsiteY10754" fmla="*/ 1833431 h 6610536"/>
              <a:gd name="connsiteX10755" fmla="*/ 5280424 w 6610536"/>
              <a:gd name="connsiteY10755" fmla="*/ 1830517 h 6610536"/>
              <a:gd name="connsiteX10756" fmla="*/ 5283511 w 6610536"/>
              <a:gd name="connsiteY10756" fmla="*/ 1828254 h 6610536"/>
              <a:gd name="connsiteX10757" fmla="*/ 5287027 w 6610536"/>
              <a:gd name="connsiteY10757" fmla="*/ 1825973 h 6610536"/>
              <a:gd name="connsiteX10758" fmla="*/ 5290526 w 6610536"/>
              <a:gd name="connsiteY10758" fmla="*/ 1824124 h 6610536"/>
              <a:gd name="connsiteX10759" fmla="*/ 5294248 w 6610536"/>
              <a:gd name="connsiteY10759" fmla="*/ 1822049 h 6610536"/>
              <a:gd name="connsiteX10760" fmla="*/ 5298142 w 6610536"/>
              <a:gd name="connsiteY10760" fmla="*/ 1821041 h 6610536"/>
              <a:gd name="connsiteX10761" fmla="*/ 5302037 w 6610536"/>
              <a:gd name="connsiteY10761" fmla="*/ 1820030 h 6610536"/>
              <a:gd name="connsiteX10762" fmla="*/ 5305914 w 6610536"/>
              <a:gd name="connsiteY10762" fmla="*/ 1819448 h 6610536"/>
              <a:gd name="connsiteX10763" fmla="*/ 5309791 w 6610536"/>
              <a:gd name="connsiteY10763" fmla="*/ 1818868 h 6610536"/>
              <a:gd name="connsiteX10764" fmla="*/ 5313635 w 6610536"/>
              <a:gd name="connsiteY10764" fmla="*/ 1819144 h 6610536"/>
              <a:gd name="connsiteX10765" fmla="*/ 5317685 w 6610536"/>
              <a:gd name="connsiteY10765" fmla="*/ 1819627 h 6610536"/>
              <a:gd name="connsiteX10766" fmla="*/ 5321940 w 6610536"/>
              <a:gd name="connsiteY10766" fmla="*/ 1820317 h 6610536"/>
              <a:gd name="connsiteX10767" fmla="*/ 5325751 w 6610536"/>
              <a:gd name="connsiteY10767" fmla="*/ 1821452 h 6610536"/>
              <a:gd name="connsiteX10768" fmla="*/ 5329732 w 6610536"/>
              <a:gd name="connsiteY10768" fmla="*/ 1823651 h 6610536"/>
              <a:gd name="connsiteX10769" fmla="*/ 5333715 w 6610536"/>
              <a:gd name="connsiteY10769" fmla="*/ 1825849 h 6610536"/>
              <a:gd name="connsiteX10770" fmla="*/ 5337680 w 6610536"/>
              <a:gd name="connsiteY10770" fmla="*/ 1828478 h 6610536"/>
              <a:gd name="connsiteX10771" fmla="*/ 5341405 w 6610536"/>
              <a:gd name="connsiteY10771" fmla="*/ 1831757 h 6610536"/>
              <a:gd name="connsiteX10772" fmla="*/ 5345113 w 6610536"/>
              <a:gd name="connsiteY10772" fmla="*/ 1835465 h 6610536"/>
              <a:gd name="connsiteX10773" fmla="*/ 5348583 w 6610536"/>
              <a:gd name="connsiteY10773" fmla="*/ 1839826 h 6610536"/>
              <a:gd name="connsiteX10774" fmla="*/ 5343335 w 6610536"/>
              <a:gd name="connsiteY10774" fmla="*/ 1842602 h 6610536"/>
              <a:gd name="connsiteX10775" fmla="*/ 5337640 w 6610536"/>
              <a:gd name="connsiteY10775" fmla="*/ 1845824 h 6610536"/>
              <a:gd name="connsiteX10776" fmla="*/ 5332580 w 6610536"/>
              <a:gd name="connsiteY10776" fmla="*/ 1849237 h 6610536"/>
              <a:gd name="connsiteX10777" fmla="*/ 5327709 w 6610536"/>
              <a:gd name="connsiteY10777" fmla="*/ 1853281 h 6610536"/>
              <a:gd name="connsiteX10778" fmla="*/ 5318175 w 6610536"/>
              <a:gd name="connsiteY10778" fmla="*/ 1861580 h 6610536"/>
              <a:gd name="connsiteX10779" fmla="*/ 5309275 w 6610536"/>
              <a:gd name="connsiteY10779" fmla="*/ 1870068 h 6610536"/>
              <a:gd name="connsiteX10780" fmla="*/ 5305057 w 6610536"/>
              <a:gd name="connsiteY10780" fmla="*/ 1873873 h 6610536"/>
              <a:gd name="connsiteX10781" fmla="*/ 5300649 w 6610536"/>
              <a:gd name="connsiteY10781" fmla="*/ 1877046 h 6610536"/>
              <a:gd name="connsiteX10782" fmla="*/ 5296669 w 6610536"/>
              <a:gd name="connsiteY10782" fmla="*/ 1880200 h 6610536"/>
              <a:gd name="connsiteX10783" fmla="*/ 5292931 w 6610536"/>
              <a:gd name="connsiteY10783" fmla="*/ 1882704 h 6610536"/>
              <a:gd name="connsiteX10784" fmla="*/ 5289020 w 6610536"/>
              <a:gd name="connsiteY10784" fmla="*/ 1884142 h 6610536"/>
              <a:gd name="connsiteX10785" fmla="*/ 5286860 w 6610536"/>
              <a:gd name="connsiteY10785" fmla="*/ 1884655 h 6610536"/>
              <a:gd name="connsiteX10786" fmla="*/ 5285349 w 6610536"/>
              <a:gd name="connsiteY10786" fmla="*/ 1884928 h 6610536"/>
              <a:gd name="connsiteX10787" fmla="*/ 5283411 w 6610536"/>
              <a:gd name="connsiteY10787" fmla="*/ 1885218 h 6610536"/>
              <a:gd name="connsiteX10788" fmla="*/ 5281265 w 6610536"/>
              <a:gd name="connsiteY10788" fmla="*/ 1885303 h 6610536"/>
              <a:gd name="connsiteX10789" fmla="*/ 5279568 w 6610536"/>
              <a:gd name="connsiteY10789" fmla="*/ 1884942 h 6610536"/>
              <a:gd name="connsiteX10790" fmla="*/ 5277885 w 6610536"/>
              <a:gd name="connsiteY10790" fmla="*/ 1884151 h 6610536"/>
              <a:gd name="connsiteX10791" fmla="*/ 5278401 w 6610536"/>
              <a:gd name="connsiteY10791" fmla="*/ 1887343 h 6610536"/>
              <a:gd name="connsiteX10792" fmla="*/ 5279142 w 6610536"/>
              <a:gd name="connsiteY10792" fmla="*/ 1890312 h 6610536"/>
              <a:gd name="connsiteX10793" fmla="*/ 5280122 w 6610536"/>
              <a:gd name="connsiteY10793" fmla="*/ 1892629 h 6610536"/>
              <a:gd name="connsiteX10794" fmla="*/ 5281530 w 6610536"/>
              <a:gd name="connsiteY10794" fmla="*/ 1894930 h 6610536"/>
              <a:gd name="connsiteX10795" fmla="*/ 5282732 w 6610536"/>
              <a:gd name="connsiteY10795" fmla="*/ 1897024 h 6610536"/>
              <a:gd name="connsiteX10796" fmla="*/ 5283934 w 6610536"/>
              <a:gd name="connsiteY10796" fmla="*/ 1899117 h 6610536"/>
              <a:gd name="connsiteX10797" fmla="*/ 5287008 w 6610536"/>
              <a:gd name="connsiteY10797" fmla="*/ 1902637 h 6610536"/>
              <a:gd name="connsiteX10798" fmla="*/ 5290973 w 6610536"/>
              <a:gd name="connsiteY10798" fmla="*/ 1905265 h 6610536"/>
              <a:gd name="connsiteX10799" fmla="*/ 5294731 w 6610536"/>
              <a:gd name="connsiteY10799" fmla="*/ 1907687 h 6610536"/>
              <a:gd name="connsiteX10800" fmla="*/ 5298920 w 6610536"/>
              <a:gd name="connsiteY10800" fmla="*/ 1910092 h 6610536"/>
              <a:gd name="connsiteX10801" fmla="*/ 5303554 w 6610536"/>
              <a:gd name="connsiteY10801" fmla="*/ 1912049 h 6610536"/>
              <a:gd name="connsiteX10802" fmla="*/ 5313253 w 6610536"/>
              <a:gd name="connsiteY10802" fmla="*/ 1915950 h 6610536"/>
              <a:gd name="connsiteX10803" fmla="*/ 5317868 w 6610536"/>
              <a:gd name="connsiteY10803" fmla="*/ 1918340 h 6610536"/>
              <a:gd name="connsiteX10804" fmla="*/ 5322898 w 6610536"/>
              <a:gd name="connsiteY10804" fmla="*/ 1921140 h 6610536"/>
              <a:gd name="connsiteX10805" fmla="*/ 5327480 w 6610536"/>
              <a:gd name="connsiteY10805" fmla="*/ 1924385 h 6610536"/>
              <a:gd name="connsiteX10806" fmla="*/ 5332065 w 6610536"/>
              <a:gd name="connsiteY10806" fmla="*/ 1927630 h 6610536"/>
              <a:gd name="connsiteX10807" fmla="*/ 5336392 w 6610536"/>
              <a:gd name="connsiteY10807" fmla="*/ 1931957 h 6610536"/>
              <a:gd name="connsiteX10808" fmla="*/ 5340049 w 6610536"/>
              <a:gd name="connsiteY10808" fmla="*/ 1936953 h 6610536"/>
              <a:gd name="connsiteX10809" fmla="*/ 5341663 w 6610536"/>
              <a:gd name="connsiteY10809" fmla="*/ 1939458 h 6610536"/>
              <a:gd name="connsiteX10810" fmla="*/ 5343243 w 6610536"/>
              <a:gd name="connsiteY10810" fmla="*/ 1942824 h 6610536"/>
              <a:gd name="connsiteX10811" fmla="*/ 5343966 w 6610536"/>
              <a:gd name="connsiteY10811" fmla="*/ 1946221 h 6610536"/>
              <a:gd name="connsiteX10812" fmla="*/ 5344467 w 6610536"/>
              <a:gd name="connsiteY10812" fmla="*/ 1949841 h 6610536"/>
              <a:gd name="connsiteX10813" fmla="*/ 5345003 w 6610536"/>
              <a:gd name="connsiteY10813" fmla="*/ 1957959 h 6610536"/>
              <a:gd name="connsiteX10814" fmla="*/ 5345095 w 6610536"/>
              <a:gd name="connsiteY10814" fmla="*/ 1966520 h 6610536"/>
              <a:gd name="connsiteX10815" fmla="*/ 5344946 w 6610536"/>
              <a:gd name="connsiteY10815" fmla="*/ 1975734 h 6610536"/>
              <a:gd name="connsiteX10816" fmla="*/ 5345244 w 6610536"/>
              <a:gd name="connsiteY10816" fmla="*/ 1984502 h 6610536"/>
              <a:gd name="connsiteX10817" fmla="*/ 5345272 w 6610536"/>
              <a:gd name="connsiteY10817" fmla="*/ 1985242 h 6610536"/>
              <a:gd name="connsiteX10818" fmla="*/ 5344207 w 6610536"/>
              <a:gd name="connsiteY10818" fmla="*/ 1986979 h 6610536"/>
              <a:gd name="connsiteX10819" fmla="*/ 5341261 w 6610536"/>
              <a:gd name="connsiteY10819" fmla="*/ 1992548 h 6610536"/>
              <a:gd name="connsiteX10820" fmla="*/ 5338328 w 6610536"/>
              <a:gd name="connsiteY10820" fmla="*/ 1997812 h 6610536"/>
              <a:gd name="connsiteX10821" fmla="*/ 5334789 w 6610536"/>
              <a:gd name="connsiteY10821" fmla="*/ 2003099 h 6610536"/>
              <a:gd name="connsiteX10822" fmla="*/ 5331553 w 6610536"/>
              <a:gd name="connsiteY10822" fmla="*/ 2008376 h 6610536"/>
              <a:gd name="connsiteX10823" fmla="*/ 5329648 w 6610536"/>
              <a:gd name="connsiteY10823" fmla="*/ 2010572 h 6610536"/>
              <a:gd name="connsiteX10824" fmla="*/ 5327733 w 6610536"/>
              <a:gd name="connsiteY10824" fmla="*/ 2013071 h 6610536"/>
              <a:gd name="connsiteX10825" fmla="*/ 5318250 w 6610536"/>
              <a:gd name="connsiteY10825" fmla="*/ 2012982 h 6610536"/>
              <a:gd name="connsiteX10826" fmla="*/ 5555206 w 6610536"/>
              <a:gd name="connsiteY10826" fmla="*/ 2249938 h 6610536"/>
              <a:gd name="connsiteX10827" fmla="*/ 5555498 w 6610536"/>
              <a:gd name="connsiteY10827" fmla="*/ 2249709 h 6610536"/>
              <a:gd name="connsiteX10828" fmla="*/ 5560153 w 6610536"/>
              <a:gd name="connsiteY10828" fmla="*/ 2246800 h 6610536"/>
              <a:gd name="connsiteX10829" fmla="*/ 5561374 w 6610536"/>
              <a:gd name="connsiteY10829" fmla="*/ 2245929 h 6610536"/>
              <a:gd name="connsiteX10830" fmla="*/ 5557494 w 6610536"/>
              <a:gd name="connsiteY10830" fmla="*/ 2239930 h 6610536"/>
              <a:gd name="connsiteX10831" fmla="*/ 5554119 w 6610536"/>
              <a:gd name="connsiteY10831" fmla="*/ 2233099 h 6610536"/>
              <a:gd name="connsiteX10832" fmla="*/ 5551376 w 6610536"/>
              <a:gd name="connsiteY10832" fmla="*/ 2225638 h 6610536"/>
              <a:gd name="connsiteX10833" fmla="*/ 5549241 w 6610536"/>
              <a:gd name="connsiteY10833" fmla="*/ 2218151 h 6610536"/>
              <a:gd name="connsiteX10834" fmla="*/ 5547435 w 6610536"/>
              <a:gd name="connsiteY10834" fmla="*/ 2210046 h 6610536"/>
              <a:gd name="connsiteX10835" fmla="*/ 5547185 w 6610536"/>
              <a:gd name="connsiteY10835" fmla="*/ 2207868 h 6610536"/>
              <a:gd name="connsiteX10836" fmla="*/ 5555284 w 6610536"/>
              <a:gd name="connsiteY10836" fmla="*/ 2208362 h 6610536"/>
              <a:gd name="connsiteX10837" fmla="*/ 5563812 w 6610536"/>
              <a:gd name="connsiteY10837" fmla="*/ 2209310 h 6610536"/>
              <a:gd name="connsiteX10838" fmla="*/ 5572324 w 6610536"/>
              <a:gd name="connsiteY10838" fmla="*/ 2210689 h 6610536"/>
              <a:gd name="connsiteX10839" fmla="*/ 5580596 w 6610536"/>
              <a:gd name="connsiteY10839" fmla="*/ 2212720 h 6610536"/>
              <a:gd name="connsiteX10840" fmla="*/ 5588438 w 6610536"/>
              <a:gd name="connsiteY10840" fmla="*/ 2214766 h 6610536"/>
              <a:gd name="connsiteX10841" fmla="*/ 5596485 w 6610536"/>
              <a:gd name="connsiteY10841" fmla="*/ 2217020 h 6610536"/>
              <a:gd name="connsiteX10842" fmla="*/ 5604073 w 6610536"/>
              <a:gd name="connsiteY10842" fmla="*/ 2220146 h 6610536"/>
              <a:gd name="connsiteX10843" fmla="*/ 5611229 w 6610536"/>
              <a:gd name="connsiteY10843" fmla="*/ 2223291 h 6610536"/>
              <a:gd name="connsiteX10844" fmla="*/ 5618148 w 6610536"/>
              <a:gd name="connsiteY10844" fmla="*/ 2227087 h 6610536"/>
              <a:gd name="connsiteX10845" fmla="*/ 5624841 w 6610536"/>
              <a:gd name="connsiteY10845" fmla="*/ 2231107 h 6610536"/>
              <a:gd name="connsiteX10846" fmla="*/ 5630660 w 6610536"/>
              <a:gd name="connsiteY10846" fmla="*/ 2235588 h 6610536"/>
              <a:gd name="connsiteX10847" fmla="*/ 5636445 w 6610536"/>
              <a:gd name="connsiteY10847" fmla="*/ 2240929 h 6610536"/>
              <a:gd name="connsiteX10848" fmla="*/ 5641373 w 6610536"/>
              <a:gd name="connsiteY10848" fmla="*/ 2246302 h 6610536"/>
              <a:gd name="connsiteX10849" fmla="*/ 5645855 w 6610536"/>
              <a:gd name="connsiteY10849" fmla="*/ 2252121 h 6610536"/>
              <a:gd name="connsiteX10850" fmla="*/ 5648055 w 6610536"/>
              <a:gd name="connsiteY10850" fmla="*/ 2256104 h 6610536"/>
              <a:gd name="connsiteX10851" fmla="*/ 5650030 w 6610536"/>
              <a:gd name="connsiteY10851" fmla="*/ 2260309 h 6610536"/>
              <a:gd name="connsiteX10852" fmla="*/ 5650926 w 6610536"/>
              <a:gd name="connsiteY10852" fmla="*/ 2264772 h 6610536"/>
              <a:gd name="connsiteX10853" fmla="*/ 5651392 w 6610536"/>
              <a:gd name="connsiteY10853" fmla="*/ 2269249 h 6610536"/>
              <a:gd name="connsiteX10854" fmla="*/ 5651206 w 6610536"/>
              <a:gd name="connsiteY10854" fmla="*/ 2273968 h 6610536"/>
              <a:gd name="connsiteX10855" fmla="*/ 5651020 w 6610536"/>
              <a:gd name="connsiteY10855" fmla="*/ 2278687 h 6610536"/>
              <a:gd name="connsiteX10856" fmla="*/ 5649363 w 6610536"/>
              <a:gd name="connsiteY10856" fmla="*/ 2288174 h 6610536"/>
              <a:gd name="connsiteX10857" fmla="*/ 5649357 w 6610536"/>
              <a:gd name="connsiteY10857" fmla="*/ 2288209 h 6610536"/>
              <a:gd name="connsiteX10858" fmla="*/ 5649050 w 6610536"/>
              <a:gd name="connsiteY10858" fmla="*/ 2288419 h 6610536"/>
              <a:gd name="connsiteX10859" fmla="*/ 5645958 w 6610536"/>
              <a:gd name="connsiteY10859" fmla="*/ 2290055 h 6610536"/>
              <a:gd name="connsiteX10860" fmla="*/ 5642563 w 6610536"/>
              <a:gd name="connsiteY10860" fmla="*/ 2291704 h 6610536"/>
              <a:gd name="connsiteX10861" fmla="*/ 5639493 w 6610536"/>
              <a:gd name="connsiteY10861" fmla="*/ 2292735 h 6610536"/>
              <a:gd name="connsiteX10862" fmla="*/ 5635807 w 6610536"/>
              <a:gd name="connsiteY10862" fmla="*/ 2294091 h 6610536"/>
              <a:gd name="connsiteX10863" fmla="*/ 5641632 w 6610536"/>
              <a:gd name="connsiteY10863" fmla="*/ 2299919 h 6610536"/>
              <a:gd name="connsiteX10864" fmla="*/ 5646539 w 6610536"/>
              <a:gd name="connsiteY10864" fmla="*/ 2306084 h 6610536"/>
              <a:gd name="connsiteX10865" fmla="*/ 5650544 w 6610536"/>
              <a:gd name="connsiteY10865" fmla="*/ 2311985 h 6610536"/>
              <a:gd name="connsiteX10866" fmla="*/ 5653630 w 6610536"/>
              <a:gd name="connsiteY10866" fmla="*/ 2318223 h 6610536"/>
              <a:gd name="connsiteX10867" fmla="*/ 5655828 w 6610536"/>
              <a:gd name="connsiteY10867" fmla="*/ 2323891 h 6610536"/>
              <a:gd name="connsiteX10868" fmla="*/ 5657408 w 6610536"/>
              <a:gd name="connsiteY10868" fmla="*/ 2329885 h 6610536"/>
              <a:gd name="connsiteX10869" fmla="*/ 5658066 w 6610536"/>
              <a:gd name="connsiteY10869" fmla="*/ 2336220 h 6610536"/>
              <a:gd name="connsiteX10870" fmla="*/ 5658142 w 6610536"/>
              <a:gd name="connsiteY10870" fmla="*/ 2341972 h 6610536"/>
              <a:gd name="connsiteX10871" fmla="*/ 5657891 w 6610536"/>
              <a:gd name="connsiteY10871" fmla="*/ 2348340 h 6610536"/>
              <a:gd name="connsiteX10872" fmla="*/ 5657189 w 6610536"/>
              <a:gd name="connsiteY10872" fmla="*/ 2351921 h 6610536"/>
              <a:gd name="connsiteX10873" fmla="*/ 6610536 w 6610536"/>
              <a:gd name="connsiteY10873" fmla="*/ 3305268 h 6610536"/>
              <a:gd name="connsiteX10874" fmla="*/ 5350789 w 6610536"/>
              <a:gd name="connsiteY10874" fmla="*/ 4565014 h 6610536"/>
              <a:gd name="connsiteX10875" fmla="*/ 5351582 w 6610536"/>
              <a:gd name="connsiteY10875" fmla="*/ 4576624 h 6610536"/>
              <a:gd name="connsiteX10876" fmla="*/ 5351277 w 6610536"/>
              <a:gd name="connsiteY10876" fmla="*/ 4584343 h 6610536"/>
              <a:gd name="connsiteX10877" fmla="*/ 5351111 w 6610536"/>
              <a:gd name="connsiteY10877" fmla="*/ 4593988 h 6610536"/>
              <a:gd name="connsiteX10878" fmla="*/ 5349477 w 6610536"/>
              <a:gd name="connsiteY10878" fmla="*/ 4613753 h 6610536"/>
              <a:gd name="connsiteX10879" fmla="*/ 5348886 w 6610536"/>
              <a:gd name="connsiteY10879" fmla="*/ 4628766 h 6610536"/>
              <a:gd name="connsiteX10880" fmla="*/ 5348750 w 6610536"/>
              <a:gd name="connsiteY10880" fmla="*/ 4632197 h 6610536"/>
              <a:gd name="connsiteX10881" fmla="*/ 5348733 w 6610536"/>
              <a:gd name="connsiteY10881" fmla="*/ 4632627 h 6610536"/>
              <a:gd name="connsiteX10882" fmla="*/ 5348974 w 6610536"/>
              <a:gd name="connsiteY10882" fmla="*/ 4631974 h 6610536"/>
              <a:gd name="connsiteX10883" fmla="*/ 5347005 w 6610536"/>
              <a:gd name="connsiteY10883" fmla="*/ 4638476 h 6610536"/>
              <a:gd name="connsiteX10884" fmla="*/ 5344211 w 6610536"/>
              <a:gd name="connsiteY10884" fmla="*/ 4644155 h 6610536"/>
              <a:gd name="connsiteX10885" fmla="*/ 5340990 w 6610536"/>
              <a:gd name="connsiteY10885" fmla="*/ 4649849 h 6610536"/>
              <a:gd name="connsiteX10886" fmla="*/ 5337167 w 6610536"/>
              <a:gd name="connsiteY10886" fmla="*/ 4654495 h 6610536"/>
              <a:gd name="connsiteX10887" fmla="*/ 5333138 w 6610536"/>
              <a:gd name="connsiteY10887" fmla="*/ 4658936 h 6610536"/>
              <a:gd name="connsiteX10888" fmla="*/ 5328695 w 6610536"/>
              <a:gd name="connsiteY10888" fmla="*/ 4662967 h 6610536"/>
              <a:gd name="connsiteX10889" fmla="*/ 5324065 w 6610536"/>
              <a:gd name="connsiteY10889" fmla="*/ 4666361 h 6610536"/>
              <a:gd name="connsiteX10890" fmla="*/ 5319021 w 6610536"/>
              <a:gd name="connsiteY10890" fmla="*/ 4669343 h 6610536"/>
              <a:gd name="connsiteX10891" fmla="*/ 5313791 w 6610536"/>
              <a:gd name="connsiteY10891" fmla="*/ 4671690 h 6610536"/>
              <a:gd name="connsiteX10892" fmla="*/ 5308558 w 6610536"/>
              <a:gd name="connsiteY10892" fmla="*/ 4674037 h 6610536"/>
              <a:gd name="connsiteX10893" fmla="*/ 5302710 w 6610536"/>
              <a:gd name="connsiteY10893" fmla="*/ 4675767 h 6610536"/>
              <a:gd name="connsiteX10894" fmla="*/ 5297083 w 6610536"/>
              <a:gd name="connsiteY10894" fmla="*/ 4677273 h 6610536"/>
              <a:gd name="connsiteX10895" fmla="*/ 5291249 w 6610536"/>
              <a:gd name="connsiteY10895" fmla="*/ 4678572 h 6610536"/>
              <a:gd name="connsiteX10896" fmla="*/ 5285210 w 6610536"/>
              <a:gd name="connsiteY10896" fmla="*/ 4679668 h 6610536"/>
              <a:gd name="connsiteX10897" fmla="*/ 5273165 w 6610536"/>
              <a:gd name="connsiteY10897" fmla="*/ 4680999 h 6610536"/>
              <a:gd name="connsiteX10898" fmla="*/ 5271761 w 6610536"/>
              <a:gd name="connsiteY10898" fmla="*/ 4684050 h 6610536"/>
              <a:gd name="connsiteX10899" fmla="*/ 5270373 w 6610536"/>
              <a:gd name="connsiteY10899" fmla="*/ 4686674 h 6610536"/>
              <a:gd name="connsiteX10900" fmla="*/ 5268010 w 6610536"/>
              <a:gd name="connsiteY10900" fmla="*/ 4692336 h 6610536"/>
              <a:gd name="connsiteX10901" fmla="*/ 5266280 w 6610536"/>
              <a:gd name="connsiteY10901" fmla="*/ 4698186 h 6610536"/>
              <a:gd name="connsiteX10902" fmla="*/ 5265203 w 6610536"/>
              <a:gd name="connsiteY10902" fmla="*/ 4703795 h 6610536"/>
              <a:gd name="connsiteX10903" fmla="*/ 5264348 w 6610536"/>
              <a:gd name="connsiteY10903" fmla="*/ 4709183 h 6610536"/>
              <a:gd name="connsiteX10904" fmla="*/ 5263940 w 6610536"/>
              <a:gd name="connsiteY10904" fmla="*/ 4714123 h 6610536"/>
              <a:gd name="connsiteX10905" fmla="*/ 5263945 w 6610536"/>
              <a:gd name="connsiteY10905" fmla="*/ 4715701 h 6610536"/>
              <a:gd name="connsiteX10906" fmla="*/ 5264263 w 6610536"/>
              <a:gd name="connsiteY10906" fmla="*/ 4716150 h 6610536"/>
              <a:gd name="connsiteX10907" fmla="*/ 5267464 w 6610536"/>
              <a:gd name="connsiteY10907" fmla="*/ 4721592 h 6610536"/>
              <a:gd name="connsiteX10908" fmla="*/ 5270460 w 6610536"/>
              <a:gd name="connsiteY10908" fmla="*/ 4726827 h 6610536"/>
              <a:gd name="connsiteX10909" fmla="*/ 5276432 w 6610536"/>
              <a:gd name="connsiteY10909" fmla="*/ 4737729 h 6610536"/>
              <a:gd name="connsiteX10910" fmla="*/ 5279839 w 6610536"/>
              <a:gd name="connsiteY10910" fmla="*/ 4743375 h 6610536"/>
              <a:gd name="connsiteX10911" fmla="*/ 5283245 w 6610536"/>
              <a:gd name="connsiteY10911" fmla="*/ 4749022 h 6610536"/>
              <a:gd name="connsiteX10912" fmla="*/ 5287530 w 6610536"/>
              <a:gd name="connsiteY10912" fmla="*/ 4754204 h 6610536"/>
              <a:gd name="connsiteX10913" fmla="*/ 5292020 w 6610536"/>
              <a:gd name="connsiteY10913" fmla="*/ 4759589 h 6610536"/>
              <a:gd name="connsiteX10914" fmla="*/ 5289013 w 6610536"/>
              <a:gd name="connsiteY10914" fmla="*/ 4759718 h 6610536"/>
              <a:gd name="connsiteX10915" fmla="*/ 5286210 w 6610536"/>
              <a:gd name="connsiteY10915" fmla="*/ 4760052 h 6610536"/>
              <a:gd name="connsiteX10916" fmla="*/ 5283595 w 6610536"/>
              <a:gd name="connsiteY10916" fmla="*/ 4761021 h 6610536"/>
              <a:gd name="connsiteX10917" fmla="*/ 5280978 w 6610536"/>
              <a:gd name="connsiteY10917" fmla="*/ 4761991 h 6610536"/>
              <a:gd name="connsiteX10918" fmla="*/ 5278570 w 6610536"/>
              <a:gd name="connsiteY10918" fmla="*/ 4763165 h 6610536"/>
              <a:gd name="connsiteX10919" fmla="*/ 5276886 w 6610536"/>
              <a:gd name="connsiteY10919" fmla="*/ 4764220 h 6610536"/>
              <a:gd name="connsiteX10920" fmla="*/ 5270953 w 6610536"/>
              <a:gd name="connsiteY10920" fmla="*/ 4764735 h 6610536"/>
              <a:gd name="connsiteX10921" fmla="*/ 5265179 w 6610536"/>
              <a:gd name="connsiteY10921" fmla="*/ 4765266 h 6610536"/>
              <a:gd name="connsiteX10922" fmla="*/ 5259718 w 6610536"/>
              <a:gd name="connsiteY10922" fmla="*/ 4765481 h 6610536"/>
              <a:gd name="connsiteX10923" fmla="*/ 5254272 w 6610536"/>
              <a:gd name="connsiteY10923" fmla="*/ 4765392 h 6610536"/>
              <a:gd name="connsiteX10924" fmla="*/ 5248836 w 6610536"/>
              <a:gd name="connsiteY10924" fmla="*/ 4765002 h 6610536"/>
              <a:gd name="connsiteX10925" fmla="*/ 5244336 w 6610536"/>
              <a:gd name="connsiteY10925" fmla="*/ 4763967 h 6610536"/>
              <a:gd name="connsiteX10926" fmla="*/ 5239833 w 6610536"/>
              <a:gd name="connsiteY10926" fmla="*/ 4762934 h 6610536"/>
              <a:gd name="connsiteX10927" fmla="*/ 5235660 w 6610536"/>
              <a:gd name="connsiteY10927" fmla="*/ 4761281 h 6610536"/>
              <a:gd name="connsiteX10928" fmla="*/ 5232103 w 6610536"/>
              <a:gd name="connsiteY10928" fmla="*/ 4759302 h 6610536"/>
              <a:gd name="connsiteX10929" fmla="*/ 5228876 w 6610536"/>
              <a:gd name="connsiteY10929" fmla="*/ 4756703 h 6610536"/>
              <a:gd name="connsiteX10930" fmla="*/ 5225963 w 6610536"/>
              <a:gd name="connsiteY10930" fmla="*/ 4753790 h 6610536"/>
              <a:gd name="connsiteX10931" fmla="*/ 5204362 w 6610536"/>
              <a:gd name="connsiteY10931" fmla="*/ 4717995 h 6610536"/>
              <a:gd name="connsiteX10932" fmla="*/ 5201891 w 6610536"/>
              <a:gd name="connsiteY10932" fmla="*/ 4713912 h 6610536"/>
              <a:gd name="connsiteX10933" fmla="*/ 5150742 w 6610536"/>
              <a:gd name="connsiteY10933" fmla="*/ 4765062 h 6610536"/>
              <a:gd name="connsiteX10934" fmla="*/ 5151414 w 6610536"/>
              <a:gd name="connsiteY10934" fmla="*/ 4765320 h 6610536"/>
              <a:gd name="connsiteX10935" fmla="*/ 5154967 w 6610536"/>
              <a:gd name="connsiteY10935" fmla="*/ 4766998 h 6610536"/>
              <a:gd name="connsiteX10936" fmla="*/ 5158182 w 6610536"/>
              <a:gd name="connsiteY10936" fmla="*/ 4769596 h 6610536"/>
              <a:gd name="connsiteX10937" fmla="*/ 5159162 w 6610536"/>
              <a:gd name="connsiteY10937" fmla="*/ 4775311 h 6610536"/>
              <a:gd name="connsiteX10938" fmla="*/ 5159515 w 6610536"/>
              <a:gd name="connsiteY10938" fmla="*/ 4781656 h 6610536"/>
              <a:gd name="connsiteX10939" fmla="*/ 5159276 w 6610536"/>
              <a:gd name="connsiteY10939" fmla="*/ 4787721 h 6610536"/>
              <a:gd name="connsiteX10940" fmla="*/ 5158107 w 6610536"/>
              <a:gd name="connsiteY10940" fmla="*/ 4794429 h 6610536"/>
              <a:gd name="connsiteX10941" fmla="*/ 5157646 w 6610536"/>
              <a:gd name="connsiteY10941" fmla="*/ 4796375 h 6610536"/>
              <a:gd name="connsiteX10942" fmla="*/ 5158244 w 6610536"/>
              <a:gd name="connsiteY10942" fmla="*/ 4797045 h 6610536"/>
              <a:gd name="connsiteX10943" fmla="*/ 5160575 w 6610536"/>
              <a:gd name="connsiteY10943" fmla="*/ 4799375 h 6610536"/>
              <a:gd name="connsiteX10944" fmla="*/ 5163232 w 6610536"/>
              <a:gd name="connsiteY10944" fmla="*/ 4801090 h 6610536"/>
              <a:gd name="connsiteX10945" fmla="*/ 5165636 w 6610536"/>
              <a:gd name="connsiteY10945" fmla="*/ 4801599 h 6610536"/>
              <a:gd name="connsiteX10946" fmla="*/ 5167746 w 6610536"/>
              <a:gd name="connsiteY10946" fmla="*/ 4801819 h 6610536"/>
              <a:gd name="connsiteX10947" fmla="*/ 5169284 w 6610536"/>
              <a:gd name="connsiteY10947" fmla="*/ 4801154 h 6610536"/>
              <a:gd name="connsiteX10948" fmla="*/ 5171129 w 6610536"/>
              <a:gd name="connsiteY10948" fmla="*/ 4800474 h 6610536"/>
              <a:gd name="connsiteX10949" fmla="*/ 5172706 w 6610536"/>
              <a:gd name="connsiteY10949" fmla="*/ 4798898 h 6610536"/>
              <a:gd name="connsiteX10950" fmla="*/ 5174294 w 6610536"/>
              <a:gd name="connsiteY10950" fmla="*/ 4797019 h 6610536"/>
              <a:gd name="connsiteX10951" fmla="*/ 5175894 w 6610536"/>
              <a:gd name="connsiteY10951" fmla="*/ 4794834 h 6610536"/>
              <a:gd name="connsiteX10952" fmla="*/ 5178790 w 6610536"/>
              <a:gd name="connsiteY10952" fmla="*/ 4790479 h 6610536"/>
              <a:gd name="connsiteX10953" fmla="*/ 5181713 w 6610536"/>
              <a:gd name="connsiteY10953" fmla="*/ 4785520 h 6610536"/>
              <a:gd name="connsiteX10954" fmla="*/ 5184925 w 6610536"/>
              <a:gd name="connsiteY10954" fmla="*/ 4780850 h 6610536"/>
              <a:gd name="connsiteX10955" fmla="*/ 5186828 w 6610536"/>
              <a:gd name="connsiteY10955" fmla="*/ 4778655 h 6610536"/>
              <a:gd name="connsiteX10956" fmla="*/ 5188719 w 6610536"/>
              <a:gd name="connsiteY10956" fmla="*/ 4776761 h 6610536"/>
              <a:gd name="connsiteX10957" fmla="*/ 5190587 w 6610536"/>
              <a:gd name="connsiteY10957" fmla="*/ 4775477 h 6610536"/>
              <a:gd name="connsiteX10958" fmla="*/ 5192733 w 6610536"/>
              <a:gd name="connsiteY10958" fmla="*/ 4774787 h 6610536"/>
              <a:gd name="connsiteX10959" fmla="*/ 5199793 w 6610536"/>
              <a:gd name="connsiteY10959" fmla="*/ 4772388 h 6610536"/>
              <a:gd name="connsiteX10960" fmla="*/ 5206828 w 6610536"/>
              <a:gd name="connsiteY10960" fmla="*/ 4770596 h 6610536"/>
              <a:gd name="connsiteX10961" fmla="*/ 5213221 w 6610536"/>
              <a:gd name="connsiteY10961" fmla="*/ 4769738 h 6610536"/>
              <a:gd name="connsiteX10962" fmla="*/ 5219578 w 6610536"/>
              <a:gd name="connsiteY10962" fmla="*/ 4769791 h 6610536"/>
              <a:gd name="connsiteX10963" fmla="*/ 5225317 w 6610536"/>
              <a:gd name="connsiteY10963" fmla="*/ 4770170 h 6610536"/>
              <a:gd name="connsiteX10964" fmla="*/ 5230717 w 6610536"/>
              <a:gd name="connsiteY10964" fmla="*/ 4771471 h 6610536"/>
              <a:gd name="connsiteX10965" fmla="*/ 5236405 w 6610536"/>
              <a:gd name="connsiteY10965" fmla="*/ 4773065 h 6610536"/>
              <a:gd name="connsiteX10966" fmla="*/ 5241491 w 6610536"/>
              <a:gd name="connsiteY10966" fmla="*/ 4774680 h 6610536"/>
              <a:gd name="connsiteX10967" fmla="*/ 5246248 w 6610536"/>
              <a:gd name="connsiteY10967" fmla="*/ 4776916 h 6610536"/>
              <a:gd name="connsiteX10968" fmla="*/ 5250700 w 6610536"/>
              <a:gd name="connsiteY10968" fmla="*/ 4779162 h 6610536"/>
              <a:gd name="connsiteX10969" fmla="*/ 5257623 w 6610536"/>
              <a:gd name="connsiteY10969" fmla="*/ 4782533 h 6610536"/>
              <a:gd name="connsiteX10970" fmla="*/ 5255549 w 6610536"/>
              <a:gd name="connsiteY10970" fmla="*/ 4784950 h 6610536"/>
              <a:gd name="connsiteX10971" fmla="*/ 5251515 w 6610536"/>
              <a:gd name="connsiteY10971" fmla="*/ 4788983 h 6610536"/>
              <a:gd name="connsiteX10972" fmla="*/ 5247091 w 6610536"/>
              <a:gd name="connsiteY10972" fmla="*/ 4792174 h 6610536"/>
              <a:gd name="connsiteX10973" fmla="*/ 5245092 w 6610536"/>
              <a:gd name="connsiteY10973" fmla="*/ 4793761 h 6610536"/>
              <a:gd name="connsiteX10974" fmla="*/ 5242889 w 6610536"/>
              <a:gd name="connsiteY10974" fmla="*/ 4795141 h 6610536"/>
              <a:gd name="connsiteX10975" fmla="*/ 5240702 w 6610536"/>
              <a:gd name="connsiteY10975" fmla="*/ 4796092 h 6610536"/>
              <a:gd name="connsiteX10976" fmla="*/ 5238312 w 6610536"/>
              <a:gd name="connsiteY10976" fmla="*/ 4796836 h 6610536"/>
              <a:gd name="connsiteX10977" fmla="*/ 5235920 w 6610536"/>
              <a:gd name="connsiteY10977" fmla="*/ 4797584 h 6610536"/>
              <a:gd name="connsiteX10978" fmla="*/ 5233566 w 6610536"/>
              <a:gd name="connsiteY10978" fmla="*/ 4797467 h 6610536"/>
              <a:gd name="connsiteX10979" fmla="*/ 5230781 w 6610536"/>
              <a:gd name="connsiteY10979" fmla="*/ 4797373 h 6610536"/>
              <a:gd name="connsiteX10980" fmla="*/ 5228445 w 6610536"/>
              <a:gd name="connsiteY10980" fmla="*/ 4796827 h 6610536"/>
              <a:gd name="connsiteX10981" fmla="*/ 5225695 w 6610536"/>
              <a:gd name="connsiteY10981" fmla="*/ 4795872 h 6610536"/>
              <a:gd name="connsiteX10982" fmla="*/ 5222965 w 6610536"/>
              <a:gd name="connsiteY10982" fmla="*/ 4794485 h 6610536"/>
              <a:gd name="connsiteX10983" fmla="*/ 5220030 w 6610536"/>
              <a:gd name="connsiteY10983" fmla="*/ 4792895 h 6610536"/>
              <a:gd name="connsiteX10984" fmla="*/ 5216702 w 6610536"/>
              <a:gd name="connsiteY10984" fmla="*/ 4790462 h 6610536"/>
              <a:gd name="connsiteX10985" fmla="*/ 5215527 w 6610536"/>
              <a:gd name="connsiteY10985" fmla="*/ 4792872 h 6610536"/>
              <a:gd name="connsiteX10986" fmla="*/ 5214763 w 6610536"/>
              <a:gd name="connsiteY10986" fmla="*/ 4795692 h 6610536"/>
              <a:gd name="connsiteX10987" fmla="*/ 5213908 w 6610536"/>
              <a:gd name="connsiteY10987" fmla="*/ 4800663 h 6610536"/>
              <a:gd name="connsiteX10988" fmla="*/ 5212163 w 6610536"/>
              <a:gd name="connsiteY10988" fmla="*/ 4811463 h 6610536"/>
              <a:gd name="connsiteX10989" fmla="*/ 5211084 w 6610536"/>
              <a:gd name="connsiteY10989" fmla="*/ 4816657 h 6610536"/>
              <a:gd name="connsiteX10990" fmla="*/ 5209909 w 6610536"/>
              <a:gd name="connsiteY10990" fmla="*/ 4819066 h 6610536"/>
              <a:gd name="connsiteX10991" fmla="*/ 5209145 w 6610536"/>
              <a:gd name="connsiteY10991" fmla="*/ 4821889 h 6610536"/>
              <a:gd name="connsiteX10992" fmla="*/ 5207541 w 6610536"/>
              <a:gd name="connsiteY10992" fmla="*/ 4824317 h 6610536"/>
              <a:gd name="connsiteX10993" fmla="*/ 5205489 w 6610536"/>
              <a:gd name="connsiteY10993" fmla="*/ 4827191 h 6610536"/>
              <a:gd name="connsiteX10994" fmla="*/ 5203659 w 6610536"/>
              <a:gd name="connsiteY10994" fmla="*/ 4829843 h 6610536"/>
              <a:gd name="connsiteX10995" fmla="*/ 5201177 w 6610536"/>
              <a:gd name="connsiteY10995" fmla="*/ 4832737 h 6610536"/>
              <a:gd name="connsiteX10996" fmla="*/ 5204336 w 6610536"/>
              <a:gd name="connsiteY10996" fmla="*/ 4834105 h 6610536"/>
              <a:gd name="connsiteX10997" fmla="*/ 5207739 w 6610536"/>
              <a:gd name="connsiteY10997" fmla="*/ 4834818 h 6610536"/>
              <a:gd name="connsiteX10998" fmla="*/ 5210710 w 6610536"/>
              <a:gd name="connsiteY10998" fmla="*/ 4835551 h 6610536"/>
              <a:gd name="connsiteX10999" fmla="*/ 5214149 w 6610536"/>
              <a:gd name="connsiteY10999" fmla="*/ 4835405 h 6610536"/>
              <a:gd name="connsiteX11000" fmla="*/ 5217382 w 6610536"/>
              <a:gd name="connsiteY11000" fmla="*/ 4835053 h 6610536"/>
              <a:gd name="connsiteX11001" fmla="*/ 5220838 w 6610536"/>
              <a:gd name="connsiteY11001" fmla="*/ 4834476 h 6610536"/>
              <a:gd name="connsiteX11002" fmla="*/ 5224538 w 6610536"/>
              <a:gd name="connsiteY11002" fmla="*/ 4833247 h 6610536"/>
              <a:gd name="connsiteX11003" fmla="*/ 5227601 w 6610536"/>
              <a:gd name="connsiteY11003" fmla="*/ 4831830 h 6610536"/>
              <a:gd name="connsiteX11004" fmla="*/ 5231094 w 6610536"/>
              <a:gd name="connsiteY11004" fmla="*/ 4830395 h 6610536"/>
              <a:gd name="connsiteX11005" fmla="*/ 5234400 w 6610536"/>
              <a:gd name="connsiteY11005" fmla="*/ 4828322 h 6610536"/>
              <a:gd name="connsiteX11006" fmla="*/ 5241216 w 6610536"/>
              <a:gd name="connsiteY11006" fmla="*/ 4824387 h 6610536"/>
              <a:gd name="connsiteX11007" fmla="*/ 5248277 w 6610536"/>
              <a:gd name="connsiteY11007" fmla="*/ 4819797 h 6610536"/>
              <a:gd name="connsiteX11008" fmla="*/ 5254719 w 6610536"/>
              <a:gd name="connsiteY11008" fmla="*/ 4814588 h 6610536"/>
              <a:gd name="connsiteX11009" fmla="*/ 5261797 w 6610536"/>
              <a:gd name="connsiteY11009" fmla="*/ 4809569 h 6610536"/>
              <a:gd name="connsiteX11010" fmla="*/ 5268426 w 6610536"/>
              <a:gd name="connsiteY11010" fmla="*/ 4804998 h 6610536"/>
              <a:gd name="connsiteX11011" fmla="*/ 5275261 w 6610536"/>
              <a:gd name="connsiteY11011" fmla="*/ 4800631 h 6610536"/>
              <a:gd name="connsiteX11012" fmla="*/ 5279202 w 6610536"/>
              <a:gd name="connsiteY11012" fmla="*/ 4798748 h 6610536"/>
              <a:gd name="connsiteX11013" fmla="*/ 5282061 w 6610536"/>
              <a:gd name="connsiteY11013" fmla="*/ 4797125 h 6610536"/>
              <a:gd name="connsiteX11014" fmla="*/ 5285555 w 6610536"/>
              <a:gd name="connsiteY11014" fmla="*/ 4795690 h 6610536"/>
              <a:gd name="connsiteX11015" fmla="*/ 5289047 w 6610536"/>
              <a:gd name="connsiteY11015" fmla="*/ 4794254 h 6610536"/>
              <a:gd name="connsiteX11016" fmla="*/ 5292503 w 6610536"/>
              <a:gd name="connsiteY11016" fmla="*/ 4793678 h 6610536"/>
              <a:gd name="connsiteX11017" fmla="*/ 5295736 w 6610536"/>
              <a:gd name="connsiteY11017" fmla="*/ 4793325 h 6610536"/>
              <a:gd name="connsiteX11018" fmla="*/ 5299175 w 6610536"/>
              <a:gd name="connsiteY11018" fmla="*/ 4793180 h 6610536"/>
              <a:gd name="connsiteX11019" fmla="*/ 5302371 w 6610536"/>
              <a:gd name="connsiteY11019" fmla="*/ 4793689 h 6610536"/>
              <a:gd name="connsiteX11020" fmla="*/ 5305343 w 6610536"/>
              <a:gd name="connsiteY11020" fmla="*/ 4794420 h 6610536"/>
              <a:gd name="connsiteX11021" fmla="*/ 5308502 w 6610536"/>
              <a:gd name="connsiteY11021" fmla="*/ 4795788 h 6610536"/>
              <a:gd name="connsiteX11022" fmla="*/ 5309661 w 6610536"/>
              <a:gd name="connsiteY11022" fmla="*/ 4793808 h 6610536"/>
              <a:gd name="connsiteX11023" fmla="*/ 5310368 w 6610536"/>
              <a:gd name="connsiteY11023" fmla="*/ 4792274 h 6610536"/>
              <a:gd name="connsiteX11024" fmla="*/ 5310944 w 6610536"/>
              <a:gd name="connsiteY11024" fmla="*/ 4788819 h 6610536"/>
              <a:gd name="connsiteX11025" fmla="*/ 5311090 w 6610536"/>
              <a:gd name="connsiteY11025" fmla="*/ 4785380 h 6610536"/>
              <a:gd name="connsiteX11026" fmla="*/ 5310600 w 6610536"/>
              <a:gd name="connsiteY11026" fmla="*/ 4781755 h 6610536"/>
              <a:gd name="connsiteX11027" fmla="*/ 5309027 w 6610536"/>
              <a:gd name="connsiteY11027" fmla="*/ 4778388 h 6610536"/>
              <a:gd name="connsiteX11028" fmla="*/ 5307454 w 6610536"/>
              <a:gd name="connsiteY11028" fmla="*/ 4775023 h 6610536"/>
              <a:gd name="connsiteX11029" fmla="*/ 5303449 w 6610536"/>
              <a:gd name="connsiteY11029" fmla="*/ 4768330 h 6610536"/>
              <a:gd name="connsiteX11030" fmla="*/ 5302852 w 6610536"/>
              <a:gd name="connsiteY11030" fmla="*/ 4767334 h 6610536"/>
              <a:gd name="connsiteX11031" fmla="*/ 5303576 w 6610536"/>
              <a:gd name="connsiteY11031" fmla="*/ 4766779 h 6610536"/>
              <a:gd name="connsiteX11032" fmla="*/ 5306643 w 6610536"/>
              <a:gd name="connsiteY11032" fmla="*/ 4765750 h 6610536"/>
              <a:gd name="connsiteX11033" fmla="*/ 5310027 w 6610536"/>
              <a:gd name="connsiteY11033" fmla="*/ 4764405 h 6610536"/>
              <a:gd name="connsiteX11034" fmla="*/ 5313085 w 6610536"/>
              <a:gd name="connsiteY11034" fmla="*/ 4763679 h 6610536"/>
              <a:gd name="connsiteX11035" fmla="*/ 5316735 w 6610536"/>
              <a:gd name="connsiteY11035" fmla="*/ 4763232 h 6610536"/>
              <a:gd name="connsiteX11036" fmla="*/ 5317222 w 6610536"/>
              <a:gd name="connsiteY11036" fmla="*/ 4766241 h 6610536"/>
              <a:gd name="connsiteX11037" fmla="*/ 5318001 w 6610536"/>
              <a:gd name="connsiteY11037" fmla="*/ 4769541 h 6610536"/>
              <a:gd name="connsiteX11038" fmla="*/ 5318802 w 6610536"/>
              <a:gd name="connsiteY11038" fmla="*/ 4772236 h 6610536"/>
              <a:gd name="connsiteX11039" fmla="*/ 5320502 w 6610536"/>
              <a:gd name="connsiteY11039" fmla="*/ 4775197 h 6610536"/>
              <a:gd name="connsiteX11040" fmla="*/ 5322215 w 6610536"/>
              <a:gd name="connsiteY11040" fmla="*/ 4777856 h 6610536"/>
              <a:gd name="connsiteX11041" fmla="*/ 5324241 w 6610536"/>
              <a:gd name="connsiteY11041" fmla="*/ 4780199 h 6610536"/>
              <a:gd name="connsiteX11042" fmla="*/ 5328272 w 6610536"/>
              <a:gd name="connsiteY11042" fmla="*/ 4785491 h 6610536"/>
              <a:gd name="connsiteX11043" fmla="*/ 5332619 w 6610536"/>
              <a:gd name="connsiteY11043" fmla="*/ 4790468 h 6610536"/>
              <a:gd name="connsiteX11044" fmla="*/ 5336648 w 6610536"/>
              <a:gd name="connsiteY11044" fmla="*/ 4795761 h 6610536"/>
              <a:gd name="connsiteX11045" fmla="*/ 5338337 w 6610536"/>
              <a:gd name="connsiteY11045" fmla="*/ 4799027 h 6610536"/>
              <a:gd name="connsiteX11046" fmla="*/ 5339442 w 6610536"/>
              <a:gd name="connsiteY11046" fmla="*/ 4801708 h 6610536"/>
              <a:gd name="connsiteX11047" fmla="*/ 5340840 w 6610536"/>
              <a:gd name="connsiteY11047" fmla="*/ 4804682 h 6610536"/>
              <a:gd name="connsiteX11048" fmla="*/ 5341325 w 6610536"/>
              <a:gd name="connsiteY11048" fmla="*/ 4807692 h 6610536"/>
              <a:gd name="connsiteX11049" fmla="*/ 5341377 w 6610536"/>
              <a:gd name="connsiteY11049" fmla="*/ 4814049 h 6610536"/>
              <a:gd name="connsiteX11050" fmla="*/ 5341138 w 6610536"/>
              <a:gd name="connsiteY11050" fmla="*/ 4820117 h 6610536"/>
              <a:gd name="connsiteX11051" fmla="*/ 5339978 w 6610536"/>
              <a:gd name="connsiteY11051" fmla="*/ 4826523 h 6610536"/>
              <a:gd name="connsiteX11052" fmla="*/ 5338221 w 6610536"/>
              <a:gd name="connsiteY11052" fmla="*/ 4832650 h 6610536"/>
              <a:gd name="connsiteX11053" fmla="*/ 5335858 w 6610536"/>
              <a:gd name="connsiteY11053" fmla="*/ 4838799 h 6610536"/>
              <a:gd name="connsiteX11054" fmla="*/ 5333182 w 6610536"/>
              <a:gd name="connsiteY11054" fmla="*/ 4845265 h 6610536"/>
              <a:gd name="connsiteX11055" fmla="*/ 5332540 w 6610536"/>
              <a:gd name="connsiteY11055" fmla="*/ 4846478 h 6610536"/>
              <a:gd name="connsiteX11056" fmla="*/ 5330879 w 6610536"/>
              <a:gd name="connsiteY11056" fmla="*/ 4844817 h 6610536"/>
              <a:gd name="connsiteX11057" fmla="*/ 5328845 w 6610536"/>
              <a:gd name="connsiteY11057" fmla="*/ 4842333 h 6610536"/>
              <a:gd name="connsiteX11058" fmla="*/ 5328256 w 6610536"/>
              <a:gd name="connsiteY11058" fmla="*/ 4841481 h 6610536"/>
              <a:gd name="connsiteX11059" fmla="*/ 5325667 w 6610536"/>
              <a:gd name="connsiteY11059" fmla="*/ 4841178 h 6610536"/>
              <a:gd name="connsiteX11060" fmla="*/ 5326192 w 6610536"/>
              <a:gd name="connsiteY11060" fmla="*/ 4837230 h 6610536"/>
              <a:gd name="connsiteX11061" fmla="*/ 5325902 w 6610536"/>
              <a:gd name="connsiteY11061" fmla="*/ 4836237 h 6610536"/>
              <a:gd name="connsiteX11062" fmla="*/ 5324748 w 6610536"/>
              <a:gd name="connsiteY11062" fmla="*/ 4833280 h 6610536"/>
              <a:gd name="connsiteX11063" fmla="*/ 5324476 w 6610536"/>
              <a:gd name="connsiteY11063" fmla="*/ 4829856 h 6610536"/>
              <a:gd name="connsiteX11064" fmla="*/ 5324429 w 6610536"/>
              <a:gd name="connsiteY11064" fmla="*/ 4826205 h 6610536"/>
              <a:gd name="connsiteX11065" fmla="*/ 5324606 w 6610536"/>
              <a:gd name="connsiteY11065" fmla="*/ 4822329 h 6610536"/>
              <a:gd name="connsiteX11066" fmla="*/ 5324645 w 6610536"/>
              <a:gd name="connsiteY11066" fmla="*/ 4822136 h 6610536"/>
              <a:gd name="connsiteX11067" fmla="*/ 5323535 w 6610536"/>
              <a:gd name="connsiteY11067" fmla="*/ 4820676 h 6610536"/>
              <a:gd name="connsiteX11068" fmla="*/ 5322319 w 6610536"/>
              <a:gd name="connsiteY11068" fmla="*/ 4819011 h 6610536"/>
              <a:gd name="connsiteX11069" fmla="*/ 5320672 w 6610536"/>
              <a:gd name="connsiteY11069" fmla="*/ 4817364 h 6610536"/>
              <a:gd name="connsiteX11070" fmla="*/ 5318802 w 6610536"/>
              <a:gd name="connsiteY11070" fmla="*/ 4815943 h 6610536"/>
              <a:gd name="connsiteX11071" fmla="*/ 5316259 w 6610536"/>
              <a:gd name="connsiteY11071" fmla="*/ 4815193 h 6610536"/>
              <a:gd name="connsiteX11072" fmla="*/ 5313940 w 6610536"/>
              <a:gd name="connsiteY11072" fmla="*/ 4814219 h 6610536"/>
              <a:gd name="connsiteX11073" fmla="*/ 5311362 w 6610536"/>
              <a:gd name="connsiteY11073" fmla="*/ 4814329 h 6610536"/>
              <a:gd name="connsiteX11074" fmla="*/ 5307924 w 6610536"/>
              <a:gd name="connsiteY11074" fmla="*/ 4814474 h 6610536"/>
              <a:gd name="connsiteX11075" fmla="*/ 5306937 w 6610536"/>
              <a:gd name="connsiteY11075" fmla="*/ 4817519 h 6610536"/>
              <a:gd name="connsiteX11076" fmla="*/ 5306567 w 6610536"/>
              <a:gd name="connsiteY11076" fmla="*/ 4821182 h 6610536"/>
              <a:gd name="connsiteX11077" fmla="*/ 5306850 w 6610536"/>
              <a:gd name="connsiteY11077" fmla="*/ 4824601 h 6610536"/>
              <a:gd name="connsiteX11078" fmla="*/ 5307992 w 6610536"/>
              <a:gd name="connsiteY11078" fmla="*/ 4827985 h 6610536"/>
              <a:gd name="connsiteX11079" fmla="*/ 5309342 w 6610536"/>
              <a:gd name="connsiteY11079" fmla="*/ 4831575 h 6610536"/>
              <a:gd name="connsiteX11080" fmla="*/ 5311345 w 6610536"/>
              <a:gd name="connsiteY11080" fmla="*/ 4834923 h 6610536"/>
              <a:gd name="connsiteX11081" fmla="*/ 5313348 w 6610536"/>
              <a:gd name="connsiteY11081" fmla="*/ 4838270 h 6610536"/>
              <a:gd name="connsiteX11082" fmla="*/ 5316211 w 6610536"/>
              <a:gd name="connsiteY11082" fmla="*/ 4841581 h 6610536"/>
              <a:gd name="connsiteX11083" fmla="*/ 5312494 w 6610536"/>
              <a:gd name="connsiteY11083" fmla="*/ 4843239 h 6610536"/>
              <a:gd name="connsiteX11084" fmla="*/ 5308964 w 6610536"/>
              <a:gd name="connsiteY11084" fmla="*/ 4845536 h 6610536"/>
              <a:gd name="connsiteX11085" fmla="*/ 5301905 w 6610536"/>
              <a:gd name="connsiteY11085" fmla="*/ 4850125 h 6610536"/>
              <a:gd name="connsiteX11086" fmla="*/ 5294809 w 6610536"/>
              <a:gd name="connsiteY11086" fmla="*/ 4855575 h 6610536"/>
              <a:gd name="connsiteX11087" fmla="*/ 5287489 w 6610536"/>
              <a:gd name="connsiteY11087" fmla="*/ 4861249 h 6610536"/>
              <a:gd name="connsiteX11088" fmla="*/ 5280598 w 6610536"/>
              <a:gd name="connsiteY11088" fmla="*/ 4866904 h 6610536"/>
              <a:gd name="connsiteX11089" fmla="*/ 5273072 w 6610536"/>
              <a:gd name="connsiteY11089" fmla="*/ 4872372 h 6610536"/>
              <a:gd name="connsiteX11090" fmla="*/ 5266219 w 6610536"/>
              <a:gd name="connsiteY11090" fmla="*/ 4877169 h 6610536"/>
              <a:gd name="connsiteX11091" fmla="*/ 5262501 w 6610536"/>
              <a:gd name="connsiteY11091" fmla="*/ 4878829 h 6610536"/>
              <a:gd name="connsiteX11092" fmla="*/ 5258972 w 6610536"/>
              <a:gd name="connsiteY11092" fmla="*/ 4881123 h 6610536"/>
              <a:gd name="connsiteX11093" fmla="*/ 5255455 w 6610536"/>
              <a:gd name="connsiteY11093" fmla="*/ 4878055 h 6610536"/>
              <a:gd name="connsiteX11094" fmla="*/ 5252181 w 6610536"/>
              <a:gd name="connsiteY11094" fmla="*/ 4874332 h 6610536"/>
              <a:gd name="connsiteX11095" fmla="*/ 5249578 w 6610536"/>
              <a:gd name="connsiteY11095" fmla="*/ 4869938 h 6610536"/>
              <a:gd name="connsiteX11096" fmla="*/ 5246960 w 6610536"/>
              <a:gd name="connsiteY11096" fmla="*/ 4865974 h 6610536"/>
              <a:gd name="connsiteX11097" fmla="*/ 5241960 w 6610536"/>
              <a:gd name="connsiteY11097" fmla="*/ 4857392 h 6610536"/>
              <a:gd name="connsiteX11098" fmla="*/ 5239340 w 6610536"/>
              <a:gd name="connsiteY11098" fmla="*/ 4853425 h 6610536"/>
              <a:gd name="connsiteX11099" fmla="*/ 5236943 w 6610536"/>
              <a:gd name="connsiteY11099" fmla="*/ 4849238 h 6610536"/>
              <a:gd name="connsiteX11100" fmla="*/ 5234305 w 6610536"/>
              <a:gd name="connsiteY11100" fmla="*/ 4845703 h 6610536"/>
              <a:gd name="connsiteX11101" fmla="*/ 5231405 w 6610536"/>
              <a:gd name="connsiteY11101" fmla="*/ 4843252 h 6610536"/>
              <a:gd name="connsiteX11102" fmla="*/ 5229965 w 6610536"/>
              <a:gd name="connsiteY11102" fmla="*/ 4841813 h 6610536"/>
              <a:gd name="connsiteX11103" fmla="*/ 5228283 w 6610536"/>
              <a:gd name="connsiteY11103" fmla="*/ 4841025 h 6610536"/>
              <a:gd name="connsiteX11104" fmla="*/ 5226377 w 6610536"/>
              <a:gd name="connsiteY11104" fmla="*/ 4840462 h 6610536"/>
              <a:gd name="connsiteX11105" fmla="*/ 5224898 w 6610536"/>
              <a:gd name="connsiteY11105" fmla="*/ 4839882 h 6610536"/>
              <a:gd name="connsiteX11106" fmla="*/ 5222768 w 6610536"/>
              <a:gd name="connsiteY11106" fmla="*/ 4839545 h 6610536"/>
              <a:gd name="connsiteX11107" fmla="*/ 5220825 w 6610536"/>
              <a:gd name="connsiteY11107" fmla="*/ 4839840 h 6610536"/>
              <a:gd name="connsiteX11108" fmla="*/ 5218451 w 6610536"/>
              <a:gd name="connsiteY11108" fmla="*/ 4840156 h 6610536"/>
              <a:gd name="connsiteX11109" fmla="*/ 5216302 w 6610536"/>
              <a:gd name="connsiteY11109" fmla="*/ 4840247 h 6610536"/>
              <a:gd name="connsiteX11110" fmla="*/ 5213688 w 6610536"/>
              <a:gd name="connsiteY11110" fmla="*/ 4841215 h 6610536"/>
              <a:gd name="connsiteX11111" fmla="*/ 5210848 w 6610536"/>
              <a:gd name="connsiteY11111" fmla="*/ 4842409 h 6610536"/>
              <a:gd name="connsiteX11112" fmla="*/ 5207973 w 6610536"/>
              <a:gd name="connsiteY11112" fmla="*/ 4844463 h 6610536"/>
              <a:gd name="connsiteX11113" fmla="*/ 5205319 w 6610536"/>
              <a:gd name="connsiteY11113" fmla="*/ 4846290 h 6610536"/>
              <a:gd name="connsiteX11114" fmla="*/ 5203751 w 6610536"/>
              <a:gd name="connsiteY11114" fmla="*/ 4847858 h 6610536"/>
              <a:gd name="connsiteX11115" fmla="*/ 5202166 w 6610536"/>
              <a:gd name="connsiteY11115" fmla="*/ 4849857 h 6610536"/>
              <a:gd name="connsiteX11116" fmla="*/ 5200784 w 6610536"/>
              <a:gd name="connsiteY11116" fmla="*/ 4852062 h 6610536"/>
              <a:gd name="connsiteX11117" fmla="*/ 5199592 w 6610536"/>
              <a:gd name="connsiteY11117" fmla="*/ 4854901 h 6610536"/>
              <a:gd name="connsiteX11118" fmla="*/ 5198641 w 6610536"/>
              <a:gd name="connsiteY11118" fmla="*/ 4857086 h 6610536"/>
              <a:gd name="connsiteX11119" fmla="*/ 5198774 w 6610536"/>
              <a:gd name="connsiteY11119" fmla="*/ 4859011 h 6610536"/>
              <a:gd name="connsiteX11120" fmla="*/ 5198755 w 6610536"/>
              <a:gd name="connsiteY11120" fmla="*/ 4859441 h 6610536"/>
              <a:gd name="connsiteX11121" fmla="*/ 5198943 w 6610536"/>
              <a:gd name="connsiteY11121" fmla="*/ 4860075 h 6610536"/>
              <a:gd name="connsiteX11122" fmla="*/ 5199373 w 6610536"/>
              <a:gd name="connsiteY11122" fmla="*/ 4860057 h 6610536"/>
              <a:gd name="connsiteX11123" fmla="*/ 5200215 w 6610536"/>
              <a:gd name="connsiteY11123" fmla="*/ 4860450 h 6610536"/>
              <a:gd name="connsiteX11124" fmla="*/ 5191133 w 6610536"/>
              <a:gd name="connsiteY11124" fmla="*/ 4862123 h 6610536"/>
              <a:gd name="connsiteX11125" fmla="*/ 5183154 w 6610536"/>
              <a:gd name="connsiteY11125" fmla="*/ 4863107 h 6610536"/>
              <a:gd name="connsiteX11126" fmla="*/ 5174764 w 6610536"/>
              <a:gd name="connsiteY11126" fmla="*/ 4863678 h 6610536"/>
              <a:gd name="connsiteX11127" fmla="*/ 5167269 w 6610536"/>
              <a:gd name="connsiteY11127" fmla="*/ 4863352 h 6610536"/>
              <a:gd name="connsiteX11128" fmla="*/ 5159830 w 6610536"/>
              <a:gd name="connsiteY11128" fmla="*/ 4861738 h 6610536"/>
              <a:gd name="connsiteX11129" fmla="*/ 5153027 w 6610536"/>
              <a:gd name="connsiteY11129" fmla="*/ 4860311 h 6610536"/>
              <a:gd name="connsiteX11130" fmla="*/ 5146277 w 6610536"/>
              <a:gd name="connsiteY11130" fmla="*/ 4857595 h 6610536"/>
              <a:gd name="connsiteX11131" fmla="*/ 5140183 w 6610536"/>
              <a:gd name="connsiteY11131" fmla="*/ 4854634 h 6610536"/>
              <a:gd name="connsiteX11132" fmla="*/ 5134534 w 6610536"/>
              <a:gd name="connsiteY11132" fmla="*/ 4851228 h 6610536"/>
              <a:gd name="connsiteX11133" fmla="*/ 5129129 w 6610536"/>
              <a:gd name="connsiteY11133" fmla="*/ 4847167 h 6610536"/>
              <a:gd name="connsiteX11134" fmla="*/ 5124173 w 6610536"/>
              <a:gd name="connsiteY11134" fmla="*/ 4842658 h 6610536"/>
              <a:gd name="connsiteX11135" fmla="*/ 5119440 w 6610536"/>
              <a:gd name="connsiteY11135" fmla="*/ 4837926 h 6610536"/>
              <a:gd name="connsiteX11136" fmla="*/ 5115809 w 6610536"/>
              <a:gd name="connsiteY11136" fmla="*/ 4832503 h 6610536"/>
              <a:gd name="connsiteX11137" fmla="*/ 5111749 w 6610536"/>
              <a:gd name="connsiteY11137" fmla="*/ 4827097 h 6610536"/>
              <a:gd name="connsiteX11138" fmla="*/ 5108789 w 6610536"/>
              <a:gd name="connsiteY11138" fmla="*/ 4821002 h 6610536"/>
              <a:gd name="connsiteX11139" fmla="*/ 5106242 w 6610536"/>
              <a:gd name="connsiteY11139" fmla="*/ 4815318 h 6610536"/>
              <a:gd name="connsiteX11140" fmla="*/ 5104707 w 6610536"/>
              <a:gd name="connsiteY11140" fmla="*/ 4811096 h 6610536"/>
              <a:gd name="connsiteX11141" fmla="*/ 4696097 w 6610536"/>
              <a:gd name="connsiteY11141" fmla="*/ 5219706 h 6610536"/>
              <a:gd name="connsiteX11142" fmla="*/ 4696667 w 6610536"/>
              <a:gd name="connsiteY11142" fmla="*/ 5220874 h 6610536"/>
              <a:gd name="connsiteX11143" fmla="*/ 4697192 w 6610536"/>
              <a:gd name="connsiteY11143" fmla="*/ 5223238 h 6610536"/>
              <a:gd name="connsiteX11144" fmla="*/ 4697930 w 6610536"/>
              <a:gd name="connsiteY11144" fmla="*/ 5227979 h 6610536"/>
              <a:gd name="connsiteX11145" fmla="*/ 4697731 w 6610536"/>
              <a:gd name="connsiteY11145" fmla="*/ 5233054 h 6610536"/>
              <a:gd name="connsiteX11146" fmla="*/ 4696923 w 6610536"/>
              <a:gd name="connsiteY11146" fmla="*/ 5237856 h 6610536"/>
              <a:gd name="connsiteX11147" fmla="*/ 4695189 w 6610536"/>
              <a:gd name="connsiteY11147" fmla="*/ 5242693 h 6610536"/>
              <a:gd name="connsiteX11148" fmla="*/ 4693146 w 6610536"/>
              <a:gd name="connsiteY11148" fmla="*/ 5247543 h 6610536"/>
              <a:gd name="connsiteX11149" fmla="*/ 4689580 w 6610536"/>
              <a:gd name="connsiteY11149" fmla="*/ 5251858 h 6610536"/>
              <a:gd name="connsiteX11150" fmla="*/ 4688272 w 6610536"/>
              <a:gd name="connsiteY11150" fmla="*/ 5253699 h 6610536"/>
              <a:gd name="connsiteX11151" fmla="*/ 4686037 w 6610536"/>
              <a:gd name="connsiteY11151" fmla="*/ 5255575 h 6610536"/>
              <a:gd name="connsiteX11152" fmla="*/ 4683803 w 6610536"/>
              <a:gd name="connsiteY11152" fmla="*/ 5257453 h 6610536"/>
              <a:gd name="connsiteX11153" fmla="*/ 4681591 w 6610536"/>
              <a:gd name="connsiteY11153" fmla="*/ 5258731 h 6610536"/>
              <a:gd name="connsiteX11154" fmla="*/ 4679059 w 6610536"/>
              <a:gd name="connsiteY11154" fmla="*/ 5260322 h 6610536"/>
              <a:gd name="connsiteX11155" fmla="*/ 4676550 w 6610536"/>
              <a:gd name="connsiteY11155" fmla="*/ 5261315 h 6610536"/>
              <a:gd name="connsiteX11156" fmla="*/ 4674030 w 6610536"/>
              <a:gd name="connsiteY11156" fmla="*/ 5262607 h 6610536"/>
              <a:gd name="connsiteX11157" fmla="*/ 4671225 w 6610536"/>
              <a:gd name="connsiteY11157" fmla="*/ 5263314 h 6610536"/>
              <a:gd name="connsiteX11158" fmla="*/ 4668120 w 6610536"/>
              <a:gd name="connsiteY11158" fmla="*/ 5263734 h 6610536"/>
              <a:gd name="connsiteX11159" fmla="*/ 4665028 w 6610536"/>
              <a:gd name="connsiteY11159" fmla="*/ 5263856 h 6610536"/>
              <a:gd name="connsiteX11160" fmla="*/ 4664908 w 6610536"/>
              <a:gd name="connsiteY11160" fmla="*/ 5259092 h 6610536"/>
              <a:gd name="connsiteX11161" fmla="*/ 4665381 w 6610536"/>
              <a:gd name="connsiteY11161" fmla="*/ 5254900 h 6610536"/>
              <a:gd name="connsiteX11162" fmla="*/ 4666141 w 6610536"/>
              <a:gd name="connsiteY11162" fmla="*/ 5251292 h 6610536"/>
              <a:gd name="connsiteX11163" fmla="*/ 4667273 w 6610536"/>
              <a:gd name="connsiteY11163" fmla="*/ 5248531 h 6610536"/>
              <a:gd name="connsiteX11164" fmla="*/ 4644655 w 6610536"/>
              <a:gd name="connsiteY11164" fmla="*/ 5271148 h 6610536"/>
              <a:gd name="connsiteX11165" fmla="*/ 4645692 w 6610536"/>
              <a:gd name="connsiteY11165" fmla="*/ 5271566 h 6610536"/>
              <a:gd name="connsiteX11166" fmla="*/ 4645983 w 6610536"/>
              <a:gd name="connsiteY11166" fmla="*/ 5271856 h 6610536"/>
              <a:gd name="connsiteX11167" fmla="*/ 4646253 w 6610536"/>
              <a:gd name="connsiteY11167" fmla="*/ 5272754 h 6610536"/>
              <a:gd name="connsiteX11168" fmla="*/ 4647388 w 6610536"/>
              <a:gd name="connsiteY11168" fmla="*/ 5274826 h 6610536"/>
              <a:gd name="connsiteX11169" fmla="*/ 4648064 w 6610536"/>
              <a:gd name="connsiteY11169" fmla="*/ 5280850 h 6610536"/>
              <a:gd name="connsiteX11170" fmla="*/ 4648835 w 6610536"/>
              <a:gd name="connsiteY11170" fmla="*/ 5284448 h 6610536"/>
              <a:gd name="connsiteX11171" fmla="*/ 4649326 w 6610536"/>
              <a:gd name="connsiteY11171" fmla="*/ 5287454 h 6610536"/>
              <a:gd name="connsiteX11172" fmla="*/ 4650156 w 6610536"/>
              <a:gd name="connsiteY11172" fmla="*/ 5289538 h 6610536"/>
              <a:gd name="connsiteX11173" fmla="*/ 4651035 w 6610536"/>
              <a:gd name="connsiteY11173" fmla="*/ 5290412 h 6610536"/>
              <a:gd name="connsiteX11174" fmla="*/ 4651631 w 6610536"/>
              <a:gd name="connsiteY11174" fmla="*/ 5290690 h 6610536"/>
              <a:gd name="connsiteX11175" fmla="*/ 4653731 w 6610536"/>
              <a:gd name="connsiteY11175" fmla="*/ 5291515 h 6610536"/>
              <a:gd name="connsiteX11176" fmla="*/ 4656143 w 6610536"/>
              <a:gd name="connsiteY11176" fmla="*/ 5292025 h 6610536"/>
              <a:gd name="connsiteX11177" fmla="*/ 4660388 w 6610536"/>
              <a:gd name="connsiteY11177" fmla="*/ 5292462 h 6610536"/>
              <a:gd name="connsiteX11178" fmla="*/ 4664546 w 6610536"/>
              <a:gd name="connsiteY11178" fmla="*/ 5292299 h 6610536"/>
              <a:gd name="connsiteX11179" fmla="*/ 4664317 w 6610536"/>
              <a:gd name="connsiteY11179" fmla="*/ 5292731 h 6610536"/>
              <a:gd name="connsiteX11180" fmla="*/ 4661953 w 6610536"/>
              <a:gd name="connsiteY11180" fmla="*/ 5298392 h 6610536"/>
              <a:gd name="connsiteX11181" fmla="*/ 4660224 w 6610536"/>
              <a:gd name="connsiteY11181" fmla="*/ 5304242 h 6610536"/>
              <a:gd name="connsiteX11182" fmla="*/ 4659146 w 6610536"/>
              <a:gd name="connsiteY11182" fmla="*/ 5309851 h 6610536"/>
              <a:gd name="connsiteX11183" fmla="*/ 4658292 w 6610536"/>
              <a:gd name="connsiteY11183" fmla="*/ 5315239 h 6610536"/>
              <a:gd name="connsiteX11184" fmla="*/ 4657884 w 6610536"/>
              <a:gd name="connsiteY11184" fmla="*/ 5320179 h 6610536"/>
              <a:gd name="connsiteX11185" fmla="*/ 4657904 w 6610536"/>
              <a:gd name="connsiteY11185" fmla="*/ 5325103 h 6610536"/>
              <a:gd name="connsiteX11186" fmla="*/ 4657067 w 6610536"/>
              <a:gd name="connsiteY11186" fmla="*/ 5330062 h 6610536"/>
              <a:gd name="connsiteX11187" fmla="*/ 4656262 w 6610536"/>
              <a:gd name="connsiteY11187" fmla="*/ 5334163 h 6610536"/>
              <a:gd name="connsiteX11188" fmla="*/ 4654806 w 6610536"/>
              <a:gd name="connsiteY11188" fmla="*/ 5338503 h 6610536"/>
              <a:gd name="connsiteX11189" fmla="*/ 4654104 w 6610536"/>
              <a:gd name="connsiteY11189" fmla="*/ 5340030 h 6610536"/>
              <a:gd name="connsiteX11190" fmla="*/ 4652750 w 6610536"/>
              <a:gd name="connsiteY11190" fmla="*/ 5341795 h 6610536"/>
              <a:gd name="connsiteX11191" fmla="*/ 4651396 w 6610536"/>
              <a:gd name="connsiteY11191" fmla="*/ 5343562 h 6610536"/>
              <a:gd name="connsiteX11192" fmla="*/ 4650041 w 6610536"/>
              <a:gd name="connsiteY11192" fmla="*/ 5345329 h 6610536"/>
              <a:gd name="connsiteX11193" fmla="*/ 4648274 w 6610536"/>
              <a:gd name="connsiteY11193" fmla="*/ 5346683 h 6610536"/>
              <a:gd name="connsiteX11194" fmla="*/ 4646508 w 6610536"/>
              <a:gd name="connsiteY11194" fmla="*/ 5348036 h 6610536"/>
              <a:gd name="connsiteX11195" fmla="*/ 4644107 w 6610536"/>
              <a:gd name="connsiteY11195" fmla="*/ 5349202 h 6610536"/>
              <a:gd name="connsiteX11196" fmla="*/ 4641499 w 6610536"/>
              <a:gd name="connsiteY11196" fmla="*/ 5350162 h 6610536"/>
              <a:gd name="connsiteX11197" fmla="*/ 4638669 w 6610536"/>
              <a:gd name="connsiteY11197" fmla="*/ 5351344 h 6610536"/>
              <a:gd name="connsiteX11198" fmla="*/ 4635428 w 6610536"/>
              <a:gd name="connsiteY11198" fmla="*/ 5352113 h 6610536"/>
              <a:gd name="connsiteX11199" fmla="*/ 4631978 w 6610536"/>
              <a:gd name="connsiteY11199" fmla="*/ 5352678 h 6610536"/>
              <a:gd name="connsiteX11200" fmla="*/ 4627895 w 6610536"/>
              <a:gd name="connsiteY11200" fmla="*/ 5353053 h 6610536"/>
              <a:gd name="connsiteX11201" fmla="*/ 4625115 w 6610536"/>
              <a:gd name="connsiteY11201" fmla="*/ 5352949 h 6610536"/>
              <a:gd name="connsiteX11202" fmla="*/ 4621289 w 6610536"/>
              <a:gd name="connsiteY11202" fmla="*/ 5352242 h 6610536"/>
              <a:gd name="connsiteX11203" fmla="*/ 4612416 w 6610536"/>
              <a:gd name="connsiteY11203" fmla="*/ 5349164 h 6610536"/>
              <a:gd name="connsiteX11204" fmla="*/ 4600797 w 6610536"/>
              <a:gd name="connsiteY11204" fmla="*/ 5345125 h 6610536"/>
              <a:gd name="connsiteX11205" fmla="*/ 4595565 w 6610536"/>
              <a:gd name="connsiteY11205" fmla="*/ 5347473 h 6610536"/>
              <a:gd name="connsiteX11206" fmla="*/ 4591587 w 6610536"/>
              <a:gd name="connsiteY11206" fmla="*/ 5350628 h 6610536"/>
              <a:gd name="connsiteX11207" fmla="*/ 4588038 w 6610536"/>
              <a:gd name="connsiteY11207" fmla="*/ 5353764 h 6610536"/>
              <a:gd name="connsiteX11208" fmla="*/ 4584916 w 6610536"/>
              <a:gd name="connsiteY11208" fmla="*/ 5356885 h 6610536"/>
              <a:gd name="connsiteX11209" fmla="*/ 4583083 w 6610536"/>
              <a:gd name="connsiteY11209" fmla="*/ 5359956 h 6610536"/>
              <a:gd name="connsiteX11210" fmla="*/ 4581249 w 6610536"/>
              <a:gd name="connsiteY11210" fmla="*/ 5363025 h 6610536"/>
              <a:gd name="connsiteX11211" fmla="*/ 4579826 w 6610536"/>
              <a:gd name="connsiteY11211" fmla="*/ 5366508 h 6610536"/>
              <a:gd name="connsiteX11212" fmla="*/ 4578611 w 6610536"/>
              <a:gd name="connsiteY11212" fmla="*/ 5370197 h 6610536"/>
              <a:gd name="connsiteX11213" fmla="*/ 4576625 w 6610536"/>
              <a:gd name="connsiteY11213" fmla="*/ 5377127 h 6610536"/>
              <a:gd name="connsiteX11214" fmla="*/ 4574963 w 6610536"/>
              <a:gd name="connsiteY11214" fmla="*/ 5381261 h 6610536"/>
              <a:gd name="connsiteX11215" fmla="*/ 4573867 w 6610536"/>
              <a:gd name="connsiteY11215" fmla="*/ 5384588 h 6610536"/>
              <a:gd name="connsiteX11216" fmla="*/ 4572747 w 6610536"/>
              <a:gd name="connsiteY11216" fmla="*/ 5384852 h 6610536"/>
              <a:gd name="connsiteX11217" fmla="*/ 4569078 w 6610536"/>
              <a:gd name="connsiteY11217" fmla="*/ 5385301 h 6610536"/>
              <a:gd name="connsiteX11218" fmla="*/ 4570166 w 6610536"/>
              <a:gd name="connsiteY11218" fmla="*/ 5388584 h 6610536"/>
              <a:gd name="connsiteX11219" fmla="*/ 4570911 w 6610536"/>
              <a:gd name="connsiteY11219" fmla="*/ 5389873 h 6610536"/>
              <a:gd name="connsiteX11220" fmla="*/ 4568914 w 6610536"/>
              <a:gd name="connsiteY11220" fmla="*/ 5393491 h 6610536"/>
              <a:gd name="connsiteX11221" fmla="*/ 4565760 w 6610536"/>
              <a:gd name="connsiteY11221" fmla="*/ 5397468 h 6610536"/>
              <a:gd name="connsiteX11222" fmla="*/ 4564303 w 6610536"/>
              <a:gd name="connsiteY11222" fmla="*/ 5398925 h 6610536"/>
              <a:gd name="connsiteX11223" fmla="*/ 4562162 w 6610536"/>
              <a:gd name="connsiteY11223" fmla="*/ 5398580 h 6610536"/>
              <a:gd name="connsiteX11224" fmla="*/ 4560030 w 6610536"/>
              <a:gd name="connsiteY11224" fmla="*/ 5398664 h 6610536"/>
              <a:gd name="connsiteX11225" fmla="*/ 4557580 w 6610536"/>
              <a:gd name="connsiteY11225" fmla="*/ 5399064 h 6610536"/>
              <a:gd name="connsiteX11226" fmla="*/ 4557241 w 6610536"/>
              <a:gd name="connsiteY11226" fmla="*/ 5399161 h 6610536"/>
              <a:gd name="connsiteX11227" fmla="*/ 4557129 w 6610536"/>
              <a:gd name="connsiteY11227" fmla="*/ 5399095 h 6610536"/>
              <a:gd name="connsiteX11228" fmla="*/ 4552754 w 6610536"/>
              <a:gd name="connsiteY11228" fmla="*/ 5396053 h 6610536"/>
              <a:gd name="connsiteX11229" fmla="*/ 4547690 w 6610536"/>
              <a:gd name="connsiteY11229" fmla="*/ 5394111 h 6610536"/>
              <a:gd name="connsiteX11230" fmla="*/ 4542627 w 6610536"/>
              <a:gd name="connsiteY11230" fmla="*/ 5392170 h 6610536"/>
              <a:gd name="connsiteX11231" fmla="*/ 4537341 w 6610536"/>
              <a:gd name="connsiteY11231" fmla="*/ 5390450 h 6610536"/>
              <a:gd name="connsiteX11232" fmla="*/ 4531816 w 6610536"/>
              <a:gd name="connsiteY11232" fmla="*/ 5389383 h 6610536"/>
              <a:gd name="connsiteX11233" fmla="*/ 4528832 w 6610536"/>
              <a:gd name="connsiteY11233" fmla="*/ 5388857 h 6610536"/>
              <a:gd name="connsiteX11234" fmla="*/ 4527974 w 6610536"/>
              <a:gd name="connsiteY11234" fmla="*/ 5387829 h 6610536"/>
              <a:gd name="connsiteX11235" fmla="*/ 3305268 w 6610536"/>
              <a:gd name="connsiteY11235" fmla="*/ 6610536 h 6610536"/>
              <a:gd name="connsiteX11236" fmla="*/ 3043796 w 6610536"/>
              <a:gd name="connsiteY11236" fmla="*/ 6349064 h 6610536"/>
              <a:gd name="connsiteX11237" fmla="*/ 3043371 w 6610536"/>
              <a:gd name="connsiteY11237" fmla="*/ 6350386 h 6610536"/>
              <a:gd name="connsiteX11238" fmla="*/ 3041385 w 6610536"/>
              <a:gd name="connsiteY11238" fmla="*/ 6354708 h 6610536"/>
              <a:gd name="connsiteX11239" fmla="*/ 3039070 w 6610536"/>
              <a:gd name="connsiteY11239" fmla="*/ 6359652 h 6610536"/>
              <a:gd name="connsiteX11240" fmla="*/ 3036464 w 6610536"/>
              <a:gd name="connsiteY11240" fmla="*/ 6364301 h 6610536"/>
              <a:gd name="connsiteX11241" fmla="*/ 3035822 w 6610536"/>
              <a:gd name="connsiteY11241" fmla="*/ 6365236 h 6610536"/>
              <a:gd name="connsiteX11242" fmla="*/ 3034549 w 6610536"/>
              <a:gd name="connsiteY11242" fmla="*/ 6366802 h 6610536"/>
              <a:gd name="connsiteX11243" fmla="*/ 3032389 w 6610536"/>
              <a:gd name="connsiteY11243" fmla="*/ 6367797 h 6610536"/>
              <a:gd name="connsiteX11244" fmla="*/ 3030219 w 6610536"/>
              <a:gd name="connsiteY11244" fmla="*/ 6369095 h 6610536"/>
              <a:gd name="connsiteX11245" fmla="*/ 3025295 w 6610536"/>
              <a:gd name="connsiteY11245" fmla="*/ 6371109 h 6610536"/>
              <a:gd name="connsiteX11246" fmla="*/ 3019459 w 6610536"/>
              <a:gd name="connsiteY11246" fmla="*/ 6373159 h 6610536"/>
              <a:gd name="connsiteX11247" fmla="*/ 3013020 w 6610536"/>
              <a:gd name="connsiteY11247" fmla="*/ 6375232 h 6610536"/>
              <a:gd name="connsiteX11248" fmla="*/ 3006906 w 6610536"/>
              <a:gd name="connsiteY11248" fmla="*/ 6376686 h 6610536"/>
              <a:gd name="connsiteX11249" fmla="*/ 2997129 w 6610536"/>
              <a:gd name="connsiteY11249" fmla="*/ 6378891 h 6610536"/>
              <a:gd name="connsiteX11250" fmla="*/ 2994703 w 6610536"/>
              <a:gd name="connsiteY11250" fmla="*/ 6378986 h 6610536"/>
              <a:gd name="connsiteX11251" fmla="*/ 2992592 w 6610536"/>
              <a:gd name="connsiteY11251" fmla="*/ 6378768 h 6610536"/>
              <a:gd name="connsiteX11252" fmla="*/ 2991100 w 6610536"/>
              <a:gd name="connsiteY11252" fmla="*/ 6378220 h 6610536"/>
              <a:gd name="connsiteX11253" fmla="*/ 2989013 w 6610536"/>
              <a:gd name="connsiteY11253" fmla="*/ 6377392 h 6610536"/>
              <a:gd name="connsiteX11254" fmla="*/ 2987240 w 6610536"/>
              <a:gd name="connsiteY11254" fmla="*/ 6376250 h 6610536"/>
              <a:gd name="connsiteX11255" fmla="*/ 2985480 w 6610536"/>
              <a:gd name="connsiteY11255" fmla="*/ 6374803 h 6610536"/>
              <a:gd name="connsiteX11256" fmla="*/ 2982567 w 6610536"/>
              <a:gd name="connsiteY11256" fmla="*/ 6371887 h 6610536"/>
              <a:gd name="connsiteX11257" fmla="*/ 2977081 w 6610536"/>
              <a:gd name="connsiteY11257" fmla="*/ 6365128 h 6610536"/>
              <a:gd name="connsiteX11258" fmla="*/ 2974471 w 6610536"/>
              <a:gd name="connsiteY11258" fmla="*/ 6362200 h 6610536"/>
              <a:gd name="connsiteX11259" fmla="*/ 2972990 w 6610536"/>
              <a:gd name="connsiteY11259" fmla="*/ 6361349 h 6610536"/>
              <a:gd name="connsiteX11260" fmla="*/ 2971825 w 6610536"/>
              <a:gd name="connsiteY11260" fmla="*/ 6360181 h 6610536"/>
              <a:gd name="connsiteX11261" fmla="*/ 2964386 w 6610536"/>
              <a:gd name="connsiteY11261" fmla="*/ 6356837 h 6610536"/>
              <a:gd name="connsiteX11262" fmla="*/ 2956063 w 6610536"/>
              <a:gd name="connsiteY11262" fmla="*/ 6352920 h 6610536"/>
              <a:gd name="connsiteX11263" fmla="*/ 2939682 w 6610536"/>
              <a:gd name="connsiteY11263" fmla="*/ 6345987 h 6610536"/>
              <a:gd name="connsiteX11264" fmla="*/ 2904167 w 6610536"/>
              <a:gd name="connsiteY11264" fmla="*/ 6332834 h 6610536"/>
              <a:gd name="connsiteX11265" fmla="*/ 2886876 w 6610536"/>
              <a:gd name="connsiteY11265" fmla="*/ 6325937 h 6610536"/>
              <a:gd name="connsiteX11266" fmla="*/ 2878842 w 6610536"/>
              <a:gd name="connsiteY11266" fmla="*/ 6322313 h 6610536"/>
              <a:gd name="connsiteX11267" fmla="*/ 2870823 w 6610536"/>
              <a:gd name="connsiteY11267" fmla="*/ 6318384 h 6610536"/>
              <a:gd name="connsiteX11268" fmla="*/ 2863420 w 6610536"/>
              <a:gd name="connsiteY11268" fmla="*/ 6314129 h 6610536"/>
              <a:gd name="connsiteX11269" fmla="*/ 2856332 w 6610536"/>
              <a:gd name="connsiteY11269" fmla="*/ 6309556 h 6610536"/>
              <a:gd name="connsiteX11270" fmla="*/ 2849550 w 6610536"/>
              <a:gd name="connsiteY11270" fmla="*/ 6304973 h 6610536"/>
              <a:gd name="connsiteX11271" fmla="*/ 2843688 w 6610536"/>
              <a:gd name="connsiteY11271" fmla="*/ 6300050 h 6610536"/>
              <a:gd name="connsiteX11272" fmla="*/ 2844362 w 6610536"/>
              <a:gd name="connsiteY11272" fmla="*/ 6290623 h 6610536"/>
              <a:gd name="connsiteX11273" fmla="*/ 2845328 w 6610536"/>
              <a:gd name="connsiteY11273" fmla="*/ 6281491 h 6610536"/>
              <a:gd name="connsiteX11274" fmla="*/ 2846102 w 6610536"/>
              <a:gd name="connsiteY11274" fmla="*/ 6277215 h 6610536"/>
              <a:gd name="connsiteX11275" fmla="*/ 2847470 w 6610536"/>
              <a:gd name="connsiteY11275" fmla="*/ 6273219 h 6610536"/>
              <a:gd name="connsiteX11276" fmla="*/ 2848827 w 6610536"/>
              <a:gd name="connsiteY11276" fmla="*/ 6269527 h 6610536"/>
              <a:gd name="connsiteX11277" fmla="*/ 2850476 w 6610536"/>
              <a:gd name="connsiteY11277" fmla="*/ 6266127 h 6610536"/>
              <a:gd name="connsiteX11278" fmla="*/ 2852417 w 6610536"/>
              <a:gd name="connsiteY11278" fmla="*/ 6263017 h 6610536"/>
              <a:gd name="connsiteX11279" fmla="*/ 2854634 w 6610536"/>
              <a:gd name="connsiteY11279" fmla="*/ 6260505 h 6610536"/>
              <a:gd name="connsiteX11280" fmla="*/ 2857763 w 6610536"/>
              <a:gd name="connsiteY11280" fmla="*/ 6257956 h 6610536"/>
              <a:gd name="connsiteX11281" fmla="*/ 2860867 w 6610536"/>
              <a:gd name="connsiteY11281" fmla="*/ 6256014 h 6610536"/>
              <a:gd name="connsiteX11282" fmla="*/ 2864252 w 6610536"/>
              <a:gd name="connsiteY11282" fmla="*/ 6254669 h 6610536"/>
              <a:gd name="connsiteX11283" fmla="*/ 2868534 w 6610536"/>
              <a:gd name="connsiteY11283" fmla="*/ 6253590 h 6610536"/>
              <a:gd name="connsiteX11284" fmla="*/ 2873094 w 6610536"/>
              <a:gd name="connsiteY11284" fmla="*/ 6253108 h 6610536"/>
              <a:gd name="connsiteX11285" fmla="*/ 2878239 w 6610536"/>
              <a:gd name="connsiteY11285" fmla="*/ 6253207 h 6610536"/>
              <a:gd name="connsiteX11286" fmla="*/ 2877361 w 6610536"/>
              <a:gd name="connsiteY11286" fmla="*/ 6244752 h 6610536"/>
              <a:gd name="connsiteX11287" fmla="*/ 2877368 w 6610536"/>
              <a:gd name="connsiteY11287" fmla="*/ 6236868 h 6610536"/>
              <a:gd name="connsiteX11288" fmla="*/ 2877354 w 6610536"/>
              <a:gd name="connsiteY11288" fmla="*/ 6229592 h 6610536"/>
              <a:gd name="connsiteX11289" fmla="*/ 2877640 w 6610536"/>
              <a:gd name="connsiteY11289" fmla="*/ 6222304 h 6610536"/>
              <a:gd name="connsiteX11290" fmla="*/ 2877905 w 6610536"/>
              <a:gd name="connsiteY11290" fmla="*/ 6215624 h 6610536"/>
              <a:gd name="connsiteX11291" fmla="*/ 2878447 w 6610536"/>
              <a:gd name="connsiteY11291" fmla="*/ 6209538 h 6610536"/>
              <a:gd name="connsiteX11292" fmla="*/ 2880443 w 6610536"/>
              <a:gd name="connsiteY11292" fmla="*/ 6197332 h 6610536"/>
              <a:gd name="connsiteX11293" fmla="*/ 2882161 w 6610536"/>
              <a:gd name="connsiteY11293" fmla="*/ 6187429 h 6610536"/>
              <a:gd name="connsiteX11294" fmla="*/ 2443394 w 6610536"/>
              <a:gd name="connsiteY11294" fmla="*/ 5748663 h 6610536"/>
              <a:gd name="connsiteX11295" fmla="*/ 2441915 w 6610536"/>
              <a:gd name="connsiteY11295" fmla="*/ 5749151 h 6610536"/>
              <a:gd name="connsiteX11296" fmla="*/ 2438071 w 6610536"/>
              <a:gd name="connsiteY11296" fmla="*/ 5749910 h 6610536"/>
              <a:gd name="connsiteX11297" fmla="*/ 2441119 w 6610536"/>
              <a:gd name="connsiteY11297" fmla="*/ 5746387 h 6610536"/>
              <a:gd name="connsiteX11298" fmla="*/ 2389355 w 6610536"/>
              <a:gd name="connsiteY11298" fmla="*/ 5694623 h 6610536"/>
              <a:gd name="connsiteX11299" fmla="*/ 2388762 w 6610536"/>
              <a:gd name="connsiteY11299" fmla="*/ 5694951 h 6610536"/>
              <a:gd name="connsiteX11300" fmla="*/ 2383523 w 6610536"/>
              <a:gd name="connsiteY11300" fmla="*/ 5697264 h 6610536"/>
              <a:gd name="connsiteX11301" fmla="*/ 2378320 w 6610536"/>
              <a:gd name="connsiteY11301" fmla="*/ 5698673 h 6610536"/>
              <a:gd name="connsiteX11302" fmla="*/ 2374912 w 6610536"/>
              <a:gd name="connsiteY11302" fmla="*/ 5699229 h 6610536"/>
              <a:gd name="connsiteX11303" fmla="*/ 2374806 w 6610536"/>
              <a:gd name="connsiteY11303" fmla="*/ 5699122 h 6610536"/>
              <a:gd name="connsiteX11304" fmla="*/ 2368625 w 6610536"/>
              <a:gd name="connsiteY11304" fmla="*/ 5692940 h 6610536"/>
              <a:gd name="connsiteX11305" fmla="*/ 2362015 w 6610536"/>
              <a:gd name="connsiteY11305" fmla="*/ 5686778 h 6610536"/>
              <a:gd name="connsiteX11306" fmla="*/ 2371762 w 6610536"/>
              <a:gd name="connsiteY11306" fmla="*/ 5677030 h 6610536"/>
              <a:gd name="connsiteX11307" fmla="*/ 1878031 w 6610536"/>
              <a:gd name="connsiteY11307" fmla="*/ 5183299 h 6610536"/>
              <a:gd name="connsiteX11308" fmla="*/ 1874474 w 6610536"/>
              <a:gd name="connsiteY11308" fmla="*/ 5183735 h 6610536"/>
              <a:gd name="connsiteX11309" fmla="*/ 1867160 w 6610536"/>
              <a:gd name="connsiteY11309" fmla="*/ 5184931 h 6610536"/>
              <a:gd name="connsiteX11310" fmla="*/ 1859602 w 6610536"/>
              <a:gd name="connsiteY11310" fmla="*/ 5184626 h 6610536"/>
              <a:gd name="connsiteX11311" fmla="*/ 1851448 w 6610536"/>
              <a:gd name="connsiteY11311" fmla="*/ 5184036 h 6610536"/>
              <a:gd name="connsiteX11312" fmla="*/ 1842713 w 6610536"/>
              <a:gd name="connsiteY11312" fmla="*/ 5182868 h 6610536"/>
              <a:gd name="connsiteX11313" fmla="*/ 1834025 w 6610536"/>
              <a:gd name="connsiteY11313" fmla="*/ 5180485 h 6610536"/>
              <a:gd name="connsiteX11314" fmla="*/ 1833444 w 6610536"/>
              <a:gd name="connsiteY11314" fmla="*/ 5179901 h 6610536"/>
              <a:gd name="connsiteX11315" fmla="*/ 1832314 w 6610536"/>
              <a:gd name="connsiteY11315" fmla="*/ 5177826 h 6610536"/>
              <a:gd name="connsiteX11316" fmla="*/ 1828926 w 6610536"/>
              <a:gd name="connsiteY11316" fmla="*/ 5171599 h 6610536"/>
              <a:gd name="connsiteX11317" fmla="*/ 1824942 w 6610536"/>
              <a:gd name="connsiteY11317" fmla="*/ 5165094 h 6610536"/>
              <a:gd name="connsiteX11318" fmla="*/ 1823219 w 6610536"/>
              <a:gd name="connsiteY11318" fmla="*/ 5162739 h 6610536"/>
              <a:gd name="connsiteX11319" fmla="*/ 1822333 w 6610536"/>
              <a:gd name="connsiteY11319" fmla="*/ 5162167 h 6610536"/>
              <a:gd name="connsiteX11320" fmla="*/ 1821740 w 6610536"/>
              <a:gd name="connsiteY11320" fmla="*/ 5161889 h 6610536"/>
              <a:gd name="connsiteX11321" fmla="*/ 1818742 w 6610536"/>
              <a:gd name="connsiteY11321" fmla="*/ 5161098 h 6610536"/>
              <a:gd name="connsiteX11322" fmla="*/ 1815686 w 6610536"/>
              <a:gd name="connsiteY11322" fmla="*/ 5161825 h 6610536"/>
              <a:gd name="connsiteX11323" fmla="*/ 1808383 w 6610536"/>
              <a:gd name="connsiteY11323" fmla="*/ 5162718 h 6610536"/>
              <a:gd name="connsiteX11324" fmla="*/ 1804719 w 6610536"/>
              <a:gd name="connsiteY11324" fmla="*/ 5163469 h 6610536"/>
              <a:gd name="connsiteX11325" fmla="*/ 1801080 w 6610536"/>
              <a:gd name="connsiteY11325" fmla="*/ 5163613 h 6610536"/>
              <a:gd name="connsiteX11326" fmla="*/ 1798048 w 6610536"/>
              <a:gd name="connsiteY11326" fmla="*/ 5163732 h 6610536"/>
              <a:gd name="connsiteX11327" fmla="*/ 1796858 w 6610536"/>
              <a:gd name="connsiteY11327" fmla="*/ 5163172 h 6610536"/>
              <a:gd name="connsiteX11328" fmla="*/ 1795657 w 6610536"/>
              <a:gd name="connsiteY11328" fmla="*/ 5162918 h 6610536"/>
              <a:gd name="connsiteX11329" fmla="*/ 1793011 w 6610536"/>
              <a:gd name="connsiteY11329" fmla="*/ 5160902 h 6610536"/>
              <a:gd name="connsiteX11330" fmla="*/ 1790377 w 6610536"/>
              <a:gd name="connsiteY11330" fmla="*/ 5158582 h 6610536"/>
              <a:gd name="connsiteX11331" fmla="*/ 1788047 w 6610536"/>
              <a:gd name="connsiteY11331" fmla="*/ 5156251 h 6610536"/>
              <a:gd name="connsiteX11332" fmla="*/ 1785728 w 6610536"/>
              <a:gd name="connsiteY11332" fmla="*/ 5153617 h 6610536"/>
              <a:gd name="connsiteX11333" fmla="*/ 1781394 w 6610536"/>
              <a:gd name="connsiteY11333" fmla="*/ 5148337 h 6610536"/>
              <a:gd name="connsiteX11334" fmla="*/ 1777704 w 6610536"/>
              <a:gd name="connsiteY11334" fmla="*/ 5142122 h 6610536"/>
              <a:gd name="connsiteX11335" fmla="*/ 1774012 w 6610536"/>
              <a:gd name="connsiteY11335" fmla="*/ 5135907 h 6610536"/>
              <a:gd name="connsiteX11336" fmla="*/ 1770648 w 6610536"/>
              <a:gd name="connsiteY11336" fmla="*/ 5129074 h 6610536"/>
              <a:gd name="connsiteX11337" fmla="*/ 1766665 w 6610536"/>
              <a:gd name="connsiteY11337" fmla="*/ 5122568 h 6610536"/>
              <a:gd name="connsiteX11338" fmla="*/ 1763300 w 6610536"/>
              <a:gd name="connsiteY11338" fmla="*/ 5115736 h 6610536"/>
              <a:gd name="connsiteX11339" fmla="*/ 1760932 w 6610536"/>
              <a:gd name="connsiteY11339" fmla="*/ 5112501 h 6610536"/>
              <a:gd name="connsiteX11340" fmla="*/ 1760635 w 6610536"/>
              <a:gd name="connsiteY11340" fmla="*/ 5115737 h 6610536"/>
              <a:gd name="connsiteX11341" fmla="*/ 1760383 w 6610536"/>
              <a:gd name="connsiteY11341" fmla="*/ 5122096 h 6610536"/>
              <a:gd name="connsiteX11342" fmla="*/ 1760449 w 6610536"/>
              <a:gd name="connsiteY11342" fmla="*/ 5128139 h 6610536"/>
              <a:gd name="connsiteX11343" fmla="*/ 1760792 w 6610536"/>
              <a:gd name="connsiteY11343" fmla="*/ 5134779 h 6610536"/>
              <a:gd name="connsiteX11344" fmla="*/ 1762086 w 6610536"/>
              <a:gd name="connsiteY11344" fmla="*/ 5148032 h 6610536"/>
              <a:gd name="connsiteX11345" fmla="*/ 1763355 w 6610536"/>
              <a:gd name="connsiteY11345" fmla="*/ 5161889 h 6610536"/>
              <a:gd name="connsiteX11346" fmla="*/ 1763688 w 6610536"/>
              <a:gd name="connsiteY11346" fmla="*/ 5168832 h 6610536"/>
              <a:gd name="connsiteX11347" fmla="*/ 1763727 w 6610536"/>
              <a:gd name="connsiteY11347" fmla="*/ 5175482 h 6610536"/>
              <a:gd name="connsiteX11348" fmla="*/ 1763452 w 6610536"/>
              <a:gd name="connsiteY11348" fmla="*/ 5182447 h 6610536"/>
              <a:gd name="connsiteX11349" fmla="*/ 1762876 w 6610536"/>
              <a:gd name="connsiteY11349" fmla="*/ 5189422 h 6610536"/>
              <a:gd name="connsiteX11350" fmla="*/ 1761690 w 6610536"/>
              <a:gd name="connsiteY11350" fmla="*/ 5196424 h 6610536"/>
              <a:gd name="connsiteX11351" fmla="*/ 1759924 w 6610536"/>
              <a:gd name="connsiteY11351" fmla="*/ 5202842 h 6610536"/>
              <a:gd name="connsiteX11352" fmla="*/ 1756658 w 6610536"/>
              <a:gd name="connsiteY11352" fmla="*/ 5201158 h 6610536"/>
              <a:gd name="connsiteX11353" fmla="*/ 1753055 w 6610536"/>
              <a:gd name="connsiteY11353" fmla="*/ 5200393 h 6610536"/>
              <a:gd name="connsiteX11354" fmla="*/ 1749742 w 6610536"/>
              <a:gd name="connsiteY11354" fmla="*/ 5199919 h 6610536"/>
              <a:gd name="connsiteX11355" fmla="*/ 1746419 w 6610536"/>
              <a:gd name="connsiteY11355" fmla="*/ 5199747 h 6610536"/>
              <a:gd name="connsiteX11356" fmla="*/ 1742499 w 6610536"/>
              <a:gd name="connsiteY11356" fmla="*/ 5199297 h 6610536"/>
              <a:gd name="connsiteX11357" fmla="*/ 1738837 w 6610536"/>
              <a:gd name="connsiteY11357" fmla="*/ 5200046 h 6610536"/>
              <a:gd name="connsiteX11358" fmla="*/ 1730624 w 6610536"/>
              <a:gd name="connsiteY11358" fmla="*/ 5200976 h 6610536"/>
              <a:gd name="connsiteX11359" fmla="*/ 1723018 w 6610536"/>
              <a:gd name="connsiteY11359" fmla="*/ 5201881 h 6610536"/>
              <a:gd name="connsiteX11360" fmla="*/ 1719379 w 6610536"/>
              <a:gd name="connsiteY11360" fmla="*/ 5202024 h 6610536"/>
              <a:gd name="connsiteX11361" fmla="*/ 1715436 w 6610536"/>
              <a:gd name="connsiteY11361" fmla="*/ 5202180 h 6610536"/>
              <a:gd name="connsiteX11362" fmla="*/ 1711809 w 6610536"/>
              <a:gd name="connsiteY11362" fmla="*/ 5202021 h 6610536"/>
              <a:gd name="connsiteX11363" fmla="*/ 1707890 w 6610536"/>
              <a:gd name="connsiteY11363" fmla="*/ 5201570 h 6610536"/>
              <a:gd name="connsiteX11364" fmla="*/ 1704612 w 6610536"/>
              <a:gd name="connsiteY11364" fmla="*/ 5200187 h 6610536"/>
              <a:gd name="connsiteX11365" fmla="*/ 1701337 w 6610536"/>
              <a:gd name="connsiteY11365" fmla="*/ 5198805 h 6610536"/>
              <a:gd name="connsiteX11366" fmla="*/ 1701058 w 6610536"/>
              <a:gd name="connsiteY11366" fmla="*/ 5198212 h 6610536"/>
              <a:gd name="connsiteX11367" fmla="*/ 1701083 w 6610536"/>
              <a:gd name="connsiteY11367" fmla="*/ 5197606 h 6610536"/>
              <a:gd name="connsiteX11368" fmla="*/ 1700558 w 6610536"/>
              <a:gd name="connsiteY11368" fmla="*/ 5195509 h 6610536"/>
              <a:gd name="connsiteX11369" fmla="*/ 1701405 w 6610536"/>
              <a:gd name="connsiteY11369" fmla="*/ 5189429 h 6610536"/>
              <a:gd name="connsiteX11370" fmla="*/ 1702262 w 6610536"/>
              <a:gd name="connsiteY11370" fmla="*/ 5183046 h 6610536"/>
              <a:gd name="connsiteX11371" fmla="*/ 1702357 w 6610536"/>
              <a:gd name="connsiteY11371" fmla="*/ 5180623 h 6610536"/>
              <a:gd name="connsiteX11372" fmla="*/ 1702102 w 6610536"/>
              <a:gd name="connsiteY11372" fmla="*/ 5179424 h 6610536"/>
              <a:gd name="connsiteX11373" fmla="*/ 1700692 w 6610536"/>
              <a:gd name="connsiteY11373" fmla="*/ 5176758 h 6610536"/>
              <a:gd name="connsiteX11374" fmla="*/ 1698665 w 6610536"/>
              <a:gd name="connsiteY11374" fmla="*/ 5174420 h 6610536"/>
              <a:gd name="connsiteX11375" fmla="*/ 1696019 w 6610536"/>
              <a:gd name="connsiteY11375" fmla="*/ 5172408 h 6610536"/>
              <a:gd name="connsiteX11376" fmla="*/ 1693082 w 6610536"/>
              <a:gd name="connsiteY11376" fmla="*/ 5170104 h 6610536"/>
              <a:gd name="connsiteX11377" fmla="*/ 1689829 w 6610536"/>
              <a:gd name="connsiteY11377" fmla="*/ 5168116 h 6610536"/>
              <a:gd name="connsiteX11378" fmla="*/ 1685947 w 6610536"/>
              <a:gd name="connsiteY11378" fmla="*/ 5166758 h 6610536"/>
              <a:gd name="connsiteX11379" fmla="*/ 1678508 w 6610536"/>
              <a:gd name="connsiteY11379" fmla="*/ 5163424 h 6610536"/>
              <a:gd name="connsiteX11380" fmla="*/ 1664482 w 6610536"/>
              <a:gd name="connsiteY11380" fmla="*/ 5158232 h 6610536"/>
              <a:gd name="connsiteX11381" fmla="*/ 1660014 w 6610536"/>
              <a:gd name="connsiteY11381" fmla="*/ 5156292 h 6610536"/>
              <a:gd name="connsiteX11382" fmla="*/ 1658220 w 6610536"/>
              <a:gd name="connsiteY11382" fmla="*/ 5155757 h 6610536"/>
              <a:gd name="connsiteX11383" fmla="*/ 1657928 w 6610536"/>
              <a:gd name="connsiteY11383" fmla="*/ 5155467 h 6610536"/>
              <a:gd name="connsiteX11384" fmla="*/ 1657952 w 6610536"/>
              <a:gd name="connsiteY11384" fmla="*/ 5154861 h 6610536"/>
              <a:gd name="connsiteX11385" fmla="*/ 1657696 w 6610536"/>
              <a:gd name="connsiteY11385" fmla="*/ 5153662 h 6610536"/>
              <a:gd name="connsiteX11386" fmla="*/ 1654926 w 6610536"/>
              <a:gd name="connsiteY11386" fmla="*/ 5147120 h 6610536"/>
              <a:gd name="connsiteX11387" fmla="*/ 1646676 w 6610536"/>
              <a:gd name="connsiteY11387" fmla="*/ 5125978 h 6610536"/>
              <a:gd name="connsiteX11388" fmla="*/ 1637832 w 6610536"/>
              <a:gd name="connsiteY11388" fmla="*/ 5104557 h 6610536"/>
              <a:gd name="connsiteX11389" fmla="*/ 1634735 w 6610536"/>
              <a:gd name="connsiteY11389" fmla="*/ 5098632 h 6610536"/>
              <a:gd name="connsiteX11390" fmla="*/ 1633885 w 6610536"/>
              <a:gd name="connsiteY11390" fmla="*/ 5097153 h 6610536"/>
              <a:gd name="connsiteX11391" fmla="*/ 1633581 w 6610536"/>
              <a:gd name="connsiteY11391" fmla="*/ 5097165 h 6610536"/>
              <a:gd name="connsiteX11392" fmla="*/ 1633568 w 6610536"/>
              <a:gd name="connsiteY11392" fmla="*/ 5097468 h 6610536"/>
              <a:gd name="connsiteX11393" fmla="*/ 1633214 w 6610536"/>
              <a:gd name="connsiteY11393" fmla="*/ 5091134 h 6610536"/>
              <a:gd name="connsiteX11394" fmla="*/ 1633453 w 6610536"/>
              <a:gd name="connsiteY11394" fmla="*/ 5085076 h 6610536"/>
              <a:gd name="connsiteX11395" fmla="*/ 1633644 w 6610536"/>
              <a:gd name="connsiteY11395" fmla="*/ 5080232 h 6610536"/>
              <a:gd name="connsiteX11396" fmla="*/ 1634417 w 6610536"/>
              <a:gd name="connsiteY11396" fmla="*/ 5075970 h 6610536"/>
              <a:gd name="connsiteX11397" fmla="*/ 1635786 w 6610536"/>
              <a:gd name="connsiteY11397" fmla="*/ 5071984 h 6610536"/>
              <a:gd name="connsiteX11398" fmla="*/ 1637131 w 6610536"/>
              <a:gd name="connsiteY11398" fmla="*/ 5068604 h 6610536"/>
              <a:gd name="connsiteX11399" fmla="*/ 1639058 w 6610536"/>
              <a:gd name="connsiteY11399" fmla="*/ 5065808 h 6610536"/>
              <a:gd name="connsiteX11400" fmla="*/ 1641591 w 6610536"/>
              <a:gd name="connsiteY11400" fmla="*/ 5062987 h 6610536"/>
              <a:gd name="connsiteX11401" fmla="*/ 1644101 w 6610536"/>
              <a:gd name="connsiteY11401" fmla="*/ 5060771 h 6610536"/>
              <a:gd name="connsiteX11402" fmla="*/ 1647206 w 6610536"/>
              <a:gd name="connsiteY11402" fmla="*/ 5058834 h 6610536"/>
              <a:gd name="connsiteX11403" fmla="*/ 1650614 w 6610536"/>
              <a:gd name="connsiteY11403" fmla="*/ 5056885 h 6610536"/>
              <a:gd name="connsiteX11404" fmla="*/ 1654906 w 6610536"/>
              <a:gd name="connsiteY11404" fmla="*/ 5055506 h 6610536"/>
              <a:gd name="connsiteX11405" fmla="*/ 1659200 w 6610536"/>
              <a:gd name="connsiteY11405" fmla="*/ 5054128 h 6610536"/>
              <a:gd name="connsiteX11406" fmla="*/ 1664101 w 6610536"/>
              <a:gd name="connsiteY11406" fmla="*/ 5052725 h 6610536"/>
              <a:gd name="connsiteX11407" fmla="*/ 1674800 w 6610536"/>
              <a:gd name="connsiteY11407" fmla="*/ 5050186 h 6610536"/>
              <a:gd name="connsiteX11408" fmla="*/ 1680319 w 6610536"/>
              <a:gd name="connsiteY11408" fmla="*/ 5048457 h 6610536"/>
              <a:gd name="connsiteX11409" fmla="*/ 1685838 w 6610536"/>
              <a:gd name="connsiteY11409" fmla="*/ 5046727 h 6610536"/>
              <a:gd name="connsiteX11410" fmla="*/ 1690785 w 6610536"/>
              <a:gd name="connsiteY11410" fmla="*/ 5044113 h 6610536"/>
              <a:gd name="connsiteX11411" fmla="*/ 1695733 w 6610536"/>
              <a:gd name="connsiteY11411" fmla="*/ 5041500 h 6610536"/>
              <a:gd name="connsiteX11412" fmla="*/ 1704416 w 6610536"/>
              <a:gd name="connsiteY11412" fmla="*/ 5036319 h 6610536"/>
              <a:gd name="connsiteX11413" fmla="*/ 1713112 w 6610536"/>
              <a:gd name="connsiteY11413" fmla="*/ 5030836 h 6610536"/>
              <a:gd name="connsiteX11414" fmla="*/ 1717138 w 6610536"/>
              <a:gd name="connsiteY11414" fmla="*/ 5028561 h 6610536"/>
              <a:gd name="connsiteX11415" fmla="*/ 1721264 w 6610536"/>
              <a:gd name="connsiteY11415" fmla="*/ 5026664 h 6610536"/>
              <a:gd name="connsiteX11416" fmla="*/ 1721245 w 6610536"/>
              <a:gd name="connsiteY11416" fmla="*/ 5026513 h 6610536"/>
              <a:gd name="connsiteX11417" fmla="*/ 1500932 w 6610536"/>
              <a:gd name="connsiteY11417" fmla="*/ 4806201 h 6610536"/>
              <a:gd name="connsiteX11418" fmla="*/ 1498971 w 6610536"/>
              <a:gd name="connsiteY11418" fmla="*/ 4809668 h 6610536"/>
              <a:gd name="connsiteX11419" fmla="*/ 1497019 w 6610536"/>
              <a:gd name="connsiteY11419" fmla="*/ 4813077 h 6610536"/>
              <a:gd name="connsiteX11420" fmla="*/ 1494777 w 6610536"/>
              <a:gd name="connsiteY11420" fmla="*/ 4816193 h 6610536"/>
              <a:gd name="connsiteX11421" fmla="*/ 1492230 w 6610536"/>
              <a:gd name="connsiteY11421" fmla="*/ 4819322 h 6610536"/>
              <a:gd name="connsiteX11422" fmla="*/ 1489381 w 6610536"/>
              <a:gd name="connsiteY11422" fmla="*/ 4822465 h 6610536"/>
              <a:gd name="connsiteX11423" fmla="*/ 1486568 w 6610536"/>
              <a:gd name="connsiteY11423" fmla="*/ 4824696 h 6610536"/>
              <a:gd name="connsiteX11424" fmla="*/ 1483453 w 6610536"/>
              <a:gd name="connsiteY11424" fmla="*/ 4826938 h 6610536"/>
              <a:gd name="connsiteX11425" fmla="*/ 1480335 w 6610536"/>
              <a:gd name="connsiteY11425" fmla="*/ 4829181 h 6610536"/>
              <a:gd name="connsiteX11426" fmla="*/ 1477231 w 6610536"/>
              <a:gd name="connsiteY11426" fmla="*/ 4831120 h 6610536"/>
              <a:gd name="connsiteX11427" fmla="*/ 1473834 w 6610536"/>
              <a:gd name="connsiteY11427" fmla="*/ 4832770 h 6610536"/>
              <a:gd name="connsiteX11428" fmla="*/ 1470452 w 6610536"/>
              <a:gd name="connsiteY11428" fmla="*/ 4834115 h 6610536"/>
              <a:gd name="connsiteX11429" fmla="*/ 1467067 w 6610536"/>
              <a:gd name="connsiteY11429" fmla="*/ 4835459 h 6610536"/>
              <a:gd name="connsiteX11430" fmla="*/ 1463088 w 6610536"/>
              <a:gd name="connsiteY11430" fmla="*/ 4836526 h 6610536"/>
              <a:gd name="connsiteX11431" fmla="*/ 1459728 w 6610536"/>
              <a:gd name="connsiteY11431" fmla="*/ 4837264 h 6610536"/>
              <a:gd name="connsiteX11432" fmla="*/ 1456077 w 6610536"/>
              <a:gd name="connsiteY11432" fmla="*/ 4837709 h 6610536"/>
              <a:gd name="connsiteX11433" fmla="*/ 1452135 w 6610536"/>
              <a:gd name="connsiteY11433" fmla="*/ 4837865 h 6610536"/>
              <a:gd name="connsiteX11434" fmla="*/ 1448495 w 6610536"/>
              <a:gd name="connsiteY11434" fmla="*/ 4838009 h 6610536"/>
              <a:gd name="connsiteX11435" fmla="*/ 1444563 w 6610536"/>
              <a:gd name="connsiteY11435" fmla="*/ 4837862 h 6610536"/>
              <a:gd name="connsiteX11436" fmla="*/ 1440342 w 6610536"/>
              <a:gd name="connsiteY11436" fmla="*/ 4837424 h 6610536"/>
              <a:gd name="connsiteX11437" fmla="*/ 1436739 w 6610536"/>
              <a:gd name="connsiteY11437" fmla="*/ 4836656 h 6610536"/>
              <a:gd name="connsiteX11438" fmla="*/ 1432528 w 6610536"/>
              <a:gd name="connsiteY11438" fmla="*/ 4835913 h 6610536"/>
              <a:gd name="connsiteX11439" fmla="*/ 1428949 w 6610536"/>
              <a:gd name="connsiteY11439" fmla="*/ 4834541 h 6610536"/>
              <a:gd name="connsiteX11440" fmla="*/ 1424750 w 6610536"/>
              <a:gd name="connsiteY11440" fmla="*/ 4833494 h 6610536"/>
              <a:gd name="connsiteX11441" fmla="*/ 1416998 w 6610536"/>
              <a:gd name="connsiteY11441" fmla="*/ 4830469 h 6610536"/>
              <a:gd name="connsiteX11442" fmla="*/ 1409291 w 6610536"/>
              <a:gd name="connsiteY11442" fmla="*/ 4826230 h 6610536"/>
              <a:gd name="connsiteX11443" fmla="*/ 1404133 w 6610536"/>
              <a:gd name="connsiteY11443" fmla="*/ 4841880 h 6610536"/>
              <a:gd name="connsiteX11444" fmla="*/ 1399288 w 6610536"/>
              <a:gd name="connsiteY11444" fmla="*/ 4857214 h 6610536"/>
              <a:gd name="connsiteX11445" fmla="*/ 1395062 w 6610536"/>
              <a:gd name="connsiteY11445" fmla="*/ 4872221 h 6610536"/>
              <a:gd name="connsiteX11446" fmla="*/ 1389636 w 6610536"/>
              <a:gd name="connsiteY11446" fmla="*/ 4886973 h 6610536"/>
              <a:gd name="connsiteX11447" fmla="*/ 1386933 w 6610536"/>
              <a:gd name="connsiteY11447" fmla="*/ 4894045 h 6610536"/>
              <a:gd name="connsiteX11448" fmla="*/ 1383917 w 6610536"/>
              <a:gd name="connsiteY11448" fmla="*/ 4901433 h 6610536"/>
              <a:gd name="connsiteX11449" fmla="*/ 1380901 w 6610536"/>
              <a:gd name="connsiteY11449" fmla="*/ 4908821 h 6610536"/>
              <a:gd name="connsiteX11450" fmla="*/ 1376985 w 6610536"/>
              <a:gd name="connsiteY11450" fmla="*/ 4915942 h 6610536"/>
              <a:gd name="connsiteX11451" fmla="*/ 1373059 w 6610536"/>
              <a:gd name="connsiteY11451" fmla="*/ 4923365 h 6610536"/>
              <a:gd name="connsiteX11452" fmla="*/ 1368828 w 6610536"/>
              <a:gd name="connsiteY11452" fmla="*/ 4930801 h 6610536"/>
              <a:gd name="connsiteX11453" fmla="*/ 1364295 w 6610536"/>
              <a:gd name="connsiteY11453" fmla="*/ 4938248 h 6610536"/>
              <a:gd name="connsiteX11454" fmla="*/ 1358877 w 6610536"/>
              <a:gd name="connsiteY11454" fmla="*/ 4945126 h 6610536"/>
              <a:gd name="connsiteX11455" fmla="*/ 1363949 w 6610536"/>
              <a:gd name="connsiteY11455" fmla="*/ 4947045 h 6610536"/>
              <a:gd name="connsiteX11456" fmla="*/ 1369009 w 6610536"/>
              <a:gd name="connsiteY11456" fmla="*/ 4949269 h 6610536"/>
              <a:gd name="connsiteX11457" fmla="*/ 1374046 w 6610536"/>
              <a:gd name="connsiteY11457" fmla="*/ 4952098 h 6610536"/>
              <a:gd name="connsiteX11458" fmla="*/ 1378742 w 6610536"/>
              <a:gd name="connsiteY11458" fmla="*/ 4955851 h 6610536"/>
              <a:gd name="connsiteX11459" fmla="*/ 1382832 w 6610536"/>
              <a:gd name="connsiteY11459" fmla="*/ 4959627 h 6610536"/>
              <a:gd name="connsiteX11460" fmla="*/ 1387191 w 6610536"/>
              <a:gd name="connsiteY11460" fmla="*/ 4964301 h 6610536"/>
              <a:gd name="connsiteX11461" fmla="*/ 1390928 w 6610536"/>
              <a:gd name="connsiteY11461" fmla="*/ 4969302 h 6610536"/>
              <a:gd name="connsiteX11462" fmla="*/ 1393734 w 6610536"/>
              <a:gd name="connsiteY11462" fmla="*/ 4974945 h 6610536"/>
              <a:gd name="connsiteX11463" fmla="*/ 1396226 w 6610536"/>
              <a:gd name="connsiteY11463" fmla="*/ 4980905 h 6610536"/>
              <a:gd name="connsiteX11464" fmla="*/ 1397306 w 6610536"/>
              <a:gd name="connsiteY11464" fmla="*/ 4984194 h 6610536"/>
              <a:gd name="connsiteX11465" fmla="*/ 1398083 w 6610536"/>
              <a:gd name="connsiteY11465" fmla="*/ 4987495 h 6610536"/>
              <a:gd name="connsiteX11466" fmla="*/ 1398559 w 6610536"/>
              <a:gd name="connsiteY11466" fmla="*/ 4990808 h 6610536"/>
              <a:gd name="connsiteX11467" fmla="*/ 1398707 w 6610536"/>
              <a:gd name="connsiteY11467" fmla="*/ 4994739 h 6610536"/>
              <a:gd name="connsiteX11468" fmla="*/ 1398878 w 6610536"/>
              <a:gd name="connsiteY11468" fmla="*/ 4998062 h 6610536"/>
              <a:gd name="connsiteX11469" fmla="*/ 1398734 w 6610536"/>
              <a:gd name="connsiteY11469" fmla="*/ 5001703 h 6610536"/>
              <a:gd name="connsiteX11470" fmla="*/ 1398275 w 6610536"/>
              <a:gd name="connsiteY11470" fmla="*/ 5005659 h 6610536"/>
              <a:gd name="connsiteX11471" fmla="*/ 1397805 w 6610536"/>
              <a:gd name="connsiteY11471" fmla="*/ 5009917 h 6610536"/>
              <a:gd name="connsiteX11472" fmla="*/ 1397054 w 6610536"/>
              <a:gd name="connsiteY11472" fmla="*/ 5013581 h 6610536"/>
              <a:gd name="connsiteX11473" fmla="*/ 1395978 w 6610536"/>
              <a:gd name="connsiteY11473" fmla="*/ 5017865 h 6610536"/>
              <a:gd name="connsiteX11474" fmla="*/ 1394281 w 6610536"/>
              <a:gd name="connsiteY11474" fmla="*/ 5022473 h 6610536"/>
              <a:gd name="connsiteX11475" fmla="*/ 1392306 w 6610536"/>
              <a:gd name="connsiteY11475" fmla="*/ 5026490 h 6610536"/>
              <a:gd name="connsiteX11476" fmla="*/ 1390004 w 6610536"/>
              <a:gd name="connsiteY11476" fmla="*/ 5031122 h 6610536"/>
              <a:gd name="connsiteX11477" fmla="*/ 1388017 w 6610536"/>
              <a:gd name="connsiteY11477" fmla="*/ 5035442 h 6610536"/>
              <a:gd name="connsiteX11478" fmla="*/ 1388783 w 6610536"/>
              <a:gd name="connsiteY11478" fmla="*/ 5039046 h 6610536"/>
              <a:gd name="connsiteX11479" fmla="*/ 1389573 w 6610536"/>
              <a:gd name="connsiteY11479" fmla="*/ 5042043 h 6610536"/>
              <a:gd name="connsiteX11480" fmla="*/ 1391262 w 6610536"/>
              <a:gd name="connsiteY11480" fmla="*/ 5045307 h 6610536"/>
              <a:gd name="connsiteX11481" fmla="*/ 1392985 w 6610536"/>
              <a:gd name="connsiteY11481" fmla="*/ 5047663 h 6610536"/>
              <a:gd name="connsiteX11482" fmla="*/ 1395024 w 6610536"/>
              <a:gd name="connsiteY11482" fmla="*/ 5049703 h 6610536"/>
              <a:gd name="connsiteX11483" fmla="*/ 1397355 w 6610536"/>
              <a:gd name="connsiteY11483" fmla="*/ 5052034 h 6610536"/>
              <a:gd name="connsiteX11484" fmla="*/ 1399709 w 6610536"/>
              <a:gd name="connsiteY11484" fmla="*/ 5053758 h 6610536"/>
              <a:gd name="connsiteX11485" fmla="*/ 1402368 w 6610536"/>
              <a:gd name="connsiteY11485" fmla="*/ 5055470 h 6610536"/>
              <a:gd name="connsiteX11486" fmla="*/ 1407998 w 6610536"/>
              <a:gd name="connsiteY11486" fmla="*/ 5058579 h 6610536"/>
              <a:gd name="connsiteX11487" fmla="*/ 1409187 w 6610536"/>
              <a:gd name="connsiteY11487" fmla="*/ 5059105 h 6610536"/>
              <a:gd name="connsiteX11488" fmla="*/ 1409300 w 6610536"/>
              <a:gd name="connsiteY11488" fmla="*/ 5061299 h 6610536"/>
              <a:gd name="connsiteX11489" fmla="*/ 1409422 w 6610536"/>
              <a:gd name="connsiteY11489" fmla="*/ 5063651 h 6610536"/>
              <a:gd name="connsiteX11490" fmla="*/ 1410179 w 6610536"/>
              <a:gd name="connsiteY11490" fmla="*/ 5066189 h 6610536"/>
              <a:gd name="connsiteX11491" fmla="*/ 1410935 w 6610536"/>
              <a:gd name="connsiteY11491" fmla="*/ 5068729 h 6610536"/>
              <a:gd name="connsiteX11492" fmla="*/ 1412533 w 6610536"/>
              <a:gd name="connsiteY11492" fmla="*/ 5071663 h 6610536"/>
              <a:gd name="connsiteX11493" fmla="*/ 1413701 w 6610536"/>
              <a:gd name="connsiteY11493" fmla="*/ 5074616 h 6610536"/>
              <a:gd name="connsiteX11494" fmla="*/ 1404887 w 6610536"/>
              <a:gd name="connsiteY11494" fmla="*/ 5080959 h 6610536"/>
              <a:gd name="connsiteX11495" fmla="*/ 1395865 w 6610536"/>
              <a:gd name="connsiteY11495" fmla="*/ 5087095 h 6610536"/>
              <a:gd name="connsiteX11496" fmla="*/ 1386002 w 6610536"/>
              <a:gd name="connsiteY11496" fmla="*/ 5092838 h 6610536"/>
              <a:gd name="connsiteX11497" fmla="*/ 1375712 w 6610536"/>
              <a:gd name="connsiteY11497" fmla="*/ 5098596 h 6610536"/>
              <a:gd name="connsiteX11498" fmla="*/ 1364579 w 6610536"/>
              <a:gd name="connsiteY11498" fmla="*/ 5103959 h 6610536"/>
              <a:gd name="connsiteX11499" fmla="*/ 1353687 w 6610536"/>
              <a:gd name="connsiteY11499" fmla="*/ 5108671 h 6610536"/>
              <a:gd name="connsiteX11500" fmla="*/ 1342159 w 6610536"/>
              <a:gd name="connsiteY11500" fmla="*/ 5113192 h 6610536"/>
              <a:gd name="connsiteX11501" fmla="*/ 1330220 w 6610536"/>
              <a:gd name="connsiteY11501" fmla="*/ 5117304 h 6610536"/>
              <a:gd name="connsiteX11502" fmla="*/ 1318504 w 6610536"/>
              <a:gd name="connsiteY11502" fmla="*/ 5121191 h 6610536"/>
              <a:gd name="connsiteX11503" fmla="*/ 1309642 w 6610536"/>
              <a:gd name="connsiteY11503" fmla="*/ 5123420 h 6610536"/>
              <a:gd name="connsiteX11504" fmla="*/ 1308541 w 6610536"/>
              <a:gd name="connsiteY11504" fmla="*/ 5123380 h 6610536"/>
              <a:gd name="connsiteX11505" fmla="*/ 1277096 w 6610536"/>
              <a:gd name="connsiteY11505" fmla="*/ 5122198 h 6610536"/>
              <a:gd name="connsiteX11506" fmla="*/ 1261956 w 6610536"/>
              <a:gd name="connsiteY11506" fmla="*/ 5122188 h 6610536"/>
              <a:gd name="connsiteX11507" fmla="*/ 1254690 w 6610536"/>
              <a:gd name="connsiteY11507" fmla="*/ 5122173 h 6610536"/>
              <a:gd name="connsiteX11508" fmla="*/ 1247410 w 6610536"/>
              <a:gd name="connsiteY11508" fmla="*/ 5122460 h 6610536"/>
              <a:gd name="connsiteX11509" fmla="*/ 1240424 w 6610536"/>
              <a:gd name="connsiteY11509" fmla="*/ 5123038 h 6610536"/>
              <a:gd name="connsiteX11510" fmla="*/ 1234031 w 6610536"/>
              <a:gd name="connsiteY11510" fmla="*/ 5123897 h 6610536"/>
              <a:gd name="connsiteX11511" fmla="*/ 1227310 w 6610536"/>
              <a:gd name="connsiteY11511" fmla="*/ 5125374 h 6610536"/>
              <a:gd name="connsiteX11512" fmla="*/ 1221513 w 6610536"/>
              <a:gd name="connsiteY11512" fmla="*/ 5126510 h 6610536"/>
              <a:gd name="connsiteX11513" fmla="*/ 1219961 w 6610536"/>
              <a:gd name="connsiteY11513" fmla="*/ 5127480 h 6610536"/>
              <a:gd name="connsiteX11514" fmla="*/ 1218723 w 6610536"/>
              <a:gd name="connsiteY11514" fmla="*/ 5128135 h 6610536"/>
              <a:gd name="connsiteX11515" fmla="*/ 1215888 w 6610536"/>
              <a:gd name="connsiteY11515" fmla="*/ 5130249 h 6610536"/>
              <a:gd name="connsiteX11516" fmla="*/ 1213656 w 6610536"/>
              <a:gd name="connsiteY11516" fmla="*/ 5130029 h 6610536"/>
              <a:gd name="connsiteX11517" fmla="*/ 1203685 w 6610536"/>
              <a:gd name="connsiteY11517" fmla="*/ 5127636 h 6610536"/>
              <a:gd name="connsiteX11518" fmla="*/ 1198812 w 6610536"/>
              <a:gd name="connsiteY11518" fmla="*/ 5126330 h 6610536"/>
              <a:gd name="connsiteX11519" fmla="*/ 1193732 w 6610536"/>
              <a:gd name="connsiteY11519" fmla="*/ 5124816 h 6610536"/>
              <a:gd name="connsiteX11520" fmla="*/ 1189527 w 6610536"/>
              <a:gd name="connsiteY11520" fmla="*/ 5122841 h 6610536"/>
              <a:gd name="connsiteX11521" fmla="*/ 1185100 w 6610536"/>
              <a:gd name="connsiteY11521" fmla="*/ 5121089 h 6610536"/>
              <a:gd name="connsiteX11522" fmla="*/ 1180671 w 6610536"/>
              <a:gd name="connsiteY11522" fmla="*/ 5119334 h 6610536"/>
              <a:gd name="connsiteX11523" fmla="*/ 1176706 w 6610536"/>
              <a:gd name="connsiteY11523" fmla="*/ 5116707 h 6610536"/>
              <a:gd name="connsiteX11524" fmla="*/ 1172517 w 6610536"/>
              <a:gd name="connsiteY11524" fmla="*/ 5114302 h 6610536"/>
              <a:gd name="connsiteX11525" fmla="*/ 1168982 w 6610536"/>
              <a:gd name="connsiteY11525" fmla="*/ 5111658 h 6610536"/>
              <a:gd name="connsiteX11526" fmla="*/ 1165461 w 6610536"/>
              <a:gd name="connsiteY11526" fmla="*/ 5108585 h 6610536"/>
              <a:gd name="connsiteX11527" fmla="*/ 1161943 w 6610536"/>
              <a:gd name="connsiteY11527" fmla="*/ 5105511 h 6610536"/>
              <a:gd name="connsiteX11528" fmla="*/ 1159281 w 6610536"/>
              <a:gd name="connsiteY11528" fmla="*/ 5102403 h 6610536"/>
              <a:gd name="connsiteX11529" fmla="*/ 1156208 w 6610536"/>
              <a:gd name="connsiteY11529" fmla="*/ 5098884 h 6610536"/>
              <a:gd name="connsiteX11530" fmla="*/ 1153357 w 6610536"/>
              <a:gd name="connsiteY11530" fmla="*/ 5095142 h 6610536"/>
              <a:gd name="connsiteX11531" fmla="*/ 1151158 w 6610536"/>
              <a:gd name="connsiteY11531" fmla="*/ 5091159 h 6610536"/>
              <a:gd name="connsiteX11532" fmla="*/ 1148753 w 6610536"/>
              <a:gd name="connsiteY11532" fmla="*/ 5086971 h 6610536"/>
              <a:gd name="connsiteX11533" fmla="*/ 1147000 w 6610536"/>
              <a:gd name="connsiteY11533" fmla="*/ 5082543 h 6610536"/>
              <a:gd name="connsiteX11534" fmla="*/ 1145264 w 6610536"/>
              <a:gd name="connsiteY11534" fmla="*/ 5077687 h 6610536"/>
              <a:gd name="connsiteX11535" fmla="*/ 1144162 w 6610536"/>
              <a:gd name="connsiteY11535" fmla="*/ 5073019 h 6610536"/>
              <a:gd name="connsiteX11536" fmla="*/ 1143079 w 6610536"/>
              <a:gd name="connsiteY11536" fmla="*/ 5067922 h 6610536"/>
              <a:gd name="connsiteX11537" fmla="*/ 1142218 w 6610536"/>
              <a:gd name="connsiteY11537" fmla="*/ 5062602 h 6610536"/>
              <a:gd name="connsiteX11538" fmla="*/ 1141803 w 6610536"/>
              <a:gd name="connsiteY11538" fmla="*/ 5056837 h 6610536"/>
              <a:gd name="connsiteX11539" fmla="*/ 1141387 w 6610536"/>
              <a:gd name="connsiteY11539" fmla="*/ 5051072 h 6610536"/>
              <a:gd name="connsiteX11540" fmla="*/ 1141623 w 6610536"/>
              <a:gd name="connsiteY11540" fmla="*/ 5045066 h 6610536"/>
              <a:gd name="connsiteX11541" fmla="*/ 1142305 w 6610536"/>
              <a:gd name="connsiteY11541" fmla="*/ 5038616 h 6610536"/>
              <a:gd name="connsiteX11542" fmla="*/ 1142781 w 6610536"/>
              <a:gd name="connsiteY11542" fmla="*/ 5031958 h 6610536"/>
              <a:gd name="connsiteX11543" fmla="*/ 1144116 w 6610536"/>
              <a:gd name="connsiteY11543" fmla="*/ 5025267 h 6610536"/>
              <a:gd name="connsiteX11544" fmla="*/ 1142365 w 6610536"/>
              <a:gd name="connsiteY11544" fmla="*/ 5026193 h 6610536"/>
              <a:gd name="connsiteX11545" fmla="*/ 1140599 w 6610536"/>
              <a:gd name="connsiteY11545" fmla="*/ 5027547 h 6610536"/>
              <a:gd name="connsiteX11546" fmla="*/ 1139279 w 6610536"/>
              <a:gd name="connsiteY11546" fmla="*/ 5028455 h 6610536"/>
              <a:gd name="connsiteX11547" fmla="*/ 1137529 w 6610536"/>
              <a:gd name="connsiteY11547" fmla="*/ 5029382 h 6610536"/>
              <a:gd name="connsiteX11548" fmla="*/ 1133858 w 6610536"/>
              <a:gd name="connsiteY11548" fmla="*/ 5030169 h 6610536"/>
              <a:gd name="connsiteX11549" fmla="*/ 1129998 w 6610536"/>
              <a:gd name="connsiteY11549" fmla="*/ 5030321 h 6610536"/>
              <a:gd name="connsiteX11550" fmla="*/ 1126377 w 6610536"/>
              <a:gd name="connsiteY11550" fmla="*/ 5029820 h 6610536"/>
              <a:gd name="connsiteX11551" fmla="*/ 1122343 w 6610536"/>
              <a:gd name="connsiteY11551" fmla="*/ 5028909 h 6610536"/>
              <a:gd name="connsiteX11552" fmla="*/ 1118757 w 6610536"/>
              <a:gd name="connsiteY11552" fmla="*/ 5027550 h 6610536"/>
              <a:gd name="connsiteX11553" fmla="*/ 1115411 w 6610536"/>
              <a:gd name="connsiteY11553" fmla="*/ 5025540 h 6610536"/>
              <a:gd name="connsiteX11554" fmla="*/ 1113143 w 6610536"/>
              <a:gd name="connsiteY11554" fmla="*/ 5023273 h 6610536"/>
              <a:gd name="connsiteX11555" fmla="*/ 1110894 w 6610536"/>
              <a:gd name="connsiteY11555" fmla="*/ 5020579 h 6610536"/>
              <a:gd name="connsiteX11556" fmla="*/ 1109520 w 6610536"/>
              <a:gd name="connsiteY11556" fmla="*/ 5017421 h 6610536"/>
              <a:gd name="connsiteX11557" fmla="*/ 1109157 w 6610536"/>
              <a:gd name="connsiteY11557" fmla="*/ 5015723 h 6610536"/>
              <a:gd name="connsiteX11558" fmla="*/ 1108796 w 6610536"/>
              <a:gd name="connsiteY11558" fmla="*/ 5014023 h 6610536"/>
              <a:gd name="connsiteX11559" fmla="*/ 1108864 w 6610536"/>
              <a:gd name="connsiteY11559" fmla="*/ 5012307 h 6610536"/>
              <a:gd name="connsiteX11560" fmla="*/ 1109155 w 6610536"/>
              <a:gd name="connsiteY11560" fmla="*/ 5010368 h 6610536"/>
              <a:gd name="connsiteX11561" fmla="*/ 1109651 w 6610536"/>
              <a:gd name="connsiteY11561" fmla="*/ 5008635 h 6610536"/>
              <a:gd name="connsiteX11562" fmla="*/ 1110593 w 6610536"/>
              <a:gd name="connsiteY11562" fmla="*/ 5006459 h 6610536"/>
              <a:gd name="connsiteX11563" fmla="*/ 1111741 w 6610536"/>
              <a:gd name="connsiteY11563" fmla="*/ 5004484 h 6610536"/>
              <a:gd name="connsiteX11564" fmla="*/ 1113319 w 6610536"/>
              <a:gd name="connsiteY11564" fmla="*/ 5002495 h 6610536"/>
              <a:gd name="connsiteX11565" fmla="*/ 1115325 w 6610536"/>
              <a:gd name="connsiteY11565" fmla="*/ 5000489 h 6610536"/>
              <a:gd name="connsiteX11566" fmla="*/ 1117331 w 6610536"/>
              <a:gd name="connsiteY11566" fmla="*/ 4998483 h 6610536"/>
              <a:gd name="connsiteX11567" fmla="*/ 1113266 w 6610536"/>
              <a:gd name="connsiteY11567" fmla="*/ 4998430 h 6610536"/>
              <a:gd name="connsiteX11568" fmla="*/ 1109405 w 6610536"/>
              <a:gd name="connsiteY11568" fmla="*/ 4998582 h 6610536"/>
              <a:gd name="connsiteX11569" fmla="*/ 1105303 w 6610536"/>
              <a:gd name="connsiteY11569" fmla="*/ 4999386 h 6610536"/>
              <a:gd name="connsiteX11570" fmla="*/ 1101633 w 6610536"/>
              <a:gd name="connsiteY11570" fmla="*/ 5000172 h 6610536"/>
              <a:gd name="connsiteX11571" fmla="*/ 1097945 w 6610536"/>
              <a:gd name="connsiteY11571" fmla="*/ 5001388 h 6610536"/>
              <a:gd name="connsiteX11572" fmla="*/ 1094445 w 6610536"/>
              <a:gd name="connsiteY11572" fmla="*/ 5003239 h 6610536"/>
              <a:gd name="connsiteX11573" fmla="*/ 1090964 w 6610536"/>
              <a:gd name="connsiteY11573" fmla="*/ 5004661 h 6610536"/>
              <a:gd name="connsiteX11574" fmla="*/ 1087654 w 6610536"/>
              <a:gd name="connsiteY11574" fmla="*/ 5007146 h 6610536"/>
              <a:gd name="connsiteX11575" fmla="*/ 1084344 w 6610536"/>
              <a:gd name="connsiteY11575" fmla="*/ 5009631 h 6610536"/>
              <a:gd name="connsiteX11576" fmla="*/ 1080827 w 6610536"/>
              <a:gd name="connsiteY11576" fmla="*/ 5011911 h 6610536"/>
              <a:gd name="connsiteX11577" fmla="*/ 1074603 w 6610536"/>
              <a:gd name="connsiteY11577" fmla="*/ 5017725 h 6610536"/>
              <a:gd name="connsiteX11578" fmla="*/ 1068362 w 6610536"/>
              <a:gd name="connsiteY11578" fmla="*/ 5023965 h 6610536"/>
              <a:gd name="connsiteX11579" fmla="*/ 1062087 w 6610536"/>
              <a:gd name="connsiteY11579" fmla="*/ 5031064 h 6610536"/>
              <a:gd name="connsiteX11580" fmla="*/ 1049501 w 6610536"/>
              <a:gd name="connsiteY11580" fmla="*/ 5046124 h 6610536"/>
              <a:gd name="connsiteX11581" fmla="*/ 1042574 w 6610536"/>
              <a:gd name="connsiteY11581" fmla="*/ 5053462 h 6610536"/>
              <a:gd name="connsiteX11582" fmla="*/ 1035647 w 6610536"/>
              <a:gd name="connsiteY11582" fmla="*/ 5060800 h 6610536"/>
              <a:gd name="connsiteX11583" fmla="*/ 1028291 w 6610536"/>
              <a:gd name="connsiteY11583" fmla="*/ 5068156 h 6610536"/>
              <a:gd name="connsiteX11584" fmla="*/ 1020540 w 6610536"/>
              <a:gd name="connsiteY11584" fmla="*/ 5074671 h 6610536"/>
              <a:gd name="connsiteX11585" fmla="*/ 1016561 w 6610536"/>
              <a:gd name="connsiteY11585" fmla="*/ 5077827 h 6610536"/>
              <a:gd name="connsiteX11586" fmla="*/ 1012170 w 6610536"/>
              <a:gd name="connsiteY11586" fmla="*/ 5080568 h 6610536"/>
              <a:gd name="connsiteX11587" fmla="*/ 1007762 w 6610536"/>
              <a:gd name="connsiteY11587" fmla="*/ 5083741 h 6610536"/>
              <a:gd name="connsiteX11588" fmla="*/ 1003389 w 6610536"/>
              <a:gd name="connsiteY11588" fmla="*/ 5086053 h 6610536"/>
              <a:gd name="connsiteX11589" fmla="*/ 1000987 w 6610536"/>
              <a:gd name="connsiteY11589" fmla="*/ 5087219 h 6610536"/>
              <a:gd name="connsiteX11590" fmla="*/ 998843 w 6610536"/>
              <a:gd name="connsiteY11590" fmla="*/ 5087302 h 6610536"/>
              <a:gd name="connsiteX11591" fmla="*/ 993868 w 6610536"/>
              <a:gd name="connsiteY11591" fmla="*/ 5088570 h 6610536"/>
              <a:gd name="connsiteX11592" fmla="*/ 988721 w 6610536"/>
              <a:gd name="connsiteY11592" fmla="*/ 5088772 h 6610536"/>
              <a:gd name="connsiteX11593" fmla="*/ 982714 w 6610536"/>
              <a:gd name="connsiteY11593" fmla="*/ 5089009 h 6610536"/>
              <a:gd name="connsiteX11594" fmla="*/ 977139 w 6610536"/>
              <a:gd name="connsiteY11594" fmla="*/ 5089229 h 6610536"/>
              <a:gd name="connsiteX11595" fmla="*/ 971562 w 6610536"/>
              <a:gd name="connsiteY11595" fmla="*/ 5089449 h 6610536"/>
              <a:gd name="connsiteX11596" fmla="*/ 966380 w 6610536"/>
              <a:gd name="connsiteY11596" fmla="*/ 5090508 h 6610536"/>
              <a:gd name="connsiteX11597" fmla="*/ 963997 w 6610536"/>
              <a:gd name="connsiteY11597" fmla="*/ 5091244 h 6610536"/>
              <a:gd name="connsiteX11598" fmla="*/ 961596 w 6610536"/>
              <a:gd name="connsiteY11598" fmla="*/ 5092409 h 6610536"/>
              <a:gd name="connsiteX11599" fmla="*/ 958525 w 6610536"/>
              <a:gd name="connsiteY11599" fmla="*/ 5094244 h 6610536"/>
              <a:gd name="connsiteX11600" fmla="*/ 955679 w 6610536"/>
              <a:gd name="connsiteY11600" fmla="*/ 5095855 h 6610536"/>
              <a:gd name="connsiteX11601" fmla="*/ 953450 w 6610536"/>
              <a:gd name="connsiteY11601" fmla="*/ 5098085 h 6610536"/>
              <a:gd name="connsiteX11602" fmla="*/ 950998 w 6610536"/>
              <a:gd name="connsiteY11602" fmla="*/ 5100536 h 6610536"/>
              <a:gd name="connsiteX11603" fmla="*/ 949609 w 6610536"/>
              <a:gd name="connsiteY11603" fmla="*/ 5103160 h 6610536"/>
              <a:gd name="connsiteX11604" fmla="*/ 948032 w 6610536"/>
              <a:gd name="connsiteY11604" fmla="*/ 5105150 h 6610536"/>
              <a:gd name="connsiteX11605" fmla="*/ 945288 w 6610536"/>
              <a:gd name="connsiteY11605" fmla="*/ 5109541 h 6610536"/>
              <a:gd name="connsiteX11606" fmla="*/ 943198 w 6610536"/>
              <a:gd name="connsiteY11606" fmla="*/ 5113690 h 6610536"/>
              <a:gd name="connsiteX11607" fmla="*/ 941844 w 6610536"/>
              <a:gd name="connsiteY11607" fmla="*/ 5115458 h 6610536"/>
              <a:gd name="connsiteX11608" fmla="*/ 940490 w 6610536"/>
              <a:gd name="connsiteY11608" fmla="*/ 5117225 h 6610536"/>
              <a:gd name="connsiteX11609" fmla="*/ 938930 w 6610536"/>
              <a:gd name="connsiteY11609" fmla="*/ 5118785 h 6610536"/>
              <a:gd name="connsiteX11610" fmla="*/ 937179 w 6610536"/>
              <a:gd name="connsiteY11610" fmla="*/ 5119710 h 6610536"/>
              <a:gd name="connsiteX11611" fmla="*/ 935430 w 6610536"/>
              <a:gd name="connsiteY11611" fmla="*/ 5120635 h 6610536"/>
              <a:gd name="connsiteX11612" fmla="*/ 932841 w 6610536"/>
              <a:gd name="connsiteY11612" fmla="*/ 5121165 h 6610536"/>
              <a:gd name="connsiteX11613" fmla="*/ 929202 w 6610536"/>
              <a:gd name="connsiteY11613" fmla="*/ 5121095 h 6610536"/>
              <a:gd name="connsiteX11614" fmla="*/ 924724 w 6610536"/>
              <a:gd name="connsiteY11614" fmla="*/ 5120629 h 6610536"/>
              <a:gd name="connsiteX11615" fmla="*/ 919386 w 6610536"/>
              <a:gd name="connsiteY11615" fmla="*/ 5120196 h 6610536"/>
              <a:gd name="connsiteX11616" fmla="*/ 913654 w 6610536"/>
              <a:gd name="connsiteY11616" fmla="*/ 5118922 h 6610536"/>
              <a:gd name="connsiteX11617" fmla="*/ 912772 w 6610536"/>
              <a:gd name="connsiteY11617" fmla="*/ 5118679 h 6610536"/>
              <a:gd name="connsiteX11618" fmla="*/ 909743 w 6610536"/>
              <a:gd name="connsiteY11618" fmla="*/ 5122323 h 6610536"/>
              <a:gd name="connsiteX11619" fmla="*/ 906200 w 6610536"/>
              <a:gd name="connsiteY11619" fmla="*/ 5121082 h 6610536"/>
              <a:gd name="connsiteX11620" fmla="*/ 902585 w 6610536"/>
              <a:gd name="connsiteY11620" fmla="*/ 5120617 h 6610536"/>
              <a:gd name="connsiteX11621" fmla="*/ 898363 w 6610536"/>
              <a:gd name="connsiteY11621" fmla="*/ 5120179 h 6610536"/>
              <a:gd name="connsiteX11622" fmla="*/ 893838 w 6610536"/>
              <a:gd name="connsiteY11622" fmla="*/ 5119752 h 6610536"/>
              <a:gd name="connsiteX11623" fmla="*/ 889567 w 6610536"/>
              <a:gd name="connsiteY11623" fmla="*/ 5120527 h 6610536"/>
              <a:gd name="connsiteX11624" fmla="*/ 891216 w 6610536"/>
              <a:gd name="connsiteY11624" fmla="*/ 5117129 h 6610536"/>
              <a:gd name="connsiteX11625" fmla="*/ 893156 w 6610536"/>
              <a:gd name="connsiteY11625" fmla="*/ 5114024 h 6610536"/>
              <a:gd name="connsiteX11626" fmla="*/ 894476 w 6610536"/>
              <a:gd name="connsiteY11626" fmla="*/ 5111247 h 6610536"/>
              <a:gd name="connsiteX11627" fmla="*/ 895809 w 6610536"/>
              <a:gd name="connsiteY11627" fmla="*/ 5108165 h 6610536"/>
              <a:gd name="connsiteX11628" fmla="*/ 896838 w 6610536"/>
              <a:gd name="connsiteY11628" fmla="*/ 5105097 h 6610536"/>
              <a:gd name="connsiteX11629" fmla="*/ 897869 w 6610536"/>
              <a:gd name="connsiteY11629" fmla="*/ 5102026 h 6610536"/>
              <a:gd name="connsiteX11630" fmla="*/ 898702 w 6610536"/>
              <a:gd name="connsiteY11630" fmla="*/ 5096240 h 6610536"/>
              <a:gd name="connsiteX11631" fmla="*/ 898930 w 6610536"/>
              <a:gd name="connsiteY11631" fmla="*/ 5090476 h 6610536"/>
              <a:gd name="connsiteX11632" fmla="*/ 898866 w 6610536"/>
              <a:gd name="connsiteY11632" fmla="*/ 5084421 h 6610536"/>
              <a:gd name="connsiteX11633" fmla="*/ 898170 w 6610536"/>
              <a:gd name="connsiteY11633" fmla="*/ 5078997 h 6610536"/>
              <a:gd name="connsiteX11634" fmla="*/ 897792 w 6610536"/>
              <a:gd name="connsiteY11634" fmla="*/ 5073258 h 6610536"/>
              <a:gd name="connsiteX11635" fmla="*/ 897033 w 6610536"/>
              <a:gd name="connsiteY11635" fmla="*/ 5061779 h 6610536"/>
              <a:gd name="connsiteX11636" fmla="*/ 896339 w 6610536"/>
              <a:gd name="connsiteY11636" fmla="*/ 5056354 h 6610536"/>
              <a:gd name="connsiteX11637" fmla="*/ 896858 w 6610536"/>
              <a:gd name="connsiteY11637" fmla="*/ 5050882 h 6610536"/>
              <a:gd name="connsiteX11638" fmla="*/ 897982 w 6610536"/>
              <a:gd name="connsiteY11638" fmla="*/ 5045385 h 6610536"/>
              <a:gd name="connsiteX11639" fmla="*/ 898698 w 6610536"/>
              <a:gd name="connsiteY11639" fmla="*/ 5042633 h 6610536"/>
              <a:gd name="connsiteX11640" fmla="*/ 899411 w 6610536"/>
              <a:gd name="connsiteY11640" fmla="*/ 5039878 h 6610536"/>
              <a:gd name="connsiteX11641" fmla="*/ 900733 w 6610536"/>
              <a:gd name="connsiteY11641" fmla="*/ 5037100 h 6610536"/>
              <a:gd name="connsiteX11642" fmla="*/ 902053 w 6610536"/>
              <a:gd name="connsiteY11642" fmla="*/ 5034323 h 6610536"/>
              <a:gd name="connsiteX11643" fmla="*/ 903993 w 6610536"/>
              <a:gd name="connsiteY11643" fmla="*/ 5031217 h 6610536"/>
              <a:gd name="connsiteX11644" fmla="*/ 906223 w 6610536"/>
              <a:gd name="connsiteY11644" fmla="*/ 5028404 h 6610536"/>
              <a:gd name="connsiteX11645" fmla="*/ 908455 w 6610536"/>
              <a:gd name="connsiteY11645" fmla="*/ 5025590 h 6610536"/>
              <a:gd name="connsiteX11646" fmla="*/ 911267 w 6610536"/>
              <a:gd name="connsiteY11646" fmla="*/ 5023359 h 6610536"/>
              <a:gd name="connsiteX11647" fmla="*/ 914372 w 6610536"/>
              <a:gd name="connsiteY11647" fmla="*/ 5021419 h 6610536"/>
              <a:gd name="connsiteX11648" fmla="*/ 917465 w 6610536"/>
              <a:gd name="connsiteY11648" fmla="*/ 5019783 h 6610536"/>
              <a:gd name="connsiteX11649" fmla="*/ 921164 w 6610536"/>
              <a:gd name="connsiteY11649" fmla="*/ 5018122 h 6610536"/>
              <a:gd name="connsiteX11650" fmla="*/ 924839 w 6610536"/>
              <a:gd name="connsiteY11650" fmla="*/ 5017068 h 6610536"/>
              <a:gd name="connsiteX11651" fmla="*/ 932202 w 6610536"/>
              <a:gd name="connsiteY11651" fmla="*/ 5014658 h 6610536"/>
              <a:gd name="connsiteX11652" fmla="*/ 939867 w 6610536"/>
              <a:gd name="connsiteY11652" fmla="*/ 5012235 h 6610536"/>
              <a:gd name="connsiteX11653" fmla="*/ 943542 w 6610536"/>
              <a:gd name="connsiteY11653" fmla="*/ 5011182 h 6610536"/>
              <a:gd name="connsiteX11654" fmla="*/ 947242 w 6610536"/>
              <a:gd name="connsiteY11654" fmla="*/ 5009522 h 6610536"/>
              <a:gd name="connsiteX11655" fmla="*/ 950638 w 6610536"/>
              <a:gd name="connsiteY11655" fmla="*/ 5007873 h 6610536"/>
              <a:gd name="connsiteX11656" fmla="*/ 953754 w 6610536"/>
              <a:gd name="connsiteY11656" fmla="*/ 5005631 h 6610536"/>
              <a:gd name="connsiteX11657" fmla="*/ 956883 w 6610536"/>
              <a:gd name="connsiteY11657" fmla="*/ 5003084 h 6610536"/>
              <a:gd name="connsiteX11658" fmla="*/ 957290 w 6610536"/>
              <a:gd name="connsiteY11658" fmla="*/ 5002571 h 6610536"/>
              <a:gd name="connsiteX11659" fmla="*/ 958690 w 6610536"/>
              <a:gd name="connsiteY11659" fmla="*/ 5003014 h 6610536"/>
              <a:gd name="connsiteX11660" fmla="*/ 966498 w 6610536"/>
              <a:gd name="connsiteY11660" fmla="*/ 5005919 h 6610536"/>
              <a:gd name="connsiteX11661" fmla="*/ 970738 w 6610536"/>
              <a:gd name="connsiteY11661" fmla="*/ 5007037 h 6610536"/>
              <a:gd name="connsiteX11662" fmla="*/ 974770 w 6610536"/>
              <a:gd name="connsiteY11662" fmla="*/ 5007949 h 6610536"/>
              <a:gd name="connsiteX11663" fmla="*/ 979248 w 6610536"/>
              <a:gd name="connsiteY11663" fmla="*/ 5008415 h 6610536"/>
              <a:gd name="connsiteX11664" fmla="*/ 983315 w 6610536"/>
              <a:gd name="connsiteY11664" fmla="*/ 5008469 h 6610536"/>
              <a:gd name="connsiteX11665" fmla="*/ 987176 w 6610536"/>
              <a:gd name="connsiteY11665" fmla="*/ 5008317 h 6610536"/>
              <a:gd name="connsiteX11666" fmla="*/ 991259 w 6610536"/>
              <a:gd name="connsiteY11666" fmla="*/ 5007941 h 6610536"/>
              <a:gd name="connsiteX11667" fmla="*/ 999461 w 6610536"/>
              <a:gd name="connsiteY11667" fmla="*/ 5006334 h 6610536"/>
              <a:gd name="connsiteX11668" fmla="*/ 1007694 w 6610536"/>
              <a:gd name="connsiteY11668" fmla="*/ 5003869 h 6610536"/>
              <a:gd name="connsiteX11669" fmla="*/ 1015723 w 6610536"/>
              <a:gd name="connsiteY11669" fmla="*/ 5001198 h 6610536"/>
              <a:gd name="connsiteX11670" fmla="*/ 1023974 w 6610536"/>
              <a:gd name="connsiteY11670" fmla="*/ 4998304 h 6610536"/>
              <a:gd name="connsiteX11671" fmla="*/ 1031813 w 6610536"/>
              <a:gd name="connsiteY11671" fmla="*/ 4994997 h 6610536"/>
              <a:gd name="connsiteX11672" fmla="*/ 1048126 w 6610536"/>
              <a:gd name="connsiteY11672" fmla="*/ 4988572 h 6610536"/>
              <a:gd name="connsiteX11673" fmla="*/ 1055948 w 6610536"/>
              <a:gd name="connsiteY11673" fmla="*/ 4985695 h 6610536"/>
              <a:gd name="connsiteX11674" fmla="*/ 1063531 w 6610536"/>
              <a:gd name="connsiteY11674" fmla="*/ 4983470 h 6610536"/>
              <a:gd name="connsiteX11675" fmla="*/ 1071097 w 6610536"/>
              <a:gd name="connsiteY11675" fmla="*/ 4981673 h 6610536"/>
              <a:gd name="connsiteX11676" fmla="*/ 1078009 w 6610536"/>
              <a:gd name="connsiteY11676" fmla="*/ 4980116 h 6610536"/>
              <a:gd name="connsiteX11677" fmla="*/ 1081442 w 6610536"/>
              <a:gd name="connsiteY11677" fmla="*/ 4979982 h 6610536"/>
              <a:gd name="connsiteX11678" fmla="*/ 1084873 w 6610536"/>
              <a:gd name="connsiteY11678" fmla="*/ 4979845 h 6610536"/>
              <a:gd name="connsiteX11679" fmla="*/ 1088511 w 6610536"/>
              <a:gd name="connsiteY11679" fmla="*/ 4979917 h 6610536"/>
              <a:gd name="connsiteX11680" fmla="*/ 1091703 w 6610536"/>
              <a:gd name="connsiteY11680" fmla="*/ 4980433 h 6610536"/>
              <a:gd name="connsiteX11681" fmla="*/ 1094671 w 6610536"/>
              <a:gd name="connsiteY11681" fmla="*/ 4981173 h 6610536"/>
              <a:gd name="connsiteX11682" fmla="*/ 1098053 w 6610536"/>
              <a:gd name="connsiteY11682" fmla="*/ 4982326 h 6610536"/>
              <a:gd name="connsiteX11683" fmla="*/ 1101209 w 6610536"/>
              <a:gd name="connsiteY11683" fmla="*/ 4983701 h 6610536"/>
              <a:gd name="connsiteX11684" fmla="*/ 1104145 w 6610536"/>
              <a:gd name="connsiteY11684" fmla="*/ 4985297 h 6610536"/>
              <a:gd name="connsiteX11685" fmla="*/ 1103578 w 6610536"/>
              <a:gd name="connsiteY11685" fmla="*/ 4983392 h 6610536"/>
              <a:gd name="connsiteX11686" fmla="*/ 1102408 w 6610536"/>
              <a:gd name="connsiteY11686" fmla="*/ 4980440 h 6610536"/>
              <a:gd name="connsiteX11687" fmla="*/ 1101000 w 6610536"/>
              <a:gd name="connsiteY11687" fmla="*/ 4978139 h 6610536"/>
              <a:gd name="connsiteX11688" fmla="*/ 1099386 w 6610536"/>
              <a:gd name="connsiteY11688" fmla="*/ 4975634 h 6610536"/>
              <a:gd name="connsiteX11689" fmla="*/ 1095127 w 6610536"/>
              <a:gd name="connsiteY11689" fmla="*/ 4969592 h 6610536"/>
              <a:gd name="connsiteX11690" fmla="*/ 1089582 w 6610536"/>
              <a:gd name="connsiteY11690" fmla="*/ 4963600 h 6610536"/>
              <a:gd name="connsiteX11691" fmla="*/ 1083704 w 6610536"/>
              <a:gd name="connsiteY11691" fmla="*/ 4958119 h 6610536"/>
              <a:gd name="connsiteX11692" fmla="*/ 1081478 w 6610536"/>
              <a:gd name="connsiteY11692" fmla="*/ 4958194 h 6610536"/>
              <a:gd name="connsiteX11693" fmla="*/ 1077235 w 6610536"/>
              <a:gd name="connsiteY11693" fmla="*/ 4958336 h 6610536"/>
              <a:gd name="connsiteX11694" fmla="*/ 1073199 w 6610536"/>
              <a:gd name="connsiteY11694" fmla="*/ 4958682 h 6610536"/>
              <a:gd name="connsiteX11695" fmla="*/ 1068300 w 6610536"/>
              <a:gd name="connsiteY11695" fmla="*/ 4959482 h 6610536"/>
              <a:gd name="connsiteX11696" fmla="*/ 1064437 w 6610536"/>
              <a:gd name="connsiteY11696" fmla="*/ 4960882 h 6610536"/>
              <a:gd name="connsiteX11697" fmla="*/ 1059935 w 6610536"/>
              <a:gd name="connsiteY11697" fmla="*/ 4962514 h 6610536"/>
              <a:gd name="connsiteX11698" fmla="*/ 1055622 w 6610536"/>
              <a:gd name="connsiteY11698" fmla="*/ 4964776 h 6610536"/>
              <a:gd name="connsiteX11699" fmla="*/ 1051280 w 6610536"/>
              <a:gd name="connsiteY11699" fmla="*/ 4967887 h 6610536"/>
              <a:gd name="connsiteX11700" fmla="*/ 1046926 w 6610536"/>
              <a:gd name="connsiteY11700" fmla="*/ 4971423 h 6610536"/>
              <a:gd name="connsiteX11701" fmla="*/ 1043411 w 6610536"/>
              <a:gd name="connsiteY11701" fmla="*/ 4968786 h 6610536"/>
              <a:gd name="connsiteX11702" fmla="*/ 1040760 w 6610536"/>
              <a:gd name="connsiteY11702" fmla="*/ 4965695 h 6610536"/>
              <a:gd name="connsiteX11703" fmla="*/ 1039146 w 6610536"/>
              <a:gd name="connsiteY11703" fmla="*/ 4963208 h 6610536"/>
              <a:gd name="connsiteX11704" fmla="*/ 1037974 w 6610536"/>
              <a:gd name="connsiteY11704" fmla="*/ 4960279 h 6610536"/>
              <a:gd name="connsiteX11705" fmla="*/ 1036052 w 6610536"/>
              <a:gd name="connsiteY11705" fmla="*/ 4954413 h 6610536"/>
              <a:gd name="connsiteX11706" fmla="*/ 1035082 w 6610536"/>
              <a:gd name="connsiteY11706" fmla="*/ 4951689 h 6610536"/>
              <a:gd name="connsiteX11707" fmla="*/ 1033909 w 6610536"/>
              <a:gd name="connsiteY11707" fmla="*/ 4948764 h 6610536"/>
              <a:gd name="connsiteX11708" fmla="*/ 1037028 w 6610536"/>
              <a:gd name="connsiteY11708" fmla="*/ 4950567 h 6610536"/>
              <a:gd name="connsiteX11709" fmla="*/ 1040393 w 6610536"/>
              <a:gd name="connsiteY11709" fmla="*/ 4951300 h 6610536"/>
              <a:gd name="connsiteX11710" fmla="*/ 1042909 w 6610536"/>
              <a:gd name="connsiteY11710" fmla="*/ 4952063 h 6610536"/>
              <a:gd name="connsiteX11711" fmla="*/ 1046083 w 6610536"/>
              <a:gd name="connsiteY11711" fmla="*/ 4952170 h 6610536"/>
              <a:gd name="connsiteX11712" fmla="*/ 1048644 w 6610536"/>
              <a:gd name="connsiteY11712" fmla="*/ 4951661 h 6610536"/>
              <a:gd name="connsiteX11713" fmla="*/ 1051408 w 6610536"/>
              <a:gd name="connsiteY11713" fmla="*/ 4951358 h 6610536"/>
              <a:gd name="connsiteX11714" fmla="*/ 1054186 w 6610536"/>
              <a:gd name="connsiteY11714" fmla="*/ 4950631 h 6610536"/>
              <a:gd name="connsiteX11715" fmla="*/ 1056761 w 6610536"/>
              <a:gd name="connsiteY11715" fmla="*/ 4949695 h 6610536"/>
              <a:gd name="connsiteX11716" fmla="*/ 1061717 w 6610536"/>
              <a:gd name="connsiteY11716" fmla="*/ 4947201 h 6610536"/>
              <a:gd name="connsiteX11717" fmla="*/ 1065795 w 6610536"/>
              <a:gd name="connsiteY11717" fmla="*/ 4944592 h 6610536"/>
              <a:gd name="connsiteX11718" fmla="*/ 1059643 w 6610536"/>
              <a:gd name="connsiteY11718" fmla="*/ 4940795 h 6610536"/>
              <a:gd name="connsiteX11719" fmla="*/ 1059778 w 6610536"/>
              <a:gd name="connsiteY11719" fmla="*/ 4937363 h 6610536"/>
              <a:gd name="connsiteX11720" fmla="*/ 1060548 w 6610536"/>
              <a:gd name="connsiteY11720" fmla="*/ 4934121 h 6610536"/>
              <a:gd name="connsiteX11721" fmla="*/ 1061300 w 6610536"/>
              <a:gd name="connsiteY11721" fmla="*/ 4931308 h 6610536"/>
              <a:gd name="connsiteX11722" fmla="*/ 1062277 w 6610536"/>
              <a:gd name="connsiteY11722" fmla="*/ 4928271 h 6610536"/>
              <a:gd name="connsiteX11723" fmla="*/ 1063650 w 6610536"/>
              <a:gd name="connsiteY11723" fmla="*/ 4926076 h 6610536"/>
              <a:gd name="connsiteX11724" fmla="*/ 1065242 w 6610536"/>
              <a:gd name="connsiteY11724" fmla="*/ 4923658 h 6610536"/>
              <a:gd name="connsiteX11725" fmla="*/ 1068826 w 6610536"/>
              <a:gd name="connsiteY11725" fmla="*/ 4919662 h 6610536"/>
              <a:gd name="connsiteX11726" fmla="*/ 1072854 w 6610536"/>
              <a:gd name="connsiteY11726" fmla="*/ 4915221 h 6610536"/>
              <a:gd name="connsiteX11727" fmla="*/ 1077107 w 6610536"/>
              <a:gd name="connsiteY11727" fmla="*/ 4910556 h 6610536"/>
              <a:gd name="connsiteX11728" fmla="*/ 1078925 w 6610536"/>
              <a:gd name="connsiteY11728" fmla="*/ 4907916 h 6610536"/>
              <a:gd name="connsiteX11729" fmla="*/ 1080964 w 6610536"/>
              <a:gd name="connsiteY11729" fmla="*/ 4905050 h 6610536"/>
              <a:gd name="connsiteX11730" fmla="*/ 1082575 w 6610536"/>
              <a:gd name="connsiteY11730" fmla="*/ 4902203 h 6610536"/>
              <a:gd name="connsiteX11731" fmla="*/ 1084220 w 6610536"/>
              <a:gd name="connsiteY11731" fmla="*/ 4898499 h 6610536"/>
              <a:gd name="connsiteX11732" fmla="*/ 1086327 w 6610536"/>
              <a:gd name="connsiteY11732" fmla="*/ 4893919 h 6610536"/>
              <a:gd name="connsiteX11733" fmla="*/ 1087989 w 6610536"/>
              <a:gd name="connsiteY11733" fmla="*/ 4889784 h 6610536"/>
              <a:gd name="connsiteX11734" fmla="*/ 1091157 w 6610536"/>
              <a:gd name="connsiteY11734" fmla="*/ 4880024 h 6610536"/>
              <a:gd name="connsiteX11735" fmla="*/ 1093278 w 6610536"/>
              <a:gd name="connsiteY11735" fmla="*/ 4869661 h 6610536"/>
              <a:gd name="connsiteX11736" fmla="*/ 1095177 w 6610536"/>
              <a:gd name="connsiteY11736" fmla="*/ 4859523 h 6610536"/>
              <a:gd name="connsiteX11737" fmla="*/ 1097108 w 6610536"/>
              <a:gd name="connsiteY11737" fmla="*/ 4848525 h 6610536"/>
              <a:gd name="connsiteX11738" fmla="*/ 1098816 w 6610536"/>
              <a:gd name="connsiteY11738" fmla="*/ 4837751 h 6610536"/>
              <a:gd name="connsiteX11739" fmla="*/ 1101840 w 6610536"/>
              <a:gd name="connsiteY11739" fmla="*/ 4815360 h 6610536"/>
              <a:gd name="connsiteX11740" fmla="*/ 1103772 w 6610536"/>
              <a:gd name="connsiteY11740" fmla="*/ 4804365 h 6610536"/>
              <a:gd name="connsiteX11741" fmla="*/ 1105910 w 6610536"/>
              <a:gd name="connsiteY11741" fmla="*/ 4793573 h 6610536"/>
              <a:gd name="connsiteX11742" fmla="*/ 1108476 w 6610536"/>
              <a:gd name="connsiteY11742" fmla="*/ 4782765 h 6610536"/>
              <a:gd name="connsiteX11743" fmla="*/ 1111455 w 6610536"/>
              <a:gd name="connsiteY11743" fmla="*/ 4772369 h 6610536"/>
              <a:gd name="connsiteX11744" fmla="*/ 1113373 w 6610536"/>
              <a:gd name="connsiteY11744" fmla="*/ 4767155 h 6610536"/>
              <a:gd name="connsiteX11745" fmla="*/ 1115481 w 6610536"/>
              <a:gd name="connsiteY11745" fmla="*/ 4762573 h 6610536"/>
              <a:gd name="connsiteX11746" fmla="*/ 1117605 w 6610536"/>
              <a:gd name="connsiteY11746" fmla="*/ 4757566 h 6610536"/>
              <a:gd name="connsiteX11747" fmla="*/ 1119935 w 6610536"/>
              <a:gd name="connsiteY11747" fmla="*/ 4752764 h 6610536"/>
              <a:gd name="connsiteX11748" fmla="*/ 1122695 w 6610536"/>
              <a:gd name="connsiteY11748" fmla="*/ 4747943 h 6610536"/>
              <a:gd name="connsiteX11749" fmla="*/ 1124949 w 6610536"/>
              <a:gd name="connsiteY11749" fmla="*/ 4744743 h 6610536"/>
              <a:gd name="connsiteX11750" fmla="*/ 1128511 w 6610536"/>
              <a:gd name="connsiteY11750" fmla="*/ 4743722 h 6610536"/>
              <a:gd name="connsiteX11751" fmla="*/ 1133436 w 6610536"/>
              <a:gd name="connsiteY11751" fmla="*/ 4741710 h 6610536"/>
              <a:gd name="connsiteX11752" fmla="*/ 1137767 w 6610536"/>
              <a:gd name="connsiteY11752" fmla="*/ 4739419 h 6610536"/>
              <a:gd name="connsiteX11753" fmla="*/ 1142120 w 6610536"/>
              <a:gd name="connsiteY11753" fmla="*/ 4736521 h 6610536"/>
              <a:gd name="connsiteX11754" fmla="*/ 1146195 w 6610536"/>
              <a:gd name="connsiteY11754" fmla="*/ 4733029 h 6610536"/>
              <a:gd name="connsiteX11755" fmla="*/ 1149685 w 6610536"/>
              <a:gd name="connsiteY11755" fmla="*/ 4728955 h 6610536"/>
              <a:gd name="connsiteX11756" fmla="*/ 1152452 w 6610536"/>
              <a:gd name="connsiteY11756" fmla="*/ 4724934 h 6610536"/>
              <a:gd name="connsiteX11757" fmla="*/ 1162140 w 6610536"/>
              <a:gd name="connsiteY11757" fmla="*/ 4719624 h 6610536"/>
              <a:gd name="connsiteX11758" fmla="*/ 1167852 w 6610536"/>
              <a:gd name="connsiteY11758" fmla="*/ 4715972 h 6610536"/>
              <a:gd name="connsiteX11759" fmla="*/ 1173564 w 6610536"/>
              <a:gd name="connsiteY11759" fmla="*/ 4712322 h 6610536"/>
              <a:gd name="connsiteX11760" fmla="*/ 1178864 w 6610536"/>
              <a:gd name="connsiteY11760" fmla="*/ 4708259 h 6610536"/>
              <a:gd name="connsiteX11761" fmla="*/ 1179145 w 6610536"/>
              <a:gd name="connsiteY11761" fmla="*/ 4708042 h 6610536"/>
              <a:gd name="connsiteX11762" fmla="*/ 1191044 w 6610536"/>
              <a:gd name="connsiteY11762" fmla="*/ 4709151 h 6610536"/>
              <a:gd name="connsiteX11763" fmla="*/ 1206743 w 6610536"/>
              <a:gd name="connsiteY11763" fmla="*/ 4710347 h 6610536"/>
              <a:gd name="connsiteX11764" fmla="*/ 1214895 w 6610536"/>
              <a:gd name="connsiteY11764" fmla="*/ 4710936 h 6610536"/>
              <a:gd name="connsiteX11765" fmla="*/ 1222429 w 6610536"/>
              <a:gd name="connsiteY11765" fmla="*/ 4711851 h 6610536"/>
              <a:gd name="connsiteX11766" fmla="*/ 1229636 w 6610536"/>
              <a:gd name="connsiteY11766" fmla="*/ 4713382 h 6610536"/>
              <a:gd name="connsiteX11767" fmla="*/ 1236225 w 6610536"/>
              <a:gd name="connsiteY11767" fmla="*/ 4715243 h 6610536"/>
              <a:gd name="connsiteX11768" fmla="*/ 1242487 w 6610536"/>
              <a:gd name="connsiteY11768" fmla="*/ 4717721 h 6610536"/>
              <a:gd name="connsiteX11769" fmla="*/ 1245459 w 6610536"/>
              <a:gd name="connsiteY11769" fmla="*/ 4719118 h 6610536"/>
              <a:gd name="connsiteX11770" fmla="*/ 1248128 w 6610536"/>
              <a:gd name="connsiteY11770" fmla="*/ 4720528 h 6610536"/>
              <a:gd name="connsiteX11771" fmla="*/ 1250774 w 6610536"/>
              <a:gd name="connsiteY11771" fmla="*/ 4722543 h 6610536"/>
              <a:gd name="connsiteX11772" fmla="*/ 1253116 w 6610536"/>
              <a:gd name="connsiteY11772" fmla="*/ 4724571 h 6610536"/>
              <a:gd name="connsiteX11773" fmla="*/ 1255156 w 6610536"/>
              <a:gd name="connsiteY11773" fmla="*/ 4726610 h 6610536"/>
              <a:gd name="connsiteX11774" fmla="*/ 1257183 w 6610536"/>
              <a:gd name="connsiteY11774" fmla="*/ 4728953 h 6610536"/>
              <a:gd name="connsiteX11775" fmla="*/ 1259198 w 6610536"/>
              <a:gd name="connsiteY11775" fmla="*/ 4731599 h 6610536"/>
              <a:gd name="connsiteX11776" fmla="*/ 1260303 w 6610536"/>
              <a:gd name="connsiteY11776" fmla="*/ 4734281 h 6610536"/>
              <a:gd name="connsiteX11777" fmla="*/ 1261700 w 6610536"/>
              <a:gd name="connsiteY11777" fmla="*/ 4737256 h 6610536"/>
              <a:gd name="connsiteX11778" fmla="*/ 1262770 w 6610536"/>
              <a:gd name="connsiteY11778" fmla="*/ 4740848 h 6610536"/>
              <a:gd name="connsiteX11779" fmla="*/ 1265679 w 6610536"/>
              <a:gd name="connsiteY11779" fmla="*/ 4736188 h 6610536"/>
              <a:gd name="connsiteX11780" fmla="*/ 1269473 w 6610536"/>
              <a:gd name="connsiteY11780" fmla="*/ 4732103 h 6610536"/>
              <a:gd name="connsiteX11781" fmla="*/ 1272966 w 6610536"/>
              <a:gd name="connsiteY11781" fmla="*/ 4728028 h 6610536"/>
              <a:gd name="connsiteX11782" fmla="*/ 1277052 w 6610536"/>
              <a:gd name="connsiteY11782" fmla="*/ 4724232 h 6610536"/>
              <a:gd name="connsiteX11783" fmla="*/ 1280822 w 6610536"/>
              <a:gd name="connsiteY11783" fmla="*/ 4720752 h 6610536"/>
              <a:gd name="connsiteX11784" fmla="*/ 1285200 w 6610536"/>
              <a:gd name="connsiteY11784" fmla="*/ 4717247 h 6610536"/>
              <a:gd name="connsiteX11785" fmla="*/ 1289276 w 6610536"/>
              <a:gd name="connsiteY11785" fmla="*/ 4713755 h 6610536"/>
              <a:gd name="connsiteX11786" fmla="*/ 1293932 w 6610536"/>
              <a:gd name="connsiteY11786" fmla="*/ 4710845 h 6610536"/>
              <a:gd name="connsiteX11787" fmla="*/ 1298589 w 6610536"/>
              <a:gd name="connsiteY11787" fmla="*/ 4707936 h 6610536"/>
              <a:gd name="connsiteX11788" fmla="*/ 1303550 w 6610536"/>
              <a:gd name="connsiteY11788" fmla="*/ 4705015 h 6610536"/>
              <a:gd name="connsiteX11789" fmla="*/ 1308497 w 6610536"/>
              <a:gd name="connsiteY11789" fmla="*/ 4702396 h 6610536"/>
              <a:gd name="connsiteX11790" fmla="*/ 1313737 w 6610536"/>
              <a:gd name="connsiteY11790" fmla="*/ 4700070 h 6610536"/>
              <a:gd name="connsiteX11791" fmla="*/ 1319279 w 6610536"/>
              <a:gd name="connsiteY11791" fmla="*/ 4697731 h 6610536"/>
              <a:gd name="connsiteX11792" fmla="*/ 1324798 w 6610536"/>
              <a:gd name="connsiteY11792" fmla="*/ 4695999 h 6610536"/>
              <a:gd name="connsiteX11793" fmla="*/ 1336467 w 6610536"/>
              <a:gd name="connsiteY11793" fmla="*/ 4691903 h 6610536"/>
              <a:gd name="connsiteX11794" fmla="*/ 1329402 w 6610536"/>
              <a:gd name="connsiteY11794" fmla="*/ 4686731 h 6610536"/>
              <a:gd name="connsiteX11795" fmla="*/ 1322038 w 6610536"/>
              <a:gd name="connsiteY11795" fmla="*/ 4681569 h 6610536"/>
              <a:gd name="connsiteX11796" fmla="*/ 1314355 w 6610536"/>
              <a:gd name="connsiteY11796" fmla="*/ 4676725 h 6610536"/>
              <a:gd name="connsiteX11797" fmla="*/ 1306054 w 6610536"/>
              <a:gd name="connsiteY11797" fmla="*/ 4672207 h 6610536"/>
              <a:gd name="connsiteX11798" fmla="*/ 1290059 w 6610536"/>
              <a:gd name="connsiteY11798" fmla="*/ 4663146 h 6610536"/>
              <a:gd name="connsiteX11799" fmla="*/ 1282368 w 6610536"/>
              <a:gd name="connsiteY11799" fmla="*/ 4658604 h 6610536"/>
              <a:gd name="connsiteX11800" fmla="*/ 1274975 w 6610536"/>
              <a:gd name="connsiteY11800" fmla="*/ 4654049 h 6610536"/>
              <a:gd name="connsiteX11801" fmla="*/ 1267888 w 6610536"/>
              <a:gd name="connsiteY11801" fmla="*/ 4649482 h 6610536"/>
              <a:gd name="connsiteX11802" fmla="*/ 1261419 w 6610536"/>
              <a:gd name="connsiteY11802" fmla="*/ 4644589 h 6610536"/>
              <a:gd name="connsiteX11803" fmla="*/ 1255570 w 6610536"/>
              <a:gd name="connsiteY11803" fmla="*/ 4639368 h 6610536"/>
              <a:gd name="connsiteX11804" fmla="*/ 1253263 w 6610536"/>
              <a:gd name="connsiteY11804" fmla="*/ 4636432 h 6610536"/>
              <a:gd name="connsiteX11805" fmla="*/ 1250654 w 6610536"/>
              <a:gd name="connsiteY11805" fmla="*/ 4633505 h 6610536"/>
              <a:gd name="connsiteX11806" fmla="*/ 1248662 w 6610536"/>
              <a:gd name="connsiteY11806" fmla="*/ 4630253 h 6610536"/>
              <a:gd name="connsiteX11807" fmla="*/ 1246659 w 6610536"/>
              <a:gd name="connsiteY11807" fmla="*/ 4627302 h 6610536"/>
              <a:gd name="connsiteX11808" fmla="*/ 1244971 w 6610536"/>
              <a:gd name="connsiteY11808" fmla="*/ 4624038 h 6610536"/>
              <a:gd name="connsiteX11809" fmla="*/ 1243889 w 6610536"/>
              <a:gd name="connsiteY11809" fmla="*/ 4620748 h 6610536"/>
              <a:gd name="connsiteX11810" fmla="*/ 1242831 w 6610536"/>
              <a:gd name="connsiteY11810" fmla="*/ 4616852 h 6610536"/>
              <a:gd name="connsiteX11811" fmla="*/ 1242381 w 6610536"/>
              <a:gd name="connsiteY11811" fmla="*/ 4612933 h 6610536"/>
              <a:gd name="connsiteX11812" fmla="*/ 1241930 w 6610536"/>
              <a:gd name="connsiteY11812" fmla="*/ 4609014 h 6610536"/>
              <a:gd name="connsiteX11813" fmla="*/ 1242109 w 6610536"/>
              <a:gd name="connsiteY11813" fmla="*/ 4604464 h 6610536"/>
              <a:gd name="connsiteX11814" fmla="*/ 1242252 w 6610536"/>
              <a:gd name="connsiteY11814" fmla="*/ 4600824 h 6610536"/>
              <a:gd name="connsiteX11815" fmla="*/ 1242980 w 6610536"/>
              <a:gd name="connsiteY11815" fmla="*/ 4597766 h 6610536"/>
              <a:gd name="connsiteX11816" fmla="*/ 1243657 w 6610536"/>
              <a:gd name="connsiteY11816" fmla="*/ 4595923 h 6610536"/>
              <a:gd name="connsiteX11817" fmla="*/ 1244942 w 6610536"/>
              <a:gd name="connsiteY11817" fmla="*/ 4594054 h 6610536"/>
              <a:gd name="connsiteX11818" fmla="*/ 1246193 w 6610536"/>
              <a:gd name="connsiteY11818" fmla="*/ 4593098 h 6610536"/>
              <a:gd name="connsiteX11819" fmla="*/ 1247743 w 6610536"/>
              <a:gd name="connsiteY11819" fmla="*/ 4592127 h 6610536"/>
              <a:gd name="connsiteX11820" fmla="*/ 1251104 w 6610536"/>
              <a:gd name="connsiteY11820" fmla="*/ 4591389 h 6610536"/>
              <a:gd name="connsiteX11821" fmla="*/ 1255374 w 6610536"/>
              <a:gd name="connsiteY11821" fmla="*/ 4590616 h 6610536"/>
              <a:gd name="connsiteX11822" fmla="*/ 1257533 w 6610536"/>
              <a:gd name="connsiteY11822" fmla="*/ 4589620 h 6610536"/>
              <a:gd name="connsiteX11823" fmla="*/ 1259703 w 6610536"/>
              <a:gd name="connsiteY11823" fmla="*/ 4588324 h 6610536"/>
              <a:gd name="connsiteX11824" fmla="*/ 1261887 w 6610536"/>
              <a:gd name="connsiteY11824" fmla="*/ 4586722 h 6610536"/>
              <a:gd name="connsiteX11825" fmla="*/ 1264105 w 6610536"/>
              <a:gd name="connsiteY11825" fmla="*/ 4584213 h 6610536"/>
              <a:gd name="connsiteX11826" fmla="*/ 1266639 w 6610536"/>
              <a:gd name="connsiteY11826" fmla="*/ 4581388 h 6610536"/>
              <a:gd name="connsiteX11827" fmla="*/ 1269208 w 6610536"/>
              <a:gd name="connsiteY11827" fmla="*/ 4577651 h 6610536"/>
              <a:gd name="connsiteX11828" fmla="*/ 1270218 w 6610536"/>
              <a:gd name="connsiteY11828" fmla="*/ 4575486 h 6610536"/>
              <a:gd name="connsiteX11829" fmla="*/ 938929 w 6610536"/>
              <a:gd name="connsiteY11829" fmla="*/ 4244198 h 6610536"/>
              <a:gd name="connsiteX11830" fmla="*/ 936415 w 6610536"/>
              <a:gd name="connsiteY11830" fmla="*/ 4252261 h 6610536"/>
              <a:gd name="connsiteX11831" fmla="*/ 933508 w 6610536"/>
              <a:gd name="connsiteY11831" fmla="*/ 4261501 h 6610536"/>
              <a:gd name="connsiteX11832" fmla="*/ 929355 w 6610536"/>
              <a:gd name="connsiteY11832" fmla="*/ 4257905 h 6610536"/>
              <a:gd name="connsiteX11833" fmla="*/ 924670 w 6610536"/>
              <a:gd name="connsiteY11833" fmla="*/ 4253852 h 6610536"/>
              <a:gd name="connsiteX11834" fmla="*/ 924272 w 6610536"/>
              <a:gd name="connsiteY11834" fmla="*/ 4253454 h 6610536"/>
              <a:gd name="connsiteX11835" fmla="*/ 924167 w 6610536"/>
              <a:gd name="connsiteY11835" fmla="*/ 4256139 h 6610536"/>
              <a:gd name="connsiteX11836" fmla="*/ 924782 w 6610536"/>
              <a:gd name="connsiteY11836" fmla="*/ 4263638 h 6610536"/>
              <a:gd name="connsiteX11837" fmla="*/ 925991 w 6610536"/>
              <a:gd name="connsiteY11837" fmla="*/ 4271412 h 6610536"/>
              <a:gd name="connsiteX11838" fmla="*/ 914769 w 6610536"/>
              <a:gd name="connsiteY11838" fmla="*/ 4279077 h 6610536"/>
              <a:gd name="connsiteX11839" fmla="*/ 909169 w 6610536"/>
              <a:gd name="connsiteY11839" fmla="*/ 4282607 h 6610536"/>
              <a:gd name="connsiteX11840" fmla="*/ 902985 w 6610536"/>
              <a:gd name="connsiteY11840" fmla="*/ 4285558 h 6610536"/>
              <a:gd name="connsiteX11841" fmla="*/ 896498 w 6610536"/>
              <a:gd name="connsiteY11841" fmla="*/ 4288523 h 6610536"/>
              <a:gd name="connsiteX11842" fmla="*/ 893108 w 6610536"/>
              <a:gd name="connsiteY11842" fmla="*/ 4289861 h 6610536"/>
              <a:gd name="connsiteX11843" fmla="*/ 889124 w 6610536"/>
              <a:gd name="connsiteY11843" fmla="*/ 4290919 h 6610536"/>
              <a:gd name="connsiteX11844" fmla="*/ 885453 w 6610536"/>
              <a:gd name="connsiteY11844" fmla="*/ 4291667 h 6610536"/>
              <a:gd name="connsiteX11845" fmla="*/ 881491 w 6610536"/>
              <a:gd name="connsiteY11845" fmla="*/ 4292125 h 6610536"/>
              <a:gd name="connsiteX11846" fmla="*/ 877518 w 6610536"/>
              <a:gd name="connsiteY11846" fmla="*/ 4292882 h 6610536"/>
              <a:gd name="connsiteX11847" fmla="*/ 872961 w 6610536"/>
              <a:gd name="connsiteY11847" fmla="*/ 4293062 h 6610536"/>
              <a:gd name="connsiteX11848" fmla="*/ 870912 w 6610536"/>
              <a:gd name="connsiteY11848" fmla="*/ 4298860 h 6610536"/>
              <a:gd name="connsiteX11849" fmla="*/ 869472 w 6610536"/>
              <a:gd name="connsiteY11849" fmla="*/ 4304633 h 6610536"/>
              <a:gd name="connsiteX11850" fmla="*/ 866565 w 6610536"/>
              <a:gd name="connsiteY11850" fmla="*/ 4316783 h 6610536"/>
              <a:gd name="connsiteX11851" fmla="*/ 864820 w 6610536"/>
              <a:gd name="connsiteY11851" fmla="*/ 4322569 h 6610536"/>
              <a:gd name="connsiteX11852" fmla="*/ 863063 w 6610536"/>
              <a:gd name="connsiteY11852" fmla="*/ 4328656 h 6610536"/>
              <a:gd name="connsiteX11853" fmla="*/ 860734 w 6610536"/>
              <a:gd name="connsiteY11853" fmla="*/ 4333863 h 6610536"/>
              <a:gd name="connsiteX11854" fmla="*/ 858102 w 6610536"/>
              <a:gd name="connsiteY11854" fmla="*/ 4339082 h 6610536"/>
              <a:gd name="connsiteX11855" fmla="*/ 846723 w 6610536"/>
              <a:gd name="connsiteY11855" fmla="*/ 4335318 h 6610536"/>
              <a:gd name="connsiteX11856" fmla="*/ 835964 w 6610536"/>
              <a:gd name="connsiteY11856" fmla="*/ 4331230 h 6610536"/>
              <a:gd name="connsiteX11857" fmla="*/ 825519 w 6610536"/>
              <a:gd name="connsiteY11857" fmla="*/ 4326827 h 6610536"/>
              <a:gd name="connsiteX11858" fmla="*/ 815708 w 6610536"/>
              <a:gd name="connsiteY11858" fmla="*/ 4321800 h 6610536"/>
              <a:gd name="connsiteX11859" fmla="*/ 806211 w 6610536"/>
              <a:gd name="connsiteY11859" fmla="*/ 4316457 h 6610536"/>
              <a:gd name="connsiteX11860" fmla="*/ 797031 w 6610536"/>
              <a:gd name="connsiteY11860" fmla="*/ 4310801 h 6610536"/>
              <a:gd name="connsiteX11861" fmla="*/ 793224 w 6610536"/>
              <a:gd name="connsiteY11861" fmla="*/ 4307340 h 6610536"/>
              <a:gd name="connsiteX11862" fmla="*/ 789112 w 6610536"/>
              <a:gd name="connsiteY11862" fmla="*/ 4303892 h 6610536"/>
              <a:gd name="connsiteX11863" fmla="*/ 785014 w 6610536"/>
              <a:gd name="connsiteY11863" fmla="*/ 4300142 h 6610536"/>
              <a:gd name="connsiteX11864" fmla="*/ 781510 w 6610536"/>
              <a:gd name="connsiteY11864" fmla="*/ 4296670 h 6610536"/>
              <a:gd name="connsiteX11865" fmla="*/ 782308 w 6610536"/>
              <a:gd name="connsiteY11865" fmla="*/ 4291825 h 6610536"/>
              <a:gd name="connsiteX11866" fmla="*/ 783410 w 6610536"/>
              <a:gd name="connsiteY11866" fmla="*/ 4286967 h 6610536"/>
              <a:gd name="connsiteX11867" fmla="*/ 785097 w 6610536"/>
              <a:gd name="connsiteY11867" fmla="*/ 4282688 h 6610536"/>
              <a:gd name="connsiteX11868" fmla="*/ 787366 w 6610536"/>
              <a:gd name="connsiteY11868" fmla="*/ 4278988 h 6610536"/>
              <a:gd name="connsiteX11869" fmla="*/ 789635 w 6610536"/>
              <a:gd name="connsiteY11869" fmla="*/ 4275287 h 6610536"/>
              <a:gd name="connsiteX11870" fmla="*/ 792195 w 6610536"/>
              <a:gd name="connsiteY11870" fmla="*/ 4271877 h 6610536"/>
              <a:gd name="connsiteX11871" fmla="*/ 795049 w 6610536"/>
              <a:gd name="connsiteY11871" fmla="*/ 4268756 h 6610536"/>
              <a:gd name="connsiteX11872" fmla="*/ 797891 w 6610536"/>
              <a:gd name="connsiteY11872" fmla="*/ 4265935 h 6610536"/>
              <a:gd name="connsiteX11873" fmla="*/ 803889 w 6610536"/>
              <a:gd name="connsiteY11873" fmla="*/ 4259982 h 6610536"/>
              <a:gd name="connsiteX11874" fmla="*/ 810472 w 6610536"/>
              <a:gd name="connsiteY11874" fmla="*/ 4254608 h 6610536"/>
              <a:gd name="connsiteX11875" fmla="*/ 816762 w 6610536"/>
              <a:gd name="connsiteY11875" fmla="*/ 4248943 h 6610536"/>
              <a:gd name="connsiteX11876" fmla="*/ 819603 w 6610536"/>
              <a:gd name="connsiteY11876" fmla="*/ 4246123 h 6610536"/>
              <a:gd name="connsiteX11877" fmla="*/ 822749 w 6610536"/>
              <a:gd name="connsiteY11877" fmla="*/ 4243292 h 6610536"/>
              <a:gd name="connsiteX11878" fmla="*/ 822009 w 6610536"/>
              <a:gd name="connsiteY11878" fmla="*/ 4231284 h 6610536"/>
              <a:gd name="connsiteX11879" fmla="*/ 821829 w 6610536"/>
              <a:gd name="connsiteY11879" fmla="*/ 4220461 h 6610536"/>
              <a:gd name="connsiteX11880" fmla="*/ 822233 w 6610536"/>
              <a:gd name="connsiteY11880" fmla="*/ 4210214 h 6610536"/>
              <a:gd name="connsiteX11881" fmla="*/ 823209 w 6610536"/>
              <a:gd name="connsiteY11881" fmla="*/ 4200850 h 6610536"/>
              <a:gd name="connsiteX11882" fmla="*/ 824443 w 6610536"/>
              <a:gd name="connsiteY11882" fmla="*/ 4192676 h 6610536"/>
              <a:gd name="connsiteX11883" fmla="*/ 826867 w 6610536"/>
              <a:gd name="connsiteY11883" fmla="*/ 4185059 h 6610536"/>
              <a:gd name="connsiteX11884" fmla="*/ 829559 w 6610536"/>
              <a:gd name="connsiteY11884" fmla="*/ 4178333 h 6610536"/>
              <a:gd name="connsiteX11885" fmla="*/ 832518 w 6610536"/>
              <a:gd name="connsiteY11885" fmla="*/ 4172499 h 6610536"/>
              <a:gd name="connsiteX11886" fmla="*/ 836063 w 6610536"/>
              <a:gd name="connsiteY11886" fmla="*/ 4167245 h 6610536"/>
              <a:gd name="connsiteX11887" fmla="*/ 840191 w 6610536"/>
              <a:gd name="connsiteY11887" fmla="*/ 4162569 h 6610536"/>
              <a:gd name="connsiteX11888" fmla="*/ 844574 w 6610536"/>
              <a:gd name="connsiteY11888" fmla="*/ 4159085 h 6610536"/>
              <a:gd name="connsiteX11889" fmla="*/ 848960 w 6610536"/>
              <a:gd name="connsiteY11889" fmla="*/ 4155602 h 6610536"/>
              <a:gd name="connsiteX11890" fmla="*/ 849861 w 6610536"/>
              <a:gd name="connsiteY11890" fmla="*/ 4155130 h 6610536"/>
              <a:gd name="connsiteX11891" fmla="*/ 0 w 6610536"/>
              <a:gd name="connsiteY11891" fmla="*/ 3305268 h 6610536"/>
              <a:gd name="connsiteX11892" fmla="*/ 1473230 w 6610536"/>
              <a:gd name="connsiteY11892" fmla="*/ 1832038 h 6610536"/>
              <a:gd name="connsiteX11893" fmla="*/ 1469405 w 6610536"/>
              <a:gd name="connsiteY11893" fmla="*/ 1826747 h 6610536"/>
              <a:gd name="connsiteX11894" fmla="*/ 1465408 w 6610536"/>
              <a:gd name="connsiteY11894" fmla="*/ 1819620 h 6610536"/>
              <a:gd name="connsiteX11895" fmla="*/ 1461430 w 6610536"/>
              <a:gd name="connsiteY11895" fmla="*/ 1812063 h 6610536"/>
              <a:gd name="connsiteX11896" fmla="*/ 1458088 w 6610536"/>
              <a:gd name="connsiteY11896" fmla="*/ 1804695 h 6610536"/>
              <a:gd name="connsiteX11897" fmla="*/ 1455415 w 6610536"/>
              <a:gd name="connsiteY11897" fmla="*/ 1796656 h 6610536"/>
              <a:gd name="connsiteX11898" fmla="*/ 1453378 w 6610536"/>
              <a:gd name="connsiteY11898" fmla="*/ 1788805 h 6610536"/>
              <a:gd name="connsiteX11899" fmla="*/ 1451789 w 6610536"/>
              <a:gd name="connsiteY11899" fmla="*/ 1780504 h 6610536"/>
              <a:gd name="connsiteX11900" fmla="*/ 1451042 w 6610536"/>
              <a:gd name="connsiteY11900" fmla="*/ 1772600 h 6610536"/>
              <a:gd name="connsiteX11901" fmla="*/ 1450519 w 6610536"/>
              <a:gd name="connsiteY11901" fmla="*/ 1764473 h 6610536"/>
              <a:gd name="connsiteX11902" fmla="*/ 1450630 w 6610536"/>
              <a:gd name="connsiteY11902" fmla="*/ 1756534 h 6610536"/>
              <a:gd name="connsiteX11903" fmla="*/ 1451218 w 6610536"/>
              <a:gd name="connsiteY11903" fmla="*/ 1751877 h 6610536"/>
              <a:gd name="connsiteX11904" fmla="*/ 1452736 w 6610536"/>
              <a:gd name="connsiteY11904" fmla="*/ 1752539 h 6610536"/>
              <a:gd name="connsiteX11905" fmla="*/ 1458695 w 6610536"/>
              <a:gd name="connsiteY11905" fmla="*/ 1755028 h 6610536"/>
              <a:gd name="connsiteX11906" fmla="*/ 1458938 w 6610536"/>
              <a:gd name="connsiteY11906" fmla="*/ 1756534 h 6610536"/>
              <a:gd name="connsiteX11907" fmla="*/ 1459485 w 6610536"/>
              <a:gd name="connsiteY11907" fmla="*/ 1758027 h 6610536"/>
              <a:gd name="connsiteX11908" fmla="*/ 1458711 w 6610536"/>
              <a:gd name="connsiteY11908" fmla="*/ 1762298 h 6610536"/>
              <a:gd name="connsiteX11909" fmla="*/ 1458217 w 6610536"/>
              <a:gd name="connsiteY11909" fmla="*/ 1767164 h 6610536"/>
              <a:gd name="connsiteX11910" fmla="*/ 1457102 w 6610536"/>
              <a:gd name="connsiteY11910" fmla="*/ 1772355 h 6610536"/>
              <a:gd name="connsiteX11911" fmla="*/ 1456609 w 6610536"/>
              <a:gd name="connsiteY11911" fmla="*/ 1777220 h 6610536"/>
              <a:gd name="connsiteX11912" fmla="*/ 1456126 w 6610536"/>
              <a:gd name="connsiteY11912" fmla="*/ 1781783 h 6610536"/>
              <a:gd name="connsiteX11913" fmla="*/ 1456054 w 6610536"/>
              <a:gd name="connsiteY11913" fmla="*/ 1783602 h 6610536"/>
              <a:gd name="connsiteX11914" fmla="*/ 1456286 w 6610536"/>
              <a:gd name="connsiteY11914" fmla="*/ 1785411 h 6610536"/>
              <a:gd name="connsiteX11915" fmla="*/ 1456527 w 6610536"/>
              <a:gd name="connsiteY11915" fmla="*/ 1786915 h 6610536"/>
              <a:gd name="connsiteX11916" fmla="*/ 1457402 w 6610536"/>
              <a:gd name="connsiteY11916" fmla="*/ 1787790 h 6610536"/>
              <a:gd name="connsiteX11917" fmla="*/ 1460631 w 6610536"/>
              <a:gd name="connsiteY11917" fmla="*/ 1790388 h 6610536"/>
              <a:gd name="connsiteX11918" fmla="*/ 1464173 w 6610536"/>
              <a:gd name="connsiteY11918" fmla="*/ 1792671 h 6610536"/>
              <a:gd name="connsiteX11919" fmla="*/ 1468032 w 6610536"/>
              <a:gd name="connsiteY11919" fmla="*/ 1794639 h 6610536"/>
              <a:gd name="connsiteX11920" fmla="*/ 1471903 w 6610536"/>
              <a:gd name="connsiteY11920" fmla="*/ 1796304 h 6610536"/>
              <a:gd name="connsiteX11921" fmla="*/ 1476089 w 6610536"/>
              <a:gd name="connsiteY11921" fmla="*/ 1797652 h 6610536"/>
              <a:gd name="connsiteX11922" fmla="*/ 1480579 w 6610536"/>
              <a:gd name="connsiteY11922" fmla="*/ 1798990 h 6610536"/>
              <a:gd name="connsiteX11923" fmla="*/ 1489582 w 6610536"/>
              <a:gd name="connsiteY11923" fmla="*/ 1801058 h 6610536"/>
              <a:gd name="connsiteX11924" fmla="*/ 1499531 w 6610536"/>
              <a:gd name="connsiteY11924" fmla="*/ 1802179 h 6610536"/>
              <a:gd name="connsiteX11925" fmla="*/ 1502658 w 6610536"/>
              <a:gd name="connsiteY11925" fmla="*/ 1802610 h 6610536"/>
              <a:gd name="connsiteX11926" fmla="*/ 1508033 w 6610536"/>
              <a:gd name="connsiteY11926" fmla="*/ 1797236 h 6610536"/>
              <a:gd name="connsiteX11927" fmla="*/ 1505540 w 6610536"/>
              <a:gd name="connsiteY11927" fmla="*/ 1798113 h 6610536"/>
              <a:gd name="connsiteX11928" fmla="*/ 1500983 w 6610536"/>
              <a:gd name="connsiteY11928" fmla="*/ 1798905 h 6610536"/>
              <a:gd name="connsiteX11929" fmla="*/ 1496754 w 6610536"/>
              <a:gd name="connsiteY11929" fmla="*/ 1799072 h 6610536"/>
              <a:gd name="connsiteX11930" fmla="*/ 1492535 w 6610536"/>
              <a:gd name="connsiteY11930" fmla="*/ 1798932 h 6610536"/>
              <a:gd name="connsiteX11931" fmla="*/ 1488353 w 6610536"/>
              <a:gd name="connsiteY11931" fmla="*/ 1797873 h 6610536"/>
              <a:gd name="connsiteX11932" fmla="*/ 1484172 w 6610536"/>
              <a:gd name="connsiteY11932" fmla="*/ 1796813 h 6610536"/>
              <a:gd name="connsiteX11933" fmla="*/ 1480643 w 6610536"/>
              <a:gd name="connsiteY11933" fmla="*/ 1794504 h 6610536"/>
              <a:gd name="connsiteX11934" fmla="*/ 1477125 w 6610536"/>
              <a:gd name="connsiteY11934" fmla="*/ 1791889 h 6610536"/>
              <a:gd name="connsiteX11935" fmla="*/ 1474237 w 6610536"/>
              <a:gd name="connsiteY11935" fmla="*/ 1788636 h 6610536"/>
              <a:gd name="connsiteX11936" fmla="*/ 1471979 w 6610536"/>
              <a:gd name="connsiteY11936" fmla="*/ 1784747 h 6610536"/>
              <a:gd name="connsiteX11937" fmla="*/ 1469754 w 6610536"/>
              <a:gd name="connsiteY11937" fmla="*/ 1779939 h 6610536"/>
              <a:gd name="connsiteX11938" fmla="*/ 1468460 w 6610536"/>
              <a:gd name="connsiteY11938" fmla="*/ 1774481 h 6610536"/>
              <a:gd name="connsiteX11939" fmla="*/ 1467205 w 6610536"/>
              <a:gd name="connsiteY11939" fmla="*/ 1768104 h 6610536"/>
              <a:gd name="connsiteX11940" fmla="*/ 1467265 w 6610536"/>
              <a:gd name="connsiteY11940" fmla="*/ 1766570 h 6610536"/>
              <a:gd name="connsiteX11941" fmla="*/ 1467988 w 6610536"/>
              <a:gd name="connsiteY11941" fmla="*/ 1763483 h 6610536"/>
              <a:gd name="connsiteX11942" fmla="*/ 1469331 w 6610536"/>
              <a:gd name="connsiteY11942" fmla="*/ 1760064 h 6610536"/>
              <a:gd name="connsiteX11943" fmla="*/ 1470975 w 6610536"/>
              <a:gd name="connsiteY11943" fmla="*/ 1756633 h 6610536"/>
              <a:gd name="connsiteX11944" fmla="*/ 1475255 w 6610536"/>
              <a:gd name="connsiteY11944" fmla="*/ 1747588 h 6610536"/>
              <a:gd name="connsiteX11945" fmla="*/ 1480438 w 6610536"/>
              <a:gd name="connsiteY11945" fmla="*/ 1738508 h 6610536"/>
              <a:gd name="connsiteX11946" fmla="*/ 1485623 w 6610536"/>
              <a:gd name="connsiteY11946" fmla="*/ 1729430 h 6610536"/>
              <a:gd name="connsiteX11947" fmla="*/ 1490445 w 6610536"/>
              <a:gd name="connsiteY11947" fmla="*/ 1721896 h 6610536"/>
              <a:gd name="connsiteX11948" fmla="*/ 1493068 w 6610536"/>
              <a:gd name="connsiteY11948" fmla="*/ 1717564 h 6610536"/>
              <a:gd name="connsiteX11949" fmla="*/ 1498956 w 6610536"/>
              <a:gd name="connsiteY11949" fmla="*/ 1723452 h 6610536"/>
              <a:gd name="connsiteX11950" fmla="*/ 1505099 w 6610536"/>
              <a:gd name="connsiteY11950" fmla="*/ 1730490 h 6610536"/>
              <a:gd name="connsiteX11951" fmla="*/ 1511039 w 6610536"/>
              <a:gd name="connsiteY11951" fmla="*/ 1737323 h 6610536"/>
              <a:gd name="connsiteX11952" fmla="*/ 1516530 w 6610536"/>
              <a:gd name="connsiteY11952" fmla="*/ 1744606 h 6610536"/>
              <a:gd name="connsiteX11953" fmla="*/ 1521609 w 6610536"/>
              <a:gd name="connsiteY11953" fmla="*/ 1751473 h 6610536"/>
              <a:gd name="connsiteX11954" fmla="*/ 1526017 w 6610536"/>
              <a:gd name="connsiteY11954" fmla="*/ 1759012 h 6610536"/>
              <a:gd name="connsiteX11955" fmla="*/ 1530014 w 6610536"/>
              <a:gd name="connsiteY11955" fmla="*/ 1766139 h 6610536"/>
              <a:gd name="connsiteX11956" fmla="*/ 1532668 w 6610536"/>
              <a:gd name="connsiteY11956" fmla="*/ 1772601 h 6610536"/>
              <a:gd name="connsiteX11957" fmla="*/ 1650528 w 6610536"/>
              <a:gd name="connsiteY11957" fmla="*/ 1654741 h 6610536"/>
              <a:gd name="connsiteX11958" fmla="*/ 1644777 w 6610536"/>
              <a:gd name="connsiteY11958" fmla="*/ 1654362 h 6610536"/>
              <a:gd name="connsiteX11959" fmla="*/ 1636438 w 6610536"/>
              <a:gd name="connsiteY11959" fmla="*/ 1653695 h 6610536"/>
              <a:gd name="connsiteX11960" fmla="*/ 1628755 w 6610536"/>
              <a:gd name="connsiteY11960" fmla="*/ 1652780 h 6610536"/>
              <a:gd name="connsiteX11961" fmla="*/ 1621093 w 6610536"/>
              <a:gd name="connsiteY11961" fmla="*/ 1651436 h 6610536"/>
              <a:gd name="connsiteX11962" fmla="*/ 1613656 w 6610536"/>
              <a:gd name="connsiteY11962" fmla="*/ 1649866 h 6610536"/>
              <a:gd name="connsiteX11963" fmla="*/ 1606692 w 6610536"/>
              <a:gd name="connsiteY11963" fmla="*/ 1647415 h 6610536"/>
              <a:gd name="connsiteX11964" fmla="*/ 1603107 w 6610536"/>
              <a:gd name="connsiteY11964" fmla="*/ 1646087 h 6610536"/>
              <a:gd name="connsiteX11965" fmla="*/ 1600405 w 6610536"/>
              <a:gd name="connsiteY11965" fmla="*/ 1644288 h 6610536"/>
              <a:gd name="connsiteX11966" fmla="*/ 1598112 w 6610536"/>
              <a:gd name="connsiteY11966" fmla="*/ 1642897 h 6610536"/>
              <a:gd name="connsiteX11967" fmla="*/ 1596679 w 6610536"/>
              <a:gd name="connsiteY11967" fmla="*/ 1641464 h 6610536"/>
              <a:gd name="connsiteX11968" fmla="*/ 1596086 w 6610536"/>
              <a:gd name="connsiteY11968" fmla="*/ 1640419 h 6610536"/>
              <a:gd name="connsiteX11969" fmla="*/ 1595288 w 6610536"/>
              <a:gd name="connsiteY11969" fmla="*/ 1639170 h 6610536"/>
              <a:gd name="connsiteX11970" fmla="*/ 1595575 w 6610536"/>
              <a:gd name="connsiteY11970" fmla="*/ 1637655 h 6610536"/>
              <a:gd name="connsiteX11971" fmla="*/ 1595640 w 6610536"/>
              <a:gd name="connsiteY11971" fmla="*/ 1636362 h 6610536"/>
              <a:gd name="connsiteX11972" fmla="*/ 1596627 w 6610536"/>
              <a:gd name="connsiteY11972" fmla="*/ 1633738 h 6610536"/>
              <a:gd name="connsiteX11973" fmla="*/ 1597428 w 6610536"/>
              <a:gd name="connsiteY11973" fmla="*/ 1630480 h 6610536"/>
              <a:gd name="connsiteX11974" fmla="*/ 1597288 w 6610536"/>
              <a:gd name="connsiteY11974" fmla="*/ 1628984 h 6610536"/>
              <a:gd name="connsiteX11975" fmla="*/ 1597391 w 6610536"/>
              <a:gd name="connsiteY11975" fmla="*/ 1626833 h 6610536"/>
              <a:gd name="connsiteX11976" fmla="*/ 1596636 w 6610536"/>
              <a:gd name="connsiteY11976" fmla="*/ 1624724 h 6610536"/>
              <a:gd name="connsiteX11977" fmla="*/ 1595901 w 6610536"/>
              <a:gd name="connsiteY11977" fmla="*/ 1622182 h 6610536"/>
              <a:gd name="connsiteX11978" fmla="*/ 1594509 w 6610536"/>
              <a:gd name="connsiteY11978" fmla="*/ 1619889 h 6610536"/>
              <a:gd name="connsiteX11979" fmla="*/ 1593672 w 6610536"/>
              <a:gd name="connsiteY11979" fmla="*/ 1618673 h 6610536"/>
              <a:gd name="connsiteX11980" fmla="*/ 1594335 w 6610536"/>
              <a:gd name="connsiteY11980" fmla="*/ 1617325 h 6610536"/>
              <a:gd name="connsiteX11981" fmla="*/ 1596603 w 6610536"/>
              <a:gd name="connsiteY11981" fmla="*/ 1613601 h 6610536"/>
              <a:gd name="connsiteX11982" fmla="*/ 1597481 w 6610536"/>
              <a:gd name="connsiteY11982" fmla="*/ 1612422 h 6610536"/>
              <a:gd name="connsiteX11983" fmla="*/ 1600969 w 6610536"/>
              <a:gd name="connsiteY11983" fmla="*/ 1615067 h 6610536"/>
              <a:gd name="connsiteX11984" fmla="*/ 1604308 w 6610536"/>
              <a:gd name="connsiteY11984" fmla="*/ 1617052 h 6610536"/>
              <a:gd name="connsiteX11985" fmla="*/ 1608301 w 6610536"/>
              <a:gd name="connsiteY11985" fmla="*/ 1618788 h 6610536"/>
              <a:gd name="connsiteX11986" fmla="*/ 1612543 w 6610536"/>
              <a:gd name="connsiteY11986" fmla="*/ 1619870 h 6610536"/>
              <a:gd name="connsiteX11987" fmla="*/ 1617009 w 6610536"/>
              <a:gd name="connsiteY11987" fmla="*/ 1620725 h 6610536"/>
              <a:gd name="connsiteX11988" fmla="*/ 1621064 w 6610536"/>
              <a:gd name="connsiteY11988" fmla="*/ 1621172 h 6610536"/>
              <a:gd name="connsiteX11989" fmla="*/ 1630017 w 6610536"/>
              <a:gd name="connsiteY11989" fmla="*/ 1622453 h 6610536"/>
              <a:gd name="connsiteX11990" fmla="*/ 1634914 w 6610536"/>
              <a:gd name="connsiteY11990" fmla="*/ 1623288 h 6610536"/>
              <a:gd name="connsiteX11991" fmla="*/ 1639586 w 6610536"/>
              <a:gd name="connsiteY11991" fmla="*/ 1624348 h 6610536"/>
              <a:gd name="connsiteX11992" fmla="*/ 1643826 w 6610536"/>
              <a:gd name="connsiteY11992" fmla="*/ 1625429 h 6610536"/>
              <a:gd name="connsiteX11993" fmla="*/ 1648229 w 6610536"/>
              <a:gd name="connsiteY11993" fmla="*/ 1627576 h 6610536"/>
              <a:gd name="connsiteX11994" fmla="*/ 1652633 w 6610536"/>
              <a:gd name="connsiteY11994" fmla="*/ 1629722 h 6610536"/>
              <a:gd name="connsiteX11995" fmla="*/ 1656993 w 6610536"/>
              <a:gd name="connsiteY11995" fmla="*/ 1632731 h 6610536"/>
              <a:gd name="connsiteX11996" fmla="*/ 1661539 w 6610536"/>
              <a:gd name="connsiteY11996" fmla="*/ 1636372 h 6610536"/>
              <a:gd name="connsiteX11997" fmla="*/ 1664609 w 6610536"/>
              <a:gd name="connsiteY11997" fmla="*/ 1640659 h 6610536"/>
              <a:gd name="connsiteX11998" fmla="*/ 1812598 w 6610536"/>
              <a:gd name="connsiteY11998" fmla="*/ 1492670 h 6610536"/>
              <a:gd name="connsiteX11999" fmla="*/ 1807870 w 6610536"/>
              <a:gd name="connsiteY11999" fmla="*/ 1490343 h 6610536"/>
              <a:gd name="connsiteX12000" fmla="*/ 1802435 w 6610536"/>
              <a:gd name="connsiteY12000" fmla="*/ 1487127 h 6610536"/>
              <a:gd name="connsiteX12001" fmla="*/ 1797871 w 6610536"/>
              <a:gd name="connsiteY12001" fmla="*/ 1483449 h 6610536"/>
              <a:gd name="connsiteX12002" fmla="*/ 1795810 w 6610536"/>
              <a:gd name="connsiteY12002" fmla="*/ 1481390 h 6610536"/>
              <a:gd name="connsiteX12003" fmla="*/ 1793560 w 6610536"/>
              <a:gd name="connsiteY12003" fmla="*/ 1478697 h 6610536"/>
              <a:gd name="connsiteX12004" fmla="*/ 1791724 w 6610536"/>
              <a:gd name="connsiteY12004" fmla="*/ 1476415 h 6610536"/>
              <a:gd name="connsiteX12005" fmla="*/ 1790122 w 6610536"/>
              <a:gd name="connsiteY12005" fmla="*/ 1473482 h 6610536"/>
              <a:gd name="connsiteX12006" fmla="*/ 1788317 w 6610536"/>
              <a:gd name="connsiteY12006" fmla="*/ 1470344 h 6610536"/>
              <a:gd name="connsiteX12007" fmla="*/ 1786954 w 6610536"/>
              <a:gd name="connsiteY12007" fmla="*/ 1466764 h 6610536"/>
              <a:gd name="connsiteX12008" fmla="*/ 1785577 w 6610536"/>
              <a:gd name="connsiteY12008" fmla="*/ 1463610 h 6610536"/>
              <a:gd name="connsiteX12009" fmla="*/ 1784230 w 6610536"/>
              <a:gd name="connsiteY12009" fmla="*/ 1459600 h 6610536"/>
              <a:gd name="connsiteX12010" fmla="*/ 1785435 w 6610536"/>
              <a:gd name="connsiteY12010" fmla="*/ 1455922 h 6610536"/>
              <a:gd name="connsiteX12011" fmla="*/ 1787037 w 6610536"/>
              <a:gd name="connsiteY12011" fmla="*/ 1453086 h 6610536"/>
              <a:gd name="connsiteX12012" fmla="*/ 1789082 w 6610536"/>
              <a:gd name="connsiteY12012" fmla="*/ 1449805 h 6610536"/>
              <a:gd name="connsiteX12013" fmla="*/ 1790683 w 6610536"/>
              <a:gd name="connsiteY12013" fmla="*/ 1446967 h 6610536"/>
              <a:gd name="connsiteX12014" fmla="*/ 1792475 w 6610536"/>
              <a:gd name="connsiteY12014" fmla="*/ 1444764 h 6610536"/>
              <a:gd name="connsiteX12015" fmla="*/ 1794488 w 6610536"/>
              <a:gd name="connsiteY12015" fmla="*/ 1442340 h 6610536"/>
              <a:gd name="connsiteX12016" fmla="*/ 1799133 w 6610536"/>
              <a:gd name="connsiteY12016" fmla="*/ 1438106 h 6610536"/>
              <a:gd name="connsiteX12017" fmla="*/ 1803024 w 6610536"/>
              <a:gd name="connsiteY12017" fmla="*/ 1434942 h 6610536"/>
              <a:gd name="connsiteX12018" fmla="*/ 1807143 w 6610536"/>
              <a:gd name="connsiteY12018" fmla="*/ 1434780 h 6610536"/>
              <a:gd name="connsiteX12019" fmla="*/ 1816837 w 6610536"/>
              <a:gd name="connsiteY12019" fmla="*/ 1434701 h 6610536"/>
              <a:gd name="connsiteX12020" fmla="*/ 1822866 w 6610536"/>
              <a:gd name="connsiteY12020" fmla="*/ 1435372 h 6610536"/>
              <a:gd name="connsiteX12021" fmla="*/ 1829212 w 6610536"/>
              <a:gd name="connsiteY12021" fmla="*/ 1435727 h 6610536"/>
              <a:gd name="connsiteX12022" fmla="*/ 1841865 w 6610536"/>
              <a:gd name="connsiteY12022" fmla="*/ 1437347 h 6610536"/>
              <a:gd name="connsiteX12023" fmla="*/ 1854253 w 6610536"/>
              <a:gd name="connsiteY12023" fmla="*/ 1438070 h 6610536"/>
              <a:gd name="connsiteX12024" fmla="*/ 1860306 w 6610536"/>
              <a:gd name="connsiteY12024" fmla="*/ 1438134 h 6610536"/>
              <a:gd name="connsiteX12025" fmla="*/ 1866371 w 6610536"/>
              <a:gd name="connsiteY12025" fmla="*/ 1437894 h 6610536"/>
              <a:gd name="connsiteX12026" fmla="*/ 1867475 w 6610536"/>
              <a:gd name="connsiteY12026" fmla="*/ 1437794 h 6610536"/>
              <a:gd name="connsiteX12027" fmla="*/ 2079285 w 6610536"/>
              <a:gd name="connsiteY12027" fmla="*/ 1225983 h 6610536"/>
              <a:gd name="connsiteX12028" fmla="*/ 2075461 w 6610536"/>
              <a:gd name="connsiteY12028" fmla="*/ 1220691 h 6610536"/>
              <a:gd name="connsiteX12029" fmla="*/ 2071464 w 6610536"/>
              <a:gd name="connsiteY12029" fmla="*/ 1213565 h 6610536"/>
              <a:gd name="connsiteX12030" fmla="*/ 2067486 w 6610536"/>
              <a:gd name="connsiteY12030" fmla="*/ 1206007 h 6610536"/>
              <a:gd name="connsiteX12031" fmla="*/ 2064144 w 6610536"/>
              <a:gd name="connsiteY12031" fmla="*/ 1198639 h 6610536"/>
              <a:gd name="connsiteX12032" fmla="*/ 2061471 w 6610536"/>
              <a:gd name="connsiteY12032" fmla="*/ 1190599 h 6610536"/>
              <a:gd name="connsiteX12033" fmla="*/ 2059434 w 6610536"/>
              <a:gd name="connsiteY12033" fmla="*/ 1182749 h 6610536"/>
              <a:gd name="connsiteX12034" fmla="*/ 2057845 w 6610536"/>
              <a:gd name="connsiteY12034" fmla="*/ 1174448 h 6610536"/>
              <a:gd name="connsiteX12035" fmla="*/ 2057098 w 6610536"/>
              <a:gd name="connsiteY12035" fmla="*/ 1166545 h 6610536"/>
              <a:gd name="connsiteX12036" fmla="*/ 2056575 w 6610536"/>
              <a:gd name="connsiteY12036" fmla="*/ 1158417 h 6610536"/>
              <a:gd name="connsiteX12037" fmla="*/ 2056685 w 6610536"/>
              <a:gd name="connsiteY12037" fmla="*/ 1150479 h 6610536"/>
              <a:gd name="connsiteX12038" fmla="*/ 2057639 w 6610536"/>
              <a:gd name="connsiteY12038" fmla="*/ 1142932 h 6610536"/>
              <a:gd name="connsiteX12039" fmla="*/ 2059247 w 6610536"/>
              <a:gd name="connsiteY12039" fmla="*/ 1135147 h 6610536"/>
              <a:gd name="connsiteX12040" fmla="*/ 2061695 w 6610536"/>
              <a:gd name="connsiteY12040" fmla="*/ 1127754 h 6610536"/>
              <a:gd name="connsiteX12041" fmla="*/ 2063126 w 6610536"/>
              <a:gd name="connsiteY12041" fmla="*/ 1124265 h 6610536"/>
              <a:gd name="connsiteX12042" fmla="*/ 2064760 w 6610536"/>
              <a:gd name="connsiteY12042" fmla="*/ 1120979 h 6610536"/>
              <a:gd name="connsiteX12043" fmla="*/ 2066620 w 6610536"/>
              <a:gd name="connsiteY12043" fmla="*/ 1117472 h 6610536"/>
              <a:gd name="connsiteX12044" fmla="*/ 2068669 w 6610536"/>
              <a:gd name="connsiteY12044" fmla="*/ 1114600 h 6610536"/>
              <a:gd name="connsiteX12045" fmla="*/ 2070717 w 6610536"/>
              <a:gd name="connsiteY12045" fmla="*/ 1111728 h 6610536"/>
              <a:gd name="connsiteX12046" fmla="*/ 2073418 w 6610536"/>
              <a:gd name="connsiteY12046" fmla="*/ 1108615 h 6610536"/>
              <a:gd name="connsiteX12047" fmla="*/ 2075690 w 6610536"/>
              <a:gd name="connsiteY12047" fmla="*/ 1105519 h 6610536"/>
              <a:gd name="connsiteX12048" fmla="*/ 2078374 w 6610536"/>
              <a:gd name="connsiteY12048" fmla="*/ 1102835 h 6610536"/>
              <a:gd name="connsiteX12049" fmla="*/ 2081676 w 6610536"/>
              <a:gd name="connsiteY12049" fmla="*/ 1100769 h 6610536"/>
              <a:gd name="connsiteX12050" fmla="*/ 2084789 w 6610536"/>
              <a:gd name="connsiteY12050" fmla="*/ 1098068 h 6610536"/>
              <a:gd name="connsiteX12051" fmla="*/ 2091811 w 6610536"/>
              <a:gd name="connsiteY12051" fmla="*/ 1104642 h 6610536"/>
              <a:gd name="connsiteX12052" fmla="*/ 2098625 w 6610536"/>
              <a:gd name="connsiteY12052" fmla="*/ 1111009 h 6610536"/>
              <a:gd name="connsiteX12053" fmla="*/ 2105012 w 6610536"/>
              <a:gd name="connsiteY12053" fmla="*/ 1117396 h 6610536"/>
              <a:gd name="connsiteX12054" fmla="*/ 2111155 w 6610536"/>
              <a:gd name="connsiteY12054" fmla="*/ 1124434 h 6610536"/>
              <a:gd name="connsiteX12055" fmla="*/ 2117095 w 6610536"/>
              <a:gd name="connsiteY12055" fmla="*/ 1131268 h 6610536"/>
              <a:gd name="connsiteX12056" fmla="*/ 2122587 w 6610536"/>
              <a:gd name="connsiteY12056" fmla="*/ 1138549 h 6610536"/>
              <a:gd name="connsiteX12057" fmla="*/ 2127665 w 6610536"/>
              <a:gd name="connsiteY12057" fmla="*/ 1145416 h 6610536"/>
              <a:gd name="connsiteX12058" fmla="*/ 2132073 w 6610536"/>
              <a:gd name="connsiteY12058" fmla="*/ 1152956 h 6610536"/>
              <a:gd name="connsiteX12059" fmla="*/ 2136069 w 6610536"/>
              <a:gd name="connsiteY12059" fmla="*/ 1160083 h 6610536"/>
              <a:gd name="connsiteX12060" fmla="*/ 2138724 w 6610536"/>
              <a:gd name="connsiteY12060" fmla="*/ 1166545 h 6610536"/>
              <a:gd name="connsiteX12061" fmla="*/ 2256583 w 6610536"/>
              <a:gd name="connsiteY12061" fmla="*/ 1048685 h 6610536"/>
              <a:gd name="connsiteX12062" fmla="*/ 2250833 w 6610536"/>
              <a:gd name="connsiteY12062" fmla="*/ 1048306 h 6610536"/>
              <a:gd name="connsiteX12063" fmla="*/ 2242493 w 6610536"/>
              <a:gd name="connsiteY12063" fmla="*/ 1047639 h 6610536"/>
              <a:gd name="connsiteX12064" fmla="*/ 2234811 w 6610536"/>
              <a:gd name="connsiteY12064" fmla="*/ 1046723 h 6610536"/>
              <a:gd name="connsiteX12065" fmla="*/ 2227148 w 6610536"/>
              <a:gd name="connsiteY12065" fmla="*/ 1045381 h 6610536"/>
              <a:gd name="connsiteX12066" fmla="*/ 2219712 w 6610536"/>
              <a:gd name="connsiteY12066" fmla="*/ 1043811 h 6610536"/>
              <a:gd name="connsiteX12067" fmla="*/ 2212748 w 6610536"/>
              <a:gd name="connsiteY12067" fmla="*/ 1041359 h 6610536"/>
              <a:gd name="connsiteX12068" fmla="*/ 2209162 w 6610536"/>
              <a:gd name="connsiteY12068" fmla="*/ 1040031 h 6610536"/>
              <a:gd name="connsiteX12069" fmla="*/ 2206462 w 6610536"/>
              <a:gd name="connsiteY12069" fmla="*/ 1038232 h 6610536"/>
              <a:gd name="connsiteX12070" fmla="*/ 2204167 w 6610536"/>
              <a:gd name="connsiteY12070" fmla="*/ 1036841 h 6610536"/>
              <a:gd name="connsiteX12071" fmla="*/ 2202734 w 6610536"/>
              <a:gd name="connsiteY12071" fmla="*/ 1035408 h 6610536"/>
              <a:gd name="connsiteX12072" fmla="*/ 2202141 w 6610536"/>
              <a:gd name="connsiteY12072" fmla="*/ 1034364 h 6610536"/>
              <a:gd name="connsiteX12073" fmla="*/ 2201344 w 6610536"/>
              <a:gd name="connsiteY12073" fmla="*/ 1033114 h 6610536"/>
              <a:gd name="connsiteX12074" fmla="*/ 2201632 w 6610536"/>
              <a:gd name="connsiteY12074" fmla="*/ 1031600 h 6610536"/>
              <a:gd name="connsiteX12075" fmla="*/ 2201696 w 6610536"/>
              <a:gd name="connsiteY12075" fmla="*/ 1030307 h 6610536"/>
              <a:gd name="connsiteX12076" fmla="*/ 2202681 w 6610536"/>
              <a:gd name="connsiteY12076" fmla="*/ 1027683 h 6610536"/>
              <a:gd name="connsiteX12077" fmla="*/ 2203484 w 6610536"/>
              <a:gd name="connsiteY12077" fmla="*/ 1024424 h 6610536"/>
              <a:gd name="connsiteX12078" fmla="*/ 2203343 w 6610536"/>
              <a:gd name="connsiteY12078" fmla="*/ 1022928 h 6610536"/>
              <a:gd name="connsiteX12079" fmla="*/ 2203447 w 6610536"/>
              <a:gd name="connsiteY12079" fmla="*/ 1020777 h 6610536"/>
              <a:gd name="connsiteX12080" fmla="*/ 2202692 w 6610536"/>
              <a:gd name="connsiteY12080" fmla="*/ 1018667 h 6610536"/>
              <a:gd name="connsiteX12081" fmla="*/ 2201956 w 6610536"/>
              <a:gd name="connsiteY12081" fmla="*/ 1016126 h 6610536"/>
              <a:gd name="connsiteX12082" fmla="*/ 2200566 w 6610536"/>
              <a:gd name="connsiteY12082" fmla="*/ 1013833 h 6610536"/>
              <a:gd name="connsiteX12083" fmla="*/ 2198561 w 6610536"/>
              <a:gd name="connsiteY12083" fmla="*/ 1010926 h 6610536"/>
              <a:gd name="connsiteX12084" fmla="*/ 2195469 w 6610536"/>
              <a:gd name="connsiteY12084" fmla="*/ 1008287 h 6610536"/>
              <a:gd name="connsiteX12085" fmla="*/ 2192357 w 6610536"/>
              <a:gd name="connsiteY12085" fmla="*/ 1006076 h 6610536"/>
              <a:gd name="connsiteX12086" fmla="*/ 2188568 w 6610536"/>
              <a:gd name="connsiteY12086" fmla="*/ 1004543 h 6610536"/>
              <a:gd name="connsiteX12087" fmla="*/ 2184574 w 6610536"/>
              <a:gd name="connsiteY12087" fmla="*/ 1002805 h 6610536"/>
              <a:gd name="connsiteX12088" fmla="*/ 2175888 w 6610536"/>
              <a:gd name="connsiteY12088" fmla="*/ 1000439 h 6610536"/>
              <a:gd name="connsiteX12089" fmla="*/ 2167858 w 6610536"/>
              <a:gd name="connsiteY12089" fmla="*/ 997826 h 6610536"/>
              <a:gd name="connsiteX12090" fmla="*/ 2163639 w 6610536"/>
              <a:gd name="connsiteY12090" fmla="*/ 996313 h 6610536"/>
              <a:gd name="connsiteX12091" fmla="*/ 2159645 w 6610536"/>
              <a:gd name="connsiteY12091" fmla="*/ 994575 h 6610536"/>
              <a:gd name="connsiteX12092" fmla="*/ 2156533 w 6610536"/>
              <a:gd name="connsiteY12092" fmla="*/ 992366 h 6610536"/>
              <a:gd name="connsiteX12093" fmla="*/ 2153441 w 6610536"/>
              <a:gd name="connsiteY12093" fmla="*/ 989726 h 6610536"/>
              <a:gd name="connsiteX12094" fmla="*/ 2152234 w 6610536"/>
              <a:gd name="connsiteY12094" fmla="*/ 988067 h 6610536"/>
              <a:gd name="connsiteX12095" fmla="*/ 2151457 w 6610536"/>
              <a:gd name="connsiteY12095" fmla="*/ 986388 h 6610536"/>
              <a:gd name="connsiteX12096" fmla="*/ 2150702 w 6610536"/>
              <a:gd name="connsiteY12096" fmla="*/ 984279 h 6610536"/>
              <a:gd name="connsiteX12097" fmla="*/ 2149945 w 6610536"/>
              <a:gd name="connsiteY12097" fmla="*/ 982168 h 6610536"/>
              <a:gd name="connsiteX12098" fmla="*/ 2149191 w 6610536"/>
              <a:gd name="connsiteY12098" fmla="*/ 980060 h 6610536"/>
              <a:gd name="connsiteX12099" fmla="*/ 2149315 w 6610536"/>
              <a:gd name="connsiteY12099" fmla="*/ 977478 h 6610536"/>
              <a:gd name="connsiteX12100" fmla="*/ 2149441 w 6610536"/>
              <a:gd name="connsiteY12100" fmla="*/ 974895 h 6610536"/>
              <a:gd name="connsiteX12101" fmla="*/ 2149814 w 6610536"/>
              <a:gd name="connsiteY12101" fmla="*/ 971656 h 6610536"/>
              <a:gd name="connsiteX12102" fmla="*/ 2151845 w 6610536"/>
              <a:gd name="connsiteY12102" fmla="*/ 969626 h 6610536"/>
              <a:gd name="connsiteX12103" fmla="*/ 2154059 w 6610536"/>
              <a:gd name="connsiteY12103" fmla="*/ 968229 h 6610536"/>
              <a:gd name="connsiteX12104" fmla="*/ 2156273 w 6610536"/>
              <a:gd name="connsiteY12104" fmla="*/ 966835 h 6610536"/>
              <a:gd name="connsiteX12105" fmla="*/ 2158467 w 6610536"/>
              <a:gd name="connsiteY12105" fmla="*/ 965869 h 6610536"/>
              <a:gd name="connsiteX12106" fmla="*/ 2160210 w 6610536"/>
              <a:gd name="connsiteY12106" fmla="*/ 965356 h 6610536"/>
              <a:gd name="connsiteX12107" fmla="*/ 2162362 w 6610536"/>
              <a:gd name="connsiteY12107" fmla="*/ 965250 h 6610536"/>
              <a:gd name="connsiteX12108" fmla="*/ 2164084 w 6610536"/>
              <a:gd name="connsiteY12108" fmla="*/ 965167 h 6610536"/>
              <a:gd name="connsiteX12109" fmla="*/ 2166439 w 6610536"/>
              <a:gd name="connsiteY12109" fmla="*/ 965267 h 6610536"/>
              <a:gd name="connsiteX12110" fmla="*/ 2167915 w 6610536"/>
              <a:gd name="connsiteY12110" fmla="*/ 965838 h 6610536"/>
              <a:gd name="connsiteX12111" fmla="*/ 2169592 w 6610536"/>
              <a:gd name="connsiteY12111" fmla="*/ 966615 h 6610536"/>
              <a:gd name="connsiteX12112" fmla="*/ 2173361 w 6610536"/>
              <a:gd name="connsiteY12112" fmla="*/ 968577 h 6610536"/>
              <a:gd name="connsiteX12113" fmla="*/ 2176656 w 6610536"/>
              <a:gd name="connsiteY12113" fmla="*/ 971422 h 6610536"/>
              <a:gd name="connsiteX12114" fmla="*/ 2180136 w 6610536"/>
              <a:gd name="connsiteY12114" fmla="*/ 974903 h 6610536"/>
              <a:gd name="connsiteX12115" fmla="*/ 2183165 w 6610536"/>
              <a:gd name="connsiteY12115" fmla="*/ 978833 h 6610536"/>
              <a:gd name="connsiteX12116" fmla="*/ 2185968 w 6610536"/>
              <a:gd name="connsiteY12116" fmla="*/ 982991 h 6610536"/>
              <a:gd name="connsiteX12117" fmla="*/ 2192005 w 6610536"/>
              <a:gd name="connsiteY12117" fmla="*/ 991283 h 6610536"/>
              <a:gd name="connsiteX12118" fmla="*/ 2197610 w 6610536"/>
              <a:gd name="connsiteY12118" fmla="*/ 999596 h 6610536"/>
              <a:gd name="connsiteX12119" fmla="*/ 2200455 w 6610536"/>
              <a:gd name="connsiteY12119" fmla="*/ 1002891 h 6610536"/>
              <a:gd name="connsiteX12120" fmla="*/ 2203299 w 6610536"/>
              <a:gd name="connsiteY12120" fmla="*/ 1006187 h 6610536"/>
              <a:gd name="connsiteX12121" fmla="*/ 2207025 w 6610536"/>
              <a:gd name="connsiteY12121" fmla="*/ 1009011 h 6610536"/>
              <a:gd name="connsiteX12122" fmla="*/ 2210364 w 6610536"/>
              <a:gd name="connsiteY12122" fmla="*/ 1010995 h 6610536"/>
              <a:gd name="connsiteX12123" fmla="*/ 2214357 w 6610536"/>
              <a:gd name="connsiteY12123" fmla="*/ 1012733 h 6610536"/>
              <a:gd name="connsiteX12124" fmla="*/ 2218598 w 6610536"/>
              <a:gd name="connsiteY12124" fmla="*/ 1013814 h 6610536"/>
              <a:gd name="connsiteX12125" fmla="*/ 2223063 w 6610536"/>
              <a:gd name="connsiteY12125" fmla="*/ 1014671 h 6610536"/>
              <a:gd name="connsiteX12126" fmla="*/ 2227120 w 6610536"/>
              <a:gd name="connsiteY12126" fmla="*/ 1015116 h 6610536"/>
              <a:gd name="connsiteX12127" fmla="*/ 2236073 w 6610536"/>
              <a:gd name="connsiteY12127" fmla="*/ 1016397 h 6610536"/>
              <a:gd name="connsiteX12128" fmla="*/ 2240970 w 6610536"/>
              <a:gd name="connsiteY12128" fmla="*/ 1017232 h 6610536"/>
              <a:gd name="connsiteX12129" fmla="*/ 2245642 w 6610536"/>
              <a:gd name="connsiteY12129" fmla="*/ 1018292 h 6610536"/>
              <a:gd name="connsiteX12130" fmla="*/ 2249882 w 6610536"/>
              <a:gd name="connsiteY12130" fmla="*/ 1019373 h 6610536"/>
              <a:gd name="connsiteX12131" fmla="*/ 2254285 w 6610536"/>
              <a:gd name="connsiteY12131" fmla="*/ 1021520 h 6610536"/>
              <a:gd name="connsiteX12132" fmla="*/ 2258689 w 6610536"/>
              <a:gd name="connsiteY12132" fmla="*/ 1023667 h 6610536"/>
              <a:gd name="connsiteX12133" fmla="*/ 2263049 w 6610536"/>
              <a:gd name="connsiteY12133" fmla="*/ 1026675 h 6610536"/>
              <a:gd name="connsiteX12134" fmla="*/ 2267595 w 6610536"/>
              <a:gd name="connsiteY12134" fmla="*/ 1030316 h 6610536"/>
              <a:gd name="connsiteX12135" fmla="*/ 2270665 w 6610536"/>
              <a:gd name="connsiteY12135" fmla="*/ 1034603 h 661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</a:cxnLst>
            <a:rect l="l" t="t" r="r" b="b"/>
            <a:pathLst>
              <a:path w="6610536" h="6610536">
                <a:moveTo>
                  <a:pt x="2803444" y="6307802"/>
                </a:moveTo>
                <a:lnTo>
                  <a:pt x="2810559" y="6310317"/>
                </a:lnTo>
                <a:lnTo>
                  <a:pt x="2813942" y="6312047"/>
                </a:lnTo>
                <a:lnTo>
                  <a:pt x="2817022" y="6313477"/>
                </a:lnTo>
                <a:lnTo>
                  <a:pt x="2820092" y="6315220"/>
                </a:lnTo>
                <a:lnTo>
                  <a:pt x="2822820" y="6317598"/>
                </a:lnTo>
                <a:lnTo>
                  <a:pt x="2825562" y="6319665"/>
                </a:lnTo>
                <a:lnTo>
                  <a:pt x="2827967" y="6322363"/>
                </a:lnTo>
                <a:lnTo>
                  <a:pt x="2830054" y="6325076"/>
                </a:lnTo>
                <a:lnTo>
                  <a:pt x="2831505" y="6328124"/>
                </a:lnTo>
                <a:lnTo>
                  <a:pt x="2833254" y="6331473"/>
                </a:lnTo>
                <a:lnTo>
                  <a:pt x="2834050" y="6335168"/>
                </a:lnTo>
                <a:lnTo>
                  <a:pt x="2835147" y="6339163"/>
                </a:lnTo>
                <a:lnTo>
                  <a:pt x="2835615" y="6343180"/>
                </a:lnTo>
                <a:lnTo>
                  <a:pt x="2835733" y="6348145"/>
                </a:lnTo>
                <a:lnTo>
                  <a:pt x="2835537" y="6353122"/>
                </a:lnTo>
                <a:lnTo>
                  <a:pt x="2829191" y="6354925"/>
                </a:lnTo>
                <a:lnTo>
                  <a:pt x="2823838" y="6355446"/>
                </a:lnTo>
                <a:lnTo>
                  <a:pt x="2818823" y="6355334"/>
                </a:lnTo>
                <a:lnTo>
                  <a:pt x="2814786" y="6354252"/>
                </a:lnTo>
                <a:lnTo>
                  <a:pt x="2811380" y="6353143"/>
                </a:lnTo>
                <a:lnTo>
                  <a:pt x="2808636" y="6351078"/>
                </a:lnTo>
                <a:lnTo>
                  <a:pt x="2806235" y="6348376"/>
                </a:lnTo>
                <a:lnTo>
                  <a:pt x="2804483" y="6345029"/>
                </a:lnTo>
                <a:lnTo>
                  <a:pt x="2803363" y="6341658"/>
                </a:lnTo>
                <a:lnTo>
                  <a:pt x="2802253" y="6337975"/>
                </a:lnTo>
                <a:lnTo>
                  <a:pt x="2801808" y="6333334"/>
                </a:lnTo>
                <a:lnTo>
                  <a:pt x="2801678" y="6328680"/>
                </a:lnTo>
                <a:lnTo>
                  <a:pt x="2801875" y="6323704"/>
                </a:lnTo>
                <a:lnTo>
                  <a:pt x="2802397" y="6318403"/>
                </a:lnTo>
                <a:close/>
                <a:moveTo>
                  <a:pt x="3816352" y="6199154"/>
                </a:moveTo>
                <a:lnTo>
                  <a:pt x="3816582" y="6199510"/>
                </a:lnTo>
                <a:lnTo>
                  <a:pt x="3818259" y="6203082"/>
                </a:lnTo>
                <a:lnTo>
                  <a:pt x="3822388" y="6213531"/>
                </a:lnTo>
                <a:lnTo>
                  <a:pt x="3827076" y="6225172"/>
                </a:lnTo>
                <a:lnTo>
                  <a:pt x="3829589" y="6230529"/>
                </a:lnTo>
                <a:lnTo>
                  <a:pt x="3832748" y="6234953"/>
                </a:lnTo>
                <a:lnTo>
                  <a:pt x="3835332" y="6238490"/>
                </a:lnTo>
                <a:lnTo>
                  <a:pt x="3838513" y="6242306"/>
                </a:lnTo>
                <a:lnTo>
                  <a:pt x="3846366" y="6250485"/>
                </a:lnTo>
                <a:lnTo>
                  <a:pt x="3847534" y="6251654"/>
                </a:lnTo>
                <a:lnTo>
                  <a:pt x="3846601" y="6251464"/>
                </a:lnTo>
                <a:lnTo>
                  <a:pt x="3843172" y="6251195"/>
                </a:lnTo>
                <a:lnTo>
                  <a:pt x="3839991" y="6250271"/>
                </a:lnTo>
                <a:lnTo>
                  <a:pt x="3837035" y="6249121"/>
                </a:lnTo>
                <a:lnTo>
                  <a:pt x="3833854" y="6248197"/>
                </a:lnTo>
                <a:lnTo>
                  <a:pt x="3830939" y="6246185"/>
                </a:lnTo>
                <a:lnTo>
                  <a:pt x="3828229" y="6244378"/>
                </a:lnTo>
                <a:lnTo>
                  <a:pt x="3825108" y="6242160"/>
                </a:lnTo>
                <a:lnTo>
                  <a:pt x="3822398" y="6240352"/>
                </a:lnTo>
                <a:lnTo>
                  <a:pt x="3819935" y="6237890"/>
                </a:lnTo>
                <a:lnTo>
                  <a:pt x="3817718" y="6234769"/>
                </a:lnTo>
                <a:lnTo>
                  <a:pt x="3815068" y="6231669"/>
                </a:lnTo>
                <a:lnTo>
                  <a:pt x="3812830" y="6228979"/>
                </a:lnTo>
                <a:lnTo>
                  <a:pt x="3808867" y="6221857"/>
                </a:lnTo>
                <a:lnTo>
                  <a:pt x="3805151" y="6214076"/>
                </a:lnTo>
                <a:lnTo>
                  <a:pt x="3801885" y="6205845"/>
                </a:lnTo>
                <a:lnTo>
                  <a:pt x="3808720" y="6202294"/>
                </a:lnTo>
                <a:close/>
                <a:moveTo>
                  <a:pt x="2385543" y="6146811"/>
                </a:moveTo>
                <a:lnTo>
                  <a:pt x="2387288" y="6149199"/>
                </a:lnTo>
                <a:lnTo>
                  <a:pt x="2389543" y="6153349"/>
                </a:lnTo>
                <a:lnTo>
                  <a:pt x="2391469" y="6158118"/>
                </a:lnTo>
                <a:lnTo>
                  <a:pt x="2392487" y="6162922"/>
                </a:lnTo>
                <a:lnTo>
                  <a:pt x="2392879" y="6168357"/>
                </a:lnTo>
                <a:lnTo>
                  <a:pt x="2392639" y="6174423"/>
                </a:lnTo>
                <a:lnTo>
                  <a:pt x="2392205" y="6177771"/>
                </a:lnTo>
                <a:lnTo>
                  <a:pt x="2391769" y="6181120"/>
                </a:lnTo>
                <a:lnTo>
                  <a:pt x="2390656" y="6181582"/>
                </a:lnTo>
                <a:lnTo>
                  <a:pt x="2390289" y="6179974"/>
                </a:lnTo>
                <a:lnTo>
                  <a:pt x="2388630" y="6171995"/>
                </a:lnTo>
                <a:lnTo>
                  <a:pt x="2387424" y="6163566"/>
                </a:lnTo>
                <a:lnTo>
                  <a:pt x="2386636" y="6155555"/>
                </a:lnTo>
                <a:lnTo>
                  <a:pt x="2385641" y="6147334"/>
                </a:lnTo>
                <a:close/>
                <a:moveTo>
                  <a:pt x="2216927" y="6145477"/>
                </a:moveTo>
                <a:lnTo>
                  <a:pt x="2217944" y="6147099"/>
                </a:lnTo>
                <a:lnTo>
                  <a:pt x="2224344" y="6157073"/>
                </a:lnTo>
                <a:lnTo>
                  <a:pt x="2227117" y="6162078"/>
                </a:lnTo>
                <a:lnTo>
                  <a:pt x="2230093" y="6167289"/>
                </a:lnTo>
                <a:lnTo>
                  <a:pt x="2232011" y="6172331"/>
                </a:lnTo>
                <a:lnTo>
                  <a:pt x="2233704" y="6177596"/>
                </a:lnTo>
                <a:lnTo>
                  <a:pt x="2222352" y="6183217"/>
                </a:lnTo>
                <a:lnTo>
                  <a:pt x="2216832" y="6185686"/>
                </a:lnTo>
                <a:lnTo>
                  <a:pt x="2216544" y="6178055"/>
                </a:lnTo>
                <a:lnTo>
                  <a:pt x="2216247" y="6170153"/>
                </a:lnTo>
                <a:lnTo>
                  <a:pt x="2216255" y="6162239"/>
                </a:lnTo>
                <a:lnTo>
                  <a:pt x="2216892" y="6146083"/>
                </a:lnTo>
                <a:close/>
                <a:moveTo>
                  <a:pt x="2218998" y="6115867"/>
                </a:moveTo>
                <a:lnTo>
                  <a:pt x="2221978" y="6117576"/>
                </a:lnTo>
                <a:lnTo>
                  <a:pt x="2225554" y="6119565"/>
                </a:lnTo>
                <a:lnTo>
                  <a:pt x="2225938" y="6119837"/>
                </a:lnTo>
                <a:lnTo>
                  <a:pt x="2225501" y="6120713"/>
                </a:lnTo>
                <a:lnTo>
                  <a:pt x="2223211" y="6124228"/>
                </a:lnTo>
                <a:lnTo>
                  <a:pt x="2220941" y="6127319"/>
                </a:lnTo>
                <a:lnTo>
                  <a:pt x="2218243" y="6130427"/>
                </a:lnTo>
                <a:lnTo>
                  <a:pt x="2217780" y="6131041"/>
                </a:lnTo>
                <a:lnTo>
                  <a:pt x="2217811" y="6130522"/>
                </a:lnTo>
                <a:close/>
                <a:moveTo>
                  <a:pt x="4534065" y="6044894"/>
                </a:moveTo>
                <a:lnTo>
                  <a:pt x="4536355" y="6047489"/>
                </a:lnTo>
                <a:lnTo>
                  <a:pt x="4538760" y="6051639"/>
                </a:lnTo>
                <a:lnTo>
                  <a:pt x="4540962" y="6055583"/>
                </a:lnTo>
                <a:lnTo>
                  <a:pt x="4541526" y="6057887"/>
                </a:lnTo>
                <a:lnTo>
                  <a:pt x="4541885" y="6059985"/>
                </a:lnTo>
                <a:lnTo>
                  <a:pt x="4542243" y="6062088"/>
                </a:lnTo>
                <a:lnTo>
                  <a:pt x="4542179" y="6064199"/>
                </a:lnTo>
                <a:lnTo>
                  <a:pt x="4541692" y="6066324"/>
                </a:lnTo>
                <a:lnTo>
                  <a:pt x="4541544" y="6067549"/>
                </a:lnTo>
                <a:lnTo>
                  <a:pt x="4539357" y="6063384"/>
                </a:lnTo>
                <a:lnTo>
                  <a:pt x="4536891" y="6056517"/>
                </a:lnTo>
                <a:lnTo>
                  <a:pt x="4535337" y="6049613"/>
                </a:lnTo>
                <a:close/>
                <a:moveTo>
                  <a:pt x="2344130" y="5979207"/>
                </a:moveTo>
                <a:lnTo>
                  <a:pt x="2351975" y="5979504"/>
                </a:lnTo>
                <a:lnTo>
                  <a:pt x="2360706" y="5980372"/>
                </a:lnTo>
                <a:lnTo>
                  <a:pt x="2363102" y="5980883"/>
                </a:lnTo>
                <a:lnTo>
                  <a:pt x="2364556" y="5982339"/>
                </a:lnTo>
                <a:lnTo>
                  <a:pt x="2366337" y="5983177"/>
                </a:lnTo>
                <a:lnTo>
                  <a:pt x="2368106" y="5984319"/>
                </a:lnTo>
                <a:lnTo>
                  <a:pt x="2370685" y="5987851"/>
                </a:lnTo>
                <a:lnTo>
                  <a:pt x="2372963" y="5991395"/>
                </a:lnTo>
                <a:lnTo>
                  <a:pt x="2374612" y="5995569"/>
                </a:lnTo>
                <a:lnTo>
                  <a:pt x="2375426" y="5997795"/>
                </a:lnTo>
                <a:lnTo>
                  <a:pt x="2375033" y="5998052"/>
                </a:lnTo>
                <a:lnTo>
                  <a:pt x="2368891" y="6001721"/>
                </a:lnTo>
                <a:lnTo>
                  <a:pt x="2363215" y="6004512"/>
                </a:lnTo>
                <a:lnTo>
                  <a:pt x="2357571" y="6006448"/>
                </a:lnTo>
                <a:lnTo>
                  <a:pt x="2351532" y="6007542"/>
                </a:lnTo>
                <a:lnTo>
                  <a:pt x="2348718" y="6008296"/>
                </a:lnTo>
                <a:lnTo>
                  <a:pt x="2345716" y="6008414"/>
                </a:lnTo>
                <a:lnTo>
                  <a:pt x="2342936" y="6008309"/>
                </a:lnTo>
                <a:lnTo>
                  <a:pt x="2339951" y="6007998"/>
                </a:lnTo>
                <a:lnTo>
                  <a:pt x="2337188" y="6007466"/>
                </a:lnTo>
                <a:lnTo>
                  <a:pt x="2334219" y="6006725"/>
                </a:lnTo>
                <a:lnTo>
                  <a:pt x="2331473" y="6005763"/>
                </a:lnTo>
                <a:lnTo>
                  <a:pt x="2328522" y="6004594"/>
                </a:lnTo>
                <a:lnTo>
                  <a:pt x="2325587" y="6002996"/>
                </a:lnTo>
                <a:lnTo>
                  <a:pt x="2322873" y="6001176"/>
                </a:lnTo>
                <a:lnTo>
                  <a:pt x="2319939" y="5999577"/>
                </a:lnTo>
                <a:lnTo>
                  <a:pt x="2317243" y="5997329"/>
                </a:lnTo>
                <a:lnTo>
                  <a:pt x="2318294" y="6003282"/>
                </a:lnTo>
                <a:lnTo>
                  <a:pt x="2318264" y="6009494"/>
                </a:lnTo>
                <a:lnTo>
                  <a:pt x="2317598" y="6015517"/>
                </a:lnTo>
                <a:lnTo>
                  <a:pt x="2316092" y="6021145"/>
                </a:lnTo>
                <a:lnTo>
                  <a:pt x="2314603" y="6026341"/>
                </a:lnTo>
                <a:lnTo>
                  <a:pt x="2311827" y="6031590"/>
                </a:lnTo>
                <a:lnTo>
                  <a:pt x="2308638" y="6036427"/>
                </a:lnTo>
                <a:lnTo>
                  <a:pt x="2305244" y="6041057"/>
                </a:lnTo>
                <a:lnTo>
                  <a:pt x="2301230" y="6045070"/>
                </a:lnTo>
                <a:lnTo>
                  <a:pt x="2296584" y="6048893"/>
                </a:lnTo>
                <a:lnTo>
                  <a:pt x="2291713" y="6052939"/>
                </a:lnTo>
                <a:lnTo>
                  <a:pt x="2286655" y="6056350"/>
                </a:lnTo>
                <a:lnTo>
                  <a:pt x="2281182" y="6059350"/>
                </a:lnTo>
                <a:lnTo>
                  <a:pt x="2275281" y="6062365"/>
                </a:lnTo>
                <a:lnTo>
                  <a:pt x="2269193" y="6064745"/>
                </a:lnTo>
                <a:lnTo>
                  <a:pt x="2263103" y="6067128"/>
                </a:lnTo>
                <a:lnTo>
                  <a:pt x="2256585" y="6069526"/>
                </a:lnTo>
                <a:lnTo>
                  <a:pt x="2256247" y="6069593"/>
                </a:lnTo>
                <a:lnTo>
                  <a:pt x="2256272" y="6068976"/>
                </a:lnTo>
                <a:lnTo>
                  <a:pt x="2257188" y="6061066"/>
                </a:lnTo>
                <a:lnTo>
                  <a:pt x="2258080" y="6053764"/>
                </a:lnTo>
                <a:lnTo>
                  <a:pt x="2258973" y="6046462"/>
                </a:lnTo>
                <a:lnTo>
                  <a:pt x="2260738" y="6040031"/>
                </a:lnTo>
                <a:lnTo>
                  <a:pt x="2262200" y="6033616"/>
                </a:lnTo>
                <a:lnTo>
                  <a:pt x="2263952" y="6027490"/>
                </a:lnTo>
                <a:lnTo>
                  <a:pt x="2266285" y="6021949"/>
                </a:lnTo>
                <a:lnTo>
                  <a:pt x="2268306" y="6016720"/>
                </a:lnTo>
                <a:lnTo>
                  <a:pt x="2270918" y="6011772"/>
                </a:lnTo>
                <a:lnTo>
                  <a:pt x="2274427" y="6007092"/>
                </a:lnTo>
                <a:lnTo>
                  <a:pt x="2277622" y="6002727"/>
                </a:lnTo>
                <a:lnTo>
                  <a:pt x="2281095" y="5998956"/>
                </a:lnTo>
                <a:lnTo>
                  <a:pt x="2283326" y="5996881"/>
                </a:lnTo>
                <a:lnTo>
                  <a:pt x="2285554" y="5997291"/>
                </a:lnTo>
                <a:lnTo>
                  <a:pt x="2289791" y="5998410"/>
                </a:lnTo>
                <a:lnTo>
                  <a:pt x="2289085" y="5994583"/>
                </a:lnTo>
                <a:lnTo>
                  <a:pt x="2288807" y="5992568"/>
                </a:lnTo>
                <a:lnTo>
                  <a:pt x="2289216" y="5992276"/>
                </a:lnTo>
                <a:lnTo>
                  <a:pt x="2293864" y="5989368"/>
                </a:lnTo>
                <a:lnTo>
                  <a:pt x="2298802" y="5986750"/>
                </a:lnTo>
                <a:lnTo>
                  <a:pt x="2304008" y="5985031"/>
                </a:lnTo>
                <a:lnTo>
                  <a:pt x="2309528" y="5982996"/>
                </a:lnTo>
                <a:lnTo>
                  <a:pt x="2315920" y="5981835"/>
                </a:lnTo>
                <a:lnTo>
                  <a:pt x="2322022" y="5980384"/>
                </a:lnTo>
                <a:lnTo>
                  <a:pt x="2328996" y="5979805"/>
                </a:lnTo>
                <a:lnTo>
                  <a:pt x="2336260" y="5979518"/>
                </a:lnTo>
                <a:close/>
                <a:moveTo>
                  <a:pt x="4554493" y="5978303"/>
                </a:moveTo>
                <a:lnTo>
                  <a:pt x="4556342" y="5980531"/>
                </a:lnTo>
                <a:lnTo>
                  <a:pt x="4557586" y="5982197"/>
                </a:lnTo>
                <a:lnTo>
                  <a:pt x="4558613" y="5984495"/>
                </a:lnTo>
                <a:lnTo>
                  <a:pt x="4559009" y="5987007"/>
                </a:lnTo>
                <a:lnTo>
                  <a:pt x="4558987" y="5989524"/>
                </a:lnTo>
                <a:lnTo>
                  <a:pt x="4558968" y="5991622"/>
                </a:lnTo>
                <a:lnTo>
                  <a:pt x="4557458" y="5996038"/>
                </a:lnTo>
                <a:lnTo>
                  <a:pt x="4556582" y="6000240"/>
                </a:lnTo>
                <a:lnTo>
                  <a:pt x="4556139" y="6002761"/>
                </a:lnTo>
                <a:lnTo>
                  <a:pt x="4555909" y="6005070"/>
                </a:lnTo>
                <a:lnTo>
                  <a:pt x="4555677" y="6007378"/>
                </a:lnTo>
                <a:lnTo>
                  <a:pt x="4556497" y="6009467"/>
                </a:lnTo>
                <a:lnTo>
                  <a:pt x="4556073" y="6009891"/>
                </a:lnTo>
                <a:lnTo>
                  <a:pt x="4555651" y="6010313"/>
                </a:lnTo>
                <a:lnTo>
                  <a:pt x="4553978" y="6009910"/>
                </a:lnTo>
                <a:lnTo>
                  <a:pt x="4552513" y="6009295"/>
                </a:lnTo>
                <a:lnTo>
                  <a:pt x="4550433" y="6007636"/>
                </a:lnTo>
                <a:lnTo>
                  <a:pt x="4548148" y="6005350"/>
                </a:lnTo>
                <a:lnTo>
                  <a:pt x="4545862" y="6003064"/>
                </a:lnTo>
                <a:lnTo>
                  <a:pt x="4543579" y="6000361"/>
                </a:lnTo>
                <a:lnTo>
                  <a:pt x="4541509" y="5997442"/>
                </a:lnTo>
                <a:lnTo>
                  <a:pt x="4540074" y="5993891"/>
                </a:lnTo>
                <a:lnTo>
                  <a:pt x="4538426" y="5990550"/>
                </a:lnTo>
                <a:lnTo>
                  <a:pt x="4538038" y="5987199"/>
                </a:lnTo>
                <a:lnTo>
                  <a:pt x="4538068" y="5983844"/>
                </a:lnTo>
                <a:lnTo>
                  <a:pt x="4538081" y="5982585"/>
                </a:lnTo>
                <a:lnTo>
                  <a:pt x="4538933" y="5980899"/>
                </a:lnTo>
                <a:lnTo>
                  <a:pt x="4539576" y="5979426"/>
                </a:lnTo>
                <a:lnTo>
                  <a:pt x="4539971" y="5978877"/>
                </a:lnTo>
                <a:close/>
                <a:moveTo>
                  <a:pt x="2390026" y="5901695"/>
                </a:moveTo>
                <a:lnTo>
                  <a:pt x="2393750" y="5902447"/>
                </a:lnTo>
                <a:lnTo>
                  <a:pt x="2397439" y="5904098"/>
                </a:lnTo>
                <a:lnTo>
                  <a:pt x="2400489" y="5906071"/>
                </a:lnTo>
                <a:lnTo>
                  <a:pt x="2402914" y="5908071"/>
                </a:lnTo>
                <a:lnTo>
                  <a:pt x="2404977" y="5911282"/>
                </a:lnTo>
                <a:lnTo>
                  <a:pt x="2406737" y="5914205"/>
                </a:lnTo>
                <a:lnTo>
                  <a:pt x="2407547" y="5917465"/>
                </a:lnTo>
                <a:lnTo>
                  <a:pt x="2407956" y="5920474"/>
                </a:lnTo>
                <a:lnTo>
                  <a:pt x="2405801" y="5923606"/>
                </a:lnTo>
                <a:lnTo>
                  <a:pt x="2402373" y="5929095"/>
                </a:lnTo>
                <a:lnTo>
                  <a:pt x="2400874" y="5932142"/>
                </a:lnTo>
                <a:lnTo>
                  <a:pt x="2400880" y="5932144"/>
                </a:lnTo>
                <a:lnTo>
                  <a:pt x="2402956" y="5933775"/>
                </a:lnTo>
                <a:lnTo>
                  <a:pt x="2405016" y="5935836"/>
                </a:lnTo>
                <a:lnTo>
                  <a:pt x="2406930" y="5937750"/>
                </a:lnTo>
                <a:lnTo>
                  <a:pt x="2406313" y="5940858"/>
                </a:lnTo>
                <a:lnTo>
                  <a:pt x="2404905" y="5944804"/>
                </a:lnTo>
                <a:lnTo>
                  <a:pt x="2403184" y="5948764"/>
                </a:lnTo>
                <a:lnTo>
                  <a:pt x="2401476" y="5952422"/>
                </a:lnTo>
                <a:lnTo>
                  <a:pt x="2397704" y="5952870"/>
                </a:lnTo>
                <a:lnTo>
                  <a:pt x="2393631" y="5953031"/>
                </a:lnTo>
                <a:lnTo>
                  <a:pt x="2390510" y="5952854"/>
                </a:lnTo>
                <a:lnTo>
                  <a:pt x="2387400" y="5952378"/>
                </a:lnTo>
                <a:lnTo>
                  <a:pt x="2384604" y="5951890"/>
                </a:lnTo>
                <a:lnTo>
                  <a:pt x="2382145" y="5950791"/>
                </a:lnTo>
                <a:lnTo>
                  <a:pt x="2379674" y="5949992"/>
                </a:lnTo>
                <a:lnTo>
                  <a:pt x="2377853" y="5948566"/>
                </a:lnTo>
                <a:lnTo>
                  <a:pt x="2376021" y="5947440"/>
                </a:lnTo>
                <a:lnTo>
                  <a:pt x="2374827" y="5945991"/>
                </a:lnTo>
                <a:lnTo>
                  <a:pt x="2373344" y="5943956"/>
                </a:lnTo>
                <a:lnTo>
                  <a:pt x="2372462" y="5942494"/>
                </a:lnTo>
                <a:lnTo>
                  <a:pt x="2371918" y="5940420"/>
                </a:lnTo>
                <a:lnTo>
                  <a:pt x="2371061" y="5938358"/>
                </a:lnTo>
                <a:lnTo>
                  <a:pt x="2370601" y="5934187"/>
                </a:lnTo>
                <a:lnTo>
                  <a:pt x="2371079" y="5929978"/>
                </a:lnTo>
                <a:lnTo>
                  <a:pt x="2371894" y="5925158"/>
                </a:lnTo>
                <a:lnTo>
                  <a:pt x="2373953" y="5920586"/>
                </a:lnTo>
                <a:lnTo>
                  <a:pt x="2376323" y="5916004"/>
                </a:lnTo>
                <a:lnTo>
                  <a:pt x="2378985" y="5912007"/>
                </a:lnTo>
                <a:lnTo>
                  <a:pt x="2382269" y="5907986"/>
                </a:lnTo>
                <a:lnTo>
                  <a:pt x="2385846" y="5904554"/>
                </a:lnTo>
                <a:close/>
                <a:moveTo>
                  <a:pt x="2487399" y="5851914"/>
                </a:moveTo>
                <a:lnTo>
                  <a:pt x="2488920" y="5852024"/>
                </a:lnTo>
                <a:lnTo>
                  <a:pt x="2491769" y="5855493"/>
                </a:lnTo>
                <a:lnTo>
                  <a:pt x="2490966" y="5856210"/>
                </a:lnTo>
                <a:lnTo>
                  <a:pt x="2490018" y="5858385"/>
                </a:lnTo>
                <a:lnTo>
                  <a:pt x="2489441" y="5858408"/>
                </a:lnTo>
                <a:lnTo>
                  <a:pt x="2488867" y="5858430"/>
                </a:lnTo>
                <a:lnTo>
                  <a:pt x="2488064" y="5856935"/>
                </a:lnTo>
                <a:lnTo>
                  <a:pt x="2487546" y="5855428"/>
                </a:lnTo>
                <a:lnTo>
                  <a:pt x="2487369" y="5852686"/>
                </a:lnTo>
                <a:close/>
                <a:moveTo>
                  <a:pt x="2444119" y="5840514"/>
                </a:moveTo>
                <a:lnTo>
                  <a:pt x="2446336" y="5844341"/>
                </a:lnTo>
                <a:lnTo>
                  <a:pt x="2447660" y="5848204"/>
                </a:lnTo>
                <a:lnTo>
                  <a:pt x="2449246" y="5852959"/>
                </a:lnTo>
                <a:lnTo>
                  <a:pt x="2449945" y="5857750"/>
                </a:lnTo>
                <a:lnTo>
                  <a:pt x="2450631" y="5862841"/>
                </a:lnTo>
                <a:lnTo>
                  <a:pt x="2450429" y="5867969"/>
                </a:lnTo>
                <a:lnTo>
                  <a:pt x="2449932" y="5873108"/>
                </a:lnTo>
                <a:lnTo>
                  <a:pt x="2448555" y="5877980"/>
                </a:lnTo>
                <a:lnTo>
                  <a:pt x="2447192" y="5882552"/>
                </a:lnTo>
                <a:lnTo>
                  <a:pt x="2445924" y="5884710"/>
                </a:lnTo>
                <a:lnTo>
                  <a:pt x="2444669" y="5886565"/>
                </a:lnTo>
                <a:lnTo>
                  <a:pt x="2443411" y="5888422"/>
                </a:lnTo>
                <a:lnTo>
                  <a:pt x="2441873" y="5889988"/>
                </a:lnTo>
                <a:lnTo>
                  <a:pt x="2440047" y="5891265"/>
                </a:lnTo>
                <a:lnTo>
                  <a:pt x="2438210" y="5892843"/>
                </a:lnTo>
                <a:lnTo>
                  <a:pt x="2436102" y="5893829"/>
                </a:lnTo>
                <a:lnTo>
                  <a:pt x="2433695" y="5894828"/>
                </a:lnTo>
                <a:lnTo>
                  <a:pt x="2433475" y="5894866"/>
                </a:lnTo>
                <a:lnTo>
                  <a:pt x="2432135" y="5891091"/>
                </a:lnTo>
                <a:lnTo>
                  <a:pt x="2428185" y="5895572"/>
                </a:lnTo>
                <a:lnTo>
                  <a:pt x="2425984" y="5895434"/>
                </a:lnTo>
                <a:lnTo>
                  <a:pt x="2423035" y="5895249"/>
                </a:lnTo>
                <a:lnTo>
                  <a:pt x="2420109" y="5894460"/>
                </a:lnTo>
                <a:lnTo>
                  <a:pt x="2416590" y="5893696"/>
                </a:lnTo>
                <a:lnTo>
                  <a:pt x="2416023" y="5885588"/>
                </a:lnTo>
                <a:lnTo>
                  <a:pt x="2414815" y="5878709"/>
                </a:lnTo>
                <a:lnTo>
                  <a:pt x="2413870" y="5872723"/>
                </a:lnTo>
                <a:lnTo>
                  <a:pt x="2412922" y="5866738"/>
                </a:lnTo>
                <a:lnTo>
                  <a:pt x="2412840" y="5861321"/>
                </a:lnTo>
                <a:lnTo>
                  <a:pt x="2412947" y="5858606"/>
                </a:lnTo>
                <a:lnTo>
                  <a:pt x="2413362" y="5855580"/>
                </a:lnTo>
                <a:lnTo>
                  <a:pt x="2414382" y="5852225"/>
                </a:lnTo>
                <a:lnTo>
                  <a:pt x="2415401" y="5848873"/>
                </a:lnTo>
                <a:lnTo>
                  <a:pt x="2417013" y="5845498"/>
                </a:lnTo>
                <a:lnTo>
                  <a:pt x="2418648" y="5841518"/>
                </a:lnTo>
                <a:close/>
                <a:moveTo>
                  <a:pt x="3268681" y="5807982"/>
                </a:moveTo>
                <a:lnTo>
                  <a:pt x="3270897" y="5811810"/>
                </a:lnTo>
                <a:lnTo>
                  <a:pt x="3272221" y="5815672"/>
                </a:lnTo>
                <a:lnTo>
                  <a:pt x="3273808" y="5820427"/>
                </a:lnTo>
                <a:lnTo>
                  <a:pt x="3274506" y="5825218"/>
                </a:lnTo>
                <a:lnTo>
                  <a:pt x="3275193" y="5830310"/>
                </a:lnTo>
                <a:lnTo>
                  <a:pt x="3274990" y="5835437"/>
                </a:lnTo>
                <a:lnTo>
                  <a:pt x="3274493" y="5840577"/>
                </a:lnTo>
                <a:lnTo>
                  <a:pt x="3273116" y="5845449"/>
                </a:lnTo>
                <a:lnTo>
                  <a:pt x="3271753" y="5850021"/>
                </a:lnTo>
                <a:lnTo>
                  <a:pt x="3270485" y="5852178"/>
                </a:lnTo>
                <a:lnTo>
                  <a:pt x="3269230" y="5854034"/>
                </a:lnTo>
                <a:lnTo>
                  <a:pt x="3267973" y="5855891"/>
                </a:lnTo>
                <a:lnTo>
                  <a:pt x="3266433" y="5857457"/>
                </a:lnTo>
                <a:lnTo>
                  <a:pt x="3264608" y="5858733"/>
                </a:lnTo>
                <a:lnTo>
                  <a:pt x="3262771" y="5860312"/>
                </a:lnTo>
                <a:lnTo>
                  <a:pt x="3260663" y="5861298"/>
                </a:lnTo>
                <a:lnTo>
                  <a:pt x="3258926" y="5862019"/>
                </a:lnTo>
                <a:lnTo>
                  <a:pt x="3258796" y="5861769"/>
                </a:lnTo>
                <a:lnTo>
                  <a:pt x="3256021" y="5856810"/>
                </a:lnTo>
                <a:lnTo>
                  <a:pt x="3255604" y="5856879"/>
                </a:lnTo>
                <a:lnTo>
                  <a:pt x="3253449" y="5854724"/>
                </a:lnTo>
                <a:lnTo>
                  <a:pt x="3251949" y="5852774"/>
                </a:lnTo>
                <a:lnTo>
                  <a:pt x="3251115" y="5850591"/>
                </a:lnTo>
                <a:lnTo>
                  <a:pt x="3251364" y="5848710"/>
                </a:lnTo>
                <a:lnTo>
                  <a:pt x="3247939" y="5843780"/>
                </a:lnTo>
                <a:lnTo>
                  <a:pt x="3243458" y="5837960"/>
                </a:lnTo>
                <a:lnTo>
                  <a:pt x="3238101" y="5832604"/>
                </a:lnTo>
                <a:lnTo>
                  <a:pt x="3237452" y="5832138"/>
                </a:lnTo>
                <a:lnTo>
                  <a:pt x="3237401" y="5828790"/>
                </a:lnTo>
                <a:lnTo>
                  <a:pt x="3237508" y="5826075"/>
                </a:lnTo>
                <a:lnTo>
                  <a:pt x="3237923" y="5823048"/>
                </a:lnTo>
                <a:lnTo>
                  <a:pt x="3238943" y="5819694"/>
                </a:lnTo>
                <a:lnTo>
                  <a:pt x="3239962" y="5816342"/>
                </a:lnTo>
                <a:lnTo>
                  <a:pt x="3241575" y="5812967"/>
                </a:lnTo>
                <a:lnTo>
                  <a:pt x="3243209" y="5808986"/>
                </a:lnTo>
                <a:close/>
                <a:moveTo>
                  <a:pt x="3328336" y="5790487"/>
                </a:moveTo>
                <a:lnTo>
                  <a:pt x="3330340" y="5790715"/>
                </a:lnTo>
                <a:lnTo>
                  <a:pt x="3332319" y="5791552"/>
                </a:lnTo>
                <a:lnTo>
                  <a:pt x="3334585" y="5792380"/>
                </a:lnTo>
                <a:lnTo>
                  <a:pt x="3334993" y="5796641"/>
                </a:lnTo>
                <a:lnTo>
                  <a:pt x="3335424" y="5800289"/>
                </a:lnTo>
                <a:lnTo>
                  <a:pt x="3335003" y="5803666"/>
                </a:lnTo>
                <a:lnTo>
                  <a:pt x="3334631" y="5805819"/>
                </a:lnTo>
                <a:lnTo>
                  <a:pt x="3333670" y="5808300"/>
                </a:lnTo>
                <a:lnTo>
                  <a:pt x="3332146" y="5810498"/>
                </a:lnTo>
                <a:lnTo>
                  <a:pt x="3330347" y="5812402"/>
                </a:lnTo>
                <a:lnTo>
                  <a:pt x="3328847" y="5813989"/>
                </a:lnTo>
                <a:lnTo>
                  <a:pt x="3324730" y="5816289"/>
                </a:lnTo>
                <a:lnTo>
                  <a:pt x="3321179" y="5818874"/>
                </a:lnTo>
                <a:lnTo>
                  <a:pt x="3319103" y="5820483"/>
                </a:lnTo>
                <a:lnTo>
                  <a:pt x="3317315" y="5822081"/>
                </a:lnTo>
                <a:lnTo>
                  <a:pt x="3315526" y="5823678"/>
                </a:lnTo>
                <a:lnTo>
                  <a:pt x="3314579" y="5825853"/>
                </a:lnTo>
                <a:lnTo>
                  <a:pt x="3314003" y="5825876"/>
                </a:lnTo>
                <a:lnTo>
                  <a:pt x="3313428" y="5825899"/>
                </a:lnTo>
                <a:lnTo>
                  <a:pt x="3312624" y="5824404"/>
                </a:lnTo>
                <a:lnTo>
                  <a:pt x="3312108" y="5822897"/>
                </a:lnTo>
                <a:lnTo>
                  <a:pt x="3311930" y="5820154"/>
                </a:lnTo>
                <a:lnTo>
                  <a:pt x="3312062" y="5816789"/>
                </a:lnTo>
                <a:lnTo>
                  <a:pt x="3312195" y="5813424"/>
                </a:lnTo>
                <a:lnTo>
                  <a:pt x="3312627" y="5809742"/>
                </a:lnTo>
                <a:lnTo>
                  <a:pt x="3313349" y="5806047"/>
                </a:lnTo>
                <a:lnTo>
                  <a:pt x="3314933" y="5802320"/>
                </a:lnTo>
                <a:lnTo>
                  <a:pt x="3316229" y="5798602"/>
                </a:lnTo>
                <a:lnTo>
                  <a:pt x="3318353" y="5795769"/>
                </a:lnTo>
                <a:lnTo>
                  <a:pt x="3320752" y="5793231"/>
                </a:lnTo>
                <a:lnTo>
                  <a:pt x="3321653" y="5792280"/>
                </a:lnTo>
                <a:lnTo>
                  <a:pt x="3323405" y="5791599"/>
                </a:lnTo>
                <a:lnTo>
                  <a:pt x="3324868" y="5790930"/>
                </a:lnTo>
                <a:lnTo>
                  <a:pt x="3326610" y="5790555"/>
                </a:lnTo>
                <a:close/>
                <a:moveTo>
                  <a:pt x="3135828" y="5683015"/>
                </a:moveTo>
                <a:lnTo>
                  <a:pt x="3140288" y="5683131"/>
                </a:lnTo>
                <a:lnTo>
                  <a:pt x="3144414" y="5684130"/>
                </a:lnTo>
                <a:lnTo>
                  <a:pt x="3148542" y="5685129"/>
                </a:lnTo>
                <a:lnTo>
                  <a:pt x="3152037" y="5687026"/>
                </a:lnTo>
                <a:lnTo>
                  <a:pt x="3155522" y="5689212"/>
                </a:lnTo>
                <a:lnTo>
                  <a:pt x="3158101" y="5691726"/>
                </a:lnTo>
                <a:lnTo>
                  <a:pt x="3159224" y="5693425"/>
                </a:lnTo>
                <a:lnTo>
                  <a:pt x="3160348" y="5695125"/>
                </a:lnTo>
                <a:lnTo>
                  <a:pt x="3160885" y="5696556"/>
                </a:lnTo>
                <a:lnTo>
                  <a:pt x="3161401" y="5698570"/>
                </a:lnTo>
                <a:lnTo>
                  <a:pt x="3161918" y="5700584"/>
                </a:lnTo>
                <a:lnTo>
                  <a:pt x="3162123" y="5702901"/>
                </a:lnTo>
                <a:lnTo>
                  <a:pt x="3162032" y="5705228"/>
                </a:lnTo>
                <a:lnTo>
                  <a:pt x="3161940" y="5707557"/>
                </a:lnTo>
                <a:lnTo>
                  <a:pt x="3150866" y="5709155"/>
                </a:lnTo>
                <a:lnTo>
                  <a:pt x="3142166" y="5710952"/>
                </a:lnTo>
                <a:lnTo>
                  <a:pt x="3134693" y="5711828"/>
                </a:lnTo>
                <a:lnTo>
                  <a:pt x="3131414" y="5711956"/>
                </a:lnTo>
                <a:lnTo>
                  <a:pt x="3128732" y="5712063"/>
                </a:lnTo>
                <a:lnTo>
                  <a:pt x="3126073" y="5711587"/>
                </a:lnTo>
                <a:lnTo>
                  <a:pt x="3123746" y="5710225"/>
                </a:lnTo>
                <a:lnTo>
                  <a:pt x="3121420" y="5708865"/>
                </a:lnTo>
                <a:lnTo>
                  <a:pt x="3119128" y="5706631"/>
                </a:lnTo>
                <a:lnTo>
                  <a:pt x="3117456" y="5703791"/>
                </a:lnTo>
                <a:lnTo>
                  <a:pt x="3115518" y="5700090"/>
                </a:lnTo>
                <a:lnTo>
                  <a:pt x="3113305" y="5695818"/>
                </a:lnTo>
                <a:lnTo>
                  <a:pt x="3111128" y="5690674"/>
                </a:lnTo>
                <a:lnTo>
                  <a:pt x="3114498" y="5688216"/>
                </a:lnTo>
                <a:lnTo>
                  <a:pt x="3118441" y="5686317"/>
                </a:lnTo>
                <a:lnTo>
                  <a:pt x="3122361" y="5685001"/>
                </a:lnTo>
                <a:lnTo>
                  <a:pt x="3126877" y="5683660"/>
                </a:lnTo>
                <a:lnTo>
                  <a:pt x="3131359" y="5683191"/>
                </a:lnTo>
                <a:close/>
                <a:moveTo>
                  <a:pt x="2299300" y="5642342"/>
                </a:moveTo>
                <a:lnTo>
                  <a:pt x="2303645" y="5647143"/>
                </a:lnTo>
                <a:lnTo>
                  <a:pt x="2307971" y="5652380"/>
                </a:lnTo>
                <a:lnTo>
                  <a:pt x="2309364" y="5655144"/>
                </a:lnTo>
                <a:lnTo>
                  <a:pt x="2310780" y="5657471"/>
                </a:lnTo>
                <a:lnTo>
                  <a:pt x="2312195" y="5659796"/>
                </a:lnTo>
                <a:lnTo>
                  <a:pt x="2312718" y="5662599"/>
                </a:lnTo>
                <a:lnTo>
                  <a:pt x="2313470" y="5665174"/>
                </a:lnTo>
                <a:lnTo>
                  <a:pt x="2313348" y="5667789"/>
                </a:lnTo>
                <a:lnTo>
                  <a:pt x="2313000" y="5670633"/>
                </a:lnTo>
                <a:lnTo>
                  <a:pt x="2312081" y="5672509"/>
                </a:lnTo>
                <a:lnTo>
                  <a:pt x="2308030" y="5668933"/>
                </a:lnTo>
                <a:lnTo>
                  <a:pt x="2299848" y="5661428"/>
                </a:lnTo>
                <a:lnTo>
                  <a:pt x="2291795" y="5653255"/>
                </a:lnTo>
                <a:lnTo>
                  <a:pt x="2291844" y="5653125"/>
                </a:lnTo>
                <a:lnTo>
                  <a:pt x="2293065" y="5650239"/>
                </a:lnTo>
                <a:lnTo>
                  <a:pt x="2294700" y="5647773"/>
                </a:lnTo>
                <a:lnTo>
                  <a:pt x="2297000" y="5645058"/>
                </a:lnTo>
                <a:close/>
                <a:moveTo>
                  <a:pt x="3304232" y="5594613"/>
                </a:moveTo>
                <a:lnTo>
                  <a:pt x="3306948" y="5594806"/>
                </a:lnTo>
                <a:lnTo>
                  <a:pt x="3310262" y="5595272"/>
                </a:lnTo>
                <a:lnTo>
                  <a:pt x="3312932" y="5596660"/>
                </a:lnTo>
                <a:lnTo>
                  <a:pt x="3315918" y="5597738"/>
                </a:lnTo>
                <a:lnTo>
                  <a:pt x="3318880" y="5599415"/>
                </a:lnTo>
                <a:lnTo>
                  <a:pt x="3321515" y="5601701"/>
                </a:lnTo>
                <a:lnTo>
                  <a:pt x="3324757" y="5603963"/>
                </a:lnTo>
                <a:lnTo>
                  <a:pt x="3327380" y="5606549"/>
                </a:lnTo>
                <a:lnTo>
                  <a:pt x="3329991" y="5609434"/>
                </a:lnTo>
                <a:lnTo>
                  <a:pt x="3332299" y="5612333"/>
                </a:lnTo>
                <a:lnTo>
                  <a:pt x="3332643" y="5612857"/>
                </a:lnTo>
                <a:lnTo>
                  <a:pt x="3333849" y="5613049"/>
                </a:lnTo>
                <a:lnTo>
                  <a:pt x="3339296" y="5613435"/>
                </a:lnTo>
                <a:lnTo>
                  <a:pt x="3344768" y="5613220"/>
                </a:lnTo>
                <a:lnTo>
                  <a:pt x="3349950" y="5612715"/>
                </a:lnTo>
                <a:lnTo>
                  <a:pt x="3355456" y="5611598"/>
                </a:lnTo>
                <a:lnTo>
                  <a:pt x="3366774" y="5609348"/>
                </a:lnTo>
                <a:lnTo>
                  <a:pt x="3378434" y="5606187"/>
                </a:lnTo>
                <a:lnTo>
                  <a:pt x="3385170" y="5604722"/>
                </a:lnTo>
                <a:lnTo>
                  <a:pt x="3392208" y="5603243"/>
                </a:lnTo>
                <a:lnTo>
                  <a:pt x="3399236" y="5602064"/>
                </a:lnTo>
                <a:lnTo>
                  <a:pt x="3407468" y="5601138"/>
                </a:lnTo>
                <a:lnTo>
                  <a:pt x="3404858" y="5605745"/>
                </a:lnTo>
                <a:lnTo>
                  <a:pt x="3402540" y="5610639"/>
                </a:lnTo>
                <a:lnTo>
                  <a:pt x="3400842" y="5615210"/>
                </a:lnTo>
                <a:lnTo>
                  <a:pt x="3399460" y="5619466"/>
                </a:lnTo>
                <a:lnTo>
                  <a:pt x="3398369" y="5624013"/>
                </a:lnTo>
                <a:lnTo>
                  <a:pt x="3397900" y="5628235"/>
                </a:lnTo>
                <a:lnTo>
                  <a:pt x="3397429" y="5632455"/>
                </a:lnTo>
                <a:lnTo>
                  <a:pt x="3397263" y="5636665"/>
                </a:lnTo>
                <a:lnTo>
                  <a:pt x="3397401" y="5640861"/>
                </a:lnTo>
                <a:lnTo>
                  <a:pt x="3398159" y="5644734"/>
                </a:lnTo>
                <a:lnTo>
                  <a:pt x="3399360" y="5652793"/>
                </a:lnTo>
                <a:lnTo>
                  <a:pt x="3400862" y="5660839"/>
                </a:lnTo>
                <a:lnTo>
                  <a:pt x="3402987" y="5668560"/>
                </a:lnTo>
                <a:lnTo>
                  <a:pt x="3404806" y="5676294"/>
                </a:lnTo>
                <a:lnTo>
                  <a:pt x="3406614" y="5684328"/>
                </a:lnTo>
                <a:lnTo>
                  <a:pt x="3407499" y="5692698"/>
                </a:lnTo>
                <a:lnTo>
                  <a:pt x="3407647" y="5696596"/>
                </a:lnTo>
                <a:lnTo>
                  <a:pt x="3407481" y="5700805"/>
                </a:lnTo>
                <a:lnTo>
                  <a:pt x="3407314" y="5705014"/>
                </a:lnTo>
                <a:lnTo>
                  <a:pt x="3406846" y="5709236"/>
                </a:lnTo>
                <a:lnTo>
                  <a:pt x="3406060" y="5713769"/>
                </a:lnTo>
                <a:lnTo>
                  <a:pt x="3404362" y="5718339"/>
                </a:lnTo>
                <a:lnTo>
                  <a:pt x="3402968" y="5722897"/>
                </a:lnTo>
                <a:lnTo>
                  <a:pt x="3400965" y="5727479"/>
                </a:lnTo>
                <a:lnTo>
                  <a:pt x="3398355" y="5732085"/>
                </a:lnTo>
                <a:lnTo>
                  <a:pt x="3395429" y="5737003"/>
                </a:lnTo>
                <a:lnTo>
                  <a:pt x="3392634" y="5738615"/>
                </a:lnTo>
                <a:lnTo>
                  <a:pt x="3389876" y="5739324"/>
                </a:lnTo>
                <a:lnTo>
                  <a:pt x="3384343" y="5741043"/>
                </a:lnTo>
                <a:lnTo>
                  <a:pt x="3378556" y="5741572"/>
                </a:lnTo>
                <a:lnTo>
                  <a:pt x="3373399" y="5741475"/>
                </a:lnTo>
                <a:lnTo>
                  <a:pt x="3368269" y="5740777"/>
                </a:lnTo>
                <a:lnTo>
                  <a:pt x="3362831" y="5740091"/>
                </a:lnTo>
                <a:lnTo>
                  <a:pt x="3352005" y="5737515"/>
                </a:lnTo>
                <a:lnTo>
                  <a:pt x="3340292" y="5734376"/>
                </a:lnTo>
                <a:lnTo>
                  <a:pt x="3334260" y="5733412"/>
                </a:lnTo>
                <a:lnTo>
                  <a:pt x="3327618" y="5732474"/>
                </a:lnTo>
                <a:lnTo>
                  <a:pt x="3320653" y="5732148"/>
                </a:lnTo>
                <a:lnTo>
                  <a:pt x="3313366" y="5732136"/>
                </a:lnTo>
                <a:lnTo>
                  <a:pt x="3305743" y="5733037"/>
                </a:lnTo>
                <a:lnTo>
                  <a:pt x="3297488" y="5734563"/>
                </a:lnTo>
                <a:lnTo>
                  <a:pt x="3293588" y="5725711"/>
                </a:lnTo>
                <a:lnTo>
                  <a:pt x="3289980" y="5717148"/>
                </a:lnTo>
                <a:lnTo>
                  <a:pt x="3286677" y="5708572"/>
                </a:lnTo>
                <a:lnTo>
                  <a:pt x="3284272" y="5700262"/>
                </a:lnTo>
                <a:lnTo>
                  <a:pt x="3282184" y="5691639"/>
                </a:lnTo>
                <a:lnTo>
                  <a:pt x="3280984" y="5683581"/>
                </a:lnTo>
                <a:lnTo>
                  <a:pt x="3280089" y="5675510"/>
                </a:lnTo>
                <a:lnTo>
                  <a:pt x="3280093" y="5667705"/>
                </a:lnTo>
                <a:lnTo>
                  <a:pt x="3280730" y="5659274"/>
                </a:lnTo>
                <a:lnTo>
                  <a:pt x="3282242" y="5651709"/>
                </a:lnTo>
                <a:lnTo>
                  <a:pt x="3283005" y="5647777"/>
                </a:lnTo>
                <a:lnTo>
                  <a:pt x="3284070" y="5643832"/>
                </a:lnTo>
                <a:lnTo>
                  <a:pt x="3285733" y="5640164"/>
                </a:lnTo>
                <a:lnTo>
                  <a:pt x="3287115" y="5635908"/>
                </a:lnTo>
                <a:lnTo>
                  <a:pt x="3289081" y="5632227"/>
                </a:lnTo>
                <a:lnTo>
                  <a:pt x="3290199" y="5630271"/>
                </a:lnTo>
                <a:lnTo>
                  <a:pt x="3289005" y="5627486"/>
                </a:lnTo>
                <a:lnTo>
                  <a:pt x="3287631" y="5623955"/>
                </a:lnTo>
                <a:lnTo>
                  <a:pt x="3287130" y="5621285"/>
                </a:lnTo>
                <a:lnTo>
                  <a:pt x="3286933" y="5618605"/>
                </a:lnTo>
                <a:lnTo>
                  <a:pt x="3287134" y="5613517"/>
                </a:lnTo>
                <a:lnTo>
                  <a:pt x="3287895" y="5609602"/>
                </a:lnTo>
                <a:lnTo>
                  <a:pt x="3288957" y="5605675"/>
                </a:lnTo>
                <a:lnTo>
                  <a:pt x="3290592" y="5602623"/>
                </a:lnTo>
                <a:lnTo>
                  <a:pt x="3292506" y="5600156"/>
                </a:lnTo>
                <a:lnTo>
                  <a:pt x="3294408" y="5597988"/>
                </a:lnTo>
                <a:lnTo>
                  <a:pt x="3296590" y="5596410"/>
                </a:lnTo>
                <a:lnTo>
                  <a:pt x="3299053" y="5595416"/>
                </a:lnTo>
                <a:lnTo>
                  <a:pt x="3301502" y="5594721"/>
                </a:lnTo>
                <a:close/>
                <a:moveTo>
                  <a:pt x="4817182" y="5544037"/>
                </a:moveTo>
                <a:lnTo>
                  <a:pt x="4816840" y="5545082"/>
                </a:lnTo>
                <a:lnTo>
                  <a:pt x="4816150" y="5547180"/>
                </a:lnTo>
                <a:lnTo>
                  <a:pt x="4816069" y="5549255"/>
                </a:lnTo>
                <a:lnTo>
                  <a:pt x="4817189" y="5551577"/>
                </a:lnTo>
                <a:lnTo>
                  <a:pt x="4814529" y="5549907"/>
                </a:lnTo>
                <a:lnTo>
                  <a:pt x="4811263" y="5548260"/>
                </a:lnTo>
                <a:lnTo>
                  <a:pt x="4808265" y="5547492"/>
                </a:lnTo>
                <a:lnTo>
                  <a:pt x="4805443" y="5546329"/>
                </a:lnTo>
                <a:lnTo>
                  <a:pt x="4807777" y="5545604"/>
                </a:lnTo>
                <a:lnTo>
                  <a:pt x="4815342" y="5544221"/>
                </a:lnTo>
                <a:close/>
                <a:moveTo>
                  <a:pt x="3037896" y="5517307"/>
                </a:moveTo>
                <a:lnTo>
                  <a:pt x="3040535" y="5520224"/>
                </a:lnTo>
                <a:lnTo>
                  <a:pt x="3043457" y="5523731"/>
                </a:lnTo>
                <a:lnTo>
                  <a:pt x="3045778" y="5526961"/>
                </a:lnTo>
                <a:lnTo>
                  <a:pt x="3047767" y="5530808"/>
                </a:lnTo>
                <a:lnTo>
                  <a:pt x="3049767" y="5534353"/>
                </a:lnTo>
                <a:lnTo>
                  <a:pt x="3050839" y="5538237"/>
                </a:lnTo>
                <a:lnTo>
                  <a:pt x="3052216" y="5542107"/>
                </a:lnTo>
                <a:lnTo>
                  <a:pt x="3053274" y="5546294"/>
                </a:lnTo>
                <a:lnTo>
                  <a:pt x="3053720" y="5550504"/>
                </a:lnTo>
                <a:lnTo>
                  <a:pt x="3054472" y="5554702"/>
                </a:lnTo>
                <a:lnTo>
                  <a:pt x="3054613" y="5558926"/>
                </a:lnTo>
                <a:lnTo>
                  <a:pt x="3054433" y="5563461"/>
                </a:lnTo>
                <a:lnTo>
                  <a:pt x="3053948" y="5568011"/>
                </a:lnTo>
                <a:lnTo>
                  <a:pt x="3053486" y="5571954"/>
                </a:lnTo>
                <a:lnTo>
                  <a:pt x="3052388" y="5576527"/>
                </a:lnTo>
                <a:lnTo>
                  <a:pt x="3051302" y="5580798"/>
                </a:lnTo>
                <a:lnTo>
                  <a:pt x="3049920" y="5584778"/>
                </a:lnTo>
                <a:lnTo>
                  <a:pt x="3048528" y="5589062"/>
                </a:lnTo>
                <a:lnTo>
                  <a:pt x="3046828" y="5593357"/>
                </a:lnTo>
                <a:lnTo>
                  <a:pt x="3045153" y="5597046"/>
                </a:lnTo>
                <a:lnTo>
                  <a:pt x="3042854" y="5601062"/>
                </a:lnTo>
                <a:lnTo>
                  <a:pt x="3040270" y="5604486"/>
                </a:lnTo>
                <a:lnTo>
                  <a:pt x="3037995" y="5607898"/>
                </a:lnTo>
                <a:lnTo>
                  <a:pt x="3035105" y="5611335"/>
                </a:lnTo>
                <a:lnTo>
                  <a:pt x="3032228" y="5614467"/>
                </a:lnTo>
                <a:lnTo>
                  <a:pt x="3029058" y="5617310"/>
                </a:lnTo>
                <a:lnTo>
                  <a:pt x="3025590" y="5619862"/>
                </a:lnTo>
                <a:lnTo>
                  <a:pt x="3022431" y="5622403"/>
                </a:lnTo>
                <a:lnTo>
                  <a:pt x="3018670" y="5624665"/>
                </a:lnTo>
                <a:lnTo>
                  <a:pt x="3014932" y="5626323"/>
                </a:lnTo>
                <a:lnTo>
                  <a:pt x="3011196" y="5627980"/>
                </a:lnTo>
                <a:lnTo>
                  <a:pt x="3006870" y="5629056"/>
                </a:lnTo>
                <a:lnTo>
                  <a:pt x="3007049" y="5624520"/>
                </a:lnTo>
                <a:lnTo>
                  <a:pt x="3006897" y="5620599"/>
                </a:lnTo>
                <a:lnTo>
                  <a:pt x="3006325" y="5611864"/>
                </a:lnTo>
                <a:lnTo>
                  <a:pt x="3004526" y="5603179"/>
                </a:lnTo>
                <a:lnTo>
                  <a:pt x="3002726" y="5594491"/>
                </a:lnTo>
                <a:lnTo>
                  <a:pt x="2998468" y="5578352"/>
                </a:lnTo>
                <a:lnTo>
                  <a:pt x="2996645" y="5570272"/>
                </a:lnTo>
                <a:lnTo>
                  <a:pt x="2995719" y="5562758"/>
                </a:lnTo>
                <a:lnTo>
                  <a:pt x="2995567" y="5558838"/>
                </a:lnTo>
                <a:lnTo>
                  <a:pt x="2995710" y="5555209"/>
                </a:lnTo>
                <a:lnTo>
                  <a:pt x="2995853" y="5551580"/>
                </a:lnTo>
                <a:lnTo>
                  <a:pt x="2996292" y="5548241"/>
                </a:lnTo>
                <a:lnTo>
                  <a:pt x="2997047" y="5544586"/>
                </a:lnTo>
                <a:lnTo>
                  <a:pt x="2998699" y="5541501"/>
                </a:lnTo>
                <a:lnTo>
                  <a:pt x="3000044" y="5538429"/>
                </a:lnTo>
                <a:lnTo>
                  <a:pt x="3002296" y="5535623"/>
                </a:lnTo>
                <a:lnTo>
                  <a:pt x="3004855" y="5532804"/>
                </a:lnTo>
                <a:lnTo>
                  <a:pt x="3007719" y="5529972"/>
                </a:lnTo>
                <a:lnTo>
                  <a:pt x="3011186" y="5527420"/>
                </a:lnTo>
                <a:lnTo>
                  <a:pt x="3015253" y="5525146"/>
                </a:lnTo>
                <a:lnTo>
                  <a:pt x="3019934" y="5522847"/>
                </a:lnTo>
                <a:lnTo>
                  <a:pt x="3025214" y="5520827"/>
                </a:lnTo>
                <a:lnTo>
                  <a:pt x="3031096" y="5519085"/>
                </a:lnTo>
                <a:close/>
                <a:moveTo>
                  <a:pt x="1886481" y="5485590"/>
                </a:moveTo>
                <a:lnTo>
                  <a:pt x="1887601" y="5486334"/>
                </a:lnTo>
                <a:lnTo>
                  <a:pt x="1894461" y="5491194"/>
                </a:lnTo>
                <a:lnTo>
                  <a:pt x="1901003" y="5496368"/>
                </a:lnTo>
                <a:lnTo>
                  <a:pt x="1906612" y="5501881"/>
                </a:lnTo>
                <a:lnTo>
                  <a:pt x="1909234" y="5505399"/>
                </a:lnTo>
                <a:lnTo>
                  <a:pt x="1911572" y="5508324"/>
                </a:lnTo>
                <a:lnTo>
                  <a:pt x="1913602" y="5511263"/>
                </a:lnTo>
                <a:lnTo>
                  <a:pt x="1915620" y="5514503"/>
                </a:lnTo>
                <a:lnTo>
                  <a:pt x="1917320" y="5518057"/>
                </a:lnTo>
                <a:lnTo>
                  <a:pt x="1918416" y="5521334"/>
                </a:lnTo>
                <a:lnTo>
                  <a:pt x="1919197" y="5524924"/>
                </a:lnTo>
                <a:lnTo>
                  <a:pt x="1919986" y="5528213"/>
                </a:lnTo>
                <a:lnTo>
                  <a:pt x="1920161" y="5531527"/>
                </a:lnTo>
                <a:lnTo>
                  <a:pt x="1920018" y="5535154"/>
                </a:lnTo>
                <a:lnTo>
                  <a:pt x="1919580" y="5538491"/>
                </a:lnTo>
                <a:lnTo>
                  <a:pt x="1918220" y="5541865"/>
                </a:lnTo>
                <a:lnTo>
                  <a:pt x="1916850" y="5545540"/>
                </a:lnTo>
                <a:lnTo>
                  <a:pt x="1914875" y="5548938"/>
                </a:lnTo>
                <a:lnTo>
                  <a:pt x="1912606" y="5552046"/>
                </a:lnTo>
                <a:lnTo>
                  <a:pt x="1909699" y="5555781"/>
                </a:lnTo>
                <a:lnTo>
                  <a:pt x="1907020" y="5558199"/>
                </a:lnTo>
                <a:lnTo>
                  <a:pt x="1908188" y="5555753"/>
                </a:lnTo>
                <a:lnTo>
                  <a:pt x="1901557" y="5550907"/>
                </a:lnTo>
                <a:lnTo>
                  <a:pt x="1895148" y="5545838"/>
                </a:lnTo>
                <a:lnTo>
                  <a:pt x="1888794" y="5539484"/>
                </a:lnTo>
                <a:lnTo>
                  <a:pt x="1886371" y="5536167"/>
                </a:lnTo>
                <a:lnTo>
                  <a:pt x="1883743" y="5532647"/>
                </a:lnTo>
                <a:lnTo>
                  <a:pt x="1881114" y="5529125"/>
                </a:lnTo>
                <a:lnTo>
                  <a:pt x="1878932" y="5525157"/>
                </a:lnTo>
                <a:lnTo>
                  <a:pt x="1877160" y="5521599"/>
                </a:lnTo>
                <a:lnTo>
                  <a:pt x="1875835" y="5517596"/>
                </a:lnTo>
                <a:lnTo>
                  <a:pt x="1874492" y="5514019"/>
                </a:lnTo>
                <a:lnTo>
                  <a:pt x="1873594" y="5509998"/>
                </a:lnTo>
                <a:lnTo>
                  <a:pt x="1873331" y="5506161"/>
                </a:lnTo>
                <a:lnTo>
                  <a:pt x="1873514" y="5501879"/>
                </a:lnTo>
                <a:lnTo>
                  <a:pt x="1873828" y="5499515"/>
                </a:lnTo>
                <a:lnTo>
                  <a:pt x="1875000" y="5497114"/>
                </a:lnTo>
                <a:lnTo>
                  <a:pt x="1876171" y="5494712"/>
                </a:lnTo>
                <a:lnTo>
                  <a:pt x="1877751" y="5492722"/>
                </a:lnTo>
                <a:lnTo>
                  <a:pt x="1879760" y="5490713"/>
                </a:lnTo>
                <a:lnTo>
                  <a:pt x="1881769" y="5488704"/>
                </a:lnTo>
                <a:close/>
                <a:moveTo>
                  <a:pt x="2955925" y="5475120"/>
                </a:moveTo>
                <a:lnTo>
                  <a:pt x="2960014" y="5477933"/>
                </a:lnTo>
                <a:lnTo>
                  <a:pt x="2962903" y="5480795"/>
                </a:lnTo>
                <a:lnTo>
                  <a:pt x="2965166" y="5484278"/>
                </a:lnTo>
                <a:lnTo>
                  <a:pt x="2966239" y="5487507"/>
                </a:lnTo>
                <a:lnTo>
                  <a:pt x="2967287" y="5491334"/>
                </a:lnTo>
                <a:lnTo>
                  <a:pt x="2967459" y="5494602"/>
                </a:lnTo>
                <a:lnTo>
                  <a:pt x="2967005" y="5498487"/>
                </a:lnTo>
                <a:lnTo>
                  <a:pt x="2966264" y="5502088"/>
                </a:lnTo>
                <a:lnTo>
                  <a:pt x="2964610" y="5506021"/>
                </a:lnTo>
                <a:lnTo>
                  <a:pt x="2962364" y="5509680"/>
                </a:lnTo>
                <a:lnTo>
                  <a:pt x="2959828" y="5513054"/>
                </a:lnTo>
                <a:lnTo>
                  <a:pt x="2956695" y="5516449"/>
                </a:lnTo>
                <a:lnTo>
                  <a:pt x="2953571" y="5519547"/>
                </a:lnTo>
                <a:lnTo>
                  <a:pt x="2949559" y="5522385"/>
                </a:lnTo>
                <a:lnTo>
                  <a:pt x="2945558" y="5524923"/>
                </a:lnTo>
                <a:lnTo>
                  <a:pt x="2940967" y="5527187"/>
                </a:lnTo>
                <a:lnTo>
                  <a:pt x="2939233" y="5525470"/>
                </a:lnTo>
                <a:lnTo>
                  <a:pt x="2937501" y="5523753"/>
                </a:lnTo>
                <a:lnTo>
                  <a:pt x="2936658" y="5522298"/>
                </a:lnTo>
                <a:lnTo>
                  <a:pt x="2935527" y="5520557"/>
                </a:lnTo>
                <a:lnTo>
                  <a:pt x="2934695" y="5518805"/>
                </a:lnTo>
                <a:lnTo>
                  <a:pt x="2934166" y="5517041"/>
                </a:lnTo>
                <a:lnTo>
                  <a:pt x="2933717" y="5513190"/>
                </a:lnTo>
                <a:lnTo>
                  <a:pt x="2933558" y="5509626"/>
                </a:lnTo>
                <a:lnTo>
                  <a:pt x="2934311" y="5505729"/>
                </a:lnTo>
                <a:lnTo>
                  <a:pt x="2935354" y="5502116"/>
                </a:lnTo>
                <a:lnTo>
                  <a:pt x="2937009" y="5498183"/>
                </a:lnTo>
                <a:lnTo>
                  <a:pt x="2939267" y="5494226"/>
                </a:lnTo>
                <a:lnTo>
                  <a:pt x="2941199" y="5490876"/>
                </a:lnTo>
                <a:lnTo>
                  <a:pt x="2943733" y="5487503"/>
                </a:lnTo>
                <a:lnTo>
                  <a:pt x="2946255" y="5484427"/>
                </a:lnTo>
                <a:lnTo>
                  <a:pt x="2951275" y="5478874"/>
                </a:lnTo>
                <a:close/>
                <a:moveTo>
                  <a:pt x="3573843" y="5462852"/>
                </a:moveTo>
                <a:lnTo>
                  <a:pt x="3578349" y="5465142"/>
                </a:lnTo>
                <a:lnTo>
                  <a:pt x="3582548" y="5467444"/>
                </a:lnTo>
                <a:lnTo>
                  <a:pt x="3585814" y="5470091"/>
                </a:lnTo>
                <a:lnTo>
                  <a:pt x="3587583" y="5471871"/>
                </a:lnTo>
                <a:lnTo>
                  <a:pt x="3589044" y="5473664"/>
                </a:lnTo>
                <a:lnTo>
                  <a:pt x="3590519" y="5475149"/>
                </a:lnTo>
                <a:lnTo>
                  <a:pt x="3591352" y="5477275"/>
                </a:lnTo>
                <a:lnTo>
                  <a:pt x="3592482" y="5479697"/>
                </a:lnTo>
                <a:lnTo>
                  <a:pt x="3592987" y="5482453"/>
                </a:lnTo>
                <a:lnTo>
                  <a:pt x="3593183" y="5485221"/>
                </a:lnTo>
                <a:lnTo>
                  <a:pt x="3593369" y="5488298"/>
                </a:lnTo>
                <a:lnTo>
                  <a:pt x="3592927" y="5491709"/>
                </a:lnTo>
                <a:lnTo>
                  <a:pt x="3592475" y="5495427"/>
                </a:lnTo>
                <a:lnTo>
                  <a:pt x="3589098" y="5495560"/>
                </a:lnTo>
                <a:lnTo>
                  <a:pt x="3585441" y="5495087"/>
                </a:lnTo>
                <a:lnTo>
                  <a:pt x="3582112" y="5493985"/>
                </a:lnTo>
                <a:lnTo>
                  <a:pt x="3579401" y="5492859"/>
                </a:lnTo>
                <a:lnTo>
                  <a:pt x="3576699" y="5491423"/>
                </a:lnTo>
                <a:lnTo>
                  <a:pt x="3574317" y="5489666"/>
                </a:lnTo>
                <a:lnTo>
                  <a:pt x="3572255" y="5487590"/>
                </a:lnTo>
                <a:lnTo>
                  <a:pt x="3570509" y="5485191"/>
                </a:lnTo>
                <a:lnTo>
                  <a:pt x="3569393" y="5482459"/>
                </a:lnTo>
                <a:lnTo>
                  <a:pt x="3568262" y="5480036"/>
                </a:lnTo>
                <a:lnTo>
                  <a:pt x="3568065" y="5477269"/>
                </a:lnTo>
                <a:lnTo>
                  <a:pt x="3568174" y="5474488"/>
                </a:lnTo>
                <a:lnTo>
                  <a:pt x="3568604" y="5471386"/>
                </a:lnTo>
                <a:lnTo>
                  <a:pt x="3569941" y="5468559"/>
                </a:lnTo>
                <a:lnTo>
                  <a:pt x="3571585" y="5465718"/>
                </a:lnTo>
                <a:close/>
                <a:moveTo>
                  <a:pt x="2780790" y="5429038"/>
                </a:moveTo>
                <a:lnTo>
                  <a:pt x="2785263" y="5429170"/>
                </a:lnTo>
                <a:lnTo>
                  <a:pt x="2789424" y="5429625"/>
                </a:lnTo>
                <a:lnTo>
                  <a:pt x="2793586" y="5430078"/>
                </a:lnTo>
                <a:lnTo>
                  <a:pt x="2797424" y="5431163"/>
                </a:lnTo>
                <a:lnTo>
                  <a:pt x="2800652" y="5432580"/>
                </a:lnTo>
                <a:lnTo>
                  <a:pt x="2803568" y="5434319"/>
                </a:lnTo>
                <a:lnTo>
                  <a:pt x="2806487" y="5436059"/>
                </a:lnTo>
                <a:lnTo>
                  <a:pt x="2808793" y="5438130"/>
                </a:lnTo>
                <a:lnTo>
                  <a:pt x="2811075" y="5440820"/>
                </a:lnTo>
                <a:lnTo>
                  <a:pt x="2813058" y="5443523"/>
                </a:lnTo>
                <a:lnTo>
                  <a:pt x="2814717" y="5446857"/>
                </a:lnTo>
                <a:lnTo>
                  <a:pt x="2815780" y="5450214"/>
                </a:lnTo>
                <a:lnTo>
                  <a:pt x="2816817" y="5454189"/>
                </a:lnTo>
                <a:lnTo>
                  <a:pt x="2817256" y="5458189"/>
                </a:lnTo>
                <a:lnTo>
                  <a:pt x="2817672" y="5462809"/>
                </a:lnTo>
                <a:lnTo>
                  <a:pt x="2817477" y="5467760"/>
                </a:lnTo>
                <a:lnTo>
                  <a:pt x="2814734" y="5469104"/>
                </a:lnTo>
                <a:lnTo>
                  <a:pt x="2811984" y="5470757"/>
                </a:lnTo>
                <a:lnTo>
                  <a:pt x="2809555" y="5471779"/>
                </a:lnTo>
                <a:lnTo>
                  <a:pt x="2806828" y="5472814"/>
                </a:lnTo>
                <a:lnTo>
                  <a:pt x="2804423" y="5473218"/>
                </a:lnTo>
                <a:lnTo>
                  <a:pt x="2802018" y="5473622"/>
                </a:lnTo>
                <a:lnTo>
                  <a:pt x="2799626" y="5473716"/>
                </a:lnTo>
                <a:lnTo>
                  <a:pt x="2797246" y="5473501"/>
                </a:lnTo>
                <a:lnTo>
                  <a:pt x="2794868" y="5473285"/>
                </a:lnTo>
                <a:lnTo>
                  <a:pt x="2792811" y="5472439"/>
                </a:lnTo>
                <a:lnTo>
                  <a:pt x="2788986" y="5471045"/>
                </a:lnTo>
                <a:lnTo>
                  <a:pt x="2785494" y="5468712"/>
                </a:lnTo>
                <a:lnTo>
                  <a:pt x="2782625" y="5465736"/>
                </a:lnTo>
                <a:lnTo>
                  <a:pt x="2780094" y="5461818"/>
                </a:lnTo>
                <a:lnTo>
                  <a:pt x="2778148" y="5458188"/>
                </a:lnTo>
                <a:lnTo>
                  <a:pt x="2777134" y="5453594"/>
                </a:lnTo>
                <a:lnTo>
                  <a:pt x="2776121" y="5448997"/>
                </a:lnTo>
                <a:lnTo>
                  <a:pt x="2776017" y="5444058"/>
                </a:lnTo>
                <a:lnTo>
                  <a:pt x="2776811" y="5439083"/>
                </a:lnTo>
                <a:lnTo>
                  <a:pt x="2778501" y="5434072"/>
                </a:lnTo>
                <a:lnTo>
                  <a:pt x="2779198" y="5431572"/>
                </a:lnTo>
                <a:close/>
                <a:moveTo>
                  <a:pt x="4649473" y="5428149"/>
                </a:moveTo>
                <a:lnTo>
                  <a:pt x="4653670" y="5428811"/>
                </a:lnTo>
                <a:lnTo>
                  <a:pt x="4656780" y="5430153"/>
                </a:lnTo>
                <a:lnTo>
                  <a:pt x="4660295" y="5431902"/>
                </a:lnTo>
                <a:lnTo>
                  <a:pt x="4662743" y="5433909"/>
                </a:lnTo>
                <a:lnTo>
                  <a:pt x="4665153" y="5436762"/>
                </a:lnTo>
                <a:lnTo>
                  <a:pt x="4667141" y="5439632"/>
                </a:lnTo>
                <a:lnTo>
                  <a:pt x="4668668" y="5443366"/>
                </a:lnTo>
                <a:lnTo>
                  <a:pt x="4669552" y="5447341"/>
                </a:lnTo>
                <a:lnTo>
                  <a:pt x="4670010" y="5451337"/>
                </a:lnTo>
                <a:lnTo>
                  <a:pt x="4670028" y="5455770"/>
                </a:lnTo>
                <a:lnTo>
                  <a:pt x="4669841" y="5460006"/>
                </a:lnTo>
                <a:lnTo>
                  <a:pt x="4668793" y="5464698"/>
                </a:lnTo>
                <a:lnTo>
                  <a:pt x="4667867" y="5468017"/>
                </a:lnTo>
                <a:lnTo>
                  <a:pt x="4667476" y="5467628"/>
                </a:lnTo>
                <a:lnTo>
                  <a:pt x="4666268" y="5467374"/>
                </a:lnTo>
                <a:lnTo>
                  <a:pt x="4665672" y="5467095"/>
                </a:lnTo>
                <a:lnTo>
                  <a:pt x="4665049" y="5467421"/>
                </a:lnTo>
                <a:lnTo>
                  <a:pt x="4664428" y="5467749"/>
                </a:lnTo>
                <a:lnTo>
                  <a:pt x="4663149" y="5469311"/>
                </a:lnTo>
                <a:lnTo>
                  <a:pt x="4661857" y="5471178"/>
                </a:lnTo>
                <a:lnTo>
                  <a:pt x="4660235" y="5474074"/>
                </a:lnTo>
                <a:lnTo>
                  <a:pt x="4658889" y="5473792"/>
                </a:lnTo>
                <a:lnTo>
                  <a:pt x="4656790" y="5473461"/>
                </a:lnTo>
                <a:lnTo>
                  <a:pt x="4654913" y="5472910"/>
                </a:lnTo>
                <a:lnTo>
                  <a:pt x="4653258" y="5472137"/>
                </a:lnTo>
                <a:lnTo>
                  <a:pt x="4652814" y="5471821"/>
                </a:lnTo>
                <a:lnTo>
                  <a:pt x="4653019" y="5471526"/>
                </a:lnTo>
                <a:lnTo>
                  <a:pt x="4654614" y="5469649"/>
                </a:lnTo>
                <a:lnTo>
                  <a:pt x="4655613" y="5467492"/>
                </a:lnTo>
                <a:lnTo>
                  <a:pt x="4656916" y="5465322"/>
                </a:lnTo>
                <a:lnTo>
                  <a:pt x="4657316" y="5462888"/>
                </a:lnTo>
                <a:lnTo>
                  <a:pt x="4657704" y="5460755"/>
                </a:lnTo>
                <a:lnTo>
                  <a:pt x="4657799" y="5458330"/>
                </a:lnTo>
                <a:lnTo>
                  <a:pt x="4657590" y="5455919"/>
                </a:lnTo>
                <a:lnTo>
                  <a:pt x="4656467" y="5453544"/>
                </a:lnTo>
                <a:lnTo>
                  <a:pt x="4655647" y="5451156"/>
                </a:lnTo>
                <a:lnTo>
                  <a:pt x="4653891" y="5449410"/>
                </a:lnTo>
                <a:lnTo>
                  <a:pt x="4651548" y="5447084"/>
                </a:lnTo>
                <a:lnTo>
                  <a:pt x="4648746" y="5448705"/>
                </a:lnTo>
                <a:lnTo>
                  <a:pt x="4645906" y="5451238"/>
                </a:lnTo>
                <a:lnTo>
                  <a:pt x="4643666" y="5454048"/>
                </a:lnTo>
                <a:lnTo>
                  <a:pt x="4642010" y="5457441"/>
                </a:lnTo>
                <a:lnTo>
                  <a:pt x="4641970" y="5457528"/>
                </a:lnTo>
                <a:lnTo>
                  <a:pt x="4640966" y="5453660"/>
                </a:lnTo>
                <a:lnTo>
                  <a:pt x="4640065" y="5450109"/>
                </a:lnTo>
                <a:lnTo>
                  <a:pt x="4639606" y="5446114"/>
                </a:lnTo>
                <a:lnTo>
                  <a:pt x="4639349" y="5442323"/>
                </a:lnTo>
                <a:lnTo>
                  <a:pt x="4639239" y="5435145"/>
                </a:lnTo>
                <a:lnTo>
                  <a:pt x="4640124" y="5429403"/>
                </a:lnTo>
                <a:lnTo>
                  <a:pt x="4645240" y="5428333"/>
                </a:lnTo>
                <a:close/>
                <a:moveTo>
                  <a:pt x="3869182" y="5412914"/>
                </a:moveTo>
                <a:lnTo>
                  <a:pt x="3872343" y="5417628"/>
                </a:lnTo>
                <a:lnTo>
                  <a:pt x="3874895" y="5422368"/>
                </a:lnTo>
                <a:lnTo>
                  <a:pt x="3876850" y="5426827"/>
                </a:lnTo>
                <a:lnTo>
                  <a:pt x="3878158" y="5432220"/>
                </a:lnTo>
                <a:lnTo>
                  <a:pt x="3878567" y="5437348"/>
                </a:lnTo>
                <a:lnTo>
                  <a:pt x="3878666" y="5442486"/>
                </a:lnTo>
                <a:lnTo>
                  <a:pt x="3878565" y="5452776"/>
                </a:lnTo>
                <a:lnTo>
                  <a:pt x="3878238" y="5461088"/>
                </a:lnTo>
                <a:lnTo>
                  <a:pt x="3876658" y="5457354"/>
                </a:lnTo>
                <a:lnTo>
                  <a:pt x="3872946" y="5448292"/>
                </a:lnTo>
                <a:lnTo>
                  <a:pt x="3865778" y="5429088"/>
                </a:lnTo>
                <a:lnTo>
                  <a:pt x="3862583" y="5421147"/>
                </a:lnTo>
                <a:lnTo>
                  <a:pt x="3864408" y="5418245"/>
                </a:lnTo>
                <a:lnTo>
                  <a:pt x="3866648" y="5415434"/>
                </a:lnTo>
                <a:close/>
                <a:moveTo>
                  <a:pt x="3797824" y="5409124"/>
                </a:moveTo>
                <a:lnTo>
                  <a:pt x="3801018" y="5409250"/>
                </a:lnTo>
                <a:lnTo>
                  <a:pt x="3804202" y="5409803"/>
                </a:lnTo>
                <a:lnTo>
                  <a:pt x="3806944" y="5410793"/>
                </a:lnTo>
                <a:lnTo>
                  <a:pt x="3809471" y="5412004"/>
                </a:lnTo>
                <a:lnTo>
                  <a:pt x="3811973" y="5414067"/>
                </a:lnTo>
                <a:lnTo>
                  <a:pt x="3814255" y="5416349"/>
                </a:lnTo>
                <a:lnTo>
                  <a:pt x="3815881" y="5419291"/>
                </a:lnTo>
                <a:lnTo>
                  <a:pt x="3816097" y="5419660"/>
                </a:lnTo>
                <a:lnTo>
                  <a:pt x="3813822" y="5419938"/>
                </a:lnTo>
                <a:lnTo>
                  <a:pt x="3808335" y="5420153"/>
                </a:lnTo>
                <a:lnTo>
                  <a:pt x="3803189" y="5419449"/>
                </a:lnTo>
                <a:lnTo>
                  <a:pt x="3800762" y="5419242"/>
                </a:lnTo>
                <a:lnTo>
                  <a:pt x="3798348" y="5418733"/>
                </a:lnTo>
                <a:lnTo>
                  <a:pt x="3796251" y="5417908"/>
                </a:lnTo>
                <a:lnTo>
                  <a:pt x="3794165" y="5416781"/>
                </a:lnTo>
                <a:lnTo>
                  <a:pt x="3792078" y="5415653"/>
                </a:lnTo>
                <a:lnTo>
                  <a:pt x="3790627" y="5413895"/>
                </a:lnTo>
                <a:lnTo>
                  <a:pt x="3788880" y="5411847"/>
                </a:lnTo>
                <a:lnTo>
                  <a:pt x="3788387" y="5410945"/>
                </a:lnTo>
                <a:lnTo>
                  <a:pt x="3791194" y="5409941"/>
                </a:lnTo>
                <a:lnTo>
                  <a:pt x="3794620" y="5409422"/>
                </a:lnTo>
                <a:close/>
                <a:moveTo>
                  <a:pt x="3605350" y="5396506"/>
                </a:moveTo>
                <a:lnTo>
                  <a:pt x="3609823" y="5396639"/>
                </a:lnTo>
                <a:lnTo>
                  <a:pt x="3613985" y="5397093"/>
                </a:lnTo>
                <a:lnTo>
                  <a:pt x="3618146" y="5397546"/>
                </a:lnTo>
                <a:lnTo>
                  <a:pt x="3621985" y="5398632"/>
                </a:lnTo>
                <a:lnTo>
                  <a:pt x="3625213" y="5400049"/>
                </a:lnTo>
                <a:lnTo>
                  <a:pt x="3628129" y="5401788"/>
                </a:lnTo>
                <a:lnTo>
                  <a:pt x="3631047" y="5403527"/>
                </a:lnTo>
                <a:lnTo>
                  <a:pt x="3633354" y="5405599"/>
                </a:lnTo>
                <a:lnTo>
                  <a:pt x="3635636" y="5408289"/>
                </a:lnTo>
                <a:lnTo>
                  <a:pt x="3637619" y="5410991"/>
                </a:lnTo>
                <a:lnTo>
                  <a:pt x="3639278" y="5414326"/>
                </a:lnTo>
                <a:lnTo>
                  <a:pt x="3640341" y="5417683"/>
                </a:lnTo>
                <a:lnTo>
                  <a:pt x="3641378" y="5421658"/>
                </a:lnTo>
                <a:lnTo>
                  <a:pt x="3641817" y="5425658"/>
                </a:lnTo>
                <a:lnTo>
                  <a:pt x="3642232" y="5430277"/>
                </a:lnTo>
                <a:lnTo>
                  <a:pt x="3642037" y="5435228"/>
                </a:lnTo>
                <a:lnTo>
                  <a:pt x="3639295" y="5436573"/>
                </a:lnTo>
                <a:lnTo>
                  <a:pt x="3636544" y="5438224"/>
                </a:lnTo>
                <a:lnTo>
                  <a:pt x="3634116" y="5439248"/>
                </a:lnTo>
                <a:lnTo>
                  <a:pt x="3631388" y="5440282"/>
                </a:lnTo>
                <a:lnTo>
                  <a:pt x="3628984" y="5440686"/>
                </a:lnTo>
                <a:lnTo>
                  <a:pt x="3626579" y="5441091"/>
                </a:lnTo>
                <a:lnTo>
                  <a:pt x="3624187" y="5441184"/>
                </a:lnTo>
                <a:lnTo>
                  <a:pt x="3621807" y="5440970"/>
                </a:lnTo>
                <a:lnTo>
                  <a:pt x="3619428" y="5440754"/>
                </a:lnTo>
                <a:lnTo>
                  <a:pt x="3617370" y="5439908"/>
                </a:lnTo>
                <a:lnTo>
                  <a:pt x="3613546" y="5438514"/>
                </a:lnTo>
                <a:lnTo>
                  <a:pt x="3610054" y="5436181"/>
                </a:lnTo>
                <a:lnTo>
                  <a:pt x="3607186" y="5433204"/>
                </a:lnTo>
                <a:lnTo>
                  <a:pt x="3604654" y="5429287"/>
                </a:lnTo>
                <a:lnTo>
                  <a:pt x="3602708" y="5425656"/>
                </a:lnTo>
                <a:lnTo>
                  <a:pt x="3601694" y="5421062"/>
                </a:lnTo>
                <a:lnTo>
                  <a:pt x="3600682" y="5416466"/>
                </a:lnTo>
                <a:lnTo>
                  <a:pt x="3600578" y="5411526"/>
                </a:lnTo>
                <a:lnTo>
                  <a:pt x="3601373" y="5406552"/>
                </a:lnTo>
                <a:lnTo>
                  <a:pt x="3603061" y="5401540"/>
                </a:lnTo>
                <a:lnTo>
                  <a:pt x="3603758" y="5399040"/>
                </a:lnTo>
                <a:close/>
                <a:moveTo>
                  <a:pt x="3227245" y="5385684"/>
                </a:moveTo>
                <a:lnTo>
                  <a:pt x="3231367" y="5388272"/>
                </a:lnTo>
                <a:lnTo>
                  <a:pt x="3235512" y="5390247"/>
                </a:lnTo>
                <a:lnTo>
                  <a:pt x="3237902" y="5390762"/>
                </a:lnTo>
                <a:lnTo>
                  <a:pt x="3240596" y="5391267"/>
                </a:lnTo>
                <a:lnTo>
                  <a:pt x="3243593" y="5391761"/>
                </a:lnTo>
                <a:lnTo>
                  <a:pt x="3246612" y="5391642"/>
                </a:lnTo>
                <a:lnTo>
                  <a:pt x="3245841" y="5395948"/>
                </a:lnTo>
                <a:lnTo>
                  <a:pt x="3245368" y="5400243"/>
                </a:lnTo>
                <a:lnTo>
                  <a:pt x="3245224" y="5403915"/>
                </a:lnTo>
                <a:lnTo>
                  <a:pt x="3245370" y="5407880"/>
                </a:lnTo>
                <a:lnTo>
                  <a:pt x="3245851" y="5410915"/>
                </a:lnTo>
                <a:lnTo>
                  <a:pt x="3246336" y="5413950"/>
                </a:lnTo>
                <a:lnTo>
                  <a:pt x="3247410" y="5417269"/>
                </a:lnTo>
                <a:lnTo>
                  <a:pt x="3248523" y="5419669"/>
                </a:lnTo>
                <a:lnTo>
                  <a:pt x="3249924" y="5422361"/>
                </a:lnTo>
                <a:lnTo>
                  <a:pt x="3251337" y="5424751"/>
                </a:lnTo>
                <a:lnTo>
                  <a:pt x="3254502" y="5428597"/>
                </a:lnTo>
                <a:lnTo>
                  <a:pt x="3257656" y="5432749"/>
                </a:lnTo>
                <a:lnTo>
                  <a:pt x="3261741" y="5436253"/>
                </a:lnTo>
                <a:lnTo>
                  <a:pt x="3265195" y="5440393"/>
                </a:lnTo>
                <a:lnTo>
                  <a:pt x="3268651" y="5444534"/>
                </a:lnTo>
                <a:lnTo>
                  <a:pt x="3271804" y="5448686"/>
                </a:lnTo>
                <a:lnTo>
                  <a:pt x="3273217" y="5451073"/>
                </a:lnTo>
                <a:lnTo>
                  <a:pt x="3274328" y="5453475"/>
                </a:lnTo>
                <a:lnTo>
                  <a:pt x="3275415" y="5456484"/>
                </a:lnTo>
                <a:lnTo>
                  <a:pt x="3276201" y="5459508"/>
                </a:lnTo>
                <a:lnTo>
                  <a:pt x="3276683" y="5462545"/>
                </a:lnTo>
                <a:lnTo>
                  <a:pt x="3276853" y="5465898"/>
                </a:lnTo>
                <a:lnTo>
                  <a:pt x="3277312" y="5469545"/>
                </a:lnTo>
                <a:lnTo>
                  <a:pt x="3277156" y="5473522"/>
                </a:lnTo>
                <a:lnTo>
                  <a:pt x="3276080" y="5477842"/>
                </a:lnTo>
                <a:lnTo>
                  <a:pt x="3275295" y="5482454"/>
                </a:lnTo>
                <a:lnTo>
                  <a:pt x="3269774" y="5484811"/>
                </a:lnTo>
                <a:lnTo>
                  <a:pt x="3264289" y="5486249"/>
                </a:lnTo>
                <a:lnTo>
                  <a:pt x="3259095" y="5487981"/>
                </a:lnTo>
                <a:lnTo>
                  <a:pt x="3254540" y="5488772"/>
                </a:lnTo>
                <a:lnTo>
                  <a:pt x="3249999" y="5489257"/>
                </a:lnTo>
                <a:lnTo>
                  <a:pt x="3245769" y="5489423"/>
                </a:lnTo>
                <a:lnTo>
                  <a:pt x="3241855" y="5489272"/>
                </a:lnTo>
                <a:lnTo>
                  <a:pt x="3238268" y="5488497"/>
                </a:lnTo>
                <a:lnTo>
                  <a:pt x="3234994" y="5487405"/>
                </a:lnTo>
                <a:lnTo>
                  <a:pt x="3232022" y="5486300"/>
                </a:lnTo>
                <a:lnTo>
                  <a:pt x="3229365" y="5484877"/>
                </a:lnTo>
                <a:lnTo>
                  <a:pt x="3226729" y="5482843"/>
                </a:lnTo>
                <a:lnTo>
                  <a:pt x="3224411" y="5480492"/>
                </a:lnTo>
                <a:lnTo>
                  <a:pt x="3222091" y="5478140"/>
                </a:lnTo>
                <a:lnTo>
                  <a:pt x="3220086" y="5475469"/>
                </a:lnTo>
                <a:lnTo>
                  <a:pt x="3218394" y="5472481"/>
                </a:lnTo>
                <a:lnTo>
                  <a:pt x="3217004" y="5469481"/>
                </a:lnTo>
                <a:lnTo>
                  <a:pt x="3215639" y="5465870"/>
                </a:lnTo>
                <a:lnTo>
                  <a:pt x="3213236" y="5458022"/>
                </a:lnTo>
                <a:lnTo>
                  <a:pt x="3211446" y="5449845"/>
                </a:lnTo>
                <a:lnTo>
                  <a:pt x="3209997" y="5440738"/>
                </a:lnTo>
                <a:lnTo>
                  <a:pt x="3209164" y="5431302"/>
                </a:lnTo>
                <a:lnTo>
                  <a:pt x="3208353" y="5421254"/>
                </a:lnTo>
                <a:lnTo>
                  <a:pt x="3207397" y="5399604"/>
                </a:lnTo>
                <a:lnTo>
                  <a:pt x="3208340" y="5398650"/>
                </a:lnTo>
                <a:lnTo>
                  <a:pt x="3209886" y="5397672"/>
                </a:lnTo>
                <a:lnTo>
                  <a:pt x="3212653" y="5396341"/>
                </a:lnTo>
                <a:lnTo>
                  <a:pt x="3218475" y="5393973"/>
                </a:lnTo>
                <a:lnTo>
                  <a:pt x="3221532" y="5392936"/>
                </a:lnTo>
                <a:lnTo>
                  <a:pt x="3224021" y="5391004"/>
                </a:lnTo>
                <a:lnTo>
                  <a:pt x="3225265" y="5390039"/>
                </a:lnTo>
                <a:lnTo>
                  <a:pt x="3226220" y="5388779"/>
                </a:lnTo>
                <a:lnTo>
                  <a:pt x="3226873" y="5387532"/>
                </a:lnTo>
                <a:close/>
                <a:moveTo>
                  <a:pt x="3495031" y="5355438"/>
                </a:moveTo>
                <a:lnTo>
                  <a:pt x="3497841" y="5360498"/>
                </a:lnTo>
                <a:lnTo>
                  <a:pt x="3498648" y="5362898"/>
                </a:lnTo>
                <a:lnTo>
                  <a:pt x="3499758" y="5365289"/>
                </a:lnTo>
                <a:lnTo>
                  <a:pt x="3500469" y="5370125"/>
                </a:lnTo>
                <a:lnTo>
                  <a:pt x="3500592" y="5374684"/>
                </a:lnTo>
                <a:lnTo>
                  <a:pt x="3500109" y="5379265"/>
                </a:lnTo>
                <a:lnTo>
                  <a:pt x="3499038" y="5383565"/>
                </a:lnTo>
                <a:lnTo>
                  <a:pt x="3497362" y="5387890"/>
                </a:lnTo>
                <a:lnTo>
                  <a:pt x="3495095" y="5391934"/>
                </a:lnTo>
                <a:lnTo>
                  <a:pt x="3492528" y="5395988"/>
                </a:lnTo>
                <a:lnTo>
                  <a:pt x="3489658" y="5400055"/>
                </a:lnTo>
                <a:lnTo>
                  <a:pt x="3483643" y="5407592"/>
                </a:lnTo>
                <a:lnTo>
                  <a:pt x="3477953" y="5414508"/>
                </a:lnTo>
                <a:lnTo>
                  <a:pt x="3475397" y="5418258"/>
                </a:lnTo>
                <a:lnTo>
                  <a:pt x="3472853" y="5421704"/>
                </a:lnTo>
                <a:lnTo>
                  <a:pt x="3470924" y="5424821"/>
                </a:lnTo>
                <a:lnTo>
                  <a:pt x="3469612" y="5427611"/>
                </a:lnTo>
                <a:lnTo>
                  <a:pt x="3467249" y="5434090"/>
                </a:lnTo>
                <a:lnTo>
                  <a:pt x="3465513" y="5439938"/>
                </a:lnTo>
                <a:lnTo>
                  <a:pt x="3464393" y="5445458"/>
                </a:lnTo>
                <a:lnTo>
                  <a:pt x="3463586" y="5450660"/>
                </a:lnTo>
                <a:lnTo>
                  <a:pt x="3462212" y="5454971"/>
                </a:lnTo>
                <a:lnTo>
                  <a:pt x="3461525" y="5457128"/>
                </a:lnTo>
                <a:lnTo>
                  <a:pt x="3460849" y="5458980"/>
                </a:lnTo>
                <a:lnTo>
                  <a:pt x="3459596" y="5460245"/>
                </a:lnTo>
                <a:lnTo>
                  <a:pt x="3458343" y="5461512"/>
                </a:lnTo>
                <a:lnTo>
                  <a:pt x="3455871" y="5463130"/>
                </a:lnTo>
                <a:lnTo>
                  <a:pt x="3452796" y="5464772"/>
                </a:lnTo>
                <a:lnTo>
                  <a:pt x="3449143" y="5465829"/>
                </a:lnTo>
                <a:lnTo>
                  <a:pt x="3445477" y="5467190"/>
                </a:lnTo>
                <a:lnTo>
                  <a:pt x="3436989" y="5468741"/>
                </a:lnTo>
                <a:lnTo>
                  <a:pt x="3433023" y="5470114"/>
                </a:lnTo>
                <a:lnTo>
                  <a:pt x="3429068" y="5471183"/>
                </a:lnTo>
                <a:lnTo>
                  <a:pt x="3425391" y="5472848"/>
                </a:lnTo>
                <a:lnTo>
                  <a:pt x="3421713" y="5474514"/>
                </a:lnTo>
                <a:lnTo>
                  <a:pt x="3418327" y="5476473"/>
                </a:lnTo>
                <a:lnTo>
                  <a:pt x="3415808" y="5479310"/>
                </a:lnTo>
                <a:lnTo>
                  <a:pt x="3414843" y="5480868"/>
                </a:lnTo>
                <a:lnTo>
                  <a:pt x="3413577" y="5482440"/>
                </a:lnTo>
                <a:lnTo>
                  <a:pt x="3412903" y="5484290"/>
                </a:lnTo>
                <a:lnTo>
                  <a:pt x="3412215" y="5486447"/>
                </a:lnTo>
                <a:lnTo>
                  <a:pt x="3411528" y="5488603"/>
                </a:lnTo>
                <a:lnTo>
                  <a:pt x="3411432" y="5491039"/>
                </a:lnTo>
                <a:lnTo>
                  <a:pt x="3411348" y="5493173"/>
                </a:lnTo>
                <a:lnTo>
                  <a:pt x="3411830" y="5496194"/>
                </a:lnTo>
                <a:lnTo>
                  <a:pt x="3405789" y="5496737"/>
                </a:lnTo>
                <a:lnTo>
                  <a:pt x="3401871" y="5496891"/>
                </a:lnTo>
                <a:lnTo>
                  <a:pt x="3399171" y="5496695"/>
                </a:lnTo>
                <a:lnTo>
                  <a:pt x="3398289" y="5496121"/>
                </a:lnTo>
                <a:lnTo>
                  <a:pt x="3397711" y="5495536"/>
                </a:lnTo>
                <a:lnTo>
                  <a:pt x="3397421" y="5495243"/>
                </a:lnTo>
                <a:lnTo>
                  <a:pt x="3397446" y="5494633"/>
                </a:lnTo>
                <a:lnTo>
                  <a:pt x="3397819" y="5492793"/>
                </a:lnTo>
                <a:lnTo>
                  <a:pt x="3399399" y="5490906"/>
                </a:lnTo>
                <a:lnTo>
                  <a:pt x="3400978" y="5489019"/>
                </a:lnTo>
                <a:lnTo>
                  <a:pt x="3405969" y="5484564"/>
                </a:lnTo>
                <a:lnTo>
                  <a:pt x="3411586" y="5479476"/>
                </a:lnTo>
                <a:lnTo>
                  <a:pt x="3414105" y="5476640"/>
                </a:lnTo>
                <a:lnTo>
                  <a:pt x="3416300" y="5474424"/>
                </a:lnTo>
                <a:lnTo>
                  <a:pt x="3418205" y="5471915"/>
                </a:lnTo>
                <a:lnTo>
                  <a:pt x="3419205" y="5469443"/>
                </a:lnTo>
                <a:lnTo>
                  <a:pt x="3419579" y="5467604"/>
                </a:lnTo>
                <a:lnTo>
                  <a:pt x="3419652" y="5465776"/>
                </a:lnTo>
                <a:lnTo>
                  <a:pt x="3419421" y="5463960"/>
                </a:lnTo>
                <a:lnTo>
                  <a:pt x="3418879" y="5462460"/>
                </a:lnTo>
                <a:lnTo>
                  <a:pt x="3417492" y="5459474"/>
                </a:lnTo>
                <a:lnTo>
                  <a:pt x="3415792" y="5456803"/>
                </a:lnTo>
                <a:lnTo>
                  <a:pt x="3414105" y="5453828"/>
                </a:lnTo>
                <a:lnTo>
                  <a:pt x="3412717" y="5450841"/>
                </a:lnTo>
                <a:lnTo>
                  <a:pt x="3412475" y="5449330"/>
                </a:lnTo>
                <a:lnTo>
                  <a:pt x="3412546" y="5447503"/>
                </a:lnTo>
                <a:lnTo>
                  <a:pt x="3412920" y="5445664"/>
                </a:lnTo>
                <a:lnTo>
                  <a:pt x="3413898" y="5443799"/>
                </a:lnTo>
                <a:lnTo>
                  <a:pt x="3416561" y="5437308"/>
                </a:lnTo>
                <a:lnTo>
                  <a:pt x="3420117" y="5431085"/>
                </a:lnTo>
                <a:lnTo>
                  <a:pt x="3423672" y="5424861"/>
                </a:lnTo>
                <a:lnTo>
                  <a:pt x="3427857" y="5418004"/>
                </a:lnTo>
                <a:lnTo>
                  <a:pt x="3432643" y="5411125"/>
                </a:lnTo>
                <a:lnTo>
                  <a:pt x="3437116" y="5404561"/>
                </a:lnTo>
                <a:lnTo>
                  <a:pt x="3442490" y="5397962"/>
                </a:lnTo>
                <a:lnTo>
                  <a:pt x="3447856" y="5391667"/>
                </a:lnTo>
                <a:lnTo>
                  <a:pt x="3453823" y="5385349"/>
                </a:lnTo>
                <a:lnTo>
                  <a:pt x="3459465" y="5379652"/>
                </a:lnTo>
                <a:lnTo>
                  <a:pt x="3465095" y="5374258"/>
                </a:lnTo>
                <a:lnTo>
                  <a:pt x="3471015" y="5369158"/>
                </a:lnTo>
                <a:lnTo>
                  <a:pt x="3477199" y="5364961"/>
                </a:lnTo>
                <a:lnTo>
                  <a:pt x="3483071" y="5361081"/>
                </a:lnTo>
                <a:lnTo>
                  <a:pt x="3488918" y="5357808"/>
                </a:lnTo>
                <a:close/>
                <a:moveTo>
                  <a:pt x="3267377" y="5305371"/>
                </a:moveTo>
                <a:lnTo>
                  <a:pt x="3275620" y="5305644"/>
                </a:lnTo>
                <a:lnTo>
                  <a:pt x="3275739" y="5310132"/>
                </a:lnTo>
                <a:lnTo>
                  <a:pt x="3275890" y="5313722"/>
                </a:lnTo>
                <a:lnTo>
                  <a:pt x="3275467" y="5317032"/>
                </a:lnTo>
                <a:lnTo>
                  <a:pt x="3274449" y="5320366"/>
                </a:lnTo>
                <a:lnTo>
                  <a:pt x="3273457" y="5323100"/>
                </a:lnTo>
                <a:lnTo>
                  <a:pt x="3272193" y="5325247"/>
                </a:lnTo>
                <a:lnTo>
                  <a:pt x="3270351" y="5327117"/>
                </a:lnTo>
                <a:lnTo>
                  <a:pt x="3268225" y="5328697"/>
                </a:lnTo>
                <a:lnTo>
                  <a:pt x="3265804" y="5330290"/>
                </a:lnTo>
                <a:lnTo>
                  <a:pt x="3263407" y="5331283"/>
                </a:lnTo>
                <a:lnTo>
                  <a:pt x="3260431" y="5332000"/>
                </a:lnTo>
                <a:lnTo>
                  <a:pt x="3257467" y="5332416"/>
                </a:lnTo>
                <a:lnTo>
                  <a:pt x="3253901" y="5333155"/>
                </a:lnTo>
                <a:lnTo>
                  <a:pt x="3250357" y="5333296"/>
                </a:lnTo>
                <a:lnTo>
                  <a:pt x="3242717" y="5332698"/>
                </a:lnTo>
                <a:lnTo>
                  <a:pt x="3241987" y="5328835"/>
                </a:lnTo>
                <a:lnTo>
                  <a:pt x="3242152" y="5324636"/>
                </a:lnTo>
                <a:lnTo>
                  <a:pt x="3242283" y="5321335"/>
                </a:lnTo>
                <a:lnTo>
                  <a:pt x="3243285" y="5318302"/>
                </a:lnTo>
                <a:lnTo>
                  <a:pt x="3244278" y="5315567"/>
                </a:lnTo>
                <a:lnTo>
                  <a:pt x="3245849" y="5313109"/>
                </a:lnTo>
                <a:lnTo>
                  <a:pt x="3247384" y="5311550"/>
                </a:lnTo>
                <a:lnTo>
                  <a:pt x="3249521" y="5309670"/>
                </a:lnTo>
                <a:lnTo>
                  <a:pt x="3251931" y="5308376"/>
                </a:lnTo>
                <a:lnTo>
                  <a:pt x="3254635" y="5307071"/>
                </a:lnTo>
                <a:lnTo>
                  <a:pt x="3257315" y="5306366"/>
                </a:lnTo>
                <a:lnTo>
                  <a:pt x="3260869" y="5305927"/>
                </a:lnTo>
                <a:lnTo>
                  <a:pt x="3264130" y="5305500"/>
                </a:lnTo>
                <a:close/>
                <a:moveTo>
                  <a:pt x="3355174" y="5277682"/>
                </a:moveTo>
                <a:lnTo>
                  <a:pt x="3358040" y="5281483"/>
                </a:lnTo>
                <a:lnTo>
                  <a:pt x="3360605" y="5285296"/>
                </a:lnTo>
                <a:lnTo>
                  <a:pt x="3362587" y="5288529"/>
                </a:lnTo>
                <a:lnTo>
                  <a:pt x="3363667" y="5291797"/>
                </a:lnTo>
                <a:lnTo>
                  <a:pt x="3364440" y="5295078"/>
                </a:lnTo>
                <a:lnTo>
                  <a:pt x="3364333" y="5297791"/>
                </a:lnTo>
                <a:lnTo>
                  <a:pt x="3363924" y="5300518"/>
                </a:lnTo>
                <a:lnTo>
                  <a:pt x="3362911" y="5303267"/>
                </a:lnTo>
                <a:lnTo>
                  <a:pt x="3361920" y="5305413"/>
                </a:lnTo>
                <a:lnTo>
                  <a:pt x="3360013" y="5307897"/>
                </a:lnTo>
                <a:lnTo>
                  <a:pt x="3357841" y="5309487"/>
                </a:lnTo>
                <a:lnTo>
                  <a:pt x="3355341" y="5311694"/>
                </a:lnTo>
                <a:lnTo>
                  <a:pt x="3352551" y="5313609"/>
                </a:lnTo>
                <a:lnTo>
                  <a:pt x="3349785" y="5314922"/>
                </a:lnTo>
                <a:lnTo>
                  <a:pt x="3343323" y="5318188"/>
                </a:lnTo>
                <a:lnTo>
                  <a:pt x="3336281" y="5320874"/>
                </a:lnTo>
                <a:lnTo>
                  <a:pt x="3328669" y="5322680"/>
                </a:lnTo>
                <a:lnTo>
                  <a:pt x="3321349" y="5324775"/>
                </a:lnTo>
                <a:lnTo>
                  <a:pt x="3314064" y="5325965"/>
                </a:lnTo>
                <a:lnTo>
                  <a:pt x="3301888" y="5328854"/>
                </a:lnTo>
                <a:lnTo>
                  <a:pt x="3297599" y="5330528"/>
                </a:lnTo>
                <a:lnTo>
                  <a:pt x="3294242" y="5331565"/>
                </a:lnTo>
                <a:lnTo>
                  <a:pt x="3292257" y="5328330"/>
                </a:lnTo>
                <a:lnTo>
                  <a:pt x="3290866" y="5325376"/>
                </a:lnTo>
                <a:lnTo>
                  <a:pt x="3289765" y="5322710"/>
                </a:lnTo>
                <a:lnTo>
                  <a:pt x="3289280" y="5319718"/>
                </a:lnTo>
                <a:lnTo>
                  <a:pt x="3289375" y="5317306"/>
                </a:lnTo>
                <a:lnTo>
                  <a:pt x="3289759" y="5315183"/>
                </a:lnTo>
                <a:lnTo>
                  <a:pt x="3290447" y="5313050"/>
                </a:lnTo>
                <a:lnTo>
                  <a:pt x="3291738" y="5310892"/>
                </a:lnTo>
                <a:lnTo>
                  <a:pt x="3293019" y="5309035"/>
                </a:lnTo>
                <a:lnTo>
                  <a:pt x="3294890" y="5307456"/>
                </a:lnTo>
                <a:lnTo>
                  <a:pt x="3297075" y="5305563"/>
                </a:lnTo>
                <a:lnTo>
                  <a:pt x="3299250" y="5303973"/>
                </a:lnTo>
                <a:lnTo>
                  <a:pt x="3304492" y="5301055"/>
                </a:lnTo>
                <a:lnTo>
                  <a:pt x="3310315" y="5298718"/>
                </a:lnTo>
                <a:lnTo>
                  <a:pt x="3317031" y="5296648"/>
                </a:lnTo>
                <a:lnTo>
                  <a:pt x="3323457" y="5294287"/>
                </a:lnTo>
                <a:lnTo>
                  <a:pt x="3329882" y="5291927"/>
                </a:lnTo>
                <a:lnTo>
                  <a:pt x="3336309" y="5289566"/>
                </a:lnTo>
                <a:lnTo>
                  <a:pt x="3342446" y="5286915"/>
                </a:lnTo>
                <a:lnTo>
                  <a:pt x="3347687" y="5283999"/>
                </a:lnTo>
                <a:lnTo>
                  <a:pt x="3349861" y="5282407"/>
                </a:lnTo>
                <a:lnTo>
                  <a:pt x="3351720" y="5281131"/>
                </a:lnTo>
                <a:lnTo>
                  <a:pt x="3353605" y="5279249"/>
                </a:lnTo>
                <a:close/>
                <a:moveTo>
                  <a:pt x="1724855" y="5243591"/>
                </a:moveTo>
                <a:lnTo>
                  <a:pt x="1728784" y="5244356"/>
                </a:lnTo>
                <a:lnTo>
                  <a:pt x="1731761" y="5246077"/>
                </a:lnTo>
                <a:lnTo>
                  <a:pt x="1734423" y="5248115"/>
                </a:lnTo>
                <a:lnTo>
                  <a:pt x="1736765" y="5250473"/>
                </a:lnTo>
                <a:lnTo>
                  <a:pt x="1738780" y="5253458"/>
                </a:lnTo>
                <a:lnTo>
                  <a:pt x="1740183" y="5256464"/>
                </a:lnTo>
                <a:lnTo>
                  <a:pt x="1741575" y="5259779"/>
                </a:lnTo>
                <a:lnTo>
                  <a:pt x="1742649" y="5263413"/>
                </a:lnTo>
                <a:lnTo>
                  <a:pt x="1744471" y="5271304"/>
                </a:lnTo>
                <a:lnTo>
                  <a:pt x="1745986" y="5279209"/>
                </a:lnTo>
                <a:lnTo>
                  <a:pt x="1747490" y="5287421"/>
                </a:lnTo>
                <a:lnTo>
                  <a:pt x="1749324" y="5295005"/>
                </a:lnTo>
                <a:lnTo>
                  <a:pt x="1743809" y="5295836"/>
                </a:lnTo>
                <a:lnTo>
                  <a:pt x="1738622" y="5296040"/>
                </a:lnTo>
                <a:lnTo>
                  <a:pt x="1733742" y="5296232"/>
                </a:lnTo>
                <a:lnTo>
                  <a:pt x="1729495" y="5295788"/>
                </a:lnTo>
                <a:lnTo>
                  <a:pt x="1725249" y="5295344"/>
                </a:lnTo>
                <a:lnTo>
                  <a:pt x="1721016" y="5294591"/>
                </a:lnTo>
                <a:lnTo>
                  <a:pt x="1717708" y="5293495"/>
                </a:lnTo>
                <a:lnTo>
                  <a:pt x="1714097" y="5292414"/>
                </a:lnTo>
                <a:lnTo>
                  <a:pt x="1710815" y="5290705"/>
                </a:lnTo>
                <a:lnTo>
                  <a:pt x="1708154" y="5288666"/>
                </a:lnTo>
                <a:lnTo>
                  <a:pt x="1705493" y="5286627"/>
                </a:lnTo>
                <a:lnTo>
                  <a:pt x="1703163" y="5283961"/>
                </a:lnTo>
                <a:lnTo>
                  <a:pt x="1701135" y="5281284"/>
                </a:lnTo>
                <a:lnTo>
                  <a:pt x="1699731" y="5278277"/>
                </a:lnTo>
                <a:lnTo>
                  <a:pt x="1698339" y="5274962"/>
                </a:lnTo>
                <a:lnTo>
                  <a:pt x="1697582" y="5271010"/>
                </a:lnTo>
                <a:lnTo>
                  <a:pt x="1697422" y="5267342"/>
                </a:lnTo>
                <a:lnTo>
                  <a:pt x="1697556" y="5263967"/>
                </a:lnTo>
                <a:lnTo>
                  <a:pt x="1698581" y="5261168"/>
                </a:lnTo>
                <a:lnTo>
                  <a:pt x="1699556" y="5259599"/>
                </a:lnTo>
                <a:lnTo>
                  <a:pt x="1701458" y="5257686"/>
                </a:lnTo>
                <a:lnTo>
                  <a:pt x="1703933" y="5256670"/>
                </a:lnTo>
                <a:lnTo>
                  <a:pt x="1706118" y="5255359"/>
                </a:lnTo>
                <a:lnTo>
                  <a:pt x="1708887" y="5254637"/>
                </a:lnTo>
                <a:lnTo>
                  <a:pt x="1714133" y="5252898"/>
                </a:lnTo>
                <a:lnTo>
                  <a:pt x="1716597" y="5252188"/>
                </a:lnTo>
                <a:lnTo>
                  <a:pt x="1719073" y="5251172"/>
                </a:lnTo>
                <a:lnTo>
                  <a:pt x="1721257" y="5249861"/>
                </a:lnTo>
                <a:lnTo>
                  <a:pt x="1722550" y="5247972"/>
                </a:lnTo>
                <a:lnTo>
                  <a:pt x="1724147" y="5246070"/>
                </a:lnTo>
                <a:close/>
                <a:moveTo>
                  <a:pt x="2549416" y="5211060"/>
                </a:moveTo>
                <a:lnTo>
                  <a:pt x="2553345" y="5211825"/>
                </a:lnTo>
                <a:lnTo>
                  <a:pt x="2556322" y="5213546"/>
                </a:lnTo>
                <a:lnTo>
                  <a:pt x="2558984" y="5215584"/>
                </a:lnTo>
                <a:lnTo>
                  <a:pt x="2561326" y="5217941"/>
                </a:lnTo>
                <a:lnTo>
                  <a:pt x="2563341" y="5220926"/>
                </a:lnTo>
                <a:lnTo>
                  <a:pt x="2564744" y="5223933"/>
                </a:lnTo>
                <a:lnTo>
                  <a:pt x="2566137" y="5227248"/>
                </a:lnTo>
                <a:lnTo>
                  <a:pt x="2567210" y="5230882"/>
                </a:lnTo>
                <a:lnTo>
                  <a:pt x="2569032" y="5238773"/>
                </a:lnTo>
                <a:lnTo>
                  <a:pt x="2570547" y="5246678"/>
                </a:lnTo>
                <a:lnTo>
                  <a:pt x="2572050" y="5254890"/>
                </a:lnTo>
                <a:lnTo>
                  <a:pt x="2573883" y="5262474"/>
                </a:lnTo>
                <a:lnTo>
                  <a:pt x="2568369" y="5263304"/>
                </a:lnTo>
                <a:lnTo>
                  <a:pt x="2563184" y="5263508"/>
                </a:lnTo>
                <a:lnTo>
                  <a:pt x="2558302" y="5263701"/>
                </a:lnTo>
                <a:lnTo>
                  <a:pt x="2554056" y="5263257"/>
                </a:lnTo>
                <a:lnTo>
                  <a:pt x="2549810" y="5262812"/>
                </a:lnTo>
                <a:lnTo>
                  <a:pt x="2545576" y="5262059"/>
                </a:lnTo>
                <a:lnTo>
                  <a:pt x="2542270" y="5260964"/>
                </a:lnTo>
                <a:lnTo>
                  <a:pt x="2538658" y="5259883"/>
                </a:lnTo>
                <a:lnTo>
                  <a:pt x="2535376" y="5258174"/>
                </a:lnTo>
                <a:lnTo>
                  <a:pt x="2532714" y="5256134"/>
                </a:lnTo>
                <a:lnTo>
                  <a:pt x="2530054" y="5254095"/>
                </a:lnTo>
                <a:lnTo>
                  <a:pt x="2527725" y="5251429"/>
                </a:lnTo>
                <a:lnTo>
                  <a:pt x="2525696" y="5248753"/>
                </a:lnTo>
                <a:lnTo>
                  <a:pt x="2524293" y="5245746"/>
                </a:lnTo>
                <a:lnTo>
                  <a:pt x="2522901" y="5242431"/>
                </a:lnTo>
                <a:lnTo>
                  <a:pt x="2522143" y="5238479"/>
                </a:lnTo>
                <a:lnTo>
                  <a:pt x="2521983" y="5234810"/>
                </a:lnTo>
                <a:lnTo>
                  <a:pt x="2522117" y="5231435"/>
                </a:lnTo>
                <a:lnTo>
                  <a:pt x="2523141" y="5228638"/>
                </a:lnTo>
                <a:lnTo>
                  <a:pt x="2524115" y="5227068"/>
                </a:lnTo>
                <a:lnTo>
                  <a:pt x="2526018" y="5225156"/>
                </a:lnTo>
                <a:lnTo>
                  <a:pt x="2528494" y="5224138"/>
                </a:lnTo>
                <a:lnTo>
                  <a:pt x="2530678" y="5222826"/>
                </a:lnTo>
                <a:lnTo>
                  <a:pt x="2533449" y="5222105"/>
                </a:lnTo>
                <a:lnTo>
                  <a:pt x="2538694" y="5220367"/>
                </a:lnTo>
                <a:lnTo>
                  <a:pt x="2541159" y="5219656"/>
                </a:lnTo>
                <a:lnTo>
                  <a:pt x="2543635" y="5218640"/>
                </a:lnTo>
                <a:lnTo>
                  <a:pt x="2545818" y="5217329"/>
                </a:lnTo>
                <a:lnTo>
                  <a:pt x="2547110" y="5215440"/>
                </a:lnTo>
                <a:lnTo>
                  <a:pt x="2548708" y="5213539"/>
                </a:lnTo>
                <a:close/>
                <a:moveTo>
                  <a:pt x="1197373" y="5193984"/>
                </a:moveTo>
                <a:lnTo>
                  <a:pt x="1200475" y="5196650"/>
                </a:lnTo>
                <a:lnTo>
                  <a:pt x="1203140" y="5199752"/>
                </a:lnTo>
                <a:lnTo>
                  <a:pt x="1205189" y="5202236"/>
                </a:lnTo>
                <a:lnTo>
                  <a:pt x="1206798" y="5205157"/>
                </a:lnTo>
                <a:lnTo>
                  <a:pt x="1207997" y="5207668"/>
                </a:lnTo>
                <a:lnTo>
                  <a:pt x="1208770" y="5210189"/>
                </a:lnTo>
                <a:lnTo>
                  <a:pt x="1209543" y="5212712"/>
                </a:lnTo>
                <a:lnTo>
                  <a:pt x="1209467" y="5215257"/>
                </a:lnTo>
                <a:lnTo>
                  <a:pt x="1209611" y="5217587"/>
                </a:lnTo>
                <a:lnTo>
                  <a:pt x="1208906" y="5219940"/>
                </a:lnTo>
                <a:lnTo>
                  <a:pt x="1208419" y="5222076"/>
                </a:lnTo>
                <a:lnTo>
                  <a:pt x="1207083" y="5224238"/>
                </a:lnTo>
                <a:lnTo>
                  <a:pt x="1205758" y="5225972"/>
                </a:lnTo>
                <a:lnTo>
                  <a:pt x="1204010" y="5227720"/>
                </a:lnTo>
                <a:lnTo>
                  <a:pt x="1202261" y="5229469"/>
                </a:lnTo>
                <a:lnTo>
                  <a:pt x="1200527" y="5230794"/>
                </a:lnTo>
                <a:lnTo>
                  <a:pt x="1198584" y="5231910"/>
                </a:lnTo>
                <a:lnTo>
                  <a:pt x="1196011" y="5232836"/>
                </a:lnTo>
                <a:lnTo>
                  <a:pt x="1193646" y="5233966"/>
                </a:lnTo>
                <a:lnTo>
                  <a:pt x="1191086" y="5234467"/>
                </a:lnTo>
                <a:lnTo>
                  <a:pt x="1188733" y="5235171"/>
                </a:lnTo>
                <a:lnTo>
                  <a:pt x="1185760" y="5235260"/>
                </a:lnTo>
                <a:lnTo>
                  <a:pt x="1183213" y="5235334"/>
                </a:lnTo>
                <a:lnTo>
                  <a:pt x="1180473" y="5234779"/>
                </a:lnTo>
                <a:lnTo>
                  <a:pt x="1179092" y="5234622"/>
                </a:lnTo>
                <a:lnTo>
                  <a:pt x="1179085" y="5234592"/>
                </a:lnTo>
                <a:lnTo>
                  <a:pt x="1178421" y="5228579"/>
                </a:lnTo>
                <a:lnTo>
                  <a:pt x="1178335" y="5223149"/>
                </a:lnTo>
                <a:lnTo>
                  <a:pt x="1178851" y="5217694"/>
                </a:lnTo>
                <a:lnTo>
                  <a:pt x="1179667" y="5212228"/>
                </a:lnTo>
                <a:lnTo>
                  <a:pt x="1180610" y="5208573"/>
                </a:lnTo>
                <a:lnTo>
                  <a:pt x="1183191" y="5207340"/>
                </a:lnTo>
                <a:lnTo>
                  <a:pt x="1185353" y="5206004"/>
                </a:lnTo>
                <a:lnTo>
                  <a:pt x="1187937" y="5204654"/>
                </a:lnTo>
                <a:lnTo>
                  <a:pt x="1190110" y="5202893"/>
                </a:lnTo>
                <a:lnTo>
                  <a:pt x="1192732" y="5200271"/>
                </a:lnTo>
                <a:lnTo>
                  <a:pt x="1194930" y="5197661"/>
                </a:lnTo>
                <a:close/>
                <a:moveTo>
                  <a:pt x="5074033" y="5191185"/>
                </a:moveTo>
                <a:lnTo>
                  <a:pt x="5075310" y="5196036"/>
                </a:lnTo>
                <a:lnTo>
                  <a:pt x="5077013" y="5200867"/>
                </a:lnTo>
                <a:lnTo>
                  <a:pt x="5078959" y="5205048"/>
                </a:lnTo>
                <a:lnTo>
                  <a:pt x="5080923" y="5208800"/>
                </a:lnTo>
                <a:lnTo>
                  <a:pt x="5083317" y="5212534"/>
                </a:lnTo>
                <a:lnTo>
                  <a:pt x="5085951" y="5215616"/>
                </a:lnTo>
                <a:lnTo>
                  <a:pt x="5088588" y="5218698"/>
                </a:lnTo>
                <a:lnTo>
                  <a:pt x="5091448" y="5221557"/>
                </a:lnTo>
                <a:lnTo>
                  <a:pt x="5094529" y="5224194"/>
                </a:lnTo>
                <a:lnTo>
                  <a:pt x="5097855" y="5226179"/>
                </a:lnTo>
                <a:lnTo>
                  <a:pt x="5104485" y="5230575"/>
                </a:lnTo>
                <a:lnTo>
                  <a:pt x="5111340" y="5234747"/>
                </a:lnTo>
                <a:lnTo>
                  <a:pt x="5118437" y="5238269"/>
                </a:lnTo>
                <a:lnTo>
                  <a:pt x="5125311" y="5242015"/>
                </a:lnTo>
                <a:lnTo>
                  <a:pt x="5132389" y="5245965"/>
                </a:lnTo>
                <a:lnTo>
                  <a:pt x="5139001" y="5250789"/>
                </a:lnTo>
                <a:lnTo>
                  <a:pt x="5141878" y="5253221"/>
                </a:lnTo>
                <a:lnTo>
                  <a:pt x="5142146" y="5253488"/>
                </a:lnTo>
                <a:lnTo>
                  <a:pt x="5137818" y="5253363"/>
                </a:lnTo>
                <a:lnTo>
                  <a:pt x="5124511" y="5252979"/>
                </a:lnTo>
                <a:lnTo>
                  <a:pt x="5117839" y="5253243"/>
                </a:lnTo>
                <a:lnTo>
                  <a:pt x="5111469" y="5253493"/>
                </a:lnTo>
                <a:lnTo>
                  <a:pt x="5105378" y="5254340"/>
                </a:lnTo>
                <a:lnTo>
                  <a:pt x="5099570" y="5255781"/>
                </a:lnTo>
                <a:lnTo>
                  <a:pt x="5093734" y="5257828"/>
                </a:lnTo>
                <a:lnTo>
                  <a:pt x="5091552" y="5259429"/>
                </a:lnTo>
                <a:lnTo>
                  <a:pt x="5088472" y="5260762"/>
                </a:lnTo>
                <a:lnTo>
                  <a:pt x="5085361" y="5255130"/>
                </a:lnTo>
                <a:lnTo>
                  <a:pt x="5082546" y="5249788"/>
                </a:lnTo>
                <a:lnTo>
                  <a:pt x="5080031" y="5244436"/>
                </a:lnTo>
                <a:lnTo>
                  <a:pt x="5078124" y="5239061"/>
                </a:lnTo>
                <a:lnTo>
                  <a:pt x="5076508" y="5233975"/>
                </a:lnTo>
                <a:lnTo>
                  <a:pt x="5075172" y="5229485"/>
                </a:lnTo>
                <a:lnTo>
                  <a:pt x="5073127" y="5219874"/>
                </a:lnTo>
                <a:lnTo>
                  <a:pt x="5071072" y="5210566"/>
                </a:lnTo>
                <a:lnTo>
                  <a:pt x="5069736" y="5206076"/>
                </a:lnTo>
                <a:lnTo>
                  <a:pt x="5068701" y="5201574"/>
                </a:lnTo>
                <a:lnTo>
                  <a:pt x="5067431" y="5198869"/>
                </a:lnTo>
                <a:lnTo>
                  <a:pt x="5068409" y="5197626"/>
                </a:lnTo>
                <a:close/>
                <a:moveTo>
                  <a:pt x="4802704" y="5168852"/>
                </a:moveTo>
                <a:lnTo>
                  <a:pt x="4805169" y="5172203"/>
                </a:lnTo>
                <a:lnTo>
                  <a:pt x="4807856" y="5175336"/>
                </a:lnTo>
                <a:lnTo>
                  <a:pt x="4810350" y="5177829"/>
                </a:lnTo>
                <a:lnTo>
                  <a:pt x="4813273" y="5180308"/>
                </a:lnTo>
                <a:lnTo>
                  <a:pt x="4815794" y="5181942"/>
                </a:lnTo>
                <a:lnTo>
                  <a:pt x="4818318" y="5183576"/>
                </a:lnTo>
                <a:lnTo>
                  <a:pt x="4821490" y="5184976"/>
                </a:lnTo>
                <a:lnTo>
                  <a:pt x="4824040" y="5185750"/>
                </a:lnTo>
                <a:lnTo>
                  <a:pt x="4827020" y="5186509"/>
                </a:lnTo>
                <a:lnTo>
                  <a:pt x="4829793" y="5187061"/>
                </a:lnTo>
                <a:lnTo>
                  <a:pt x="4834937" y="5187322"/>
                </a:lnTo>
                <a:lnTo>
                  <a:pt x="4840288" y="5187790"/>
                </a:lnTo>
                <a:lnTo>
                  <a:pt x="4845889" y="5187173"/>
                </a:lnTo>
                <a:lnTo>
                  <a:pt x="4851461" y="5187420"/>
                </a:lnTo>
                <a:lnTo>
                  <a:pt x="4857036" y="5187664"/>
                </a:lnTo>
                <a:lnTo>
                  <a:pt x="4862387" y="5188131"/>
                </a:lnTo>
                <a:lnTo>
                  <a:pt x="4865157" y="5188685"/>
                </a:lnTo>
                <a:lnTo>
                  <a:pt x="4867709" y="5189459"/>
                </a:lnTo>
                <a:lnTo>
                  <a:pt x="4870674" y="5190649"/>
                </a:lnTo>
                <a:lnTo>
                  <a:pt x="4873419" y="5192061"/>
                </a:lnTo>
                <a:lnTo>
                  <a:pt x="4875941" y="5193695"/>
                </a:lnTo>
                <a:lnTo>
                  <a:pt x="4878448" y="5195760"/>
                </a:lnTo>
                <a:lnTo>
                  <a:pt x="4881385" y="5197808"/>
                </a:lnTo>
                <a:lnTo>
                  <a:pt x="4884086" y="5200510"/>
                </a:lnTo>
                <a:lnTo>
                  <a:pt x="4886330" y="5204085"/>
                </a:lnTo>
                <a:lnTo>
                  <a:pt x="4889004" y="5207646"/>
                </a:lnTo>
                <a:lnTo>
                  <a:pt x="4887534" y="5210797"/>
                </a:lnTo>
                <a:lnTo>
                  <a:pt x="4884726" y="5209768"/>
                </a:lnTo>
                <a:lnTo>
                  <a:pt x="4880584" y="5207508"/>
                </a:lnTo>
                <a:lnTo>
                  <a:pt x="4876464" y="5204642"/>
                </a:lnTo>
                <a:lnTo>
                  <a:pt x="4872078" y="5200879"/>
                </a:lnTo>
                <a:lnTo>
                  <a:pt x="4867993" y="5197103"/>
                </a:lnTo>
                <a:lnTo>
                  <a:pt x="4861686" y="5203711"/>
                </a:lnTo>
                <a:lnTo>
                  <a:pt x="4855099" y="5209725"/>
                </a:lnTo>
                <a:lnTo>
                  <a:pt x="4848865" y="5214513"/>
                </a:lnTo>
                <a:lnTo>
                  <a:pt x="4842339" y="5219009"/>
                </a:lnTo>
                <a:lnTo>
                  <a:pt x="4835848" y="5222597"/>
                </a:lnTo>
                <a:lnTo>
                  <a:pt x="4829392" y="5225273"/>
                </a:lnTo>
                <a:lnTo>
                  <a:pt x="4822961" y="5227344"/>
                </a:lnTo>
                <a:lnTo>
                  <a:pt x="4816555" y="5228808"/>
                </a:lnTo>
                <a:lnTo>
                  <a:pt x="4813164" y="5229111"/>
                </a:lnTo>
                <a:lnTo>
                  <a:pt x="4809590" y="5226797"/>
                </a:lnTo>
                <a:lnTo>
                  <a:pt x="4802262" y="5221242"/>
                </a:lnTo>
                <a:lnTo>
                  <a:pt x="4794516" y="5215274"/>
                </a:lnTo>
                <a:lnTo>
                  <a:pt x="4778431" y="5201852"/>
                </a:lnTo>
                <a:lnTo>
                  <a:pt x="4778474" y="5200562"/>
                </a:lnTo>
                <a:lnTo>
                  <a:pt x="4778960" y="5198829"/>
                </a:lnTo>
                <a:lnTo>
                  <a:pt x="4780128" y="5196000"/>
                </a:lnTo>
                <a:lnTo>
                  <a:pt x="4782889" y="5190327"/>
                </a:lnTo>
                <a:lnTo>
                  <a:pt x="4784486" y="5187483"/>
                </a:lnTo>
                <a:lnTo>
                  <a:pt x="4785015" y="5184460"/>
                </a:lnTo>
                <a:lnTo>
                  <a:pt x="4785280" y="5182950"/>
                </a:lnTo>
                <a:lnTo>
                  <a:pt x="4785114" y="5181451"/>
                </a:lnTo>
                <a:lnTo>
                  <a:pt x="4784727" y="5180177"/>
                </a:lnTo>
                <a:lnTo>
                  <a:pt x="4783701" y="5178709"/>
                </a:lnTo>
                <a:lnTo>
                  <a:pt x="4788680" y="5177472"/>
                </a:lnTo>
                <a:lnTo>
                  <a:pt x="4793245" y="5175817"/>
                </a:lnTo>
                <a:lnTo>
                  <a:pt x="4795433" y="5174458"/>
                </a:lnTo>
                <a:lnTo>
                  <a:pt x="4797848" y="5172875"/>
                </a:lnTo>
                <a:lnTo>
                  <a:pt x="4800484" y="5171072"/>
                </a:lnTo>
                <a:close/>
                <a:moveTo>
                  <a:pt x="3324450" y="5160799"/>
                </a:moveTo>
                <a:lnTo>
                  <a:pt x="3323556" y="5168452"/>
                </a:lnTo>
                <a:lnTo>
                  <a:pt x="3322651" y="5176409"/>
                </a:lnTo>
                <a:lnTo>
                  <a:pt x="3322362" y="5183733"/>
                </a:lnTo>
                <a:lnTo>
                  <a:pt x="3322653" y="5191339"/>
                </a:lnTo>
                <a:lnTo>
                  <a:pt x="3323594" y="5205013"/>
                </a:lnTo>
                <a:lnTo>
                  <a:pt x="3324237" y="5218698"/>
                </a:lnTo>
                <a:lnTo>
                  <a:pt x="3324590" y="5224778"/>
                </a:lnTo>
                <a:lnTo>
                  <a:pt x="3324943" y="5230857"/>
                </a:lnTo>
                <a:lnTo>
                  <a:pt x="3324726" y="5236351"/>
                </a:lnTo>
                <a:lnTo>
                  <a:pt x="3323619" y="5241879"/>
                </a:lnTo>
                <a:lnTo>
                  <a:pt x="3322537" y="5246796"/>
                </a:lnTo>
                <a:lnTo>
                  <a:pt x="3321848" y="5249261"/>
                </a:lnTo>
                <a:lnTo>
                  <a:pt x="3320579" y="5251443"/>
                </a:lnTo>
                <a:lnTo>
                  <a:pt x="3319320" y="5253322"/>
                </a:lnTo>
                <a:lnTo>
                  <a:pt x="3317754" y="5255517"/>
                </a:lnTo>
                <a:lnTo>
                  <a:pt x="3316483" y="5257699"/>
                </a:lnTo>
                <a:lnTo>
                  <a:pt x="3314632" y="5259601"/>
                </a:lnTo>
                <a:lnTo>
                  <a:pt x="3312037" y="5257875"/>
                </a:lnTo>
                <a:lnTo>
                  <a:pt x="3309750" y="5255832"/>
                </a:lnTo>
                <a:lnTo>
                  <a:pt x="3307178" y="5253495"/>
                </a:lnTo>
                <a:lnTo>
                  <a:pt x="3304915" y="5250842"/>
                </a:lnTo>
                <a:lnTo>
                  <a:pt x="3302664" y="5247886"/>
                </a:lnTo>
                <a:lnTo>
                  <a:pt x="3300425" y="5244621"/>
                </a:lnTo>
                <a:lnTo>
                  <a:pt x="3296551" y="5237767"/>
                </a:lnTo>
                <a:lnTo>
                  <a:pt x="3293011" y="5229984"/>
                </a:lnTo>
                <a:lnTo>
                  <a:pt x="3290087" y="5221569"/>
                </a:lnTo>
                <a:lnTo>
                  <a:pt x="3289058" y="5217648"/>
                </a:lnTo>
                <a:lnTo>
                  <a:pt x="3288041" y="5213422"/>
                </a:lnTo>
                <a:lnTo>
                  <a:pt x="3287308" y="5209493"/>
                </a:lnTo>
                <a:lnTo>
                  <a:pt x="3286895" y="5204938"/>
                </a:lnTo>
                <a:lnTo>
                  <a:pt x="3286768" y="5200676"/>
                </a:lnTo>
                <a:lnTo>
                  <a:pt x="3286936" y="5196405"/>
                </a:lnTo>
                <a:lnTo>
                  <a:pt x="3287081" y="5192743"/>
                </a:lnTo>
                <a:lnTo>
                  <a:pt x="3287830" y="5188752"/>
                </a:lnTo>
                <a:lnTo>
                  <a:pt x="3288567" y="5185067"/>
                </a:lnTo>
                <a:lnTo>
                  <a:pt x="3290182" y="5181651"/>
                </a:lnTo>
                <a:lnTo>
                  <a:pt x="3291512" y="5177944"/>
                </a:lnTo>
                <a:lnTo>
                  <a:pt x="3293708" y="5174809"/>
                </a:lnTo>
                <a:lnTo>
                  <a:pt x="3296187" y="5171970"/>
                </a:lnTo>
                <a:lnTo>
                  <a:pt x="3298952" y="5169423"/>
                </a:lnTo>
                <a:lnTo>
                  <a:pt x="3302000" y="5167170"/>
                </a:lnTo>
                <a:lnTo>
                  <a:pt x="3305642" y="5164893"/>
                </a:lnTo>
                <a:lnTo>
                  <a:pt x="3309545" y="5163520"/>
                </a:lnTo>
                <a:lnTo>
                  <a:pt x="3314336" y="5162113"/>
                </a:lnTo>
                <a:lnTo>
                  <a:pt x="3319103" y="5161315"/>
                </a:lnTo>
                <a:close/>
                <a:moveTo>
                  <a:pt x="4147128" y="5156552"/>
                </a:moveTo>
                <a:lnTo>
                  <a:pt x="4147214" y="5158807"/>
                </a:lnTo>
                <a:lnTo>
                  <a:pt x="4148155" y="5172481"/>
                </a:lnTo>
                <a:lnTo>
                  <a:pt x="4148798" y="5186166"/>
                </a:lnTo>
                <a:lnTo>
                  <a:pt x="4149151" y="5192246"/>
                </a:lnTo>
                <a:lnTo>
                  <a:pt x="4149503" y="5198327"/>
                </a:lnTo>
                <a:lnTo>
                  <a:pt x="4149287" y="5203819"/>
                </a:lnTo>
                <a:lnTo>
                  <a:pt x="4148689" y="5206806"/>
                </a:lnTo>
                <a:lnTo>
                  <a:pt x="4178858" y="5176637"/>
                </a:lnTo>
                <a:lnTo>
                  <a:pt x="4165018" y="5167264"/>
                </a:lnTo>
                <a:lnTo>
                  <a:pt x="4160601" y="5164108"/>
                </a:lnTo>
                <a:lnTo>
                  <a:pt x="4155868" y="5161265"/>
                </a:lnTo>
                <a:close/>
                <a:moveTo>
                  <a:pt x="959985" y="5147865"/>
                </a:moveTo>
                <a:lnTo>
                  <a:pt x="962796" y="5151128"/>
                </a:lnTo>
                <a:lnTo>
                  <a:pt x="964300" y="5154890"/>
                </a:lnTo>
                <a:lnTo>
                  <a:pt x="965197" y="5158044"/>
                </a:lnTo>
                <a:lnTo>
                  <a:pt x="965664" y="5161220"/>
                </a:lnTo>
                <a:lnTo>
                  <a:pt x="965250" y="5164872"/>
                </a:lnTo>
                <a:lnTo>
                  <a:pt x="964409" y="5168550"/>
                </a:lnTo>
                <a:lnTo>
                  <a:pt x="963164" y="5171819"/>
                </a:lnTo>
                <a:lnTo>
                  <a:pt x="961895" y="5175519"/>
                </a:lnTo>
                <a:lnTo>
                  <a:pt x="958144" y="5182464"/>
                </a:lnTo>
                <a:lnTo>
                  <a:pt x="956834" y="5180868"/>
                </a:lnTo>
                <a:lnTo>
                  <a:pt x="953143" y="5174653"/>
                </a:lnTo>
                <a:lnTo>
                  <a:pt x="949451" y="5168439"/>
                </a:lnTo>
                <a:lnTo>
                  <a:pt x="946087" y="5161606"/>
                </a:lnTo>
                <a:lnTo>
                  <a:pt x="944764" y="5159444"/>
                </a:lnTo>
                <a:lnTo>
                  <a:pt x="946195" y="5158012"/>
                </a:lnTo>
                <a:lnTo>
                  <a:pt x="949356" y="5154851"/>
                </a:lnTo>
                <a:lnTo>
                  <a:pt x="953126" y="5152295"/>
                </a:lnTo>
                <a:lnTo>
                  <a:pt x="956668" y="5149969"/>
                </a:lnTo>
                <a:close/>
                <a:moveTo>
                  <a:pt x="1251611" y="5147196"/>
                </a:moveTo>
                <a:lnTo>
                  <a:pt x="1253592" y="5147242"/>
                </a:lnTo>
                <a:lnTo>
                  <a:pt x="1252197" y="5148637"/>
                </a:lnTo>
                <a:lnTo>
                  <a:pt x="1247924" y="5147341"/>
                </a:lnTo>
                <a:close/>
                <a:moveTo>
                  <a:pt x="5626410" y="5096107"/>
                </a:moveTo>
                <a:lnTo>
                  <a:pt x="5630056" y="5096170"/>
                </a:lnTo>
                <a:lnTo>
                  <a:pt x="5634133" y="5096214"/>
                </a:lnTo>
                <a:lnTo>
                  <a:pt x="5638191" y="5096686"/>
                </a:lnTo>
                <a:lnTo>
                  <a:pt x="5642026" y="5097385"/>
                </a:lnTo>
                <a:lnTo>
                  <a:pt x="5646082" y="5097858"/>
                </a:lnTo>
                <a:lnTo>
                  <a:pt x="5654127" y="5100525"/>
                </a:lnTo>
                <a:lnTo>
                  <a:pt x="5663014" y="5103588"/>
                </a:lnTo>
                <a:lnTo>
                  <a:pt x="5671864" y="5107508"/>
                </a:lnTo>
                <a:lnTo>
                  <a:pt x="5680938" y="5111206"/>
                </a:lnTo>
                <a:lnTo>
                  <a:pt x="5699444" y="5120302"/>
                </a:lnTo>
                <a:lnTo>
                  <a:pt x="5709772" y="5124805"/>
                </a:lnTo>
                <a:lnTo>
                  <a:pt x="5719670" y="5129326"/>
                </a:lnTo>
                <a:lnTo>
                  <a:pt x="5738642" y="5137545"/>
                </a:lnTo>
                <a:lnTo>
                  <a:pt x="5746856" y="5141279"/>
                </a:lnTo>
                <a:lnTo>
                  <a:pt x="5754417" y="5145255"/>
                </a:lnTo>
                <a:lnTo>
                  <a:pt x="5761341" y="5149043"/>
                </a:lnTo>
                <a:lnTo>
                  <a:pt x="5764429" y="5151028"/>
                </a:lnTo>
                <a:lnTo>
                  <a:pt x="5763141" y="5153309"/>
                </a:lnTo>
                <a:lnTo>
                  <a:pt x="5760854" y="5157638"/>
                </a:lnTo>
                <a:lnTo>
                  <a:pt x="5757974" y="5161688"/>
                </a:lnTo>
                <a:lnTo>
                  <a:pt x="5755117" y="5165132"/>
                </a:lnTo>
                <a:lnTo>
                  <a:pt x="5751957" y="5168587"/>
                </a:lnTo>
                <a:lnTo>
                  <a:pt x="5748821" y="5171436"/>
                </a:lnTo>
                <a:lnTo>
                  <a:pt x="5745092" y="5174007"/>
                </a:lnTo>
                <a:lnTo>
                  <a:pt x="5741677" y="5176260"/>
                </a:lnTo>
                <a:lnTo>
                  <a:pt x="5738287" y="5177908"/>
                </a:lnTo>
                <a:lnTo>
                  <a:pt x="5733999" y="5179288"/>
                </a:lnTo>
                <a:lnTo>
                  <a:pt x="5730027" y="5180353"/>
                </a:lnTo>
                <a:lnTo>
                  <a:pt x="5726079" y="5180813"/>
                </a:lnTo>
                <a:lnTo>
                  <a:pt x="5721850" y="5180675"/>
                </a:lnTo>
                <a:lnTo>
                  <a:pt x="5717646" y="5179934"/>
                </a:lnTo>
                <a:lnTo>
                  <a:pt x="5713759" y="5178876"/>
                </a:lnTo>
                <a:lnTo>
                  <a:pt x="5709288" y="5177236"/>
                </a:lnTo>
                <a:lnTo>
                  <a:pt x="5705144" y="5174976"/>
                </a:lnTo>
                <a:lnTo>
                  <a:pt x="5701025" y="5172111"/>
                </a:lnTo>
                <a:lnTo>
                  <a:pt x="5696639" y="5168347"/>
                </a:lnTo>
                <a:lnTo>
                  <a:pt x="5692555" y="5164572"/>
                </a:lnTo>
                <a:lnTo>
                  <a:pt x="5686248" y="5171180"/>
                </a:lnTo>
                <a:lnTo>
                  <a:pt x="5679661" y="5177194"/>
                </a:lnTo>
                <a:lnTo>
                  <a:pt x="5673427" y="5181981"/>
                </a:lnTo>
                <a:lnTo>
                  <a:pt x="5666900" y="5186477"/>
                </a:lnTo>
                <a:lnTo>
                  <a:pt x="5660408" y="5190065"/>
                </a:lnTo>
                <a:lnTo>
                  <a:pt x="5653953" y="5192742"/>
                </a:lnTo>
                <a:lnTo>
                  <a:pt x="5647523" y="5194813"/>
                </a:lnTo>
                <a:lnTo>
                  <a:pt x="5641115" y="5196278"/>
                </a:lnTo>
                <a:lnTo>
                  <a:pt x="5635047" y="5196818"/>
                </a:lnTo>
                <a:lnTo>
                  <a:pt x="5629004" y="5196754"/>
                </a:lnTo>
                <a:lnTo>
                  <a:pt x="5623287" y="5196070"/>
                </a:lnTo>
                <a:lnTo>
                  <a:pt x="5617593" y="5194782"/>
                </a:lnTo>
                <a:lnTo>
                  <a:pt x="5611924" y="5192886"/>
                </a:lnTo>
                <a:lnTo>
                  <a:pt x="5606884" y="5190361"/>
                </a:lnTo>
                <a:lnTo>
                  <a:pt x="5602474" y="5187203"/>
                </a:lnTo>
                <a:lnTo>
                  <a:pt x="5598074" y="5183743"/>
                </a:lnTo>
                <a:lnTo>
                  <a:pt x="5597973" y="5183632"/>
                </a:lnTo>
                <a:lnTo>
                  <a:pt x="5598156" y="5181215"/>
                </a:lnTo>
                <a:lnTo>
                  <a:pt x="5598876" y="5174317"/>
                </a:lnTo>
                <a:lnTo>
                  <a:pt x="5599801" y="5167624"/>
                </a:lnTo>
                <a:lnTo>
                  <a:pt x="5600537" y="5160296"/>
                </a:lnTo>
                <a:lnTo>
                  <a:pt x="5600825" y="5153415"/>
                </a:lnTo>
                <a:lnTo>
                  <a:pt x="5600970" y="5149975"/>
                </a:lnTo>
                <a:lnTo>
                  <a:pt x="5600908" y="5146328"/>
                </a:lnTo>
                <a:lnTo>
                  <a:pt x="5600175" y="5143355"/>
                </a:lnTo>
                <a:lnTo>
                  <a:pt x="5599459" y="5139951"/>
                </a:lnTo>
                <a:lnTo>
                  <a:pt x="5598313" y="5136564"/>
                </a:lnTo>
                <a:lnTo>
                  <a:pt x="5596737" y="5133196"/>
                </a:lnTo>
                <a:lnTo>
                  <a:pt x="5594713" y="5130276"/>
                </a:lnTo>
                <a:lnTo>
                  <a:pt x="5592501" y="5126720"/>
                </a:lnTo>
                <a:lnTo>
                  <a:pt x="5589618" y="5123837"/>
                </a:lnTo>
                <a:lnTo>
                  <a:pt x="5586098" y="5120764"/>
                </a:lnTo>
                <a:lnTo>
                  <a:pt x="5589494" y="5116544"/>
                </a:lnTo>
                <a:lnTo>
                  <a:pt x="5593303" y="5112736"/>
                </a:lnTo>
                <a:lnTo>
                  <a:pt x="5596440" y="5109599"/>
                </a:lnTo>
                <a:lnTo>
                  <a:pt x="5600007" y="5106445"/>
                </a:lnTo>
                <a:lnTo>
                  <a:pt x="5603760" y="5103927"/>
                </a:lnTo>
                <a:lnTo>
                  <a:pt x="5607514" y="5101408"/>
                </a:lnTo>
                <a:lnTo>
                  <a:pt x="5611441" y="5099955"/>
                </a:lnTo>
                <a:lnTo>
                  <a:pt x="5614728" y="5098314"/>
                </a:lnTo>
                <a:lnTo>
                  <a:pt x="5618634" y="5097292"/>
                </a:lnTo>
                <a:lnTo>
                  <a:pt x="5622521" y="5096700"/>
                </a:lnTo>
                <a:close/>
                <a:moveTo>
                  <a:pt x="3302050" y="5081981"/>
                </a:moveTo>
                <a:lnTo>
                  <a:pt x="3296894" y="5082185"/>
                </a:lnTo>
                <a:lnTo>
                  <a:pt x="3291737" y="5082389"/>
                </a:lnTo>
                <a:lnTo>
                  <a:pt x="3286534" y="5083806"/>
                </a:lnTo>
                <a:lnTo>
                  <a:pt x="3281937" y="5085200"/>
                </a:lnTo>
                <a:lnTo>
                  <a:pt x="3279766" y="5086496"/>
                </a:lnTo>
                <a:lnTo>
                  <a:pt x="3277910" y="5087477"/>
                </a:lnTo>
                <a:lnTo>
                  <a:pt x="3276043" y="5088763"/>
                </a:lnTo>
                <a:lnTo>
                  <a:pt x="3274164" y="5090352"/>
                </a:lnTo>
                <a:lnTo>
                  <a:pt x="3272879" y="5092218"/>
                </a:lnTo>
                <a:lnTo>
                  <a:pt x="3271278" y="5094402"/>
                </a:lnTo>
                <a:lnTo>
                  <a:pt x="3270297" y="5096258"/>
                </a:lnTo>
                <a:lnTo>
                  <a:pt x="3268988" y="5098733"/>
                </a:lnTo>
                <a:lnTo>
                  <a:pt x="3268577" y="5101475"/>
                </a:lnTo>
                <a:lnTo>
                  <a:pt x="3268153" y="5104521"/>
                </a:lnTo>
                <a:lnTo>
                  <a:pt x="3268022" y="5107857"/>
                </a:lnTo>
                <a:lnTo>
                  <a:pt x="3267891" y="5111195"/>
                </a:lnTo>
                <a:lnTo>
                  <a:pt x="3269626" y="5113246"/>
                </a:lnTo>
                <a:lnTo>
                  <a:pt x="3271071" y="5115006"/>
                </a:lnTo>
                <a:lnTo>
                  <a:pt x="3272855" y="5115844"/>
                </a:lnTo>
                <a:lnTo>
                  <a:pt x="3274663" y="5116074"/>
                </a:lnTo>
                <a:lnTo>
                  <a:pt x="3276481" y="5116003"/>
                </a:lnTo>
                <a:lnTo>
                  <a:pt x="3277998" y="5115944"/>
                </a:lnTo>
                <a:lnTo>
                  <a:pt x="3281675" y="5114889"/>
                </a:lnTo>
                <a:lnTo>
                  <a:pt x="3285362" y="5113533"/>
                </a:lnTo>
                <a:lnTo>
                  <a:pt x="3287496" y="5113146"/>
                </a:lnTo>
                <a:lnTo>
                  <a:pt x="3289921" y="5113051"/>
                </a:lnTo>
                <a:lnTo>
                  <a:pt x="3292046" y="5112967"/>
                </a:lnTo>
                <a:lnTo>
                  <a:pt x="3294738" y="5113768"/>
                </a:lnTo>
                <a:lnTo>
                  <a:pt x="3297432" y="5114571"/>
                </a:lnTo>
                <a:lnTo>
                  <a:pt x="3300382" y="5116574"/>
                </a:lnTo>
                <a:lnTo>
                  <a:pt x="3300178" y="5121731"/>
                </a:lnTo>
                <a:lnTo>
                  <a:pt x="3299671" y="5126899"/>
                </a:lnTo>
                <a:lnTo>
                  <a:pt x="3299177" y="5131766"/>
                </a:lnTo>
                <a:lnTo>
                  <a:pt x="3298391" y="5136340"/>
                </a:lnTo>
                <a:lnTo>
                  <a:pt x="3297010" y="5140634"/>
                </a:lnTo>
                <a:lnTo>
                  <a:pt x="3295932" y="5144916"/>
                </a:lnTo>
                <a:lnTo>
                  <a:pt x="3293957" y="5148933"/>
                </a:lnTo>
                <a:lnTo>
                  <a:pt x="3292005" y="5152342"/>
                </a:lnTo>
                <a:lnTo>
                  <a:pt x="3290067" y="5155446"/>
                </a:lnTo>
                <a:lnTo>
                  <a:pt x="3287520" y="5158575"/>
                </a:lnTo>
                <a:lnTo>
                  <a:pt x="3284392" y="5161121"/>
                </a:lnTo>
                <a:lnTo>
                  <a:pt x="3281567" y="5163656"/>
                </a:lnTo>
                <a:lnTo>
                  <a:pt x="3278147" y="5165911"/>
                </a:lnTo>
                <a:lnTo>
                  <a:pt x="3274448" y="5167570"/>
                </a:lnTo>
                <a:lnTo>
                  <a:pt x="3270154" y="5168951"/>
                </a:lnTo>
                <a:lnTo>
                  <a:pt x="3265568" y="5170042"/>
                </a:lnTo>
                <a:lnTo>
                  <a:pt x="3265589" y="5161862"/>
                </a:lnTo>
                <a:lnTo>
                  <a:pt x="3264894" y="5156438"/>
                </a:lnTo>
                <a:lnTo>
                  <a:pt x="3263677" y="5148915"/>
                </a:lnTo>
                <a:lnTo>
                  <a:pt x="3263190" y="5145907"/>
                </a:lnTo>
                <a:lnTo>
                  <a:pt x="3263650" y="5141949"/>
                </a:lnTo>
                <a:lnTo>
                  <a:pt x="3264738" y="5137365"/>
                </a:lnTo>
                <a:lnTo>
                  <a:pt x="3267124" y="5130607"/>
                </a:lnTo>
                <a:lnTo>
                  <a:pt x="3261642" y="5131429"/>
                </a:lnTo>
                <a:lnTo>
                  <a:pt x="3256789" y="5131621"/>
                </a:lnTo>
                <a:lnTo>
                  <a:pt x="3252251" y="5131497"/>
                </a:lnTo>
                <a:lnTo>
                  <a:pt x="3248333" y="5131046"/>
                </a:lnTo>
                <a:lnTo>
                  <a:pt x="3244135" y="5130001"/>
                </a:lnTo>
                <a:lnTo>
                  <a:pt x="3240846" y="5128919"/>
                </a:lnTo>
                <a:lnTo>
                  <a:pt x="3237582" y="5127230"/>
                </a:lnTo>
                <a:lnTo>
                  <a:pt x="3234634" y="5125227"/>
                </a:lnTo>
                <a:lnTo>
                  <a:pt x="3232366" y="5128951"/>
                </a:lnTo>
                <a:lnTo>
                  <a:pt x="3231046" y="5131729"/>
                </a:lnTo>
                <a:lnTo>
                  <a:pt x="3230040" y="5134192"/>
                </a:lnTo>
                <a:lnTo>
                  <a:pt x="3229957" y="5136314"/>
                </a:lnTo>
                <a:lnTo>
                  <a:pt x="3230505" y="5137807"/>
                </a:lnTo>
                <a:lnTo>
                  <a:pt x="3231341" y="5139592"/>
                </a:lnTo>
                <a:lnTo>
                  <a:pt x="3232180" y="5141374"/>
                </a:lnTo>
                <a:lnTo>
                  <a:pt x="3233952" y="5142516"/>
                </a:lnTo>
                <a:lnTo>
                  <a:pt x="3237168" y="5145419"/>
                </a:lnTo>
                <a:lnTo>
                  <a:pt x="3241270" y="5148891"/>
                </a:lnTo>
                <a:lnTo>
                  <a:pt x="3243028" y="5150336"/>
                </a:lnTo>
                <a:lnTo>
                  <a:pt x="3244462" y="5152399"/>
                </a:lnTo>
                <a:lnTo>
                  <a:pt x="3245580" y="5154779"/>
                </a:lnTo>
                <a:lnTo>
                  <a:pt x="3246382" y="5157472"/>
                </a:lnTo>
                <a:lnTo>
                  <a:pt x="3247185" y="5160166"/>
                </a:lnTo>
                <a:lnTo>
                  <a:pt x="3247368" y="5163189"/>
                </a:lnTo>
                <a:lnTo>
                  <a:pt x="3247444" y="5168939"/>
                </a:lnTo>
                <a:lnTo>
                  <a:pt x="3246913" y="5174715"/>
                </a:lnTo>
                <a:lnTo>
                  <a:pt x="3245752" y="5181122"/>
                </a:lnTo>
                <a:lnTo>
                  <a:pt x="3244906" y="5187211"/>
                </a:lnTo>
                <a:lnTo>
                  <a:pt x="3244375" y="5192986"/>
                </a:lnTo>
                <a:lnTo>
                  <a:pt x="3244171" y="5198143"/>
                </a:lnTo>
                <a:lnTo>
                  <a:pt x="3244355" y="5201165"/>
                </a:lnTo>
                <a:lnTo>
                  <a:pt x="3244563" y="5203579"/>
                </a:lnTo>
                <a:lnTo>
                  <a:pt x="3245668" y="5206262"/>
                </a:lnTo>
                <a:lnTo>
                  <a:pt x="3246471" y="5208956"/>
                </a:lnTo>
                <a:lnTo>
                  <a:pt x="3249567" y="5214891"/>
                </a:lnTo>
                <a:lnTo>
                  <a:pt x="3252944" y="5221421"/>
                </a:lnTo>
                <a:lnTo>
                  <a:pt x="3256307" y="5228254"/>
                </a:lnTo>
                <a:lnTo>
                  <a:pt x="3258299" y="5231507"/>
                </a:lnTo>
                <a:lnTo>
                  <a:pt x="3259672" y="5235088"/>
                </a:lnTo>
                <a:lnTo>
                  <a:pt x="3260717" y="5239287"/>
                </a:lnTo>
                <a:lnTo>
                  <a:pt x="3262078" y="5243170"/>
                </a:lnTo>
                <a:lnTo>
                  <a:pt x="3262517" y="5247393"/>
                </a:lnTo>
                <a:lnTo>
                  <a:pt x="3262945" y="5251919"/>
                </a:lnTo>
                <a:lnTo>
                  <a:pt x="3262765" y="5256469"/>
                </a:lnTo>
                <a:lnTo>
                  <a:pt x="3261967" y="5261346"/>
                </a:lnTo>
                <a:lnTo>
                  <a:pt x="3260913" y="5265022"/>
                </a:lnTo>
                <a:lnTo>
                  <a:pt x="3258901" y="5269948"/>
                </a:lnTo>
                <a:lnTo>
                  <a:pt x="3256564" y="5275490"/>
                </a:lnTo>
                <a:lnTo>
                  <a:pt x="3253280" y="5281981"/>
                </a:lnTo>
                <a:lnTo>
                  <a:pt x="3245474" y="5295616"/>
                </a:lnTo>
                <a:lnTo>
                  <a:pt x="3236408" y="5310510"/>
                </a:lnTo>
                <a:lnTo>
                  <a:pt x="3226432" y="5325442"/>
                </a:lnTo>
                <a:lnTo>
                  <a:pt x="3216492" y="5339462"/>
                </a:lnTo>
                <a:lnTo>
                  <a:pt x="3207521" y="5351931"/>
                </a:lnTo>
                <a:lnTo>
                  <a:pt x="3199568" y="5361635"/>
                </a:lnTo>
                <a:lnTo>
                  <a:pt x="3193893" y="5367310"/>
                </a:lnTo>
                <a:lnTo>
                  <a:pt x="3186946" y="5374550"/>
                </a:lnTo>
                <a:lnTo>
                  <a:pt x="3171861" y="5388470"/>
                </a:lnTo>
                <a:lnTo>
                  <a:pt x="3160827" y="5399507"/>
                </a:lnTo>
                <a:lnTo>
                  <a:pt x="3158306" y="5402029"/>
                </a:lnTo>
                <a:lnTo>
                  <a:pt x="3157991" y="5402344"/>
                </a:lnTo>
                <a:lnTo>
                  <a:pt x="3158609" y="5402018"/>
                </a:lnTo>
                <a:lnTo>
                  <a:pt x="3152716" y="5405582"/>
                </a:lnTo>
                <a:lnTo>
                  <a:pt x="3146870" y="5407932"/>
                </a:lnTo>
                <a:lnTo>
                  <a:pt x="3140732" y="5409991"/>
                </a:lnTo>
                <a:lnTo>
                  <a:pt x="3134945" y="5410824"/>
                </a:lnTo>
                <a:lnTo>
                  <a:pt x="3129172" y="5411356"/>
                </a:lnTo>
                <a:lnTo>
                  <a:pt x="3123421" y="5411280"/>
                </a:lnTo>
                <a:lnTo>
                  <a:pt x="3117998" y="5410586"/>
                </a:lnTo>
                <a:lnTo>
                  <a:pt x="3112598" y="5409284"/>
                </a:lnTo>
                <a:lnTo>
                  <a:pt x="3107526" y="5407365"/>
                </a:lnTo>
                <a:lnTo>
                  <a:pt x="3102455" y="5405444"/>
                </a:lnTo>
                <a:lnTo>
                  <a:pt x="3097418" y="5402614"/>
                </a:lnTo>
                <a:lnTo>
                  <a:pt x="3092685" y="5399772"/>
                </a:lnTo>
                <a:lnTo>
                  <a:pt x="3087965" y="5396626"/>
                </a:lnTo>
                <a:lnTo>
                  <a:pt x="3083256" y="5393178"/>
                </a:lnTo>
                <a:lnTo>
                  <a:pt x="3074469" y="5385650"/>
                </a:lnTo>
                <a:lnTo>
                  <a:pt x="3071388" y="5386982"/>
                </a:lnTo>
                <a:lnTo>
                  <a:pt x="3068623" y="5388001"/>
                </a:lnTo>
                <a:lnTo>
                  <a:pt x="3063068" y="5390644"/>
                </a:lnTo>
                <a:lnTo>
                  <a:pt x="3057792" y="5393880"/>
                </a:lnTo>
                <a:lnTo>
                  <a:pt x="3053112" y="5397396"/>
                </a:lnTo>
                <a:lnTo>
                  <a:pt x="3048734" y="5400900"/>
                </a:lnTo>
                <a:lnTo>
                  <a:pt x="3044963" y="5404382"/>
                </a:lnTo>
                <a:lnTo>
                  <a:pt x="3041483" y="5408151"/>
                </a:lnTo>
                <a:lnTo>
                  <a:pt x="3037421" y="5411342"/>
                </a:lnTo>
                <a:lnTo>
                  <a:pt x="3033989" y="5413901"/>
                </a:lnTo>
                <a:lnTo>
                  <a:pt x="3029963" y="5416178"/>
                </a:lnTo>
                <a:lnTo>
                  <a:pt x="3028422" y="5416846"/>
                </a:lnTo>
                <a:lnTo>
                  <a:pt x="3026288" y="5417232"/>
                </a:lnTo>
                <a:lnTo>
                  <a:pt x="3024153" y="5417620"/>
                </a:lnTo>
                <a:lnTo>
                  <a:pt x="3022017" y="5418006"/>
                </a:lnTo>
                <a:lnTo>
                  <a:pt x="3019906" y="5417787"/>
                </a:lnTo>
                <a:lnTo>
                  <a:pt x="3017797" y="5417567"/>
                </a:lnTo>
                <a:lnTo>
                  <a:pt x="3015405" y="5416753"/>
                </a:lnTo>
                <a:lnTo>
                  <a:pt x="3013027" y="5415635"/>
                </a:lnTo>
                <a:lnTo>
                  <a:pt x="3010345" y="5414530"/>
                </a:lnTo>
                <a:lnTo>
                  <a:pt x="3007689" y="5412818"/>
                </a:lnTo>
                <a:lnTo>
                  <a:pt x="3005041" y="5410802"/>
                </a:lnTo>
                <a:lnTo>
                  <a:pt x="3002116" y="5408192"/>
                </a:lnTo>
                <a:lnTo>
                  <a:pt x="3000380" y="5406140"/>
                </a:lnTo>
                <a:lnTo>
                  <a:pt x="2998389" y="5402887"/>
                </a:lnTo>
                <a:lnTo>
                  <a:pt x="2994795" y="5394245"/>
                </a:lnTo>
                <a:lnTo>
                  <a:pt x="2990092" y="5382922"/>
                </a:lnTo>
                <a:lnTo>
                  <a:pt x="2985020" y="5381002"/>
                </a:lnTo>
                <a:lnTo>
                  <a:pt x="2980192" y="5380587"/>
                </a:lnTo>
                <a:lnTo>
                  <a:pt x="2975656" y="5380462"/>
                </a:lnTo>
                <a:lnTo>
                  <a:pt x="2971410" y="5380630"/>
                </a:lnTo>
                <a:lnTo>
                  <a:pt x="2968037" y="5381672"/>
                </a:lnTo>
                <a:lnTo>
                  <a:pt x="2964666" y="5382713"/>
                </a:lnTo>
                <a:lnTo>
                  <a:pt x="2961269" y="5384361"/>
                </a:lnTo>
                <a:lnTo>
                  <a:pt x="2957862" y="5386314"/>
                </a:lnTo>
                <a:lnTo>
                  <a:pt x="2951653" y="5390193"/>
                </a:lnTo>
                <a:lnTo>
                  <a:pt x="2947637" y="5392168"/>
                </a:lnTo>
                <a:lnTo>
                  <a:pt x="2944230" y="5394120"/>
                </a:lnTo>
                <a:lnTo>
                  <a:pt x="2939936" y="5395501"/>
                </a:lnTo>
                <a:lnTo>
                  <a:pt x="2935024" y="5397209"/>
                </a:lnTo>
                <a:lnTo>
                  <a:pt x="2930148" y="5398007"/>
                </a:lnTo>
                <a:lnTo>
                  <a:pt x="2924385" y="5398235"/>
                </a:lnTo>
                <a:lnTo>
                  <a:pt x="2923375" y="5393125"/>
                </a:lnTo>
                <a:lnTo>
                  <a:pt x="2922682" y="5387702"/>
                </a:lnTo>
                <a:lnTo>
                  <a:pt x="2920762" y="5382628"/>
                </a:lnTo>
                <a:lnTo>
                  <a:pt x="2918841" y="5377557"/>
                </a:lnTo>
                <a:lnTo>
                  <a:pt x="2916619" y="5372494"/>
                </a:lnTo>
                <a:lnTo>
                  <a:pt x="2913778" y="5367761"/>
                </a:lnTo>
                <a:lnTo>
                  <a:pt x="2910644" y="5362736"/>
                </a:lnTo>
                <a:lnTo>
                  <a:pt x="2907197" y="5358025"/>
                </a:lnTo>
                <a:lnTo>
                  <a:pt x="2903749" y="5353316"/>
                </a:lnTo>
                <a:lnTo>
                  <a:pt x="2899695" y="5348631"/>
                </a:lnTo>
                <a:lnTo>
                  <a:pt x="2891574" y="5339561"/>
                </a:lnTo>
                <a:lnTo>
                  <a:pt x="2882252" y="5330237"/>
                </a:lnTo>
                <a:lnTo>
                  <a:pt x="2872906" y="5321520"/>
                </a:lnTo>
                <a:lnTo>
                  <a:pt x="2863281" y="5312209"/>
                </a:lnTo>
                <a:lnTo>
                  <a:pt x="2853960" y="5302884"/>
                </a:lnTo>
                <a:lnTo>
                  <a:pt x="2845256" y="5293233"/>
                </a:lnTo>
                <a:lnTo>
                  <a:pt x="2836553" y="5283582"/>
                </a:lnTo>
                <a:lnTo>
                  <a:pt x="2832509" y="5278593"/>
                </a:lnTo>
                <a:lnTo>
                  <a:pt x="2828770" y="5273592"/>
                </a:lnTo>
                <a:lnTo>
                  <a:pt x="2825347" y="5268275"/>
                </a:lnTo>
                <a:lnTo>
                  <a:pt x="2822238" y="5262643"/>
                </a:lnTo>
                <a:lnTo>
                  <a:pt x="2819421" y="5257303"/>
                </a:lnTo>
                <a:lnTo>
                  <a:pt x="2817222" y="5251636"/>
                </a:lnTo>
                <a:lnTo>
                  <a:pt x="2815023" y="5245966"/>
                </a:lnTo>
                <a:lnTo>
                  <a:pt x="2813150" y="5239681"/>
                </a:lnTo>
                <a:lnTo>
                  <a:pt x="2812688" y="5236065"/>
                </a:lnTo>
                <a:lnTo>
                  <a:pt x="2812553" y="5231830"/>
                </a:lnTo>
                <a:lnTo>
                  <a:pt x="2812415" y="5227595"/>
                </a:lnTo>
                <a:lnTo>
                  <a:pt x="2812875" y="5223640"/>
                </a:lnTo>
                <a:lnTo>
                  <a:pt x="2813829" y="5214819"/>
                </a:lnTo>
                <a:lnTo>
                  <a:pt x="2815680" y="5206266"/>
                </a:lnTo>
                <a:lnTo>
                  <a:pt x="2817240" y="5197422"/>
                </a:lnTo>
                <a:lnTo>
                  <a:pt x="2817700" y="5193465"/>
                </a:lnTo>
                <a:lnTo>
                  <a:pt x="2817855" y="5189522"/>
                </a:lnTo>
                <a:lnTo>
                  <a:pt x="2818011" y="5185579"/>
                </a:lnTo>
                <a:lnTo>
                  <a:pt x="2817863" y="5181646"/>
                </a:lnTo>
                <a:lnTo>
                  <a:pt x="2817096" y="5178043"/>
                </a:lnTo>
                <a:lnTo>
                  <a:pt x="2815723" y="5174463"/>
                </a:lnTo>
                <a:lnTo>
                  <a:pt x="2806762" y="5179058"/>
                </a:lnTo>
                <a:lnTo>
                  <a:pt x="2797227" y="5182765"/>
                </a:lnTo>
                <a:lnTo>
                  <a:pt x="2792303" y="5184776"/>
                </a:lnTo>
                <a:lnTo>
                  <a:pt x="2787076" y="5186799"/>
                </a:lnTo>
                <a:lnTo>
                  <a:pt x="2781883" y="5187913"/>
                </a:lnTo>
                <a:lnTo>
                  <a:pt x="2776377" y="5189342"/>
                </a:lnTo>
                <a:lnTo>
                  <a:pt x="2775552" y="5187254"/>
                </a:lnTo>
                <a:lnTo>
                  <a:pt x="2775040" y="5184851"/>
                </a:lnTo>
                <a:lnTo>
                  <a:pt x="2773061" y="5181294"/>
                </a:lnTo>
                <a:lnTo>
                  <a:pt x="2768777" y="5174801"/>
                </a:lnTo>
                <a:lnTo>
                  <a:pt x="2766807" y="5170941"/>
                </a:lnTo>
                <a:lnTo>
                  <a:pt x="2765132" y="5167372"/>
                </a:lnTo>
                <a:lnTo>
                  <a:pt x="2764924" y="5164958"/>
                </a:lnTo>
                <a:lnTo>
                  <a:pt x="2764110" y="5162567"/>
                </a:lnTo>
                <a:lnTo>
                  <a:pt x="2764206" y="5160142"/>
                </a:lnTo>
                <a:lnTo>
                  <a:pt x="2764325" y="5157107"/>
                </a:lnTo>
                <a:lnTo>
                  <a:pt x="2760882" y="5159969"/>
                </a:lnTo>
                <a:lnTo>
                  <a:pt x="2757717" y="5163426"/>
                </a:lnTo>
                <a:lnTo>
                  <a:pt x="2754542" y="5167185"/>
                </a:lnTo>
                <a:lnTo>
                  <a:pt x="2751024" y="5171866"/>
                </a:lnTo>
                <a:lnTo>
                  <a:pt x="2744892" y="5181499"/>
                </a:lnTo>
                <a:lnTo>
                  <a:pt x="2737825" y="5191771"/>
                </a:lnTo>
                <a:lnTo>
                  <a:pt x="2734298" y="5196756"/>
                </a:lnTo>
                <a:lnTo>
                  <a:pt x="2729848" y="5202081"/>
                </a:lnTo>
                <a:lnTo>
                  <a:pt x="2725726" y="5206786"/>
                </a:lnTo>
                <a:lnTo>
                  <a:pt x="2721009" y="5211212"/>
                </a:lnTo>
                <a:lnTo>
                  <a:pt x="2715697" y="5215358"/>
                </a:lnTo>
                <a:lnTo>
                  <a:pt x="2710107" y="5218913"/>
                </a:lnTo>
                <a:lnTo>
                  <a:pt x="2707003" y="5220851"/>
                </a:lnTo>
                <a:lnTo>
                  <a:pt x="2703607" y="5222500"/>
                </a:lnTo>
                <a:lnTo>
                  <a:pt x="2700234" y="5223540"/>
                </a:lnTo>
                <a:lnTo>
                  <a:pt x="2696839" y="5225189"/>
                </a:lnTo>
                <a:lnTo>
                  <a:pt x="2697509" y="5231219"/>
                </a:lnTo>
                <a:lnTo>
                  <a:pt x="2697877" y="5237264"/>
                </a:lnTo>
                <a:lnTo>
                  <a:pt x="2697952" y="5243014"/>
                </a:lnTo>
                <a:lnTo>
                  <a:pt x="2697749" y="5248171"/>
                </a:lnTo>
                <a:lnTo>
                  <a:pt x="2697242" y="5253339"/>
                </a:lnTo>
                <a:lnTo>
                  <a:pt x="2696444" y="5258217"/>
                </a:lnTo>
                <a:lnTo>
                  <a:pt x="2695367" y="5262500"/>
                </a:lnTo>
                <a:lnTo>
                  <a:pt x="2693683" y="5266806"/>
                </a:lnTo>
                <a:lnTo>
                  <a:pt x="2692010" y="5270809"/>
                </a:lnTo>
                <a:lnTo>
                  <a:pt x="2690048" y="5274522"/>
                </a:lnTo>
                <a:lnTo>
                  <a:pt x="2687769" y="5278549"/>
                </a:lnTo>
                <a:lnTo>
                  <a:pt x="2685223" y="5281678"/>
                </a:lnTo>
                <a:lnTo>
                  <a:pt x="2682665" y="5285110"/>
                </a:lnTo>
                <a:lnTo>
                  <a:pt x="2679815" y="5288252"/>
                </a:lnTo>
                <a:lnTo>
                  <a:pt x="2673511" y="5294557"/>
                </a:lnTo>
                <a:lnTo>
                  <a:pt x="2667229" y="5300257"/>
                </a:lnTo>
                <a:lnTo>
                  <a:pt x="2660039" y="5305993"/>
                </a:lnTo>
                <a:lnTo>
                  <a:pt x="2645972" y="5317148"/>
                </a:lnTo>
                <a:lnTo>
                  <a:pt x="2639060" y="5323478"/>
                </a:lnTo>
                <a:lnTo>
                  <a:pt x="2632440" y="5330100"/>
                </a:lnTo>
                <a:lnTo>
                  <a:pt x="2628972" y="5333567"/>
                </a:lnTo>
                <a:lnTo>
                  <a:pt x="2625796" y="5337327"/>
                </a:lnTo>
                <a:lnTo>
                  <a:pt x="2622911" y="5341377"/>
                </a:lnTo>
                <a:lnTo>
                  <a:pt x="2620341" y="5345113"/>
                </a:lnTo>
                <a:lnTo>
                  <a:pt x="2614870" y="5345632"/>
                </a:lnTo>
                <a:lnTo>
                  <a:pt x="2610321" y="5345812"/>
                </a:lnTo>
                <a:lnTo>
                  <a:pt x="2606705" y="5345349"/>
                </a:lnTo>
                <a:lnTo>
                  <a:pt x="2603114" y="5344280"/>
                </a:lnTo>
                <a:lnTo>
                  <a:pt x="2600421" y="5343476"/>
                </a:lnTo>
                <a:lnTo>
                  <a:pt x="2597739" y="5342371"/>
                </a:lnTo>
                <a:lnTo>
                  <a:pt x="2596517" y="5341476"/>
                </a:lnTo>
                <a:lnTo>
                  <a:pt x="2652576" y="5397535"/>
                </a:lnTo>
                <a:lnTo>
                  <a:pt x="2652638" y="5397492"/>
                </a:lnTo>
                <a:lnTo>
                  <a:pt x="2658511" y="5393613"/>
                </a:lnTo>
                <a:lnTo>
                  <a:pt x="2664357" y="5390340"/>
                </a:lnTo>
                <a:lnTo>
                  <a:pt x="2670470" y="5387969"/>
                </a:lnTo>
                <a:lnTo>
                  <a:pt x="2673280" y="5393030"/>
                </a:lnTo>
                <a:lnTo>
                  <a:pt x="2674088" y="5395430"/>
                </a:lnTo>
                <a:lnTo>
                  <a:pt x="2675198" y="5397821"/>
                </a:lnTo>
                <a:lnTo>
                  <a:pt x="2675909" y="5402656"/>
                </a:lnTo>
                <a:lnTo>
                  <a:pt x="2676031" y="5407215"/>
                </a:lnTo>
                <a:lnTo>
                  <a:pt x="2675549" y="5411796"/>
                </a:lnTo>
                <a:lnTo>
                  <a:pt x="2674477" y="5416097"/>
                </a:lnTo>
                <a:lnTo>
                  <a:pt x="2673545" y="5418504"/>
                </a:lnTo>
                <a:lnTo>
                  <a:pt x="2703264" y="5448223"/>
                </a:lnTo>
                <a:lnTo>
                  <a:pt x="2705289" y="5449244"/>
                </a:lnTo>
                <a:lnTo>
                  <a:pt x="2712162" y="5453802"/>
                </a:lnTo>
                <a:lnTo>
                  <a:pt x="2719022" y="5458662"/>
                </a:lnTo>
                <a:lnTo>
                  <a:pt x="2725564" y="5463836"/>
                </a:lnTo>
                <a:lnTo>
                  <a:pt x="2731174" y="5469349"/>
                </a:lnTo>
                <a:lnTo>
                  <a:pt x="2733795" y="5472868"/>
                </a:lnTo>
                <a:lnTo>
                  <a:pt x="2736133" y="5475793"/>
                </a:lnTo>
                <a:lnTo>
                  <a:pt x="2738163" y="5478731"/>
                </a:lnTo>
                <a:lnTo>
                  <a:pt x="2740182" y="5481972"/>
                </a:lnTo>
                <a:lnTo>
                  <a:pt x="2741881" y="5485525"/>
                </a:lnTo>
                <a:lnTo>
                  <a:pt x="2742541" y="5487501"/>
                </a:lnTo>
                <a:lnTo>
                  <a:pt x="2953699" y="5698659"/>
                </a:lnTo>
                <a:lnTo>
                  <a:pt x="2953860" y="5696857"/>
                </a:lnTo>
                <a:lnTo>
                  <a:pt x="2954100" y="5690792"/>
                </a:lnTo>
                <a:lnTo>
                  <a:pt x="2954059" y="5684132"/>
                </a:lnTo>
                <a:lnTo>
                  <a:pt x="2953702" y="5677786"/>
                </a:lnTo>
                <a:lnTo>
                  <a:pt x="2953075" y="5670544"/>
                </a:lnTo>
                <a:lnTo>
                  <a:pt x="2961489" y="5672938"/>
                </a:lnTo>
                <a:lnTo>
                  <a:pt x="2969285" y="5675657"/>
                </a:lnTo>
                <a:lnTo>
                  <a:pt x="2976433" y="5679311"/>
                </a:lnTo>
                <a:lnTo>
                  <a:pt x="2982682" y="5682699"/>
                </a:lnTo>
                <a:lnTo>
                  <a:pt x="2988590" y="5687009"/>
                </a:lnTo>
                <a:lnTo>
                  <a:pt x="2993876" y="5691645"/>
                </a:lnTo>
                <a:lnTo>
                  <a:pt x="2998554" y="5696304"/>
                </a:lnTo>
                <a:lnTo>
                  <a:pt x="3002296" y="5701608"/>
                </a:lnTo>
                <a:lnTo>
                  <a:pt x="3006037" y="5706911"/>
                </a:lnTo>
                <a:lnTo>
                  <a:pt x="3008854" y="5712552"/>
                </a:lnTo>
                <a:lnTo>
                  <a:pt x="3011038" y="5718826"/>
                </a:lnTo>
                <a:lnTo>
                  <a:pt x="3012930" y="5724808"/>
                </a:lnTo>
                <a:lnTo>
                  <a:pt x="3014492" y="5731408"/>
                </a:lnTo>
                <a:lnTo>
                  <a:pt x="3015130" y="5738347"/>
                </a:lnTo>
                <a:lnTo>
                  <a:pt x="3015487" y="5744692"/>
                </a:lnTo>
                <a:lnTo>
                  <a:pt x="3015212" y="5751667"/>
                </a:lnTo>
                <a:lnTo>
                  <a:pt x="3014925" y="5758946"/>
                </a:lnTo>
                <a:lnTo>
                  <a:pt x="3014820" y="5759779"/>
                </a:lnTo>
                <a:lnTo>
                  <a:pt x="3305268" y="6050227"/>
                </a:lnTo>
                <a:lnTo>
                  <a:pt x="3583458" y="5772037"/>
                </a:lnTo>
                <a:lnTo>
                  <a:pt x="3583437" y="5769255"/>
                </a:lnTo>
                <a:lnTo>
                  <a:pt x="3584014" y="5762231"/>
                </a:lnTo>
                <a:lnTo>
                  <a:pt x="3589390" y="5763237"/>
                </a:lnTo>
                <a:lnTo>
                  <a:pt x="3591779" y="5763716"/>
                </a:lnTo>
                <a:lnTo>
                  <a:pt x="4133202" y="5222293"/>
                </a:lnTo>
                <a:lnTo>
                  <a:pt x="4131738" y="5220964"/>
                </a:lnTo>
                <a:lnTo>
                  <a:pt x="4129476" y="5218310"/>
                </a:lnTo>
                <a:lnTo>
                  <a:pt x="4127225" y="5215354"/>
                </a:lnTo>
                <a:lnTo>
                  <a:pt x="4124986" y="5212089"/>
                </a:lnTo>
                <a:lnTo>
                  <a:pt x="4121113" y="5205237"/>
                </a:lnTo>
                <a:lnTo>
                  <a:pt x="4117572" y="5197452"/>
                </a:lnTo>
                <a:lnTo>
                  <a:pt x="4114647" y="5189037"/>
                </a:lnTo>
                <a:lnTo>
                  <a:pt x="4113619" y="5185117"/>
                </a:lnTo>
                <a:lnTo>
                  <a:pt x="4112602" y="5180892"/>
                </a:lnTo>
                <a:lnTo>
                  <a:pt x="4111868" y="5176960"/>
                </a:lnTo>
                <a:lnTo>
                  <a:pt x="4111457" y="5172406"/>
                </a:lnTo>
                <a:lnTo>
                  <a:pt x="4111329" y="5168144"/>
                </a:lnTo>
                <a:lnTo>
                  <a:pt x="4111498" y="5163873"/>
                </a:lnTo>
                <a:lnTo>
                  <a:pt x="4111642" y="5160211"/>
                </a:lnTo>
                <a:lnTo>
                  <a:pt x="4112390" y="5156220"/>
                </a:lnTo>
                <a:lnTo>
                  <a:pt x="4113128" y="5152535"/>
                </a:lnTo>
                <a:lnTo>
                  <a:pt x="4114744" y="5149120"/>
                </a:lnTo>
                <a:lnTo>
                  <a:pt x="4116073" y="5145413"/>
                </a:lnTo>
                <a:lnTo>
                  <a:pt x="4117523" y="5143342"/>
                </a:lnTo>
                <a:lnTo>
                  <a:pt x="4115134" y="5142277"/>
                </a:lnTo>
                <a:lnTo>
                  <a:pt x="4110401" y="5139436"/>
                </a:lnTo>
                <a:lnTo>
                  <a:pt x="4108641" y="5137991"/>
                </a:lnTo>
                <a:lnTo>
                  <a:pt x="4107475" y="5136827"/>
                </a:lnTo>
                <a:lnTo>
                  <a:pt x="4106625" y="5135345"/>
                </a:lnTo>
                <a:lnTo>
                  <a:pt x="4106381" y="5133840"/>
                </a:lnTo>
                <a:lnTo>
                  <a:pt x="4106429" y="5132628"/>
                </a:lnTo>
                <a:lnTo>
                  <a:pt x="4106501" y="5130806"/>
                </a:lnTo>
                <a:lnTo>
                  <a:pt x="4106506" y="5130784"/>
                </a:lnTo>
                <a:lnTo>
                  <a:pt x="4106127" y="5131124"/>
                </a:lnTo>
                <a:lnTo>
                  <a:pt x="4102707" y="5133378"/>
                </a:lnTo>
                <a:lnTo>
                  <a:pt x="4099007" y="5135040"/>
                </a:lnTo>
                <a:lnTo>
                  <a:pt x="4094715" y="5136420"/>
                </a:lnTo>
                <a:lnTo>
                  <a:pt x="4090129" y="5137510"/>
                </a:lnTo>
                <a:lnTo>
                  <a:pt x="4090148" y="5129331"/>
                </a:lnTo>
                <a:lnTo>
                  <a:pt x="4089455" y="5123906"/>
                </a:lnTo>
                <a:lnTo>
                  <a:pt x="4088236" y="5116383"/>
                </a:lnTo>
                <a:lnTo>
                  <a:pt x="4087750" y="5113375"/>
                </a:lnTo>
                <a:lnTo>
                  <a:pt x="4088209" y="5109418"/>
                </a:lnTo>
                <a:lnTo>
                  <a:pt x="4089298" y="5104833"/>
                </a:lnTo>
                <a:lnTo>
                  <a:pt x="4090056" y="5102687"/>
                </a:lnTo>
                <a:lnTo>
                  <a:pt x="4087670" y="5101566"/>
                </a:lnTo>
                <a:lnTo>
                  <a:pt x="4082320" y="5099051"/>
                </a:lnTo>
                <a:lnTo>
                  <a:pt x="4081349" y="5099089"/>
                </a:lnTo>
                <a:lnTo>
                  <a:pt x="4076813" y="5098965"/>
                </a:lnTo>
                <a:lnTo>
                  <a:pt x="4072894" y="5098515"/>
                </a:lnTo>
                <a:lnTo>
                  <a:pt x="4068696" y="5097469"/>
                </a:lnTo>
                <a:lnTo>
                  <a:pt x="4065408" y="5096388"/>
                </a:lnTo>
                <a:lnTo>
                  <a:pt x="4062143" y="5094698"/>
                </a:lnTo>
                <a:lnTo>
                  <a:pt x="4059193" y="5092694"/>
                </a:lnTo>
                <a:lnTo>
                  <a:pt x="4056927" y="5096418"/>
                </a:lnTo>
                <a:lnTo>
                  <a:pt x="4055607" y="5099197"/>
                </a:lnTo>
                <a:lnTo>
                  <a:pt x="4054602" y="5101660"/>
                </a:lnTo>
                <a:lnTo>
                  <a:pt x="4054518" y="5103782"/>
                </a:lnTo>
                <a:lnTo>
                  <a:pt x="4055066" y="5105275"/>
                </a:lnTo>
                <a:lnTo>
                  <a:pt x="4055902" y="5107060"/>
                </a:lnTo>
                <a:lnTo>
                  <a:pt x="4056741" y="5108843"/>
                </a:lnTo>
                <a:lnTo>
                  <a:pt x="4058512" y="5109985"/>
                </a:lnTo>
                <a:lnTo>
                  <a:pt x="4061728" y="5112887"/>
                </a:lnTo>
                <a:lnTo>
                  <a:pt x="4065831" y="5116360"/>
                </a:lnTo>
                <a:lnTo>
                  <a:pt x="4067589" y="5117804"/>
                </a:lnTo>
                <a:lnTo>
                  <a:pt x="4069023" y="5119867"/>
                </a:lnTo>
                <a:lnTo>
                  <a:pt x="4070141" y="5122246"/>
                </a:lnTo>
                <a:lnTo>
                  <a:pt x="4070942" y="5124941"/>
                </a:lnTo>
                <a:lnTo>
                  <a:pt x="4071745" y="5127635"/>
                </a:lnTo>
                <a:lnTo>
                  <a:pt x="4071928" y="5130657"/>
                </a:lnTo>
                <a:lnTo>
                  <a:pt x="4072004" y="5136407"/>
                </a:lnTo>
                <a:lnTo>
                  <a:pt x="4071473" y="5142184"/>
                </a:lnTo>
                <a:lnTo>
                  <a:pt x="4070312" y="5148590"/>
                </a:lnTo>
                <a:lnTo>
                  <a:pt x="4069467" y="5154680"/>
                </a:lnTo>
                <a:lnTo>
                  <a:pt x="4068936" y="5160455"/>
                </a:lnTo>
                <a:lnTo>
                  <a:pt x="4068732" y="5165612"/>
                </a:lnTo>
                <a:lnTo>
                  <a:pt x="4068916" y="5168634"/>
                </a:lnTo>
                <a:lnTo>
                  <a:pt x="4069124" y="5171048"/>
                </a:lnTo>
                <a:lnTo>
                  <a:pt x="4070228" y="5173731"/>
                </a:lnTo>
                <a:lnTo>
                  <a:pt x="4071031" y="5176424"/>
                </a:lnTo>
                <a:lnTo>
                  <a:pt x="4074127" y="5182360"/>
                </a:lnTo>
                <a:lnTo>
                  <a:pt x="4077503" y="5188890"/>
                </a:lnTo>
                <a:lnTo>
                  <a:pt x="4080868" y="5195723"/>
                </a:lnTo>
                <a:lnTo>
                  <a:pt x="4082860" y="5198976"/>
                </a:lnTo>
                <a:lnTo>
                  <a:pt x="4084233" y="5202556"/>
                </a:lnTo>
                <a:lnTo>
                  <a:pt x="4085277" y="5206755"/>
                </a:lnTo>
                <a:lnTo>
                  <a:pt x="4086638" y="5210638"/>
                </a:lnTo>
                <a:lnTo>
                  <a:pt x="4087078" y="5214861"/>
                </a:lnTo>
                <a:lnTo>
                  <a:pt x="4087506" y="5219388"/>
                </a:lnTo>
                <a:lnTo>
                  <a:pt x="4087326" y="5223938"/>
                </a:lnTo>
                <a:lnTo>
                  <a:pt x="4086527" y="5228815"/>
                </a:lnTo>
                <a:lnTo>
                  <a:pt x="4085474" y="5232491"/>
                </a:lnTo>
                <a:lnTo>
                  <a:pt x="4083461" y="5237416"/>
                </a:lnTo>
                <a:lnTo>
                  <a:pt x="4081125" y="5242959"/>
                </a:lnTo>
                <a:lnTo>
                  <a:pt x="4077840" y="5249450"/>
                </a:lnTo>
                <a:lnTo>
                  <a:pt x="4070035" y="5263083"/>
                </a:lnTo>
                <a:lnTo>
                  <a:pt x="4060968" y="5277979"/>
                </a:lnTo>
                <a:lnTo>
                  <a:pt x="4050993" y="5292911"/>
                </a:lnTo>
                <a:lnTo>
                  <a:pt x="4041052" y="5306931"/>
                </a:lnTo>
                <a:lnTo>
                  <a:pt x="4032081" y="5319399"/>
                </a:lnTo>
                <a:lnTo>
                  <a:pt x="4024129" y="5329103"/>
                </a:lnTo>
                <a:lnTo>
                  <a:pt x="4018454" y="5334778"/>
                </a:lnTo>
                <a:lnTo>
                  <a:pt x="4013929" y="5339494"/>
                </a:lnTo>
                <a:lnTo>
                  <a:pt x="4011837" y="5336184"/>
                </a:lnTo>
                <a:lnTo>
                  <a:pt x="4008007" y="5330124"/>
                </a:lnTo>
                <a:lnTo>
                  <a:pt x="4005964" y="5327636"/>
                </a:lnTo>
                <a:lnTo>
                  <a:pt x="4003476" y="5325593"/>
                </a:lnTo>
                <a:lnTo>
                  <a:pt x="4000350" y="5323360"/>
                </a:lnTo>
                <a:lnTo>
                  <a:pt x="3997209" y="5321556"/>
                </a:lnTo>
                <a:lnTo>
                  <a:pt x="3993211" y="5319786"/>
                </a:lnTo>
                <a:lnTo>
                  <a:pt x="3988989" y="5318238"/>
                </a:lnTo>
                <a:lnTo>
                  <a:pt x="3990982" y="5322015"/>
                </a:lnTo>
                <a:lnTo>
                  <a:pt x="3992356" y="5325173"/>
                </a:lnTo>
                <a:lnTo>
                  <a:pt x="3992873" y="5328364"/>
                </a:lnTo>
                <a:lnTo>
                  <a:pt x="3992754" y="5331368"/>
                </a:lnTo>
                <a:lnTo>
                  <a:pt x="3992207" y="5334387"/>
                </a:lnTo>
                <a:lnTo>
                  <a:pt x="3991248" y="5336994"/>
                </a:lnTo>
                <a:lnTo>
                  <a:pt x="3989432" y="5339637"/>
                </a:lnTo>
                <a:lnTo>
                  <a:pt x="3987631" y="5341847"/>
                </a:lnTo>
                <a:lnTo>
                  <a:pt x="3984783" y="5343459"/>
                </a:lnTo>
                <a:lnTo>
                  <a:pt x="3981919" y="5345500"/>
                </a:lnTo>
                <a:lnTo>
                  <a:pt x="3978866" y="5346903"/>
                </a:lnTo>
                <a:lnTo>
                  <a:pt x="3975194" y="5347691"/>
                </a:lnTo>
                <a:lnTo>
                  <a:pt x="3971746" y="5348255"/>
                </a:lnTo>
                <a:lnTo>
                  <a:pt x="3967886" y="5348407"/>
                </a:lnTo>
                <a:lnTo>
                  <a:pt x="3964043" y="5348130"/>
                </a:lnTo>
                <a:lnTo>
                  <a:pt x="3960011" y="5347218"/>
                </a:lnTo>
                <a:lnTo>
                  <a:pt x="3957520" y="5345175"/>
                </a:lnTo>
                <a:lnTo>
                  <a:pt x="3955477" y="5342685"/>
                </a:lnTo>
                <a:lnTo>
                  <a:pt x="3954052" y="5340814"/>
                </a:lnTo>
                <a:lnTo>
                  <a:pt x="3953295" y="5338273"/>
                </a:lnTo>
                <a:lnTo>
                  <a:pt x="3952522" y="5336164"/>
                </a:lnTo>
                <a:lnTo>
                  <a:pt x="3952624" y="5333589"/>
                </a:lnTo>
                <a:lnTo>
                  <a:pt x="3953136" y="5331427"/>
                </a:lnTo>
                <a:lnTo>
                  <a:pt x="3953873" y="5329043"/>
                </a:lnTo>
                <a:lnTo>
                  <a:pt x="3955245" y="5326848"/>
                </a:lnTo>
                <a:lnTo>
                  <a:pt x="3956839" y="5324430"/>
                </a:lnTo>
                <a:lnTo>
                  <a:pt x="3960679" y="5319354"/>
                </a:lnTo>
                <a:lnTo>
                  <a:pt x="3965359" y="5314673"/>
                </a:lnTo>
                <a:lnTo>
                  <a:pt x="3970900" y="5309955"/>
                </a:lnTo>
                <a:lnTo>
                  <a:pt x="3968222" y="5307277"/>
                </a:lnTo>
                <a:lnTo>
                  <a:pt x="3965524" y="5305030"/>
                </a:lnTo>
                <a:lnTo>
                  <a:pt x="3963036" y="5302986"/>
                </a:lnTo>
                <a:lnTo>
                  <a:pt x="3960100" y="5301389"/>
                </a:lnTo>
                <a:lnTo>
                  <a:pt x="3957578" y="5300203"/>
                </a:lnTo>
                <a:lnTo>
                  <a:pt x="3955055" y="5299018"/>
                </a:lnTo>
                <a:lnTo>
                  <a:pt x="3952292" y="5298484"/>
                </a:lnTo>
                <a:lnTo>
                  <a:pt x="3949306" y="5298173"/>
                </a:lnTo>
                <a:lnTo>
                  <a:pt x="3943969" y="5297741"/>
                </a:lnTo>
                <a:lnTo>
                  <a:pt x="3938823" y="5297943"/>
                </a:lnTo>
                <a:lnTo>
                  <a:pt x="3927413" y="5299463"/>
                </a:lnTo>
                <a:lnTo>
                  <a:pt x="3921820" y="5300111"/>
                </a:lnTo>
                <a:lnTo>
                  <a:pt x="3916673" y="5300314"/>
                </a:lnTo>
                <a:lnTo>
                  <a:pt x="3911130" y="5299675"/>
                </a:lnTo>
                <a:lnTo>
                  <a:pt x="3908144" y="5299365"/>
                </a:lnTo>
                <a:lnTo>
                  <a:pt x="3905382" y="5298831"/>
                </a:lnTo>
                <a:lnTo>
                  <a:pt x="3902859" y="5297646"/>
                </a:lnTo>
                <a:lnTo>
                  <a:pt x="3900337" y="5296459"/>
                </a:lnTo>
                <a:lnTo>
                  <a:pt x="3899735" y="5296154"/>
                </a:lnTo>
                <a:lnTo>
                  <a:pt x="3897325" y="5295763"/>
                </a:lnTo>
                <a:lnTo>
                  <a:pt x="3894594" y="5294372"/>
                </a:lnTo>
                <a:lnTo>
                  <a:pt x="3891850" y="5293409"/>
                </a:lnTo>
                <a:lnTo>
                  <a:pt x="3889136" y="5291590"/>
                </a:lnTo>
                <a:lnTo>
                  <a:pt x="3887060" y="5289956"/>
                </a:lnTo>
                <a:lnTo>
                  <a:pt x="3882922" y="5286267"/>
                </a:lnTo>
                <a:lnTo>
                  <a:pt x="3881561" y="5284731"/>
                </a:lnTo>
                <a:lnTo>
                  <a:pt x="3881522" y="5284779"/>
                </a:lnTo>
                <a:lnTo>
                  <a:pt x="3879226" y="5288724"/>
                </a:lnTo>
                <a:lnTo>
                  <a:pt x="3876947" y="5292241"/>
                </a:lnTo>
                <a:lnTo>
                  <a:pt x="3875730" y="5295928"/>
                </a:lnTo>
                <a:lnTo>
                  <a:pt x="3874753" y="5298966"/>
                </a:lnTo>
                <a:lnTo>
                  <a:pt x="3874190" y="5302414"/>
                </a:lnTo>
                <a:lnTo>
                  <a:pt x="3873832" y="5306068"/>
                </a:lnTo>
                <a:lnTo>
                  <a:pt x="3873921" y="5309278"/>
                </a:lnTo>
                <a:lnTo>
                  <a:pt x="3874437" y="5312468"/>
                </a:lnTo>
                <a:lnTo>
                  <a:pt x="3875383" y="5315644"/>
                </a:lnTo>
                <a:lnTo>
                  <a:pt x="3876534" y="5319024"/>
                </a:lnTo>
                <a:lnTo>
                  <a:pt x="3877910" y="5322182"/>
                </a:lnTo>
                <a:lnTo>
                  <a:pt x="3881087" y="5328482"/>
                </a:lnTo>
                <a:lnTo>
                  <a:pt x="3884918" y="5334541"/>
                </a:lnTo>
                <a:lnTo>
                  <a:pt x="3889828" y="5340343"/>
                </a:lnTo>
                <a:lnTo>
                  <a:pt x="3894294" y="5346592"/>
                </a:lnTo>
                <a:lnTo>
                  <a:pt x="3901810" y="5355501"/>
                </a:lnTo>
                <a:lnTo>
                  <a:pt x="3899028" y="5353119"/>
                </a:lnTo>
                <a:lnTo>
                  <a:pt x="3895949" y="5354452"/>
                </a:lnTo>
                <a:lnTo>
                  <a:pt x="3893183" y="5355469"/>
                </a:lnTo>
                <a:lnTo>
                  <a:pt x="3887628" y="5358112"/>
                </a:lnTo>
                <a:lnTo>
                  <a:pt x="3882352" y="5361349"/>
                </a:lnTo>
                <a:lnTo>
                  <a:pt x="3877673" y="5364864"/>
                </a:lnTo>
                <a:lnTo>
                  <a:pt x="3873296" y="5368369"/>
                </a:lnTo>
                <a:lnTo>
                  <a:pt x="3869524" y="5371850"/>
                </a:lnTo>
                <a:lnTo>
                  <a:pt x="3868410" y="5373056"/>
                </a:lnTo>
                <a:lnTo>
                  <a:pt x="3868298" y="5373624"/>
                </a:lnTo>
                <a:lnTo>
                  <a:pt x="3866522" y="5380047"/>
                </a:lnTo>
                <a:lnTo>
                  <a:pt x="3864760" y="5386166"/>
                </a:lnTo>
                <a:lnTo>
                  <a:pt x="3860917" y="5398720"/>
                </a:lnTo>
                <a:lnTo>
                  <a:pt x="3859130" y="5405445"/>
                </a:lnTo>
                <a:lnTo>
                  <a:pt x="3857688" y="5410871"/>
                </a:lnTo>
                <a:lnTo>
                  <a:pt x="3857515" y="5410568"/>
                </a:lnTo>
                <a:lnTo>
                  <a:pt x="3855109" y="5406380"/>
                </a:lnTo>
                <a:lnTo>
                  <a:pt x="3852035" y="5402862"/>
                </a:lnTo>
                <a:lnTo>
                  <a:pt x="3849168" y="5399548"/>
                </a:lnTo>
                <a:lnTo>
                  <a:pt x="3845854" y="5396679"/>
                </a:lnTo>
                <a:lnTo>
                  <a:pt x="3842302" y="5394464"/>
                </a:lnTo>
                <a:lnTo>
                  <a:pt x="3838319" y="5392265"/>
                </a:lnTo>
                <a:lnTo>
                  <a:pt x="3834079" y="5391147"/>
                </a:lnTo>
                <a:lnTo>
                  <a:pt x="3829395" y="5390474"/>
                </a:lnTo>
                <a:lnTo>
                  <a:pt x="3824265" y="5390249"/>
                </a:lnTo>
                <a:lnTo>
                  <a:pt x="3818878" y="5391104"/>
                </a:lnTo>
                <a:lnTo>
                  <a:pt x="3812616" y="5392420"/>
                </a:lnTo>
                <a:lnTo>
                  <a:pt x="3806320" y="5394595"/>
                </a:lnTo>
                <a:lnTo>
                  <a:pt x="3805719" y="5393548"/>
                </a:lnTo>
                <a:lnTo>
                  <a:pt x="3805118" y="5392501"/>
                </a:lnTo>
                <a:lnTo>
                  <a:pt x="3804946" y="5391437"/>
                </a:lnTo>
                <a:lnTo>
                  <a:pt x="3805425" y="5390133"/>
                </a:lnTo>
                <a:lnTo>
                  <a:pt x="3805938" y="5387973"/>
                </a:lnTo>
                <a:lnTo>
                  <a:pt x="3807534" y="5385554"/>
                </a:lnTo>
                <a:lnTo>
                  <a:pt x="3809779" y="5382895"/>
                </a:lnTo>
                <a:lnTo>
                  <a:pt x="3812007" y="5380667"/>
                </a:lnTo>
                <a:lnTo>
                  <a:pt x="3816261" y="5376001"/>
                </a:lnTo>
                <a:lnTo>
                  <a:pt x="3814133" y="5375658"/>
                </a:lnTo>
                <a:lnTo>
                  <a:pt x="3811558" y="5375760"/>
                </a:lnTo>
                <a:lnTo>
                  <a:pt x="3809174" y="5376494"/>
                </a:lnTo>
                <a:lnTo>
                  <a:pt x="3807013" y="5377009"/>
                </a:lnTo>
                <a:lnTo>
                  <a:pt x="3804818" y="5378380"/>
                </a:lnTo>
                <a:lnTo>
                  <a:pt x="3802177" y="5380197"/>
                </a:lnTo>
                <a:lnTo>
                  <a:pt x="3797340" y="5383386"/>
                </a:lnTo>
                <a:lnTo>
                  <a:pt x="3788061" y="5390603"/>
                </a:lnTo>
                <a:lnTo>
                  <a:pt x="3783242" y="5393362"/>
                </a:lnTo>
                <a:lnTo>
                  <a:pt x="3781047" y="5394734"/>
                </a:lnTo>
                <a:lnTo>
                  <a:pt x="3778440" y="5395693"/>
                </a:lnTo>
                <a:lnTo>
                  <a:pt x="3773991" y="5389016"/>
                </a:lnTo>
                <a:lnTo>
                  <a:pt x="3770384" y="5382733"/>
                </a:lnTo>
                <a:lnTo>
                  <a:pt x="3764611" y="5371612"/>
                </a:lnTo>
                <a:lnTo>
                  <a:pt x="3759405" y="5362394"/>
                </a:lnTo>
                <a:lnTo>
                  <a:pt x="3756780" y="5358427"/>
                </a:lnTo>
                <a:lnTo>
                  <a:pt x="3754356" y="5354669"/>
                </a:lnTo>
                <a:lnTo>
                  <a:pt x="3751918" y="5351339"/>
                </a:lnTo>
                <a:lnTo>
                  <a:pt x="3748828" y="5348249"/>
                </a:lnTo>
                <a:lnTo>
                  <a:pt x="3745087" y="5345399"/>
                </a:lnTo>
                <a:lnTo>
                  <a:pt x="3741121" y="5342769"/>
                </a:lnTo>
                <a:lnTo>
                  <a:pt x="3736075" y="5340400"/>
                </a:lnTo>
                <a:lnTo>
                  <a:pt x="3731029" y="5338028"/>
                </a:lnTo>
                <a:lnTo>
                  <a:pt x="3724043" y="5335947"/>
                </a:lnTo>
                <a:lnTo>
                  <a:pt x="3716425" y="5333677"/>
                </a:lnTo>
                <a:lnTo>
                  <a:pt x="3714884" y="5340162"/>
                </a:lnTo>
                <a:lnTo>
                  <a:pt x="3713566" y="5346424"/>
                </a:lnTo>
                <a:lnTo>
                  <a:pt x="3712884" y="5352875"/>
                </a:lnTo>
                <a:lnTo>
                  <a:pt x="3711997" y="5359120"/>
                </a:lnTo>
                <a:lnTo>
                  <a:pt x="3711696" y="5372194"/>
                </a:lnTo>
                <a:lnTo>
                  <a:pt x="3711635" y="5384618"/>
                </a:lnTo>
                <a:lnTo>
                  <a:pt x="3711128" y="5397485"/>
                </a:lnTo>
                <a:lnTo>
                  <a:pt x="3710670" y="5403713"/>
                </a:lnTo>
                <a:lnTo>
                  <a:pt x="3709987" y="5410164"/>
                </a:lnTo>
                <a:lnTo>
                  <a:pt x="3708877" y="5416633"/>
                </a:lnTo>
                <a:lnTo>
                  <a:pt x="3707558" y="5422894"/>
                </a:lnTo>
                <a:lnTo>
                  <a:pt x="3707148" y="5424374"/>
                </a:lnTo>
                <a:lnTo>
                  <a:pt x="3705370" y="5422704"/>
                </a:lnTo>
                <a:lnTo>
                  <a:pt x="3700721" y="5417140"/>
                </a:lnTo>
                <a:lnTo>
                  <a:pt x="3697021" y="5410630"/>
                </a:lnTo>
                <a:lnTo>
                  <a:pt x="3693602" y="5404716"/>
                </a:lnTo>
                <a:lnTo>
                  <a:pt x="3691134" y="5397857"/>
                </a:lnTo>
                <a:lnTo>
                  <a:pt x="3689263" y="5391274"/>
                </a:lnTo>
                <a:lnTo>
                  <a:pt x="3688002" y="5384670"/>
                </a:lnTo>
                <a:lnTo>
                  <a:pt x="3687363" y="5377737"/>
                </a:lnTo>
                <a:lnTo>
                  <a:pt x="3687334" y="5370782"/>
                </a:lnTo>
                <a:lnTo>
                  <a:pt x="3687608" y="5363814"/>
                </a:lnTo>
                <a:lnTo>
                  <a:pt x="3689090" y="5357100"/>
                </a:lnTo>
                <a:lnTo>
                  <a:pt x="3690280" y="5350096"/>
                </a:lnTo>
                <a:lnTo>
                  <a:pt x="3692676" y="5343346"/>
                </a:lnTo>
                <a:lnTo>
                  <a:pt x="3695049" y="5337202"/>
                </a:lnTo>
                <a:lnTo>
                  <a:pt x="3698044" y="5330733"/>
                </a:lnTo>
                <a:lnTo>
                  <a:pt x="3701319" y="5324856"/>
                </a:lnTo>
                <a:lnTo>
                  <a:pt x="3705496" y="5319246"/>
                </a:lnTo>
                <a:lnTo>
                  <a:pt x="3709357" y="5313951"/>
                </a:lnTo>
                <a:lnTo>
                  <a:pt x="3714120" y="5308923"/>
                </a:lnTo>
                <a:lnTo>
                  <a:pt x="3716196" y="5307100"/>
                </a:lnTo>
                <a:lnTo>
                  <a:pt x="3716133" y="5307029"/>
                </a:lnTo>
                <a:lnTo>
                  <a:pt x="3706812" y="5297706"/>
                </a:lnTo>
                <a:lnTo>
                  <a:pt x="3697467" y="5288989"/>
                </a:lnTo>
                <a:lnTo>
                  <a:pt x="3687841" y="5279677"/>
                </a:lnTo>
                <a:lnTo>
                  <a:pt x="3678520" y="5270353"/>
                </a:lnTo>
                <a:lnTo>
                  <a:pt x="3669817" y="5260701"/>
                </a:lnTo>
                <a:lnTo>
                  <a:pt x="3661113" y="5251051"/>
                </a:lnTo>
                <a:lnTo>
                  <a:pt x="3657070" y="5246061"/>
                </a:lnTo>
                <a:lnTo>
                  <a:pt x="3653330" y="5241060"/>
                </a:lnTo>
                <a:lnTo>
                  <a:pt x="3649908" y="5235743"/>
                </a:lnTo>
                <a:lnTo>
                  <a:pt x="3646799" y="5230111"/>
                </a:lnTo>
                <a:lnTo>
                  <a:pt x="3643981" y="5224771"/>
                </a:lnTo>
                <a:lnTo>
                  <a:pt x="3641782" y="5219103"/>
                </a:lnTo>
                <a:lnTo>
                  <a:pt x="3641735" y="5218981"/>
                </a:lnTo>
                <a:lnTo>
                  <a:pt x="3632248" y="5224326"/>
                </a:lnTo>
                <a:lnTo>
                  <a:pt x="3614893" y="5234398"/>
                </a:lnTo>
                <a:lnTo>
                  <a:pt x="3612103" y="5236023"/>
                </a:lnTo>
                <a:lnTo>
                  <a:pt x="3609593" y="5238243"/>
                </a:lnTo>
                <a:lnTo>
                  <a:pt x="3604259" y="5242996"/>
                </a:lnTo>
                <a:lnTo>
                  <a:pt x="3593843" y="5253705"/>
                </a:lnTo>
                <a:lnTo>
                  <a:pt x="3588181" y="5259076"/>
                </a:lnTo>
                <a:lnTo>
                  <a:pt x="3585367" y="5261308"/>
                </a:lnTo>
                <a:lnTo>
                  <a:pt x="3582251" y="5263551"/>
                </a:lnTo>
                <a:lnTo>
                  <a:pt x="3578854" y="5265198"/>
                </a:lnTo>
                <a:lnTo>
                  <a:pt x="3575459" y="5266848"/>
                </a:lnTo>
                <a:lnTo>
                  <a:pt x="3572087" y="5267889"/>
                </a:lnTo>
                <a:lnTo>
                  <a:pt x="3568107" y="5268955"/>
                </a:lnTo>
                <a:lnTo>
                  <a:pt x="3566009" y="5268431"/>
                </a:lnTo>
                <a:lnTo>
                  <a:pt x="3563899" y="5268212"/>
                </a:lnTo>
                <a:lnTo>
                  <a:pt x="3561507" y="5267397"/>
                </a:lnTo>
                <a:lnTo>
                  <a:pt x="3558838" y="5265988"/>
                </a:lnTo>
                <a:lnTo>
                  <a:pt x="3552904" y="5262892"/>
                </a:lnTo>
                <a:lnTo>
                  <a:pt x="3546097" y="5258920"/>
                </a:lnTo>
                <a:lnTo>
                  <a:pt x="3538379" y="5254984"/>
                </a:lnTo>
                <a:lnTo>
                  <a:pt x="3530066" y="5250768"/>
                </a:lnTo>
                <a:lnTo>
                  <a:pt x="3525600" y="5248826"/>
                </a:lnTo>
                <a:lnTo>
                  <a:pt x="3520517" y="5247208"/>
                </a:lnTo>
                <a:lnTo>
                  <a:pt x="3515713" y="5246186"/>
                </a:lnTo>
                <a:lnTo>
                  <a:pt x="3512652" y="5245448"/>
                </a:lnTo>
                <a:lnTo>
                  <a:pt x="3512329" y="5246018"/>
                </a:lnTo>
                <a:lnTo>
                  <a:pt x="3509784" y="5249146"/>
                </a:lnTo>
                <a:lnTo>
                  <a:pt x="3507225" y="5252579"/>
                </a:lnTo>
                <a:lnTo>
                  <a:pt x="3504376" y="5255720"/>
                </a:lnTo>
                <a:lnTo>
                  <a:pt x="3498072" y="5262026"/>
                </a:lnTo>
                <a:lnTo>
                  <a:pt x="3491790" y="5267726"/>
                </a:lnTo>
                <a:lnTo>
                  <a:pt x="3484600" y="5273460"/>
                </a:lnTo>
                <a:lnTo>
                  <a:pt x="3470533" y="5284617"/>
                </a:lnTo>
                <a:lnTo>
                  <a:pt x="3463621" y="5290946"/>
                </a:lnTo>
                <a:lnTo>
                  <a:pt x="3457001" y="5297567"/>
                </a:lnTo>
                <a:lnTo>
                  <a:pt x="3453532" y="5301035"/>
                </a:lnTo>
                <a:lnTo>
                  <a:pt x="3450357" y="5304795"/>
                </a:lnTo>
                <a:lnTo>
                  <a:pt x="3447472" y="5308846"/>
                </a:lnTo>
                <a:lnTo>
                  <a:pt x="3444902" y="5312582"/>
                </a:lnTo>
                <a:lnTo>
                  <a:pt x="3439431" y="5313101"/>
                </a:lnTo>
                <a:lnTo>
                  <a:pt x="3434882" y="5313281"/>
                </a:lnTo>
                <a:lnTo>
                  <a:pt x="3431266" y="5312817"/>
                </a:lnTo>
                <a:lnTo>
                  <a:pt x="3427675" y="5311748"/>
                </a:lnTo>
                <a:lnTo>
                  <a:pt x="3424981" y="5310944"/>
                </a:lnTo>
                <a:lnTo>
                  <a:pt x="3422299" y="5309840"/>
                </a:lnTo>
                <a:lnTo>
                  <a:pt x="3417591" y="5306391"/>
                </a:lnTo>
                <a:lnTo>
                  <a:pt x="3412580" y="5302955"/>
                </a:lnTo>
                <a:lnTo>
                  <a:pt x="3409618" y="5301253"/>
                </a:lnTo>
                <a:lnTo>
                  <a:pt x="3406052" y="5299578"/>
                </a:lnTo>
                <a:lnTo>
                  <a:pt x="3402471" y="5298205"/>
                </a:lnTo>
                <a:lnTo>
                  <a:pt x="3397981" y="5296867"/>
                </a:lnTo>
                <a:lnTo>
                  <a:pt x="3392861" y="5296161"/>
                </a:lnTo>
                <a:lnTo>
                  <a:pt x="3386845" y="5295186"/>
                </a:lnTo>
                <a:lnTo>
                  <a:pt x="3386297" y="5293695"/>
                </a:lnTo>
                <a:lnTo>
                  <a:pt x="3386077" y="5291583"/>
                </a:lnTo>
                <a:lnTo>
                  <a:pt x="3386149" y="5289762"/>
                </a:lnTo>
                <a:lnTo>
                  <a:pt x="3386536" y="5287627"/>
                </a:lnTo>
                <a:lnTo>
                  <a:pt x="3387881" y="5284242"/>
                </a:lnTo>
                <a:lnTo>
                  <a:pt x="3389213" y="5281161"/>
                </a:lnTo>
                <a:lnTo>
                  <a:pt x="3391142" y="5278360"/>
                </a:lnTo>
                <a:lnTo>
                  <a:pt x="3393383" y="5275242"/>
                </a:lnTo>
                <a:lnTo>
                  <a:pt x="3397190" y="5270853"/>
                </a:lnTo>
                <a:lnTo>
                  <a:pt x="3398791" y="5268668"/>
                </a:lnTo>
                <a:lnTo>
                  <a:pt x="3399470" y="5266825"/>
                </a:lnTo>
                <a:lnTo>
                  <a:pt x="3399797" y="5266206"/>
                </a:lnTo>
                <a:lnTo>
                  <a:pt x="3399518" y="5265611"/>
                </a:lnTo>
                <a:lnTo>
                  <a:pt x="3399237" y="5265016"/>
                </a:lnTo>
                <a:lnTo>
                  <a:pt x="3398959" y="5264422"/>
                </a:lnTo>
                <a:lnTo>
                  <a:pt x="3396568" y="5263608"/>
                </a:lnTo>
                <a:lnTo>
                  <a:pt x="3393257" y="5263132"/>
                </a:lnTo>
                <a:lnTo>
                  <a:pt x="3388428" y="5262716"/>
                </a:lnTo>
                <a:lnTo>
                  <a:pt x="3381452" y="5262991"/>
                </a:lnTo>
                <a:lnTo>
                  <a:pt x="3384277" y="5260458"/>
                </a:lnTo>
                <a:lnTo>
                  <a:pt x="3387381" y="5258518"/>
                </a:lnTo>
                <a:lnTo>
                  <a:pt x="3390778" y="5256871"/>
                </a:lnTo>
                <a:lnTo>
                  <a:pt x="3393847" y="5255840"/>
                </a:lnTo>
                <a:lnTo>
                  <a:pt x="3397230" y="5254495"/>
                </a:lnTo>
                <a:lnTo>
                  <a:pt x="3401197" y="5253734"/>
                </a:lnTo>
                <a:lnTo>
                  <a:pt x="3409410" y="5252803"/>
                </a:lnTo>
                <a:lnTo>
                  <a:pt x="3418568" y="5250928"/>
                </a:lnTo>
                <a:lnTo>
                  <a:pt x="3428928" y="5249308"/>
                </a:lnTo>
                <a:lnTo>
                  <a:pt x="3434749" y="5247564"/>
                </a:lnTo>
                <a:lnTo>
                  <a:pt x="3440059" y="5245701"/>
                </a:lnTo>
                <a:lnTo>
                  <a:pt x="3435487" y="5245717"/>
                </a:lnTo>
                <a:lnTo>
                  <a:pt x="3427322" y="5245434"/>
                </a:lnTo>
                <a:lnTo>
                  <a:pt x="3419168" y="5244846"/>
                </a:lnTo>
                <a:lnTo>
                  <a:pt x="3411660" y="5243326"/>
                </a:lnTo>
                <a:lnTo>
                  <a:pt x="3404755" y="5241781"/>
                </a:lnTo>
                <a:lnTo>
                  <a:pt x="3401467" y="5240699"/>
                </a:lnTo>
                <a:lnTo>
                  <a:pt x="3398494" y="5239303"/>
                </a:lnTo>
                <a:lnTo>
                  <a:pt x="3395813" y="5238196"/>
                </a:lnTo>
                <a:lnTo>
                  <a:pt x="3393457" y="5236473"/>
                </a:lnTo>
                <a:lnTo>
                  <a:pt x="3391407" y="5234737"/>
                </a:lnTo>
                <a:lnTo>
                  <a:pt x="3389380" y="5232393"/>
                </a:lnTo>
                <a:lnTo>
                  <a:pt x="3387668" y="5229734"/>
                </a:lnTo>
                <a:lnTo>
                  <a:pt x="3385665" y="5226785"/>
                </a:lnTo>
                <a:lnTo>
                  <a:pt x="3381718" y="5219369"/>
                </a:lnTo>
                <a:lnTo>
                  <a:pt x="3378451" y="5210110"/>
                </a:lnTo>
                <a:lnTo>
                  <a:pt x="3374913" y="5199951"/>
                </a:lnTo>
                <a:lnTo>
                  <a:pt x="3371098" y="5189197"/>
                </a:lnTo>
                <a:lnTo>
                  <a:pt x="3364170" y="5165242"/>
                </a:lnTo>
                <a:lnTo>
                  <a:pt x="3360707" y="5153264"/>
                </a:lnTo>
                <a:lnTo>
                  <a:pt x="3356624" y="5141614"/>
                </a:lnTo>
                <a:lnTo>
                  <a:pt x="3352541" y="5129963"/>
                </a:lnTo>
                <a:lnTo>
                  <a:pt x="3348108" y="5119538"/>
                </a:lnTo>
                <a:lnTo>
                  <a:pt x="3343347" y="5109730"/>
                </a:lnTo>
                <a:lnTo>
                  <a:pt x="3341100" y="5105277"/>
                </a:lnTo>
                <a:lnTo>
                  <a:pt x="3338538" y="5101137"/>
                </a:lnTo>
                <a:lnTo>
                  <a:pt x="3335952" y="5097604"/>
                </a:lnTo>
                <a:lnTo>
                  <a:pt x="3333354" y="5094376"/>
                </a:lnTo>
                <a:lnTo>
                  <a:pt x="3330442" y="5091462"/>
                </a:lnTo>
                <a:lnTo>
                  <a:pt x="3327201" y="5089167"/>
                </a:lnTo>
                <a:lnTo>
                  <a:pt x="3324531" y="5087758"/>
                </a:lnTo>
                <a:lnTo>
                  <a:pt x="3320964" y="5086083"/>
                </a:lnTo>
                <a:lnTo>
                  <a:pt x="3316790" y="5084429"/>
                </a:lnTo>
                <a:lnTo>
                  <a:pt x="3311985" y="5083407"/>
                </a:lnTo>
                <a:lnTo>
                  <a:pt x="3307181" y="5082385"/>
                </a:lnTo>
                <a:close/>
                <a:moveTo>
                  <a:pt x="5370297" y="5030929"/>
                </a:moveTo>
                <a:lnTo>
                  <a:pt x="5373079" y="5031068"/>
                </a:lnTo>
                <a:lnTo>
                  <a:pt x="5376501" y="5031403"/>
                </a:lnTo>
                <a:lnTo>
                  <a:pt x="5379700" y="5031960"/>
                </a:lnTo>
                <a:lnTo>
                  <a:pt x="5381084" y="5032522"/>
                </a:lnTo>
                <a:lnTo>
                  <a:pt x="5378470" y="5032827"/>
                </a:lnTo>
                <a:lnTo>
                  <a:pt x="5374832" y="5032971"/>
                </a:lnTo>
                <a:lnTo>
                  <a:pt x="5370900" y="5032821"/>
                </a:lnTo>
                <a:lnTo>
                  <a:pt x="5367273" y="5032660"/>
                </a:lnTo>
                <a:lnTo>
                  <a:pt x="5365246" y="5032399"/>
                </a:lnTo>
                <a:lnTo>
                  <a:pt x="5366854" y="5031450"/>
                </a:lnTo>
                <a:close/>
                <a:moveTo>
                  <a:pt x="5369409" y="4992625"/>
                </a:moveTo>
                <a:lnTo>
                  <a:pt x="5371321" y="4993184"/>
                </a:lnTo>
                <a:lnTo>
                  <a:pt x="5373196" y="4994607"/>
                </a:lnTo>
                <a:lnTo>
                  <a:pt x="5375049" y="4996460"/>
                </a:lnTo>
                <a:lnTo>
                  <a:pt x="5377109" y="4998521"/>
                </a:lnTo>
                <a:lnTo>
                  <a:pt x="5381003" y="5002867"/>
                </a:lnTo>
                <a:lnTo>
                  <a:pt x="5383063" y="5004926"/>
                </a:lnTo>
                <a:lnTo>
                  <a:pt x="5384936" y="5006348"/>
                </a:lnTo>
                <a:lnTo>
                  <a:pt x="5386830" y="5007339"/>
                </a:lnTo>
                <a:lnTo>
                  <a:pt x="5387898" y="5007505"/>
                </a:lnTo>
                <a:lnTo>
                  <a:pt x="5388761" y="5007467"/>
                </a:lnTo>
                <a:lnTo>
                  <a:pt x="5389850" y="5007202"/>
                </a:lnTo>
                <a:lnTo>
                  <a:pt x="5390959" y="5006506"/>
                </a:lnTo>
                <a:lnTo>
                  <a:pt x="5392068" y="5005809"/>
                </a:lnTo>
                <a:lnTo>
                  <a:pt x="5393196" y="5004681"/>
                </a:lnTo>
                <a:lnTo>
                  <a:pt x="5393342" y="5006181"/>
                </a:lnTo>
                <a:lnTo>
                  <a:pt x="5393696" y="5007889"/>
                </a:lnTo>
                <a:lnTo>
                  <a:pt x="5393411" y="5009409"/>
                </a:lnTo>
                <a:lnTo>
                  <a:pt x="5393127" y="5010929"/>
                </a:lnTo>
                <a:lnTo>
                  <a:pt x="5392637" y="5012244"/>
                </a:lnTo>
                <a:lnTo>
                  <a:pt x="5391714" y="5013578"/>
                </a:lnTo>
                <a:lnTo>
                  <a:pt x="5391038" y="5014253"/>
                </a:lnTo>
                <a:lnTo>
                  <a:pt x="5389705" y="5015176"/>
                </a:lnTo>
                <a:lnTo>
                  <a:pt x="5386831" y="5016813"/>
                </a:lnTo>
                <a:lnTo>
                  <a:pt x="5383770" y="5017815"/>
                </a:lnTo>
                <a:lnTo>
                  <a:pt x="5380524" y="5018177"/>
                </a:lnTo>
                <a:lnTo>
                  <a:pt x="5376866" y="5018127"/>
                </a:lnTo>
                <a:lnTo>
                  <a:pt x="5373227" y="5017646"/>
                </a:lnTo>
                <a:lnTo>
                  <a:pt x="5369813" y="5016941"/>
                </a:lnTo>
                <a:lnTo>
                  <a:pt x="5366871" y="5015351"/>
                </a:lnTo>
                <a:lnTo>
                  <a:pt x="5364154" y="5013536"/>
                </a:lnTo>
                <a:lnTo>
                  <a:pt x="5362114" y="5011044"/>
                </a:lnTo>
                <a:lnTo>
                  <a:pt x="5361309" y="5009789"/>
                </a:lnTo>
                <a:lnTo>
                  <a:pt x="5360936" y="5008513"/>
                </a:lnTo>
                <a:lnTo>
                  <a:pt x="5360151" y="5006827"/>
                </a:lnTo>
                <a:lnTo>
                  <a:pt x="5360230" y="5005101"/>
                </a:lnTo>
                <a:lnTo>
                  <a:pt x="5360308" y="5003374"/>
                </a:lnTo>
                <a:lnTo>
                  <a:pt x="5360837" y="5001197"/>
                </a:lnTo>
                <a:lnTo>
                  <a:pt x="5363170" y="4997216"/>
                </a:lnTo>
                <a:lnTo>
                  <a:pt x="5364093" y="4995882"/>
                </a:lnTo>
                <a:lnTo>
                  <a:pt x="5365221" y="4994754"/>
                </a:lnTo>
                <a:lnTo>
                  <a:pt x="5366349" y="4993625"/>
                </a:lnTo>
                <a:lnTo>
                  <a:pt x="5367233" y="4993154"/>
                </a:lnTo>
                <a:lnTo>
                  <a:pt x="5368321" y="4992890"/>
                </a:lnTo>
                <a:close/>
                <a:moveTo>
                  <a:pt x="5119769" y="4979245"/>
                </a:moveTo>
                <a:lnTo>
                  <a:pt x="5122155" y="4979376"/>
                </a:lnTo>
                <a:lnTo>
                  <a:pt x="5124333" y="4979298"/>
                </a:lnTo>
                <a:lnTo>
                  <a:pt x="5126477" y="4980090"/>
                </a:lnTo>
                <a:lnTo>
                  <a:pt x="5129058" y="4980866"/>
                </a:lnTo>
                <a:lnTo>
                  <a:pt x="5131397" y="4982302"/>
                </a:lnTo>
                <a:lnTo>
                  <a:pt x="5133511" y="4983967"/>
                </a:lnTo>
                <a:lnTo>
                  <a:pt x="5135835" y="4985838"/>
                </a:lnTo>
                <a:lnTo>
                  <a:pt x="5137916" y="4988372"/>
                </a:lnTo>
                <a:lnTo>
                  <a:pt x="5140210" y="4991115"/>
                </a:lnTo>
                <a:lnTo>
                  <a:pt x="5137728" y="4993597"/>
                </a:lnTo>
                <a:lnTo>
                  <a:pt x="5134600" y="4995883"/>
                </a:lnTo>
                <a:lnTo>
                  <a:pt x="5131281" y="4997526"/>
                </a:lnTo>
                <a:lnTo>
                  <a:pt x="5128413" y="4998715"/>
                </a:lnTo>
                <a:lnTo>
                  <a:pt x="5125333" y="4999697"/>
                </a:lnTo>
                <a:lnTo>
                  <a:pt x="5122268" y="5000242"/>
                </a:lnTo>
                <a:lnTo>
                  <a:pt x="5119222" y="5000354"/>
                </a:lnTo>
                <a:lnTo>
                  <a:pt x="5116189" y="5000029"/>
                </a:lnTo>
                <a:lnTo>
                  <a:pt x="5113399" y="4999042"/>
                </a:lnTo>
                <a:lnTo>
                  <a:pt x="5110818" y="4998266"/>
                </a:lnTo>
                <a:lnTo>
                  <a:pt x="5108705" y="4996603"/>
                </a:lnTo>
                <a:lnTo>
                  <a:pt x="5106816" y="4994715"/>
                </a:lnTo>
                <a:lnTo>
                  <a:pt x="5104943" y="4992390"/>
                </a:lnTo>
                <a:lnTo>
                  <a:pt x="5103957" y="4989601"/>
                </a:lnTo>
                <a:lnTo>
                  <a:pt x="5103198" y="4986585"/>
                </a:lnTo>
                <a:lnTo>
                  <a:pt x="5102888" y="4983117"/>
                </a:lnTo>
                <a:lnTo>
                  <a:pt x="5107950" y="4981412"/>
                </a:lnTo>
                <a:lnTo>
                  <a:pt x="5112787" y="4979933"/>
                </a:lnTo>
                <a:lnTo>
                  <a:pt x="5117156" y="4979340"/>
                </a:lnTo>
                <a:close/>
                <a:moveTo>
                  <a:pt x="2251001" y="4974531"/>
                </a:moveTo>
                <a:lnTo>
                  <a:pt x="2260422" y="4977533"/>
                </a:lnTo>
                <a:lnTo>
                  <a:pt x="2270142" y="4980522"/>
                </a:lnTo>
                <a:lnTo>
                  <a:pt x="2279563" y="4983523"/>
                </a:lnTo>
                <a:lnTo>
                  <a:pt x="2283670" y="4985201"/>
                </a:lnTo>
                <a:lnTo>
                  <a:pt x="2287752" y="4987493"/>
                </a:lnTo>
                <a:lnTo>
                  <a:pt x="2291836" y="4989785"/>
                </a:lnTo>
                <a:lnTo>
                  <a:pt x="2295311" y="4992407"/>
                </a:lnTo>
                <a:lnTo>
                  <a:pt x="2298771" y="4995338"/>
                </a:lnTo>
                <a:lnTo>
                  <a:pt x="2301313" y="4998917"/>
                </a:lnTo>
                <a:lnTo>
                  <a:pt x="2303543" y="5002815"/>
                </a:lnTo>
                <a:lnTo>
                  <a:pt x="2305153" y="5007351"/>
                </a:lnTo>
                <a:lnTo>
                  <a:pt x="2306441" y="5012514"/>
                </a:lnTo>
                <a:lnTo>
                  <a:pt x="2306808" y="5018326"/>
                </a:lnTo>
                <a:lnTo>
                  <a:pt x="2301957" y="5020356"/>
                </a:lnTo>
                <a:lnTo>
                  <a:pt x="2296857" y="5021171"/>
                </a:lnTo>
                <a:lnTo>
                  <a:pt x="2291783" y="5021371"/>
                </a:lnTo>
                <a:lnTo>
                  <a:pt x="2287017" y="5021253"/>
                </a:lnTo>
                <a:lnTo>
                  <a:pt x="2282289" y="5020213"/>
                </a:lnTo>
                <a:lnTo>
                  <a:pt x="2277584" y="5018559"/>
                </a:lnTo>
                <a:lnTo>
                  <a:pt x="2273501" y="5016266"/>
                </a:lnTo>
                <a:lnTo>
                  <a:pt x="2269442" y="5013360"/>
                </a:lnTo>
                <a:lnTo>
                  <a:pt x="2266005" y="5009816"/>
                </a:lnTo>
                <a:lnTo>
                  <a:pt x="2262269" y="5006284"/>
                </a:lnTo>
                <a:lnTo>
                  <a:pt x="2259464" y="5001795"/>
                </a:lnTo>
                <a:lnTo>
                  <a:pt x="2256672" y="4996999"/>
                </a:lnTo>
                <a:lnTo>
                  <a:pt x="2254490" y="4991871"/>
                </a:lnTo>
                <a:lnTo>
                  <a:pt x="2252916" y="4986414"/>
                </a:lnTo>
                <a:lnTo>
                  <a:pt x="2251654" y="4980638"/>
                </a:lnTo>
                <a:close/>
                <a:moveTo>
                  <a:pt x="4966564" y="4969068"/>
                </a:moveTo>
                <a:lnTo>
                  <a:pt x="4972298" y="4970371"/>
                </a:lnTo>
                <a:lnTo>
                  <a:pt x="4974616" y="4971361"/>
                </a:lnTo>
                <a:lnTo>
                  <a:pt x="4977159" y="4972130"/>
                </a:lnTo>
                <a:lnTo>
                  <a:pt x="4981132" y="4974776"/>
                </a:lnTo>
                <a:lnTo>
                  <a:pt x="4984459" y="4977657"/>
                </a:lnTo>
                <a:lnTo>
                  <a:pt x="4987341" y="4980983"/>
                </a:lnTo>
                <a:lnTo>
                  <a:pt x="4989573" y="4984544"/>
                </a:lnTo>
                <a:lnTo>
                  <a:pt x="4991362" y="4988548"/>
                </a:lnTo>
                <a:lnTo>
                  <a:pt x="4992502" y="4992790"/>
                </a:lnTo>
                <a:lnTo>
                  <a:pt x="4993418" y="4997252"/>
                </a:lnTo>
                <a:lnTo>
                  <a:pt x="4994113" y="5001935"/>
                </a:lnTo>
                <a:lnTo>
                  <a:pt x="4994870" y="5011110"/>
                </a:lnTo>
                <a:lnTo>
                  <a:pt x="4995434" y="5019649"/>
                </a:lnTo>
                <a:lnTo>
                  <a:pt x="4996143" y="5023904"/>
                </a:lnTo>
                <a:lnTo>
                  <a:pt x="4996647" y="5027953"/>
                </a:lnTo>
                <a:lnTo>
                  <a:pt x="4997387" y="5031352"/>
                </a:lnTo>
                <a:lnTo>
                  <a:pt x="4998363" y="5034101"/>
                </a:lnTo>
                <a:lnTo>
                  <a:pt x="5001157" y="5039995"/>
                </a:lnTo>
                <a:lnTo>
                  <a:pt x="5003981" y="5045034"/>
                </a:lnTo>
                <a:lnTo>
                  <a:pt x="5007041" y="5049423"/>
                </a:lnTo>
                <a:lnTo>
                  <a:pt x="5010114" y="5053383"/>
                </a:lnTo>
                <a:lnTo>
                  <a:pt x="5012124" y="5057166"/>
                </a:lnTo>
                <a:lnTo>
                  <a:pt x="5013129" y="5059057"/>
                </a:lnTo>
                <a:lnTo>
                  <a:pt x="5013928" y="5060744"/>
                </a:lnTo>
                <a:lnTo>
                  <a:pt x="5013868" y="5062456"/>
                </a:lnTo>
                <a:lnTo>
                  <a:pt x="5013811" y="5064170"/>
                </a:lnTo>
                <a:lnTo>
                  <a:pt x="5013073" y="5066978"/>
                </a:lnTo>
                <a:lnTo>
                  <a:pt x="5011892" y="5070227"/>
                </a:lnTo>
                <a:lnTo>
                  <a:pt x="5009854" y="5073506"/>
                </a:lnTo>
                <a:lnTo>
                  <a:pt x="5008022" y="5076993"/>
                </a:lnTo>
                <a:lnTo>
                  <a:pt x="5002646" y="5084024"/>
                </a:lnTo>
                <a:lnTo>
                  <a:pt x="5000594" y="5087731"/>
                </a:lnTo>
                <a:lnTo>
                  <a:pt x="4998335" y="5091232"/>
                </a:lnTo>
                <a:lnTo>
                  <a:pt x="4996711" y="5094926"/>
                </a:lnTo>
                <a:lnTo>
                  <a:pt x="4995086" y="5098619"/>
                </a:lnTo>
                <a:lnTo>
                  <a:pt x="4993892" y="5102297"/>
                </a:lnTo>
                <a:lnTo>
                  <a:pt x="4993982" y="5105931"/>
                </a:lnTo>
                <a:lnTo>
                  <a:pt x="4994352" y="5107630"/>
                </a:lnTo>
                <a:lnTo>
                  <a:pt x="4994500" y="5109551"/>
                </a:lnTo>
                <a:lnTo>
                  <a:pt x="4995298" y="5111234"/>
                </a:lnTo>
                <a:lnTo>
                  <a:pt x="4996303" y="5113127"/>
                </a:lnTo>
                <a:lnTo>
                  <a:pt x="4997309" y="5115018"/>
                </a:lnTo>
                <a:lnTo>
                  <a:pt x="4998964" y="5116673"/>
                </a:lnTo>
                <a:lnTo>
                  <a:pt x="5000412" y="5118121"/>
                </a:lnTo>
                <a:lnTo>
                  <a:pt x="5002924" y="5119747"/>
                </a:lnTo>
                <a:lnTo>
                  <a:pt x="4998699" y="5124386"/>
                </a:lnTo>
                <a:lnTo>
                  <a:pt x="4995819" y="5127266"/>
                </a:lnTo>
                <a:lnTo>
                  <a:pt x="4993619" y="5129054"/>
                </a:lnTo>
                <a:lnTo>
                  <a:pt x="4992540" y="5129305"/>
                </a:lnTo>
                <a:lnTo>
                  <a:pt x="4991682" y="5129334"/>
                </a:lnTo>
                <a:lnTo>
                  <a:pt x="4991255" y="5129348"/>
                </a:lnTo>
                <a:lnTo>
                  <a:pt x="4990841" y="5128934"/>
                </a:lnTo>
                <a:lnTo>
                  <a:pt x="4989820" y="5127472"/>
                </a:lnTo>
                <a:lnTo>
                  <a:pt x="4989688" y="5125121"/>
                </a:lnTo>
                <a:lnTo>
                  <a:pt x="4989554" y="5122773"/>
                </a:lnTo>
                <a:lnTo>
                  <a:pt x="4990202" y="5116331"/>
                </a:lnTo>
                <a:lnTo>
                  <a:pt x="4990879" y="5109033"/>
                </a:lnTo>
                <a:lnTo>
                  <a:pt x="4990790" y="5105400"/>
                </a:lnTo>
                <a:lnTo>
                  <a:pt x="4990891" y="5102399"/>
                </a:lnTo>
                <a:lnTo>
                  <a:pt x="4990566" y="5099415"/>
                </a:lnTo>
                <a:lnTo>
                  <a:pt x="4989576" y="5097095"/>
                </a:lnTo>
                <a:lnTo>
                  <a:pt x="4988556" y="5095632"/>
                </a:lnTo>
                <a:lnTo>
                  <a:pt x="4987315" y="5094390"/>
                </a:lnTo>
                <a:lnTo>
                  <a:pt x="4985852" y="5093371"/>
                </a:lnTo>
                <a:lnTo>
                  <a:pt x="4984374" y="5092780"/>
                </a:lnTo>
                <a:lnTo>
                  <a:pt x="4981198" y="5091818"/>
                </a:lnTo>
                <a:lnTo>
                  <a:pt x="4978005" y="5091285"/>
                </a:lnTo>
                <a:lnTo>
                  <a:pt x="4974609" y="5090545"/>
                </a:lnTo>
                <a:lnTo>
                  <a:pt x="4971430" y="5089584"/>
                </a:lnTo>
                <a:lnTo>
                  <a:pt x="4970175" y="5088771"/>
                </a:lnTo>
                <a:lnTo>
                  <a:pt x="4968934" y="5087530"/>
                </a:lnTo>
                <a:lnTo>
                  <a:pt x="4967913" y="5086067"/>
                </a:lnTo>
                <a:lnTo>
                  <a:pt x="4967338" y="5084160"/>
                </a:lnTo>
                <a:lnTo>
                  <a:pt x="4964765" y="5078044"/>
                </a:lnTo>
                <a:lnTo>
                  <a:pt x="4963063" y="5071468"/>
                </a:lnTo>
                <a:lnTo>
                  <a:pt x="4961362" y="5064895"/>
                </a:lnTo>
                <a:lnTo>
                  <a:pt x="4959691" y="5057460"/>
                </a:lnTo>
                <a:lnTo>
                  <a:pt x="4958462" y="5049587"/>
                </a:lnTo>
                <a:lnTo>
                  <a:pt x="4957219" y="5042139"/>
                </a:lnTo>
                <a:lnTo>
                  <a:pt x="4956640" y="5034030"/>
                </a:lnTo>
                <a:lnTo>
                  <a:pt x="4956269" y="5026124"/>
                </a:lnTo>
                <a:lnTo>
                  <a:pt x="4956340" y="5017776"/>
                </a:lnTo>
                <a:lnTo>
                  <a:pt x="4956604" y="5010065"/>
                </a:lnTo>
                <a:lnTo>
                  <a:pt x="4957074" y="5002559"/>
                </a:lnTo>
                <a:lnTo>
                  <a:pt x="4957973" y="4995039"/>
                </a:lnTo>
                <a:lnTo>
                  <a:pt x="4959714" y="4987918"/>
                </a:lnTo>
                <a:lnTo>
                  <a:pt x="4961442" y="4981227"/>
                </a:lnTo>
                <a:lnTo>
                  <a:pt x="4963582" y="4974948"/>
                </a:lnTo>
                <a:close/>
                <a:moveTo>
                  <a:pt x="5389152" y="4949086"/>
                </a:moveTo>
                <a:lnTo>
                  <a:pt x="5390623" y="4955033"/>
                </a:lnTo>
                <a:lnTo>
                  <a:pt x="5391597" y="4959635"/>
                </a:lnTo>
                <a:lnTo>
                  <a:pt x="5388237" y="4956906"/>
                </a:lnTo>
                <a:lnTo>
                  <a:pt x="5382623" y="4952633"/>
                </a:lnTo>
                <a:close/>
                <a:moveTo>
                  <a:pt x="995865" y="4925165"/>
                </a:moveTo>
                <a:lnTo>
                  <a:pt x="996846" y="4928359"/>
                </a:lnTo>
                <a:lnTo>
                  <a:pt x="997614" y="4931344"/>
                </a:lnTo>
                <a:lnTo>
                  <a:pt x="997511" y="4934784"/>
                </a:lnTo>
                <a:lnTo>
                  <a:pt x="996991" y="4937807"/>
                </a:lnTo>
                <a:lnTo>
                  <a:pt x="996471" y="4940830"/>
                </a:lnTo>
                <a:lnTo>
                  <a:pt x="994871" y="4944101"/>
                </a:lnTo>
                <a:lnTo>
                  <a:pt x="993711" y="4946928"/>
                </a:lnTo>
                <a:lnTo>
                  <a:pt x="991484" y="4949571"/>
                </a:lnTo>
                <a:lnTo>
                  <a:pt x="989257" y="4952217"/>
                </a:lnTo>
                <a:lnTo>
                  <a:pt x="986601" y="4954873"/>
                </a:lnTo>
                <a:lnTo>
                  <a:pt x="984164" y="4957310"/>
                </a:lnTo>
                <a:lnTo>
                  <a:pt x="980868" y="4959770"/>
                </a:lnTo>
                <a:lnTo>
                  <a:pt x="977584" y="4961802"/>
                </a:lnTo>
                <a:lnTo>
                  <a:pt x="974080" y="4964055"/>
                </a:lnTo>
                <a:lnTo>
                  <a:pt x="971594" y="4965593"/>
                </a:lnTo>
                <a:lnTo>
                  <a:pt x="974265" y="4953940"/>
                </a:lnTo>
                <a:lnTo>
                  <a:pt x="977569" y="4939272"/>
                </a:lnTo>
                <a:lnTo>
                  <a:pt x="979965" y="4929690"/>
                </a:lnTo>
                <a:lnTo>
                  <a:pt x="985024" y="4928497"/>
                </a:lnTo>
                <a:close/>
                <a:moveTo>
                  <a:pt x="5107684" y="4903621"/>
                </a:moveTo>
                <a:lnTo>
                  <a:pt x="5111332" y="4903753"/>
                </a:lnTo>
                <a:lnTo>
                  <a:pt x="5114762" y="4904108"/>
                </a:lnTo>
                <a:lnTo>
                  <a:pt x="5118394" y="4905102"/>
                </a:lnTo>
                <a:lnTo>
                  <a:pt x="5121585" y="4906534"/>
                </a:lnTo>
                <a:lnTo>
                  <a:pt x="5125196" y="4908388"/>
                </a:lnTo>
                <a:lnTo>
                  <a:pt x="5128368" y="4910680"/>
                </a:lnTo>
                <a:lnTo>
                  <a:pt x="5131962" y="4913393"/>
                </a:lnTo>
                <a:lnTo>
                  <a:pt x="5135325" y="4916756"/>
                </a:lnTo>
                <a:lnTo>
                  <a:pt x="5134186" y="4919577"/>
                </a:lnTo>
                <a:lnTo>
                  <a:pt x="5133261" y="4922604"/>
                </a:lnTo>
                <a:lnTo>
                  <a:pt x="5132132" y="4924994"/>
                </a:lnTo>
                <a:lnTo>
                  <a:pt x="5130785" y="4927603"/>
                </a:lnTo>
                <a:lnTo>
                  <a:pt x="5129237" y="4929570"/>
                </a:lnTo>
                <a:lnTo>
                  <a:pt x="5127688" y="4931539"/>
                </a:lnTo>
                <a:lnTo>
                  <a:pt x="5125930" y="4933297"/>
                </a:lnTo>
                <a:lnTo>
                  <a:pt x="5123962" y="4934845"/>
                </a:lnTo>
                <a:lnTo>
                  <a:pt x="5121995" y="4936392"/>
                </a:lnTo>
                <a:lnTo>
                  <a:pt x="5119824" y="4937301"/>
                </a:lnTo>
                <a:lnTo>
                  <a:pt x="5115917" y="4939106"/>
                </a:lnTo>
                <a:lnTo>
                  <a:pt x="5111598" y="4940063"/>
                </a:lnTo>
                <a:lnTo>
                  <a:pt x="5107297" y="4940160"/>
                </a:lnTo>
                <a:lnTo>
                  <a:pt x="5102588" y="4939405"/>
                </a:lnTo>
                <a:lnTo>
                  <a:pt x="5098528" y="4938420"/>
                </a:lnTo>
                <a:lnTo>
                  <a:pt x="5094495" y="4936147"/>
                </a:lnTo>
                <a:lnTo>
                  <a:pt x="5090464" y="4933872"/>
                </a:lnTo>
                <a:lnTo>
                  <a:pt x="5086880" y="4930729"/>
                </a:lnTo>
                <a:lnTo>
                  <a:pt x="5083958" y="4926926"/>
                </a:lnTo>
                <a:lnTo>
                  <a:pt x="5081692" y="4922465"/>
                </a:lnTo>
                <a:lnTo>
                  <a:pt x="5080450" y="4920342"/>
                </a:lnTo>
                <a:lnTo>
                  <a:pt x="5079867" y="4917563"/>
                </a:lnTo>
                <a:lnTo>
                  <a:pt x="5083374" y="4914476"/>
                </a:lnTo>
                <a:lnTo>
                  <a:pt x="5086871" y="4911819"/>
                </a:lnTo>
                <a:lnTo>
                  <a:pt x="5090368" y="4909164"/>
                </a:lnTo>
                <a:lnTo>
                  <a:pt x="5094067" y="4907147"/>
                </a:lnTo>
                <a:lnTo>
                  <a:pt x="5097535" y="4905780"/>
                </a:lnTo>
                <a:lnTo>
                  <a:pt x="5100994" y="4904845"/>
                </a:lnTo>
                <a:lnTo>
                  <a:pt x="5104454" y="4903907"/>
                </a:lnTo>
                <a:close/>
                <a:moveTo>
                  <a:pt x="5309765" y="4883356"/>
                </a:moveTo>
                <a:lnTo>
                  <a:pt x="5311187" y="4885230"/>
                </a:lnTo>
                <a:lnTo>
                  <a:pt x="5311697" y="4885883"/>
                </a:lnTo>
                <a:lnTo>
                  <a:pt x="5311258" y="4886713"/>
                </a:lnTo>
                <a:lnTo>
                  <a:pt x="5307623" y="4894429"/>
                </a:lnTo>
                <a:lnTo>
                  <a:pt x="5303671" y="4902459"/>
                </a:lnTo>
                <a:lnTo>
                  <a:pt x="5300596" y="4911364"/>
                </a:lnTo>
                <a:lnTo>
                  <a:pt x="5298811" y="4916532"/>
                </a:lnTo>
                <a:lnTo>
                  <a:pt x="5298070" y="4917712"/>
                </a:lnTo>
                <a:lnTo>
                  <a:pt x="5295900" y="4922765"/>
                </a:lnTo>
                <a:lnTo>
                  <a:pt x="5294161" y="4927798"/>
                </a:lnTo>
                <a:lnTo>
                  <a:pt x="5293405" y="4930202"/>
                </a:lnTo>
                <a:lnTo>
                  <a:pt x="5293532" y="4932136"/>
                </a:lnTo>
                <a:lnTo>
                  <a:pt x="5293228" y="4934089"/>
                </a:lnTo>
                <a:lnTo>
                  <a:pt x="5293825" y="4935137"/>
                </a:lnTo>
                <a:lnTo>
                  <a:pt x="5289587" y="4933608"/>
                </a:lnTo>
                <a:lnTo>
                  <a:pt x="5288126" y="4932599"/>
                </a:lnTo>
                <a:lnTo>
                  <a:pt x="5286870" y="4931794"/>
                </a:lnTo>
                <a:lnTo>
                  <a:pt x="5285634" y="4930557"/>
                </a:lnTo>
                <a:lnTo>
                  <a:pt x="5284830" y="4929302"/>
                </a:lnTo>
                <a:lnTo>
                  <a:pt x="5284682" y="4927801"/>
                </a:lnTo>
                <a:lnTo>
                  <a:pt x="5284105" y="4926321"/>
                </a:lnTo>
                <a:lnTo>
                  <a:pt x="5283791" y="4923750"/>
                </a:lnTo>
                <a:lnTo>
                  <a:pt x="5285019" y="4920461"/>
                </a:lnTo>
                <a:lnTo>
                  <a:pt x="5286041" y="4916969"/>
                </a:lnTo>
                <a:lnTo>
                  <a:pt x="5288131" y="4913642"/>
                </a:lnTo>
                <a:lnTo>
                  <a:pt x="5290466" y="4909658"/>
                </a:lnTo>
                <a:lnTo>
                  <a:pt x="5293011" y="4905879"/>
                </a:lnTo>
                <a:lnTo>
                  <a:pt x="5298958" y="4898282"/>
                </a:lnTo>
                <a:lnTo>
                  <a:pt x="5304905" y="4890687"/>
                </a:lnTo>
                <a:close/>
                <a:moveTo>
                  <a:pt x="2399263" y="4852099"/>
                </a:moveTo>
                <a:lnTo>
                  <a:pt x="2403402" y="4852852"/>
                </a:lnTo>
                <a:lnTo>
                  <a:pt x="2407216" y="4854226"/>
                </a:lnTo>
                <a:lnTo>
                  <a:pt x="2410745" y="4855309"/>
                </a:lnTo>
                <a:lnTo>
                  <a:pt x="2413964" y="4856706"/>
                </a:lnTo>
                <a:lnTo>
                  <a:pt x="2416885" y="4858116"/>
                </a:lnTo>
                <a:lnTo>
                  <a:pt x="2419483" y="4860150"/>
                </a:lnTo>
                <a:lnTo>
                  <a:pt x="2421784" y="4862193"/>
                </a:lnTo>
                <a:lnTo>
                  <a:pt x="2423773" y="4864555"/>
                </a:lnTo>
                <a:lnTo>
                  <a:pt x="2425454" y="4867235"/>
                </a:lnTo>
                <a:lnTo>
                  <a:pt x="2426537" y="4869937"/>
                </a:lnTo>
                <a:lnTo>
                  <a:pt x="2427324" y="4872652"/>
                </a:lnTo>
                <a:lnTo>
                  <a:pt x="2427489" y="4876002"/>
                </a:lnTo>
                <a:lnTo>
                  <a:pt x="2427357" y="4879362"/>
                </a:lnTo>
                <a:lnTo>
                  <a:pt x="2426331" y="4882760"/>
                </a:lnTo>
                <a:lnTo>
                  <a:pt x="2425291" y="4886461"/>
                </a:lnTo>
                <a:lnTo>
                  <a:pt x="2423346" y="4890504"/>
                </a:lnTo>
                <a:lnTo>
                  <a:pt x="2417932" y="4891938"/>
                </a:lnTo>
                <a:lnTo>
                  <a:pt x="2415535" y="4892337"/>
                </a:lnTo>
                <a:lnTo>
                  <a:pt x="2412852" y="4892442"/>
                </a:lnTo>
                <a:lnTo>
                  <a:pt x="2410765" y="4892524"/>
                </a:lnTo>
                <a:lnTo>
                  <a:pt x="2408392" y="4892314"/>
                </a:lnTo>
                <a:lnTo>
                  <a:pt x="2404876" y="4890928"/>
                </a:lnTo>
                <a:lnTo>
                  <a:pt x="2401370" y="4889235"/>
                </a:lnTo>
                <a:lnTo>
                  <a:pt x="2398485" y="4886909"/>
                </a:lnTo>
                <a:lnTo>
                  <a:pt x="2396508" y="4884241"/>
                </a:lnTo>
                <a:lnTo>
                  <a:pt x="2394851" y="4880950"/>
                </a:lnTo>
                <a:lnTo>
                  <a:pt x="2393494" y="4877649"/>
                </a:lnTo>
                <a:lnTo>
                  <a:pt x="2393055" y="4873699"/>
                </a:lnTo>
                <a:lnTo>
                  <a:pt x="2392901" y="4870046"/>
                </a:lnTo>
                <a:lnTo>
                  <a:pt x="2393058" y="4866073"/>
                </a:lnTo>
                <a:lnTo>
                  <a:pt x="2393800" y="4862383"/>
                </a:lnTo>
                <a:lnTo>
                  <a:pt x="2395136" y="4858669"/>
                </a:lnTo>
                <a:lnTo>
                  <a:pt x="2397058" y="4855237"/>
                </a:lnTo>
                <a:close/>
                <a:moveTo>
                  <a:pt x="1074398" y="4820113"/>
                </a:moveTo>
                <a:lnTo>
                  <a:pt x="1077848" y="4820407"/>
                </a:lnTo>
                <a:lnTo>
                  <a:pt x="1080863" y="4820716"/>
                </a:lnTo>
                <a:lnTo>
                  <a:pt x="1083411" y="4821910"/>
                </a:lnTo>
                <a:lnTo>
                  <a:pt x="1086150" y="4823746"/>
                </a:lnTo>
                <a:lnTo>
                  <a:pt x="1088020" y="4825616"/>
                </a:lnTo>
                <a:lnTo>
                  <a:pt x="1089441" y="4827940"/>
                </a:lnTo>
                <a:lnTo>
                  <a:pt x="1090426" y="4830279"/>
                </a:lnTo>
                <a:lnTo>
                  <a:pt x="1091396" y="4833051"/>
                </a:lnTo>
                <a:lnTo>
                  <a:pt x="1091271" y="4836085"/>
                </a:lnTo>
                <a:lnTo>
                  <a:pt x="1091579" y="4839101"/>
                </a:lnTo>
                <a:lnTo>
                  <a:pt x="1090815" y="4841947"/>
                </a:lnTo>
                <a:lnTo>
                  <a:pt x="1089807" y="4845450"/>
                </a:lnTo>
                <a:lnTo>
                  <a:pt x="1088817" y="4848518"/>
                </a:lnTo>
                <a:lnTo>
                  <a:pt x="1087185" y="4851398"/>
                </a:lnTo>
                <a:lnTo>
                  <a:pt x="1084911" y="4854088"/>
                </a:lnTo>
                <a:lnTo>
                  <a:pt x="1082187" y="4857228"/>
                </a:lnTo>
                <a:lnTo>
                  <a:pt x="1077388" y="4852880"/>
                </a:lnTo>
                <a:lnTo>
                  <a:pt x="1072814" y="4848307"/>
                </a:lnTo>
                <a:lnTo>
                  <a:pt x="1069314" y="4843905"/>
                </a:lnTo>
                <a:lnTo>
                  <a:pt x="1068121" y="4841356"/>
                </a:lnTo>
                <a:lnTo>
                  <a:pt x="1066910" y="4839244"/>
                </a:lnTo>
                <a:lnTo>
                  <a:pt x="1066132" y="4837112"/>
                </a:lnTo>
                <a:lnTo>
                  <a:pt x="1065802" y="4834528"/>
                </a:lnTo>
                <a:lnTo>
                  <a:pt x="1065909" y="4831928"/>
                </a:lnTo>
                <a:lnTo>
                  <a:pt x="1066640" y="4829950"/>
                </a:lnTo>
                <a:lnTo>
                  <a:pt x="1067388" y="4827540"/>
                </a:lnTo>
                <a:lnTo>
                  <a:pt x="1069209" y="4825302"/>
                </a:lnTo>
                <a:lnTo>
                  <a:pt x="1071484" y="4822614"/>
                </a:lnTo>
                <a:close/>
                <a:moveTo>
                  <a:pt x="2422288" y="4746891"/>
                </a:moveTo>
                <a:lnTo>
                  <a:pt x="2416685" y="4750746"/>
                </a:lnTo>
                <a:lnTo>
                  <a:pt x="2411385" y="4754590"/>
                </a:lnTo>
                <a:lnTo>
                  <a:pt x="2406366" y="4759028"/>
                </a:lnTo>
                <a:lnTo>
                  <a:pt x="2401357" y="4763163"/>
                </a:lnTo>
                <a:lnTo>
                  <a:pt x="2391888" y="4772926"/>
                </a:lnTo>
                <a:lnTo>
                  <a:pt x="2383036" y="4782361"/>
                </a:lnTo>
                <a:lnTo>
                  <a:pt x="2373579" y="4791818"/>
                </a:lnTo>
                <a:lnTo>
                  <a:pt x="2368864" y="4796245"/>
                </a:lnTo>
                <a:lnTo>
                  <a:pt x="2363843" y="4800684"/>
                </a:lnTo>
                <a:lnTo>
                  <a:pt x="2358531" y="4804832"/>
                </a:lnTo>
                <a:lnTo>
                  <a:pt x="2353232" y="4808674"/>
                </a:lnTo>
                <a:lnTo>
                  <a:pt x="2347643" y="4812226"/>
                </a:lnTo>
                <a:lnTo>
                  <a:pt x="2341468" y="4815196"/>
                </a:lnTo>
                <a:lnTo>
                  <a:pt x="2322780" y="4805333"/>
                </a:lnTo>
                <a:lnTo>
                  <a:pt x="2312382" y="4800292"/>
                </a:lnTo>
                <a:lnTo>
                  <a:pt x="2307321" y="4798070"/>
                </a:lnTo>
                <a:lnTo>
                  <a:pt x="2304141" y="4797121"/>
                </a:lnTo>
                <a:lnTo>
                  <a:pt x="2301793" y="4798589"/>
                </a:lnTo>
                <a:lnTo>
                  <a:pt x="2298395" y="4800238"/>
                </a:lnTo>
                <a:lnTo>
                  <a:pt x="2295012" y="4801582"/>
                </a:lnTo>
                <a:lnTo>
                  <a:pt x="2291628" y="4802928"/>
                </a:lnTo>
                <a:lnTo>
                  <a:pt x="2287649" y="4803994"/>
                </a:lnTo>
                <a:lnTo>
                  <a:pt x="2284289" y="4804732"/>
                </a:lnTo>
                <a:lnTo>
                  <a:pt x="2280637" y="4805178"/>
                </a:lnTo>
                <a:lnTo>
                  <a:pt x="2276696" y="4805334"/>
                </a:lnTo>
                <a:lnTo>
                  <a:pt x="2273057" y="4805477"/>
                </a:lnTo>
                <a:lnTo>
                  <a:pt x="2269125" y="4805330"/>
                </a:lnTo>
                <a:lnTo>
                  <a:pt x="2264903" y="4804892"/>
                </a:lnTo>
                <a:lnTo>
                  <a:pt x="2264239" y="4804751"/>
                </a:lnTo>
                <a:lnTo>
                  <a:pt x="2263725" y="4805543"/>
                </a:lnTo>
                <a:lnTo>
                  <a:pt x="2261203" y="4808065"/>
                </a:lnTo>
                <a:lnTo>
                  <a:pt x="2257455" y="4810938"/>
                </a:lnTo>
                <a:lnTo>
                  <a:pt x="2247464" y="4818602"/>
                </a:lnTo>
                <a:lnTo>
                  <a:pt x="2220978" y="4837515"/>
                </a:lnTo>
                <a:lnTo>
                  <a:pt x="2220032" y="4838236"/>
                </a:lnTo>
                <a:lnTo>
                  <a:pt x="2219623" y="4839689"/>
                </a:lnTo>
                <a:lnTo>
                  <a:pt x="2214196" y="4854442"/>
                </a:lnTo>
                <a:lnTo>
                  <a:pt x="2211495" y="4861514"/>
                </a:lnTo>
                <a:lnTo>
                  <a:pt x="2208477" y="4868902"/>
                </a:lnTo>
                <a:lnTo>
                  <a:pt x="2205461" y="4876289"/>
                </a:lnTo>
                <a:lnTo>
                  <a:pt x="2201546" y="4883410"/>
                </a:lnTo>
                <a:lnTo>
                  <a:pt x="2197619" y="4890834"/>
                </a:lnTo>
                <a:lnTo>
                  <a:pt x="2193389" y="4898270"/>
                </a:lnTo>
                <a:lnTo>
                  <a:pt x="2191578" y="4901247"/>
                </a:lnTo>
                <a:lnTo>
                  <a:pt x="2193221" y="4904030"/>
                </a:lnTo>
                <a:lnTo>
                  <a:pt x="2195189" y="4907890"/>
                </a:lnTo>
                <a:lnTo>
                  <a:pt x="2196876" y="4911155"/>
                </a:lnTo>
                <a:lnTo>
                  <a:pt x="2197945" y="4914747"/>
                </a:lnTo>
                <a:lnTo>
                  <a:pt x="2199015" y="4918340"/>
                </a:lnTo>
                <a:lnTo>
                  <a:pt x="2198956" y="4919846"/>
                </a:lnTo>
                <a:lnTo>
                  <a:pt x="2203304" y="4923320"/>
                </a:lnTo>
                <a:lnTo>
                  <a:pt x="2207393" y="4927095"/>
                </a:lnTo>
                <a:lnTo>
                  <a:pt x="2211751" y="4931769"/>
                </a:lnTo>
                <a:lnTo>
                  <a:pt x="2215490" y="4936771"/>
                </a:lnTo>
                <a:lnTo>
                  <a:pt x="2218295" y="4942414"/>
                </a:lnTo>
                <a:lnTo>
                  <a:pt x="2220787" y="4948372"/>
                </a:lnTo>
                <a:lnTo>
                  <a:pt x="2221867" y="4951663"/>
                </a:lnTo>
                <a:lnTo>
                  <a:pt x="2222645" y="4954963"/>
                </a:lnTo>
                <a:lnTo>
                  <a:pt x="2223120" y="4958276"/>
                </a:lnTo>
                <a:lnTo>
                  <a:pt x="2223268" y="4962207"/>
                </a:lnTo>
                <a:lnTo>
                  <a:pt x="2223439" y="4965531"/>
                </a:lnTo>
                <a:lnTo>
                  <a:pt x="2223330" y="4968289"/>
                </a:lnTo>
                <a:lnTo>
                  <a:pt x="2566316" y="5311275"/>
                </a:lnTo>
                <a:lnTo>
                  <a:pt x="2566581" y="5310891"/>
                </a:lnTo>
                <a:lnTo>
                  <a:pt x="2568822" y="5307774"/>
                </a:lnTo>
                <a:lnTo>
                  <a:pt x="2572629" y="5303384"/>
                </a:lnTo>
                <a:lnTo>
                  <a:pt x="2574230" y="5301200"/>
                </a:lnTo>
                <a:lnTo>
                  <a:pt x="2574909" y="5299357"/>
                </a:lnTo>
                <a:lnTo>
                  <a:pt x="2575235" y="5298738"/>
                </a:lnTo>
                <a:lnTo>
                  <a:pt x="2574957" y="5298143"/>
                </a:lnTo>
                <a:lnTo>
                  <a:pt x="2574677" y="5297547"/>
                </a:lnTo>
                <a:lnTo>
                  <a:pt x="2574398" y="5296954"/>
                </a:lnTo>
                <a:lnTo>
                  <a:pt x="2572008" y="5296139"/>
                </a:lnTo>
                <a:lnTo>
                  <a:pt x="2568696" y="5295664"/>
                </a:lnTo>
                <a:lnTo>
                  <a:pt x="2563867" y="5295248"/>
                </a:lnTo>
                <a:lnTo>
                  <a:pt x="2556892" y="5295524"/>
                </a:lnTo>
                <a:lnTo>
                  <a:pt x="2559717" y="5292990"/>
                </a:lnTo>
                <a:lnTo>
                  <a:pt x="2562821" y="5291050"/>
                </a:lnTo>
                <a:lnTo>
                  <a:pt x="2566217" y="5289403"/>
                </a:lnTo>
                <a:lnTo>
                  <a:pt x="2569286" y="5288371"/>
                </a:lnTo>
                <a:lnTo>
                  <a:pt x="2572669" y="5287027"/>
                </a:lnTo>
                <a:lnTo>
                  <a:pt x="2576637" y="5286265"/>
                </a:lnTo>
                <a:lnTo>
                  <a:pt x="2584848" y="5285335"/>
                </a:lnTo>
                <a:lnTo>
                  <a:pt x="2594007" y="5283460"/>
                </a:lnTo>
                <a:lnTo>
                  <a:pt x="2604366" y="5281840"/>
                </a:lnTo>
                <a:lnTo>
                  <a:pt x="2610189" y="5280095"/>
                </a:lnTo>
                <a:lnTo>
                  <a:pt x="2616022" y="5278047"/>
                </a:lnTo>
                <a:lnTo>
                  <a:pt x="2622767" y="5275964"/>
                </a:lnTo>
                <a:lnTo>
                  <a:pt x="2629232" y="5273286"/>
                </a:lnTo>
                <a:lnTo>
                  <a:pt x="2627871" y="5269403"/>
                </a:lnTo>
                <a:lnTo>
                  <a:pt x="2625891" y="5265846"/>
                </a:lnTo>
                <a:lnTo>
                  <a:pt x="2623912" y="5262290"/>
                </a:lnTo>
                <a:lnTo>
                  <a:pt x="2621605" y="5259354"/>
                </a:lnTo>
                <a:lnTo>
                  <a:pt x="2619298" y="5256415"/>
                </a:lnTo>
                <a:lnTo>
                  <a:pt x="2616980" y="5253780"/>
                </a:lnTo>
                <a:lnTo>
                  <a:pt x="2611724" y="5248840"/>
                </a:lnTo>
                <a:lnTo>
                  <a:pt x="2606155" y="5244214"/>
                </a:lnTo>
                <a:lnTo>
                  <a:pt x="2600256" y="5240206"/>
                </a:lnTo>
                <a:lnTo>
                  <a:pt x="2588750" y="5232483"/>
                </a:lnTo>
                <a:lnTo>
                  <a:pt x="2583145" y="5228765"/>
                </a:lnTo>
                <a:lnTo>
                  <a:pt x="2577841" y="5225038"/>
                </a:lnTo>
                <a:lnTo>
                  <a:pt x="2573169" y="5220680"/>
                </a:lnTo>
                <a:lnTo>
                  <a:pt x="2569114" y="5215994"/>
                </a:lnTo>
                <a:lnTo>
                  <a:pt x="2567389" y="5213638"/>
                </a:lnTo>
                <a:lnTo>
                  <a:pt x="2565678" y="5210980"/>
                </a:lnTo>
                <a:lnTo>
                  <a:pt x="2563966" y="5208322"/>
                </a:lnTo>
                <a:lnTo>
                  <a:pt x="2563175" y="5205325"/>
                </a:lnTo>
                <a:lnTo>
                  <a:pt x="2562398" y="5202023"/>
                </a:lnTo>
                <a:lnTo>
                  <a:pt x="2561316" y="5198735"/>
                </a:lnTo>
                <a:lnTo>
                  <a:pt x="2561168" y="5194804"/>
                </a:lnTo>
                <a:lnTo>
                  <a:pt x="2561009" y="5191175"/>
                </a:lnTo>
                <a:lnTo>
                  <a:pt x="2561670" y="5182062"/>
                </a:lnTo>
                <a:lnTo>
                  <a:pt x="2563290" y="5171701"/>
                </a:lnTo>
                <a:lnTo>
                  <a:pt x="2563922" y="5167408"/>
                </a:lnTo>
                <a:lnTo>
                  <a:pt x="2563398" y="5167515"/>
                </a:lnTo>
                <a:lnTo>
                  <a:pt x="2555184" y="5168444"/>
                </a:lnTo>
                <a:lnTo>
                  <a:pt x="2547579" y="5169349"/>
                </a:lnTo>
                <a:lnTo>
                  <a:pt x="2543941" y="5169493"/>
                </a:lnTo>
                <a:lnTo>
                  <a:pt x="2539997" y="5169648"/>
                </a:lnTo>
                <a:lnTo>
                  <a:pt x="2536369" y="5169489"/>
                </a:lnTo>
                <a:lnTo>
                  <a:pt x="2532451" y="5169039"/>
                </a:lnTo>
                <a:lnTo>
                  <a:pt x="2529174" y="5167656"/>
                </a:lnTo>
                <a:lnTo>
                  <a:pt x="2525899" y="5166274"/>
                </a:lnTo>
                <a:lnTo>
                  <a:pt x="2525619" y="5165680"/>
                </a:lnTo>
                <a:lnTo>
                  <a:pt x="2525644" y="5165075"/>
                </a:lnTo>
                <a:lnTo>
                  <a:pt x="2525119" y="5162978"/>
                </a:lnTo>
                <a:lnTo>
                  <a:pt x="2525966" y="5156898"/>
                </a:lnTo>
                <a:lnTo>
                  <a:pt x="2526823" y="5150513"/>
                </a:lnTo>
                <a:lnTo>
                  <a:pt x="2526918" y="5148092"/>
                </a:lnTo>
                <a:lnTo>
                  <a:pt x="2526663" y="5146893"/>
                </a:lnTo>
                <a:lnTo>
                  <a:pt x="2525253" y="5144227"/>
                </a:lnTo>
                <a:lnTo>
                  <a:pt x="2523226" y="5141888"/>
                </a:lnTo>
                <a:lnTo>
                  <a:pt x="2520580" y="5139877"/>
                </a:lnTo>
                <a:lnTo>
                  <a:pt x="2517643" y="5137572"/>
                </a:lnTo>
                <a:lnTo>
                  <a:pt x="2514391" y="5135584"/>
                </a:lnTo>
                <a:lnTo>
                  <a:pt x="2510508" y="5134226"/>
                </a:lnTo>
                <a:lnTo>
                  <a:pt x="2503069" y="5130893"/>
                </a:lnTo>
                <a:lnTo>
                  <a:pt x="2489043" y="5125700"/>
                </a:lnTo>
                <a:lnTo>
                  <a:pt x="2484576" y="5123760"/>
                </a:lnTo>
                <a:lnTo>
                  <a:pt x="2482780" y="5123227"/>
                </a:lnTo>
                <a:lnTo>
                  <a:pt x="2482489" y="5122936"/>
                </a:lnTo>
                <a:lnTo>
                  <a:pt x="2482513" y="5122329"/>
                </a:lnTo>
                <a:lnTo>
                  <a:pt x="2482257" y="5121130"/>
                </a:lnTo>
                <a:lnTo>
                  <a:pt x="2479486" y="5114587"/>
                </a:lnTo>
                <a:lnTo>
                  <a:pt x="2471237" y="5093446"/>
                </a:lnTo>
                <a:lnTo>
                  <a:pt x="2462392" y="5072026"/>
                </a:lnTo>
                <a:lnTo>
                  <a:pt x="2459295" y="5066101"/>
                </a:lnTo>
                <a:lnTo>
                  <a:pt x="2458445" y="5064622"/>
                </a:lnTo>
                <a:lnTo>
                  <a:pt x="2458142" y="5064634"/>
                </a:lnTo>
                <a:lnTo>
                  <a:pt x="2458130" y="5064937"/>
                </a:lnTo>
                <a:lnTo>
                  <a:pt x="2457775" y="5058603"/>
                </a:lnTo>
                <a:lnTo>
                  <a:pt x="2458013" y="5052546"/>
                </a:lnTo>
                <a:lnTo>
                  <a:pt x="2458205" y="5047699"/>
                </a:lnTo>
                <a:lnTo>
                  <a:pt x="2458978" y="5043437"/>
                </a:lnTo>
                <a:lnTo>
                  <a:pt x="2460346" y="5039452"/>
                </a:lnTo>
                <a:lnTo>
                  <a:pt x="2461692" y="5036072"/>
                </a:lnTo>
                <a:lnTo>
                  <a:pt x="2463619" y="5033276"/>
                </a:lnTo>
                <a:lnTo>
                  <a:pt x="2466152" y="5030455"/>
                </a:lnTo>
                <a:lnTo>
                  <a:pt x="2468662" y="5028239"/>
                </a:lnTo>
                <a:lnTo>
                  <a:pt x="2471767" y="5026303"/>
                </a:lnTo>
                <a:lnTo>
                  <a:pt x="2475175" y="5024354"/>
                </a:lnTo>
                <a:lnTo>
                  <a:pt x="2479467" y="5022975"/>
                </a:lnTo>
                <a:lnTo>
                  <a:pt x="2483761" y="5021596"/>
                </a:lnTo>
                <a:lnTo>
                  <a:pt x="2488661" y="5020194"/>
                </a:lnTo>
                <a:lnTo>
                  <a:pt x="2499360" y="5017655"/>
                </a:lnTo>
                <a:lnTo>
                  <a:pt x="2504880" y="5015926"/>
                </a:lnTo>
                <a:lnTo>
                  <a:pt x="2510399" y="5014196"/>
                </a:lnTo>
                <a:lnTo>
                  <a:pt x="2515346" y="5011582"/>
                </a:lnTo>
                <a:lnTo>
                  <a:pt x="2520294" y="5008968"/>
                </a:lnTo>
                <a:lnTo>
                  <a:pt x="2528977" y="5003788"/>
                </a:lnTo>
                <a:lnTo>
                  <a:pt x="2537672" y="4998305"/>
                </a:lnTo>
                <a:lnTo>
                  <a:pt x="2541699" y="4996028"/>
                </a:lnTo>
                <a:lnTo>
                  <a:pt x="2546018" y="4994045"/>
                </a:lnTo>
                <a:lnTo>
                  <a:pt x="2550614" y="4992654"/>
                </a:lnTo>
                <a:lnTo>
                  <a:pt x="2555489" y="4991858"/>
                </a:lnTo>
                <a:lnTo>
                  <a:pt x="2560646" y="4991653"/>
                </a:lnTo>
                <a:lnTo>
                  <a:pt x="2566093" y="4991740"/>
                </a:lnTo>
                <a:lnTo>
                  <a:pt x="2571807" y="4992724"/>
                </a:lnTo>
                <a:lnTo>
                  <a:pt x="2578384" y="4994885"/>
                </a:lnTo>
                <a:lnTo>
                  <a:pt x="2579330" y="4993939"/>
                </a:lnTo>
                <a:lnTo>
                  <a:pt x="2580602" y="4992378"/>
                </a:lnTo>
                <a:lnTo>
                  <a:pt x="2581245" y="4991445"/>
                </a:lnTo>
                <a:lnTo>
                  <a:pt x="2581607" y="4989919"/>
                </a:lnTo>
                <a:lnTo>
                  <a:pt x="2582322" y="4987170"/>
                </a:lnTo>
                <a:lnTo>
                  <a:pt x="2583049" y="4984117"/>
                </a:lnTo>
                <a:lnTo>
                  <a:pt x="2583786" y="4980763"/>
                </a:lnTo>
                <a:lnTo>
                  <a:pt x="2584475" y="4978618"/>
                </a:lnTo>
                <a:lnTo>
                  <a:pt x="2585155" y="4976778"/>
                </a:lnTo>
                <a:lnTo>
                  <a:pt x="2586450" y="4974611"/>
                </a:lnTo>
                <a:lnTo>
                  <a:pt x="2588028" y="4973038"/>
                </a:lnTo>
                <a:lnTo>
                  <a:pt x="2589931" y="4970845"/>
                </a:lnTo>
                <a:lnTo>
                  <a:pt x="2592441" y="4968630"/>
                </a:lnTo>
                <a:lnTo>
                  <a:pt x="2594539" y="4969151"/>
                </a:lnTo>
                <a:lnTo>
                  <a:pt x="2596639" y="4969673"/>
                </a:lnTo>
                <a:lnTo>
                  <a:pt x="2598107" y="4970824"/>
                </a:lnTo>
                <a:lnTo>
                  <a:pt x="2599589" y="4971674"/>
                </a:lnTo>
                <a:lnTo>
                  <a:pt x="2601056" y="4972826"/>
                </a:lnTo>
                <a:lnTo>
                  <a:pt x="2601932" y="4973697"/>
                </a:lnTo>
                <a:lnTo>
                  <a:pt x="2602477" y="4975188"/>
                </a:lnTo>
                <a:lnTo>
                  <a:pt x="2602732" y="4976387"/>
                </a:lnTo>
                <a:lnTo>
                  <a:pt x="2603524" y="4979379"/>
                </a:lnTo>
                <a:lnTo>
                  <a:pt x="2602785" y="4982735"/>
                </a:lnTo>
                <a:lnTo>
                  <a:pt x="2602046" y="4986089"/>
                </a:lnTo>
                <a:lnTo>
                  <a:pt x="2600981" y="4990063"/>
                </a:lnTo>
                <a:lnTo>
                  <a:pt x="2599670" y="4993090"/>
                </a:lnTo>
                <a:lnTo>
                  <a:pt x="2601227" y="4993028"/>
                </a:lnTo>
                <a:lnTo>
                  <a:pt x="2604247" y="4993213"/>
                </a:lnTo>
                <a:lnTo>
                  <a:pt x="2608166" y="4993663"/>
                </a:lnTo>
                <a:lnTo>
                  <a:pt x="2607775" y="4988226"/>
                </a:lnTo>
                <a:lnTo>
                  <a:pt x="2607967" y="4983373"/>
                </a:lnTo>
                <a:lnTo>
                  <a:pt x="2608764" y="4978496"/>
                </a:lnTo>
                <a:lnTo>
                  <a:pt x="2609247" y="4973934"/>
                </a:lnTo>
                <a:lnTo>
                  <a:pt x="2611086" y="4965684"/>
                </a:lnTo>
                <a:lnTo>
                  <a:pt x="2612890" y="4958345"/>
                </a:lnTo>
                <a:lnTo>
                  <a:pt x="2614694" y="4951004"/>
                </a:lnTo>
                <a:lnTo>
                  <a:pt x="2615128" y="4947656"/>
                </a:lnTo>
                <a:lnTo>
                  <a:pt x="2614957" y="4944331"/>
                </a:lnTo>
                <a:lnTo>
                  <a:pt x="2614506" y="4940411"/>
                </a:lnTo>
                <a:lnTo>
                  <a:pt x="2613740" y="4936806"/>
                </a:lnTo>
                <a:lnTo>
                  <a:pt x="2612392" y="4932621"/>
                </a:lnTo>
                <a:lnTo>
                  <a:pt x="2610738" y="4928445"/>
                </a:lnTo>
                <a:lnTo>
                  <a:pt x="2609358" y="4932739"/>
                </a:lnTo>
                <a:lnTo>
                  <a:pt x="2608013" y="4936124"/>
                </a:lnTo>
                <a:lnTo>
                  <a:pt x="2606088" y="4938926"/>
                </a:lnTo>
                <a:lnTo>
                  <a:pt x="2603879" y="4941133"/>
                </a:lnTo>
                <a:lnTo>
                  <a:pt x="2601381" y="4943049"/>
                </a:lnTo>
                <a:lnTo>
                  <a:pt x="2598907" y="4944358"/>
                </a:lnTo>
                <a:lnTo>
                  <a:pt x="2595850" y="4945085"/>
                </a:lnTo>
                <a:lnTo>
                  <a:pt x="2593109" y="4945494"/>
                </a:lnTo>
                <a:lnTo>
                  <a:pt x="2590112" y="4944705"/>
                </a:lnTo>
                <a:lnTo>
                  <a:pt x="2586799" y="4944229"/>
                </a:lnTo>
                <a:lnTo>
                  <a:pt x="2583814" y="4943136"/>
                </a:lnTo>
                <a:lnTo>
                  <a:pt x="2580865" y="4941133"/>
                </a:lnTo>
                <a:lnTo>
                  <a:pt x="2578220" y="4939116"/>
                </a:lnTo>
                <a:lnTo>
                  <a:pt x="2575598" y="4936493"/>
                </a:lnTo>
                <a:lnTo>
                  <a:pt x="2573291" y="4933558"/>
                </a:lnTo>
                <a:lnTo>
                  <a:pt x="2571313" y="4930001"/>
                </a:lnTo>
                <a:lnTo>
                  <a:pt x="2571140" y="4926677"/>
                </a:lnTo>
                <a:lnTo>
                  <a:pt x="2571576" y="4923327"/>
                </a:lnTo>
                <a:lnTo>
                  <a:pt x="2571974" y="4920888"/>
                </a:lnTo>
                <a:lnTo>
                  <a:pt x="2573284" y="4918414"/>
                </a:lnTo>
                <a:lnTo>
                  <a:pt x="2574277" y="4916254"/>
                </a:lnTo>
                <a:lnTo>
                  <a:pt x="2576170" y="4914363"/>
                </a:lnTo>
                <a:lnTo>
                  <a:pt x="2578037" y="4913077"/>
                </a:lnTo>
                <a:lnTo>
                  <a:pt x="2580207" y="4911780"/>
                </a:lnTo>
                <a:lnTo>
                  <a:pt x="2582658" y="4911079"/>
                </a:lnTo>
                <a:lnTo>
                  <a:pt x="2585412" y="4910364"/>
                </a:lnTo>
                <a:lnTo>
                  <a:pt x="2591513" y="4909215"/>
                </a:lnTo>
                <a:lnTo>
                  <a:pt x="2597881" y="4908963"/>
                </a:lnTo>
                <a:lnTo>
                  <a:pt x="2604834" y="4909295"/>
                </a:lnTo>
                <a:lnTo>
                  <a:pt x="2604990" y="4905351"/>
                </a:lnTo>
                <a:lnTo>
                  <a:pt x="2604828" y="4901723"/>
                </a:lnTo>
                <a:lnTo>
                  <a:pt x="2604657" y="4898400"/>
                </a:lnTo>
                <a:lnTo>
                  <a:pt x="2603879" y="4895097"/>
                </a:lnTo>
                <a:lnTo>
                  <a:pt x="2603077" y="4892404"/>
                </a:lnTo>
                <a:lnTo>
                  <a:pt x="2602274" y="4889710"/>
                </a:lnTo>
                <a:lnTo>
                  <a:pt x="2600854" y="4887342"/>
                </a:lnTo>
                <a:lnTo>
                  <a:pt x="2599130" y="4884987"/>
                </a:lnTo>
                <a:lnTo>
                  <a:pt x="2595960" y="4880873"/>
                </a:lnTo>
                <a:lnTo>
                  <a:pt x="2592466" y="4877376"/>
                </a:lnTo>
                <a:lnTo>
                  <a:pt x="2583958" y="4870442"/>
                </a:lnTo>
                <a:lnTo>
                  <a:pt x="2579856" y="4866970"/>
                </a:lnTo>
                <a:lnTo>
                  <a:pt x="2576360" y="4863474"/>
                </a:lnTo>
                <a:lnTo>
                  <a:pt x="2573203" y="4859056"/>
                </a:lnTo>
                <a:lnTo>
                  <a:pt x="2571478" y="4856701"/>
                </a:lnTo>
                <a:lnTo>
                  <a:pt x="2570058" y="4854333"/>
                </a:lnTo>
                <a:lnTo>
                  <a:pt x="2569256" y="4851640"/>
                </a:lnTo>
                <a:lnTo>
                  <a:pt x="2568454" y="4848945"/>
                </a:lnTo>
                <a:lnTo>
                  <a:pt x="2568280" y="4848286"/>
                </a:lnTo>
                <a:lnTo>
                  <a:pt x="2566987" y="4846278"/>
                </a:lnTo>
                <a:lnTo>
                  <a:pt x="2566197" y="4843279"/>
                </a:lnTo>
                <a:lnTo>
                  <a:pt x="2565091" y="4840597"/>
                </a:lnTo>
                <a:lnTo>
                  <a:pt x="2564617" y="4837285"/>
                </a:lnTo>
                <a:lnTo>
                  <a:pt x="2564422" y="4834567"/>
                </a:lnTo>
                <a:lnTo>
                  <a:pt x="2564344" y="4828815"/>
                </a:lnTo>
                <a:lnTo>
                  <a:pt x="2564548" y="4826679"/>
                </a:lnTo>
                <a:lnTo>
                  <a:pt x="2564486" y="4826689"/>
                </a:lnTo>
                <a:lnTo>
                  <a:pt x="2560194" y="4828070"/>
                </a:lnTo>
                <a:lnTo>
                  <a:pt x="2556216" y="4829136"/>
                </a:lnTo>
                <a:lnTo>
                  <a:pt x="2552807" y="4831087"/>
                </a:lnTo>
                <a:lnTo>
                  <a:pt x="2550017" y="4832712"/>
                </a:lnTo>
                <a:lnTo>
                  <a:pt x="2547204" y="4834943"/>
                </a:lnTo>
                <a:lnTo>
                  <a:pt x="2544379" y="4837478"/>
                </a:lnTo>
                <a:lnTo>
                  <a:pt x="2542160" y="4839988"/>
                </a:lnTo>
                <a:lnTo>
                  <a:pt x="2540234" y="4842789"/>
                </a:lnTo>
                <a:lnTo>
                  <a:pt x="2538597" y="4845883"/>
                </a:lnTo>
                <a:lnTo>
                  <a:pt x="2536949" y="4849279"/>
                </a:lnTo>
                <a:lnTo>
                  <a:pt x="2535606" y="4852664"/>
                </a:lnTo>
                <a:lnTo>
                  <a:pt x="2533206" y="4859724"/>
                </a:lnTo>
                <a:lnTo>
                  <a:pt x="2531403" y="4867064"/>
                </a:lnTo>
                <a:lnTo>
                  <a:pt x="2530485" y="4874975"/>
                </a:lnTo>
                <a:lnTo>
                  <a:pt x="2528961" y="4882909"/>
                </a:lnTo>
                <a:lnTo>
                  <a:pt x="2527137" y="4898429"/>
                </a:lnTo>
                <a:lnTo>
                  <a:pt x="2526232" y="4906035"/>
                </a:lnTo>
                <a:lnTo>
                  <a:pt x="2524440" y="4913072"/>
                </a:lnTo>
                <a:lnTo>
                  <a:pt x="2522065" y="4919527"/>
                </a:lnTo>
                <a:lnTo>
                  <a:pt x="2521023" y="4922898"/>
                </a:lnTo>
                <a:lnTo>
                  <a:pt x="2519399" y="4925688"/>
                </a:lnTo>
                <a:lnTo>
                  <a:pt x="2518430" y="4927242"/>
                </a:lnTo>
                <a:lnTo>
                  <a:pt x="2516841" y="4929121"/>
                </a:lnTo>
                <a:lnTo>
                  <a:pt x="2515265" y="4930697"/>
                </a:lnTo>
                <a:lnTo>
                  <a:pt x="2513713" y="4931668"/>
                </a:lnTo>
                <a:lnTo>
                  <a:pt x="2510316" y="4933316"/>
                </a:lnTo>
                <a:lnTo>
                  <a:pt x="2506338" y="4934381"/>
                </a:lnTo>
                <a:lnTo>
                  <a:pt x="2502675" y="4935131"/>
                </a:lnTo>
                <a:lnTo>
                  <a:pt x="2498988" y="4936489"/>
                </a:lnTo>
                <a:lnTo>
                  <a:pt x="2495615" y="4937530"/>
                </a:lnTo>
                <a:lnTo>
                  <a:pt x="2494052" y="4938804"/>
                </a:lnTo>
                <a:lnTo>
                  <a:pt x="2492802" y="4939761"/>
                </a:lnTo>
                <a:lnTo>
                  <a:pt x="2489335" y="4943229"/>
                </a:lnTo>
                <a:lnTo>
                  <a:pt x="2485855" y="4947001"/>
                </a:lnTo>
                <a:lnTo>
                  <a:pt x="2479781" y="4955115"/>
                </a:lnTo>
                <a:lnTo>
                  <a:pt x="2474011" y="4963217"/>
                </a:lnTo>
                <a:lnTo>
                  <a:pt x="2468241" y="4971320"/>
                </a:lnTo>
                <a:lnTo>
                  <a:pt x="2465053" y="4975382"/>
                </a:lnTo>
                <a:lnTo>
                  <a:pt x="2461889" y="4978840"/>
                </a:lnTo>
                <a:lnTo>
                  <a:pt x="2458723" y="4982296"/>
                </a:lnTo>
                <a:lnTo>
                  <a:pt x="2455256" y="4985764"/>
                </a:lnTo>
                <a:lnTo>
                  <a:pt x="2451522" y="4988334"/>
                </a:lnTo>
                <a:lnTo>
                  <a:pt x="2447799" y="4990600"/>
                </a:lnTo>
                <a:lnTo>
                  <a:pt x="2443176" y="4992601"/>
                </a:lnTo>
                <a:lnTo>
                  <a:pt x="2438581" y="4993993"/>
                </a:lnTo>
                <a:lnTo>
                  <a:pt x="2435970" y="4991067"/>
                </a:lnTo>
                <a:lnTo>
                  <a:pt x="2434281" y="4987803"/>
                </a:lnTo>
                <a:lnTo>
                  <a:pt x="2433201" y="4984514"/>
                </a:lnTo>
                <a:lnTo>
                  <a:pt x="2433053" y="4980583"/>
                </a:lnTo>
                <a:lnTo>
                  <a:pt x="2432893" y="4976955"/>
                </a:lnTo>
                <a:lnTo>
                  <a:pt x="2433364" y="4972695"/>
                </a:lnTo>
                <a:lnTo>
                  <a:pt x="2434139" y="4968425"/>
                </a:lnTo>
                <a:lnTo>
                  <a:pt x="2435204" y="4964445"/>
                </a:lnTo>
                <a:lnTo>
                  <a:pt x="2436899" y="4959835"/>
                </a:lnTo>
                <a:lnTo>
                  <a:pt x="2438911" y="4954911"/>
                </a:lnTo>
                <a:lnTo>
                  <a:pt x="2442922" y="4945364"/>
                </a:lnTo>
                <a:lnTo>
                  <a:pt x="2451875" y="4925627"/>
                </a:lnTo>
                <a:lnTo>
                  <a:pt x="2456213" y="4915461"/>
                </a:lnTo>
                <a:lnTo>
                  <a:pt x="2458225" y="4910537"/>
                </a:lnTo>
                <a:lnTo>
                  <a:pt x="2459629" y="4905636"/>
                </a:lnTo>
                <a:lnTo>
                  <a:pt x="2461034" y="4900733"/>
                </a:lnTo>
                <a:lnTo>
                  <a:pt x="2461529" y="4895868"/>
                </a:lnTo>
                <a:lnTo>
                  <a:pt x="2462012" y="4891306"/>
                </a:lnTo>
                <a:lnTo>
                  <a:pt x="2461887" y="4886767"/>
                </a:lnTo>
                <a:lnTo>
                  <a:pt x="2461146" y="4882557"/>
                </a:lnTo>
                <a:lnTo>
                  <a:pt x="2460112" y="4878054"/>
                </a:lnTo>
                <a:lnTo>
                  <a:pt x="2458144" y="4874194"/>
                </a:lnTo>
                <a:lnTo>
                  <a:pt x="2455570" y="4870359"/>
                </a:lnTo>
                <a:lnTo>
                  <a:pt x="2452389" y="4866547"/>
                </a:lnTo>
                <a:lnTo>
                  <a:pt x="2448275" y="4863379"/>
                </a:lnTo>
                <a:lnTo>
                  <a:pt x="2443263" y="4859941"/>
                </a:lnTo>
                <a:lnTo>
                  <a:pt x="2437620" y="4857135"/>
                </a:lnTo>
                <a:lnTo>
                  <a:pt x="2437971" y="4855909"/>
                </a:lnTo>
                <a:lnTo>
                  <a:pt x="2438323" y="4854685"/>
                </a:lnTo>
                <a:lnTo>
                  <a:pt x="2438966" y="4853751"/>
                </a:lnTo>
                <a:lnTo>
                  <a:pt x="2440203" y="4853096"/>
                </a:lnTo>
                <a:lnTo>
                  <a:pt x="2442070" y="4851811"/>
                </a:lnTo>
                <a:lnTo>
                  <a:pt x="2444825" y="4851097"/>
                </a:lnTo>
                <a:lnTo>
                  <a:pt x="2448172" y="4850662"/>
                </a:lnTo>
                <a:lnTo>
                  <a:pt x="2451204" y="4850542"/>
                </a:lnTo>
                <a:lnTo>
                  <a:pt x="2457282" y="4849998"/>
                </a:lnTo>
                <a:lnTo>
                  <a:pt x="2456141" y="4848227"/>
                </a:lnTo>
                <a:lnTo>
                  <a:pt x="2454393" y="4846480"/>
                </a:lnTo>
                <a:lnTo>
                  <a:pt x="2452318" y="4845349"/>
                </a:lnTo>
                <a:lnTo>
                  <a:pt x="2450546" y="4844208"/>
                </a:lnTo>
                <a:lnTo>
                  <a:pt x="2448144" y="4843698"/>
                </a:lnTo>
                <a:lnTo>
                  <a:pt x="2445135" y="4843210"/>
                </a:lnTo>
                <a:lnTo>
                  <a:pt x="2439724" y="4842213"/>
                </a:lnTo>
                <a:lnTo>
                  <a:pt x="2428562" y="4841139"/>
                </a:lnTo>
                <a:lnTo>
                  <a:pt x="2423466" y="4839825"/>
                </a:lnTo>
                <a:lnTo>
                  <a:pt x="2421063" y="4839315"/>
                </a:lnTo>
                <a:lnTo>
                  <a:pt x="2418685" y="4838196"/>
                </a:lnTo>
                <a:lnTo>
                  <a:pt x="2420525" y="4829947"/>
                </a:lnTo>
                <a:lnTo>
                  <a:pt x="2422632" y="4822593"/>
                </a:lnTo>
                <a:lnTo>
                  <a:pt x="2426761" y="4810014"/>
                </a:lnTo>
                <a:lnTo>
                  <a:pt x="2429910" y="4799289"/>
                </a:lnTo>
                <a:lnTo>
                  <a:pt x="2431013" y="4794400"/>
                </a:lnTo>
                <a:lnTo>
                  <a:pt x="2432101" y="4789814"/>
                </a:lnTo>
                <a:lnTo>
                  <a:pt x="2432874" y="4785543"/>
                </a:lnTo>
                <a:lnTo>
                  <a:pt x="2433054" y="4780994"/>
                </a:lnTo>
                <a:lnTo>
                  <a:pt x="2432639" y="4776165"/>
                </a:lnTo>
                <a:lnTo>
                  <a:pt x="2431922" y="4771346"/>
                </a:lnTo>
                <a:lnTo>
                  <a:pt x="2430317" y="4765959"/>
                </a:lnTo>
                <a:lnTo>
                  <a:pt x="2428712" y="4760571"/>
                </a:lnTo>
                <a:lnTo>
                  <a:pt x="2425640" y="4754027"/>
                </a:lnTo>
                <a:close/>
                <a:moveTo>
                  <a:pt x="5497608" y="4744855"/>
                </a:moveTo>
                <a:lnTo>
                  <a:pt x="5499082" y="4744992"/>
                </a:lnTo>
                <a:lnTo>
                  <a:pt x="5499888" y="4745797"/>
                </a:lnTo>
                <a:lnTo>
                  <a:pt x="5500670" y="4747026"/>
                </a:lnTo>
                <a:lnTo>
                  <a:pt x="5500986" y="4749126"/>
                </a:lnTo>
                <a:lnTo>
                  <a:pt x="5501123" y="4750600"/>
                </a:lnTo>
                <a:lnTo>
                  <a:pt x="5501597" y="4754201"/>
                </a:lnTo>
                <a:lnTo>
                  <a:pt x="5500803" y="4756575"/>
                </a:lnTo>
                <a:lnTo>
                  <a:pt x="5499154" y="4759971"/>
                </a:lnTo>
                <a:lnTo>
                  <a:pt x="5497203" y="4763380"/>
                </a:lnTo>
                <a:lnTo>
                  <a:pt x="5494961" y="4766498"/>
                </a:lnTo>
                <a:lnTo>
                  <a:pt x="5492415" y="4769627"/>
                </a:lnTo>
                <a:lnTo>
                  <a:pt x="5489251" y="4773084"/>
                </a:lnTo>
                <a:lnTo>
                  <a:pt x="5485807" y="4775946"/>
                </a:lnTo>
                <a:lnTo>
                  <a:pt x="5484856" y="4776655"/>
                </a:lnTo>
                <a:lnTo>
                  <a:pt x="5482367" y="4778211"/>
                </a:lnTo>
                <a:lnTo>
                  <a:pt x="5479111" y="4779856"/>
                </a:lnTo>
                <a:lnTo>
                  <a:pt x="5479050" y="4779892"/>
                </a:lnTo>
                <a:lnTo>
                  <a:pt x="5478372" y="4780176"/>
                </a:lnTo>
                <a:lnTo>
                  <a:pt x="5474696" y="4781230"/>
                </a:lnTo>
                <a:lnTo>
                  <a:pt x="5470136" y="4781713"/>
                </a:lnTo>
                <a:lnTo>
                  <a:pt x="5465889" y="4781880"/>
                </a:lnTo>
                <a:lnTo>
                  <a:pt x="5461365" y="4781451"/>
                </a:lnTo>
                <a:lnTo>
                  <a:pt x="5458291" y="4780687"/>
                </a:lnTo>
                <a:lnTo>
                  <a:pt x="5462676" y="4778581"/>
                </a:lnTo>
                <a:lnTo>
                  <a:pt x="5468141" y="4775128"/>
                </a:lnTo>
                <a:lnTo>
                  <a:pt x="5473223" y="4770850"/>
                </a:lnTo>
                <a:lnTo>
                  <a:pt x="5477883" y="4766593"/>
                </a:lnTo>
                <a:lnTo>
                  <a:pt x="5482363" y="4761711"/>
                </a:lnTo>
                <a:lnTo>
                  <a:pt x="5486197" y="4757072"/>
                </a:lnTo>
                <a:lnTo>
                  <a:pt x="5488981" y="4752278"/>
                </a:lnTo>
                <a:lnTo>
                  <a:pt x="5489937" y="4750113"/>
                </a:lnTo>
                <a:lnTo>
                  <a:pt x="5490916" y="4747524"/>
                </a:lnTo>
                <a:lnTo>
                  <a:pt x="5493949" y="4746101"/>
                </a:lnTo>
                <a:lnTo>
                  <a:pt x="5495910" y="4744942"/>
                </a:lnTo>
                <a:close/>
                <a:moveTo>
                  <a:pt x="5292807" y="4741108"/>
                </a:moveTo>
                <a:lnTo>
                  <a:pt x="5298562" y="4741937"/>
                </a:lnTo>
                <a:lnTo>
                  <a:pt x="5303872" y="4743213"/>
                </a:lnTo>
                <a:lnTo>
                  <a:pt x="5308526" y="4744731"/>
                </a:lnTo>
                <a:lnTo>
                  <a:pt x="5313349" y="4747315"/>
                </a:lnTo>
                <a:lnTo>
                  <a:pt x="5317297" y="4750365"/>
                </a:lnTo>
                <a:lnTo>
                  <a:pt x="5321019" y="4753639"/>
                </a:lnTo>
                <a:lnTo>
                  <a:pt x="5321364" y="4753963"/>
                </a:lnTo>
                <a:lnTo>
                  <a:pt x="5309392" y="4757464"/>
                </a:lnTo>
                <a:lnTo>
                  <a:pt x="5298381" y="4760181"/>
                </a:lnTo>
                <a:lnTo>
                  <a:pt x="5297010" y="4758305"/>
                </a:lnTo>
                <a:lnTo>
                  <a:pt x="5295230" y="4754735"/>
                </a:lnTo>
                <a:lnTo>
                  <a:pt x="5293657" y="4751370"/>
                </a:lnTo>
                <a:lnTo>
                  <a:pt x="5292944" y="4747967"/>
                </a:lnTo>
                <a:lnTo>
                  <a:pt x="5292660" y="4744548"/>
                </a:lnTo>
                <a:close/>
                <a:moveTo>
                  <a:pt x="1411251" y="4716519"/>
                </a:moveTo>
                <a:lnTo>
                  <a:pt x="1409948" y="4717474"/>
                </a:lnTo>
                <a:lnTo>
                  <a:pt x="1408372" y="4719051"/>
                </a:lnTo>
                <a:lnTo>
                  <a:pt x="1407076" y="4721222"/>
                </a:lnTo>
                <a:lnTo>
                  <a:pt x="1406374" y="4723672"/>
                </a:lnTo>
                <a:lnTo>
                  <a:pt x="1406255" y="4726706"/>
                </a:lnTo>
                <a:lnTo>
                  <a:pt x="1406111" y="4730346"/>
                </a:lnTo>
                <a:lnTo>
                  <a:pt x="1407156" y="4734546"/>
                </a:lnTo>
                <a:lnTo>
                  <a:pt x="1408143" y="4740260"/>
                </a:lnTo>
                <a:lnTo>
                  <a:pt x="1412127" y="4754339"/>
                </a:lnTo>
                <a:lnTo>
                  <a:pt x="1415209" y="4753005"/>
                </a:lnTo>
                <a:lnTo>
                  <a:pt x="1418265" y="4752279"/>
                </a:lnTo>
                <a:lnTo>
                  <a:pt x="1421637" y="4751239"/>
                </a:lnTo>
                <a:lnTo>
                  <a:pt x="1424366" y="4751131"/>
                </a:lnTo>
                <a:lnTo>
                  <a:pt x="1427085" y="4751325"/>
                </a:lnTo>
                <a:lnTo>
                  <a:pt x="1429791" y="4751824"/>
                </a:lnTo>
                <a:lnTo>
                  <a:pt x="1432496" y="4752322"/>
                </a:lnTo>
                <a:lnTo>
                  <a:pt x="1435188" y="4753126"/>
                </a:lnTo>
                <a:lnTo>
                  <a:pt x="1440552" y="4755338"/>
                </a:lnTo>
                <a:lnTo>
                  <a:pt x="1445589" y="4758167"/>
                </a:lnTo>
                <a:lnTo>
                  <a:pt x="1450904" y="4761592"/>
                </a:lnTo>
                <a:lnTo>
                  <a:pt x="1456220" y="4765017"/>
                </a:lnTo>
                <a:lnTo>
                  <a:pt x="1461511" y="4769048"/>
                </a:lnTo>
                <a:lnTo>
                  <a:pt x="1467106" y="4773067"/>
                </a:lnTo>
                <a:lnTo>
                  <a:pt x="1468654" y="4773922"/>
                </a:lnTo>
                <a:close/>
                <a:moveTo>
                  <a:pt x="739493" y="4688963"/>
                </a:moveTo>
                <a:lnTo>
                  <a:pt x="743965" y="4689396"/>
                </a:lnTo>
                <a:lnTo>
                  <a:pt x="747815" y="4690466"/>
                </a:lnTo>
                <a:lnTo>
                  <a:pt x="751951" y="4691829"/>
                </a:lnTo>
                <a:lnTo>
                  <a:pt x="756062" y="4693802"/>
                </a:lnTo>
                <a:lnTo>
                  <a:pt x="759263" y="4696117"/>
                </a:lnTo>
                <a:lnTo>
                  <a:pt x="762142" y="4699055"/>
                </a:lnTo>
                <a:lnTo>
                  <a:pt x="764682" y="4702921"/>
                </a:lnTo>
                <a:lnTo>
                  <a:pt x="766635" y="4706507"/>
                </a:lnTo>
                <a:lnTo>
                  <a:pt x="767965" y="4710725"/>
                </a:lnTo>
                <a:lnTo>
                  <a:pt x="768372" y="4715593"/>
                </a:lnTo>
                <a:lnTo>
                  <a:pt x="768179" y="4720482"/>
                </a:lnTo>
                <a:lnTo>
                  <a:pt x="765782" y="4720578"/>
                </a:lnTo>
                <a:lnTo>
                  <a:pt x="763382" y="4720672"/>
                </a:lnTo>
                <a:lnTo>
                  <a:pt x="761273" y="4721061"/>
                </a:lnTo>
                <a:lnTo>
                  <a:pt x="759749" y="4721731"/>
                </a:lnTo>
                <a:lnTo>
                  <a:pt x="759303" y="4722045"/>
                </a:lnTo>
                <a:lnTo>
                  <a:pt x="757701" y="4721246"/>
                </a:lnTo>
                <a:lnTo>
                  <a:pt x="753300" y="4719076"/>
                </a:lnTo>
                <a:lnTo>
                  <a:pt x="748247" y="4717147"/>
                </a:lnTo>
                <a:lnTo>
                  <a:pt x="743194" y="4715219"/>
                </a:lnTo>
                <a:lnTo>
                  <a:pt x="737694" y="4713734"/>
                </a:lnTo>
                <a:lnTo>
                  <a:pt x="727036" y="4711637"/>
                </a:lnTo>
                <a:lnTo>
                  <a:pt x="725485" y="4710267"/>
                </a:lnTo>
                <a:lnTo>
                  <a:pt x="723483" y="4707904"/>
                </a:lnTo>
                <a:lnTo>
                  <a:pt x="721481" y="4705541"/>
                </a:lnTo>
                <a:lnTo>
                  <a:pt x="719804" y="4702556"/>
                </a:lnTo>
                <a:lnTo>
                  <a:pt x="718724" y="4699546"/>
                </a:lnTo>
                <a:lnTo>
                  <a:pt x="717646" y="4696539"/>
                </a:lnTo>
                <a:lnTo>
                  <a:pt x="721952" y="4693622"/>
                </a:lnTo>
                <a:lnTo>
                  <a:pt x="726233" y="4691318"/>
                </a:lnTo>
                <a:lnTo>
                  <a:pt x="730477" y="4689929"/>
                </a:lnTo>
                <a:lnTo>
                  <a:pt x="734997" y="4689141"/>
                </a:lnTo>
                <a:close/>
                <a:moveTo>
                  <a:pt x="1202163" y="4619232"/>
                </a:moveTo>
                <a:lnTo>
                  <a:pt x="1201877" y="4626445"/>
                </a:lnTo>
                <a:lnTo>
                  <a:pt x="1201015" y="4633081"/>
                </a:lnTo>
                <a:lnTo>
                  <a:pt x="1200297" y="4636110"/>
                </a:lnTo>
                <a:lnTo>
                  <a:pt x="1199277" y="4639151"/>
                </a:lnTo>
                <a:lnTo>
                  <a:pt x="1198271" y="4641890"/>
                </a:lnTo>
                <a:lnTo>
                  <a:pt x="1197276" y="4644330"/>
                </a:lnTo>
                <a:lnTo>
                  <a:pt x="1196176" y="4645833"/>
                </a:lnTo>
                <a:lnTo>
                  <a:pt x="1196118" y="4645264"/>
                </a:lnTo>
                <a:lnTo>
                  <a:pt x="1194263" y="4643410"/>
                </a:lnTo>
                <a:lnTo>
                  <a:pt x="1192169" y="4642208"/>
                </a:lnTo>
                <a:lnTo>
                  <a:pt x="1190503" y="4640989"/>
                </a:lnTo>
                <a:lnTo>
                  <a:pt x="1188393" y="4640216"/>
                </a:lnTo>
                <a:lnTo>
                  <a:pt x="1186059" y="4639664"/>
                </a:lnTo>
                <a:lnTo>
                  <a:pt x="1184360" y="4639303"/>
                </a:lnTo>
                <a:lnTo>
                  <a:pt x="1181785" y="4639404"/>
                </a:lnTo>
                <a:lnTo>
                  <a:pt x="1179435" y="4639282"/>
                </a:lnTo>
                <a:lnTo>
                  <a:pt x="1174478" y="4640121"/>
                </a:lnTo>
                <a:lnTo>
                  <a:pt x="1172819" y="4640515"/>
                </a:lnTo>
                <a:lnTo>
                  <a:pt x="1172867" y="4640192"/>
                </a:lnTo>
                <a:lnTo>
                  <a:pt x="1173875" y="4637453"/>
                </a:lnTo>
                <a:lnTo>
                  <a:pt x="1175193" y="4634399"/>
                </a:lnTo>
                <a:lnTo>
                  <a:pt x="1176801" y="4631637"/>
                </a:lnTo>
                <a:lnTo>
                  <a:pt x="1178997" y="4629147"/>
                </a:lnTo>
                <a:lnTo>
                  <a:pt x="1181493" y="4626648"/>
                </a:lnTo>
                <a:lnTo>
                  <a:pt x="1184276" y="4624439"/>
                </a:lnTo>
                <a:lnTo>
                  <a:pt x="1187049" y="4622529"/>
                </a:lnTo>
                <a:lnTo>
                  <a:pt x="1190698" y="4621184"/>
                </a:lnTo>
                <a:lnTo>
                  <a:pt x="1194347" y="4619840"/>
                </a:lnTo>
                <a:lnTo>
                  <a:pt x="1198260" y="4619386"/>
                </a:lnTo>
                <a:close/>
                <a:moveTo>
                  <a:pt x="971153" y="4437351"/>
                </a:moveTo>
                <a:lnTo>
                  <a:pt x="973508" y="4437912"/>
                </a:lnTo>
                <a:lnTo>
                  <a:pt x="975861" y="4438474"/>
                </a:lnTo>
                <a:lnTo>
                  <a:pt x="977752" y="4439915"/>
                </a:lnTo>
                <a:lnTo>
                  <a:pt x="979848" y="4441565"/>
                </a:lnTo>
                <a:lnTo>
                  <a:pt x="981722" y="4443439"/>
                </a:lnTo>
                <a:lnTo>
                  <a:pt x="983356" y="4445968"/>
                </a:lnTo>
                <a:lnTo>
                  <a:pt x="984749" y="4449153"/>
                </a:lnTo>
                <a:lnTo>
                  <a:pt x="978447" y="4456293"/>
                </a:lnTo>
                <a:lnTo>
                  <a:pt x="971501" y="4463239"/>
                </a:lnTo>
                <a:lnTo>
                  <a:pt x="965019" y="4469302"/>
                </a:lnTo>
                <a:lnTo>
                  <a:pt x="964772" y="4469487"/>
                </a:lnTo>
                <a:lnTo>
                  <a:pt x="964157" y="4468980"/>
                </a:lnTo>
                <a:lnTo>
                  <a:pt x="962055" y="4467831"/>
                </a:lnTo>
                <a:lnTo>
                  <a:pt x="960249" y="4466979"/>
                </a:lnTo>
                <a:lnTo>
                  <a:pt x="957841" y="4465842"/>
                </a:lnTo>
                <a:lnTo>
                  <a:pt x="956047" y="4464681"/>
                </a:lnTo>
                <a:lnTo>
                  <a:pt x="954866" y="4463495"/>
                </a:lnTo>
                <a:lnTo>
                  <a:pt x="954597" y="4462582"/>
                </a:lnTo>
                <a:lnTo>
                  <a:pt x="954325" y="4461669"/>
                </a:lnTo>
                <a:lnTo>
                  <a:pt x="954092" y="4459830"/>
                </a:lnTo>
                <a:lnTo>
                  <a:pt x="956092" y="4455749"/>
                </a:lnTo>
                <a:lnTo>
                  <a:pt x="958388" y="4451963"/>
                </a:lnTo>
                <a:lnTo>
                  <a:pt x="962967" y="4444699"/>
                </a:lnTo>
                <a:lnTo>
                  <a:pt x="968017" y="4437614"/>
                </a:lnTo>
                <a:lnTo>
                  <a:pt x="968768" y="4437655"/>
                </a:lnTo>
                <a:close/>
                <a:moveTo>
                  <a:pt x="1010142" y="4403680"/>
                </a:moveTo>
                <a:lnTo>
                  <a:pt x="1010273" y="4403726"/>
                </a:lnTo>
                <a:lnTo>
                  <a:pt x="1019661" y="4406742"/>
                </a:lnTo>
                <a:lnTo>
                  <a:pt x="1028704" y="4410695"/>
                </a:lnTo>
                <a:lnTo>
                  <a:pt x="1026655" y="4416012"/>
                </a:lnTo>
                <a:lnTo>
                  <a:pt x="1023991" y="4421352"/>
                </a:lnTo>
                <a:lnTo>
                  <a:pt x="1021338" y="4426384"/>
                </a:lnTo>
                <a:lnTo>
                  <a:pt x="1018393" y="4431119"/>
                </a:lnTo>
                <a:lnTo>
                  <a:pt x="1015163" y="4435250"/>
                </a:lnTo>
                <a:lnTo>
                  <a:pt x="1011307" y="4439712"/>
                </a:lnTo>
                <a:lnTo>
                  <a:pt x="1007783" y="4443547"/>
                </a:lnTo>
                <a:lnTo>
                  <a:pt x="1006854" y="4444414"/>
                </a:lnTo>
                <a:lnTo>
                  <a:pt x="1004723" y="4445164"/>
                </a:lnTo>
                <a:lnTo>
                  <a:pt x="1002972" y="4446066"/>
                </a:lnTo>
                <a:lnTo>
                  <a:pt x="1000589" y="4446336"/>
                </a:lnTo>
                <a:lnTo>
                  <a:pt x="998634" y="4446592"/>
                </a:lnTo>
                <a:lnTo>
                  <a:pt x="996259" y="4446427"/>
                </a:lnTo>
                <a:lnTo>
                  <a:pt x="993895" y="4445830"/>
                </a:lnTo>
                <a:lnTo>
                  <a:pt x="991758" y="4444578"/>
                </a:lnTo>
                <a:lnTo>
                  <a:pt x="989612" y="4443759"/>
                </a:lnTo>
                <a:lnTo>
                  <a:pt x="986840" y="4441870"/>
                </a:lnTo>
                <a:lnTo>
                  <a:pt x="984723" y="4439753"/>
                </a:lnTo>
                <a:lnTo>
                  <a:pt x="987358" y="4437968"/>
                </a:lnTo>
                <a:lnTo>
                  <a:pt x="989999" y="4435746"/>
                </a:lnTo>
                <a:lnTo>
                  <a:pt x="992855" y="4433739"/>
                </a:lnTo>
                <a:lnTo>
                  <a:pt x="994642" y="4431104"/>
                </a:lnTo>
                <a:lnTo>
                  <a:pt x="998860" y="4426040"/>
                </a:lnTo>
                <a:lnTo>
                  <a:pt x="1002009" y="4420348"/>
                </a:lnTo>
                <a:lnTo>
                  <a:pt x="1005380" y="4414435"/>
                </a:lnTo>
                <a:lnTo>
                  <a:pt x="1008099" y="4408754"/>
                </a:lnTo>
                <a:close/>
                <a:moveTo>
                  <a:pt x="5919967" y="4283424"/>
                </a:moveTo>
                <a:lnTo>
                  <a:pt x="5921636" y="4286729"/>
                </a:lnTo>
                <a:lnTo>
                  <a:pt x="5924381" y="4292633"/>
                </a:lnTo>
                <a:lnTo>
                  <a:pt x="5927765" y="4298725"/>
                </a:lnTo>
                <a:lnTo>
                  <a:pt x="5929354" y="4301671"/>
                </a:lnTo>
                <a:lnTo>
                  <a:pt x="5931395" y="4304161"/>
                </a:lnTo>
                <a:lnTo>
                  <a:pt x="5933229" y="4306447"/>
                </a:lnTo>
                <a:lnTo>
                  <a:pt x="5935740" y="4308055"/>
                </a:lnTo>
                <a:lnTo>
                  <a:pt x="5936924" y="4308550"/>
                </a:lnTo>
                <a:lnTo>
                  <a:pt x="5936678" y="4309073"/>
                </a:lnTo>
                <a:lnTo>
                  <a:pt x="5935388" y="4310666"/>
                </a:lnTo>
                <a:lnTo>
                  <a:pt x="5934431" y="4311629"/>
                </a:lnTo>
                <a:lnTo>
                  <a:pt x="5933154" y="4312913"/>
                </a:lnTo>
                <a:lnTo>
                  <a:pt x="5931890" y="4313889"/>
                </a:lnTo>
                <a:lnTo>
                  <a:pt x="5930024" y="4314579"/>
                </a:lnTo>
                <a:lnTo>
                  <a:pt x="5928159" y="4315269"/>
                </a:lnTo>
                <a:lnTo>
                  <a:pt x="5926295" y="4315959"/>
                </a:lnTo>
                <a:lnTo>
                  <a:pt x="5923825" y="4316365"/>
                </a:lnTo>
                <a:lnTo>
                  <a:pt x="5921372" y="4316462"/>
                </a:lnTo>
                <a:lnTo>
                  <a:pt x="5918914" y="4316559"/>
                </a:lnTo>
                <a:lnTo>
                  <a:pt x="5917148" y="4314778"/>
                </a:lnTo>
                <a:lnTo>
                  <a:pt x="5916311" y="4312651"/>
                </a:lnTo>
                <a:lnTo>
                  <a:pt x="5915147" y="4311155"/>
                </a:lnTo>
                <a:lnTo>
                  <a:pt x="5914311" y="4309031"/>
                </a:lnTo>
                <a:lnTo>
                  <a:pt x="5913711" y="4306401"/>
                </a:lnTo>
                <a:lnTo>
                  <a:pt x="5914537" y="4305363"/>
                </a:lnTo>
                <a:lnTo>
                  <a:pt x="5913528" y="4303901"/>
                </a:lnTo>
                <a:lnTo>
                  <a:pt x="5913206" y="4303807"/>
                </a:lnTo>
                <a:lnTo>
                  <a:pt x="5912835" y="4299835"/>
                </a:lnTo>
                <a:lnTo>
                  <a:pt x="5913632" y="4295179"/>
                </a:lnTo>
                <a:lnTo>
                  <a:pt x="5915018" y="4291115"/>
                </a:lnTo>
                <a:lnTo>
                  <a:pt x="5916024" y="4288915"/>
                </a:lnTo>
                <a:lnTo>
                  <a:pt x="5917336" y="4286705"/>
                </a:lnTo>
                <a:lnTo>
                  <a:pt x="5918330" y="4284816"/>
                </a:lnTo>
                <a:close/>
                <a:moveTo>
                  <a:pt x="5804784" y="4252279"/>
                </a:moveTo>
                <a:lnTo>
                  <a:pt x="5804831" y="4252954"/>
                </a:lnTo>
                <a:lnTo>
                  <a:pt x="5804811" y="4253385"/>
                </a:lnTo>
                <a:lnTo>
                  <a:pt x="5804998" y="4254020"/>
                </a:lnTo>
                <a:lnTo>
                  <a:pt x="5805429" y="4254002"/>
                </a:lnTo>
                <a:lnTo>
                  <a:pt x="5806269" y="4254395"/>
                </a:lnTo>
                <a:lnTo>
                  <a:pt x="5799184" y="4255700"/>
                </a:lnTo>
                <a:lnTo>
                  <a:pt x="5799909" y="4255212"/>
                </a:lnTo>
                <a:lnTo>
                  <a:pt x="5803967" y="4252676"/>
                </a:lnTo>
                <a:close/>
                <a:moveTo>
                  <a:pt x="5863999" y="4235454"/>
                </a:moveTo>
                <a:lnTo>
                  <a:pt x="5868545" y="4235868"/>
                </a:lnTo>
                <a:lnTo>
                  <a:pt x="5873402" y="4236271"/>
                </a:lnTo>
                <a:lnTo>
                  <a:pt x="5877927" y="4237282"/>
                </a:lnTo>
                <a:lnTo>
                  <a:pt x="5882137" y="4238600"/>
                </a:lnTo>
                <a:lnTo>
                  <a:pt x="5885725" y="4240242"/>
                </a:lnTo>
                <a:lnTo>
                  <a:pt x="5888984" y="4242489"/>
                </a:lnTo>
                <a:lnTo>
                  <a:pt x="5892536" y="4245021"/>
                </a:lnTo>
                <a:lnTo>
                  <a:pt x="5895162" y="4247889"/>
                </a:lnTo>
                <a:lnTo>
                  <a:pt x="5897449" y="4251661"/>
                </a:lnTo>
                <a:lnTo>
                  <a:pt x="5897627" y="4252028"/>
                </a:lnTo>
                <a:lnTo>
                  <a:pt x="5893544" y="4255194"/>
                </a:lnTo>
                <a:lnTo>
                  <a:pt x="5886654" y="4260848"/>
                </a:lnTo>
                <a:lnTo>
                  <a:pt x="5879127" y="4266317"/>
                </a:lnTo>
                <a:lnTo>
                  <a:pt x="5872275" y="4271114"/>
                </a:lnTo>
                <a:lnTo>
                  <a:pt x="5868558" y="4272772"/>
                </a:lnTo>
                <a:lnTo>
                  <a:pt x="5865027" y="4275067"/>
                </a:lnTo>
                <a:lnTo>
                  <a:pt x="5861511" y="4271999"/>
                </a:lnTo>
                <a:lnTo>
                  <a:pt x="5858237" y="4268276"/>
                </a:lnTo>
                <a:lnTo>
                  <a:pt x="5855635" y="4263881"/>
                </a:lnTo>
                <a:lnTo>
                  <a:pt x="5853015" y="4259918"/>
                </a:lnTo>
                <a:lnTo>
                  <a:pt x="5848017" y="4251335"/>
                </a:lnTo>
                <a:lnTo>
                  <a:pt x="5845396" y="4247370"/>
                </a:lnTo>
                <a:lnTo>
                  <a:pt x="5842999" y="4243182"/>
                </a:lnTo>
                <a:lnTo>
                  <a:pt x="5840361" y="4239647"/>
                </a:lnTo>
                <a:lnTo>
                  <a:pt x="5839144" y="4238619"/>
                </a:lnTo>
                <a:lnTo>
                  <a:pt x="5843527" y="4237449"/>
                </a:lnTo>
                <a:lnTo>
                  <a:pt x="5848733" y="4236651"/>
                </a:lnTo>
                <a:lnTo>
                  <a:pt x="5853927" y="4236148"/>
                </a:lnTo>
                <a:lnTo>
                  <a:pt x="5858816" y="4235658"/>
                </a:lnTo>
                <a:close/>
                <a:moveTo>
                  <a:pt x="666561" y="4223397"/>
                </a:moveTo>
                <a:lnTo>
                  <a:pt x="666718" y="4223692"/>
                </a:lnTo>
                <a:lnTo>
                  <a:pt x="667819" y="4226071"/>
                </a:lnTo>
                <a:lnTo>
                  <a:pt x="668598" y="4229069"/>
                </a:lnTo>
                <a:lnTo>
                  <a:pt x="669637" y="4232964"/>
                </a:lnTo>
                <a:lnTo>
                  <a:pt x="670056" y="4237489"/>
                </a:lnTo>
                <a:lnTo>
                  <a:pt x="670439" y="4242925"/>
                </a:lnTo>
                <a:lnTo>
                  <a:pt x="666480" y="4244898"/>
                </a:lnTo>
                <a:lnTo>
                  <a:pt x="662855" y="4245950"/>
                </a:lnTo>
                <a:lnTo>
                  <a:pt x="659841" y="4246674"/>
                </a:lnTo>
                <a:lnTo>
                  <a:pt x="657140" y="4247083"/>
                </a:lnTo>
                <a:lnTo>
                  <a:pt x="655058" y="4246863"/>
                </a:lnTo>
                <a:lnTo>
                  <a:pt x="653000" y="4246035"/>
                </a:lnTo>
                <a:lnTo>
                  <a:pt x="651840" y="4245174"/>
                </a:lnTo>
                <a:lnTo>
                  <a:pt x="650704" y="4243704"/>
                </a:lnTo>
                <a:lnTo>
                  <a:pt x="650166" y="4242211"/>
                </a:lnTo>
                <a:lnTo>
                  <a:pt x="649640" y="4240415"/>
                </a:lnTo>
                <a:lnTo>
                  <a:pt x="649424" y="4238304"/>
                </a:lnTo>
                <a:lnTo>
                  <a:pt x="649807" y="4236170"/>
                </a:lnTo>
                <a:lnTo>
                  <a:pt x="649831" y="4235557"/>
                </a:lnTo>
                <a:lnTo>
                  <a:pt x="654514" y="4238301"/>
                </a:lnTo>
                <a:lnTo>
                  <a:pt x="658098" y="4234307"/>
                </a:lnTo>
                <a:lnTo>
                  <a:pt x="661270" y="4229898"/>
                </a:lnTo>
                <a:close/>
                <a:moveTo>
                  <a:pt x="6010323" y="4178068"/>
                </a:moveTo>
                <a:lnTo>
                  <a:pt x="6009055" y="4179873"/>
                </a:lnTo>
                <a:lnTo>
                  <a:pt x="6003051" y="4186457"/>
                </a:lnTo>
                <a:lnTo>
                  <a:pt x="5998792" y="4191178"/>
                </a:lnTo>
                <a:lnTo>
                  <a:pt x="5998806" y="4191086"/>
                </a:lnTo>
                <a:lnTo>
                  <a:pt x="5998673" y="4189162"/>
                </a:lnTo>
                <a:lnTo>
                  <a:pt x="5997887" y="4187479"/>
                </a:lnTo>
                <a:lnTo>
                  <a:pt x="5997118" y="4185366"/>
                </a:lnTo>
                <a:lnTo>
                  <a:pt x="5995697" y="4183496"/>
                </a:lnTo>
                <a:lnTo>
                  <a:pt x="5993845" y="4181643"/>
                </a:lnTo>
                <a:lnTo>
                  <a:pt x="5998833" y="4180360"/>
                </a:lnTo>
                <a:lnTo>
                  <a:pt x="6004026" y="4179281"/>
                </a:lnTo>
                <a:lnTo>
                  <a:pt x="6009653" y="4178184"/>
                </a:lnTo>
                <a:close/>
                <a:moveTo>
                  <a:pt x="5896024" y="4151073"/>
                </a:moveTo>
                <a:lnTo>
                  <a:pt x="5898077" y="4153534"/>
                </a:lnTo>
                <a:lnTo>
                  <a:pt x="5895069" y="4153662"/>
                </a:lnTo>
                <a:lnTo>
                  <a:pt x="5892720" y="4153941"/>
                </a:lnTo>
                <a:lnTo>
                  <a:pt x="5895643" y="4151406"/>
                </a:lnTo>
                <a:close/>
                <a:moveTo>
                  <a:pt x="5911124" y="4137549"/>
                </a:moveTo>
                <a:lnTo>
                  <a:pt x="5914583" y="4138675"/>
                </a:lnTo>
                <a:lnTo>
                  <a:pt x="5919406" y="4141259"/>
                </a:lnTo>
                <a:lnTo>
                  <a:pt x="5923352" y="4144309"/>
                </a:lnTo>
                <a:lnTo>
                  <a:pt x="5927074" y="4147584"/>
                </a:lnTo>
                <a:lnTo>
                  <a:pt x="5934297" y="4154356"/>
                </a:lnTo>
                <a:lnTo>
                  <a:pt x="5941704" y="4161764"/>
                </a:lnTo>
                <a:lnTo>
                  <a:pt x="5945425" y="4165038"/>
                </a:lnTo>
                <a:lnTo>
                  <a:pt x="5949578" y="4168294"/>
                </a:lnTo>
                <a:lnTo>
                  <a:pt x="5954364" y="4171738"/>
                </a:lnTo>
                <a:lnTo>
                  <a:pt x="5959414" y="4174095"/>
                </a:lnTo>
                <a:lnTo>
                  <a:pt x="5964461" y="4176456"/>
                </a:lnTo>
                <a:lnTo>
                  <a:pt x="5970836" y="4177902"/>
                </a:lnTo>
                <a:lnTo>
                  <a:pt x="5965381" y="4180063"/>
                </a:lnTo>
                <a:lnTo>
                  <a:pt x="5962075" y="4182136"/>
                </a:lnTo>
                <a:lnTo>
                  <a:pt x="5959628" y="4184170"/>
                </a:lnTo>
                <a:lnTo>
                  <a:pt x="5957612" y="4186186"/>
                </a:lnTo>
                <a:lnTo>
                  <a:pt x="5955578" y="4188633"/>
                </a:lnTo>
                <a:lnTo>
                  <a:pt x="5952684" y="4191114"/>
                </a:lnTo>
                <a:lnTo>
                  <a:pt x="5948464" y="4194512"/>
                </a:lnTo>
                <a:lnTo>
                  <a:pt x="5942319" y="4197776"/>
                </a:lnTo>
                <a:lnTo>
                  <a:pt x="5945667" y="4199778"/>
                </a:lnTo>
                <a:lnTo>
                  <a:pt x="5949255" y="4201129"/>
                </a:lnTo>
                <a:lnTo>
                  <a:pt x="5952639" y="4202271"/>
                </a:lnTo>
                <a:lnTo>
                  <a:pt x="5956059" y="4202555"/>
                </a:lnTo>
                <a:lnTo>
                  <a:pt x="5959703" y="4202615"/>
                </a:lnTo>
                <a:lnTo>
                  <a:pt x="5963366" y="4202246"/>
                </a:lnTo>
                <a:lnTo>
                  <a:pt x="5970262" y="4201523"/>
                </a:lnTo>
                <a:lnTo>
                  <a:pt x="5973270" y="4201395"/>
                </a:lnTo>
                <a:lnTo>
                  <a:pt x="5976485" y="4201474"/>
                </a:lnTo>
                <a:lnTo>
                  <a:pt x="5979475" y="4201776"/>
                </a:lnTo>
                <a:lnTo>
                  <a:pt x="5982017" y="4202526"/>
                </a:lnTo>
                <a:lnTo>
                  <a:pt x="5984523" y="4204136"/>
                </a:lnTo>
                <a:lnTo>
                  <a:pt x="5985751" y="4204924"/>
                </a:lnTo>
                <a:lnTo>
                  <a:pt x="5981297" y="4209377"/>
                </a:lnTo>
                <a:lnTo>
                  <a:pt x="5976833" y="4215295"/>
                </a:lnTo>
                <a:lnTo>
                  <a:pt x="5972998" y="4220586"/>
                </a:lnTo>
                <a:lnTo>
                  <a:pt x="5971388" y="4223066"/>
                </a:lnTo>
                <a:lnTo>
                  <a:pt x="5970787" y="4224202"/>
                </a:lnTo>
                <a:lnTo>
                  <a:pt x="5969051" y="4224957"/>
                </a:lnTo>
                <a:lnTo>
                  <a:pt x="5965970" y="4226804"/>
                </a:lnTo>
                <a:lnTo>
                  <a:pt x="5963524" y="4228838"/>
                </a:lnTo>
                <a:lnTo>
                  <a:pt x="5960835" y="4231528"/>
                </a:lnTo>
                <a:lnTo>
                  <a:pt x="5959506" y="4232856"/>
                </a:lnTo>
                <a:lnTo>
                  <a:pt x="5958923" y="4232624"/>
                </a:lnTo>
                <a:lnTo>
                  <a:pt x="5950883" y="4229617"/>
                </a:lnTo>
                <a:lnTo>
                  <a:pt x="5947251" y="4228442"/>
                </a:lnTo>
                <a:lnTo>
                  <a:pt x="5947597" y="4225010"/>
                </a:lnTo>
                <a:lnTo>
                  <a:pt x="5948810" y="4221740"/>
                </a:lnTo>
                <a:lnTo>
                  <a:pt x="5948955" y="4218303"/>
                </a:lnTo>
                <a:lnTo>
                  <a:pt x="5948599" y="4216600"/>
                </a:lnTo>
                <a:lnTo>
                  <a:pt x="5948671" y="4214882"/>
                </a:lnTo>
                <a:lnTo>
                  <a:pt x="5947679" y="4212993"/>
                </a:lnTo>
                <a:lnTo>
                  <a:pt x="5946239" y="4211553"/>
                </a:lnTo>
                <a:lnTo>
                  <a:pt x="5942838" y="4210840"/>
                </a:lnTo>
                <a:lnTo>
                  <a:pt x="5941565" y="4210465"/>
                </a:lnTo>
                <a:lnTo>
                  <a:pt x="5940706" y="4210500"/>
                </a:lnTo>
                <a:lnTo>
                  <a:pt x="5939604" y="4211191"/>
                </a:lnTo>
                <a:lnTo>
                  <a:pt x="5938950" y="4211434"/>
                </a:lnTo>
                <a:lnTo>
                  <a:pt x="5938708" y="4212088"/>
                </a:lnTo>
                <a:lnTo>
                  <a:pt x="5938465" y="4212741"/>
                </a:lnTo>
                <a:lnTo>
                  <a:pt x="5938598" y="4214666"/>
                </a:lnTo>
                <a:lnTo>
                  <a:pt x="5938936" y="4216798"/>
                </a:lnTo>
                <a:lnTo>
                  <a:pt x="5940419" y="4222311"/>
                </a:lnTo>
                <a:lnTo>
                  <a:pt x="5941579" y="4225266"/>
                </a:lnTo>
                <a:lnTo>
                  <a:pt x="5941720" y="4226652"/>
                </a:lnTo>
                <a:lnTo>
                  <a:pt x="5935067" y="4224499"/>
                </a:lnTo>
                <a:lnTo>
                  <a:pt x="5932489" y="4223607"/>
                </a:lnTo>
                <a:lnTo>
                  <a:pt x="5932439" y="4223293"/>
                </a:lnTo>
                <a:lnTo>
                  <a:pt x="5932325" y="4220939"/>
                </a:lnTo>
                <a:lnTo>
                  <a:pt x="5931557" y="4218827"/>
                </a:lnTo>
                <a:lnTo>
                  <a:pt x="5931012" y="4216490"/>
                </a:lnTo>
                <a:lnTo>
                  <a:pt x="5929590" y="4214621"/>
                </a:lnTo>
                <a:lnTo>
                  <a:pt x="5928374" y="4212956"/>
                </a:lnTo>
                <a:lnTo>
                  <a:pt x="5926727" y="4211309"/>
                </a:lnTo>
                <a:lnTo>
                  <a:pt x="5924857" y="4209889"/>
                </a:lnTo>
                <a:lnTo>
                  <a:pt x="5922315" y="4209138"/>
                </a:lnTo>
                <a:lnTo>
                  <a:pt x="5919997" y="4208164"/>
                </a:lnTo>
                <a:lnTo>
                  <a:pt x="5917418" y="4208273"/>
                </a:lnTo>
                <a:lnTo>
                  <a:pt x="5913981" y="4208418"/>
                </a:lnTo>
                <a:lnTo>
                  <a:pt x="5912992" y="4211464"/>
                </a:lnTo>
                <a:lnTo>
                  <a:pt x="5912622" y="4215126"/>
                </a:lnTo>
                <a:lnTo>
                  <a:pt x="5912736" y="4216485"/>
                </a:lnTo>
                <a:lnTo>
                  <a:pt x="5906476" y="4213842"/>
                </a:lnTo>
                <a:lnTo>
                  <a:pt x="5900555" y="4210750"/>
                </a:lnTo>
                <a:lnTo>
                  <a:pt x="5894657" y="4207053"/>
                </a:lnTo>
                <a:lnTo>
                  <a:pt x="5890285" y="4202995"/>
                </a:lnTo>
                <a:lnTo>
                  <a:pt x="5888236" y="4201263"/>
                </a:lnTo>
                <a:lnTo>
                  <a:pt x="5886214" y="4198924"/>
                </a:lnTo>
                <a:lnTo>
                  <a:pt x="5884203" y="4196284"/>
                </a:lnTo>
                <a:lnTo>
                  <a:pt x="5883087" y="4193910"/>
                </a:lnTo>
                <a:lnTo>
                  <a:pt x="5883023" y="4193759"/>
                </a:lnTo>
                <a:lnTo>
                  <a:pt x="5885258" y="4192691"/>
                </a:lnTo>
                <a:lnTo>
                  <a:pt x="5888117" y="4191069"/>
                </a:lnTo>
                <a:lnTo>
                  <a:pt x="5891610" y="4189635"/>
                </a:lnTo>
                <a:lnTo>
                  <a:pt x="5895103" y="4188198"/>
                </a:lnTo>
                <a:lnTo>
                  <a:pt x="5898559" y="4187622"/>
                </a:lnTo>
                <a:lnTo>
                  <a:pt x="5901792" y="4187270"/>
                </a:lnTo>
                <a:lnTo>
                  <a:pt x="5905231" y="4187124"/>
                </a:lnTo>
                <a:lnTo>
                  <a:pt x="5908428" y="4187633"/>
                </a:lnTo>
                <a:lnTo>
                  <a:pt x="5911400" y="4188363"/>
                </a:lnTo>
                <a:lnTo>
                  <a:pt x="5914558" y="4189731"/>
                </a:lnTo>
                <a:lnTo>
                  <a:pt x="5915716" y="4187752"/>
                </a:lnTo>
                <a:lnTo>
                  <a:pt x="5916424" y="4186218"/>
                </a:lnTo>
                <a:lnTo>
                  <a:pt x="5917000" y="4182763"/>
                </a:lnTo>
                <a:lnTo>
                  <a:pt x="5917146" y="4179325"/>
                </a:lnTo>
                <a:lnTo>
                  <a:pt x="5916656" y="4175699"/>
                </a:lnTo>
                <a:lnTo>
                  <a:pt x="5915083" y="4172333"/>
                </a:lnTo>
                <a:lnTo>
                  <a:pt x="5913510" y="4168967"/>
                </a:lnTo>
                <a:lnTo>
                  <a:pt x="5909505" y="4162274"/>
                </a:lnTo>
                <a:lnTo>
                  <a:pt x="5905498" y="4155579"/>
                </a:lnTo>
                <a:lnTo>
                  <a:pt x="5903065" y="4152249"/>
                </a:lnTo>
                <a:lnTo>
                  <a:pt x="5901286" y="4148679"/>
                </a:lnTo>
                <a:lnTo>
                  <a:pt x="5900558" y="4147120"/>
                </a:lnTo>
                <a:lnTo>
                  <a:pt x="5904719" y="4143493"/>
                </a:lnTo>
                <a:lnTo>
                  <a:pt x="5909414" y="4139379"/>
                </a:lnTo>
                <a:close/>
                <a:moveTo>
                  <a:pt x="968910" y="3470191"/>
                </a:moveTo>
                <a:lnTo>
                  <a:pt x="975244" y="3470856"/>
                </a:lnTo>
                <a:lnTo>
                  <a:pt x="981250" y="3472142"/>
                </a:lnTo>
                <a:lnTo>
                  <a:pt x="987207" y="3474650"/>
                </a:lnTo>
                <a:lnTo>
                  <a:pt x="988628" y="3477031"/>
                </a:lnTo>
                <a:lnTo>
                  <a:pt x="989440" y="3479437"/>
                </a:lnTo>
                <a:lnTo>
                  <a:pt x="990253" y="3481842"/>
                </a:lnTo>
                <a:lnTo>
                  <a:pt x="990776" y="3483956"/>
                </a:lnTo>
                <a:lnTo>
                  <a:pt x="990996" y="3486078"/>
                </a:lnTo>
                <a:lnTo>
                  <a:pt x="990923" y="3487909"/>
                </a:lnTo>
                <a:lnTo>
                  <a:pt x="990535" y="3490058"/>
                </a:lnTo>
                <a:lnTo>
                  <a:pt x="990160" y="3491902"/>
                </a:lnTo>
                <a:lnTo>
                  <a:pt x="988523" y="3495014"/>
                </a:lnTo>
                <a:lnTo>
                  <a:pt x="986899" y="3497820"/>
                </a:lnTo>
                <a:lnTo>
                  <a:pt x="984363" y="3500663"/>
                </a:lnTo>
                <a:lnTo>
                  <a:pt x="981854" y="3502894"/>
                </a:lnTo>
                <a:lnTo>
                  <a:pt x="979063" y="3504528"/>
                </a:lnTo>
                <a:lnTo>
                  <a:pt x="975984" y="3505869"/>
                </a:lnTo>
                <a:lnTo>
                  <a:pt x="973205" y="3507196"/>
                </a:lnTo>
                <a:lnTo>
                  <a:pt x="970756" y="3507903"/>
                </a:lnTo>
                <a:lnTo>
                  <a:pt x="968910" y="3508585"/>
                </a:lnTo>
                <a:lnTo>
                  <a:pt x="967393" y="3508645"/>
                </a:lnTo>
                <a:lnTo>
                  <a:pt x="966788" y="3508669"/>
                </a:lnTo>
                <a:lnTo>
                  <a:pt x="966497" y="3508375"/>
                </a:lnTo>
                <a:lnTo>
                  <a:pt x="963939" y="3511829"/>
                </a:lnTo>
                <a:lnTo>
                  <a:pt x="961355" y="3515891"/>
                </a:lnTo>
                <a:lnTo>
                  <a:pt x="957685" y="3521928"/>
                </a:lnTo>
                <a:lnTo>
                  <a:pt x="957667" y="3521852"/>
                </a:lnTo>
                <a:lnTo>
                  <a:pt x="955262" y="3517663"/>
                </a:lnTo>
                <a:lnTo>
                  <a:pt x="949851" y="3508242"/>
                </a:lnTo>
                <a:lnTo>
                  <a:pt x="946845" y="3503005"/>
                </a:lnTo>
                <a:lnTo>
                  <a:pt x="944457" y="3498389"/>
                </a:lnTo>
                <a:lnTo>
                  <a:pt x="942499" y="3493755"/>
                </a:lnTo>
                <a:lnTo>
                  <a:pt x="942360" y="3491833"/>
                </a:lnTo>
                <a:lnTo>
                  <a:pt x="941793" y="3489926"/>
                </a:lnTo>
                <a:lnTo>
                  <a:pt x="941688" y="3487147"/>
                </a:lnTo>
                <a:lnTo>
                  <a:pt x="942424" y="3484765"/>
                </a:lnTo>
                <a:lnTo>
                  <a:pt x="942970" y="3481745"/>
                </a:lnTo>
                <a:lnTo>
                  <a:pt x="944136" y="3479344"/>
                </a:lnTo>
                <a:lnTo>
                  <a:pt x="946139" y="3474259"/>
                </a:lnTo>
                <a:lnTo>
                  <a:pt x="950642" y="3472741"/>
                </a:lnTo>
                <a:lnTo>
                  <a:pt x="956453" y="3471292"/>
                </a:lnTo>
                <a:lnTo>
                  <a:pt x="962845" y="3470431"/>
                </a:lnTo>
                <a:close/>
                <a:moveTo>
                  <a:pt x="5902807" y="3363348"/>
                </a:moveTo>
                <a:lnTo>
                  <a:pt x="5904648" y="3363890"/>
                </a:lnTo>
                <a:lnTo>
                  <a:pt x="5906787" y="3364727"/>
                </a:lnTo>
                <a:lnTo>
                  <a:pt x="5909249" y="3365244"/>
                </a:lnTo>
                <a:lnTo>
                  <a:pt x="5911375" y="3366391"/>
                </a:lnTo>
                <a:lnTo>
                  <a:pt x="5912533" y="3368496"/>
                </a:lnTo>
                <a:lnTo>
                  <a:pt x="5913680" y="3370910"/>
                </a:lnTo>
                <a:lnTo>
                  <a:pt x="5914191" y="3373656"/>
                </a:lnTo>
                <a:lnTo>
                  <a:pt x="5914058" y="3377042"/>
                </a:lnTo>
                <a:lnTo>
                  <a:pt x="5913936" y="3380122"/>
                </a:lnTo>
                <a:lnTo>
                  <a:pt x="5913493" y="3383521"/>
                </a:lnTo>
                <a:lnTo>
                  <a:pt x="5911671" y="3390353"/>
                </a:lnTo>
                <a:lnTo>
                  <a:pt x="5909886" y="3396264"/>
                </a:lnTo>
                <a:lnTo>
                  <a:pt x="5907517" y="3401276"/>
                </a:lnTo>
                <a:lnTo>
                  <a:pt x="5906512" y="3403158"/>
                </a:lnTo>
                <a:lnTo>
                  <a:pt x="5905232" y="3404131"/>
                </a:lnTo>
                <a:lnTo>
                  <a:pt x="5900260" y="3404328"/>
                </a:lnTo>
                <a:lnTo>
                  <a:pt x="5895612" y="3404203"/>
                </a:lnTo>
                <a:lnTo>
                  <a:pt x="5891895" y="3404043"/>
                </a:lnTo>
                <a:lnTo>
                  <a:pt x="5888526" y="3402947"/>
                </a:lnTo>
                <a:lnTo>
                  <a:pt x="5885455" y="3402147"/>
                </a:lnTo>
                <a:lnTo>
                  <a:pt x="5883315" y="3401308"/>
                </a:lnTo>
                <a:lnTo>
                  <a:pt x="5880890" y="3399867"/>
                </a:lnTo>
                <a:lnTo>
                  <a:pt x="5879098" y="3398094"/>
                </a:lnTo>
                <a:lnTo>
                  <a:pt x="5877605" y="3396615"/>
                </a:lnTo>
                <a:lnTo>
                  <a:pt x="5876746" y="3394805"/>
                </a:lnTo>
                <a:lnTo>
                  <a:pt x="5876210" y="3392675"/>
                </a:lnTo>
                <a:lnTo>
                  <a:pt x="5875673" y="3390545"/>
                </a:lnTo>
                <a:lnTo>
                  <a:pt x="5875746" y="3388697"/>
                </a:lnTo>
                <a:lnTo>
                  <a:pt x="5875831" y="3386541"/>
                </a:lnTo>
                <a:lnTo>
                  <a:pt x="5876539" y="3384361"/>
                </a:lnTo>
                <a:lnTo>
                  <a:pt x="5877244" y="3382183"/>
                </a:lnTo>
                <a:lnTo>
                  <a:pt x="5879590" y="3377788"/>
                </a:lnTo>
                <a:lnTo>
                  <a:pt x="5882531" y="3373983"/>
                </a:lnTo>
                <a:lnTo>
                  <a:pt x="5885774" y="3370473"/>
                </a:lnTo>
                <a:lnTo>
                  <a:pt x="5889935" y="3367238"/>
                </a:lnTo>
                <a:lnTo>
                  <a:pt x="5891835" y="3366239"/>
                </a:lnTo>
                <a:lnTo>
                  <a:pt x="5894047" y="3365231"/>
                </a:lnTo>
                <a:lnTo>
                  <a:pt x="5896258" y="3364222"/>
                </a:lnTo>
                <a:lnTo>
                  <a:pt x="5898445" y="3363827"/>
                </a:lnTo>
                <a:lnTo>
                  <a:pt x="5900633" y="3363434"/>
                </a:lnTo>
                <a:close/>
                <a:moveTo>
                  <a:pt x="5926188" y="3332488"/>
                </a:moveTo>
                <a:lnTo>
                  <a:pt x="5926961" y="3334208"/>
                </a:lnTo>
                <a:lnTo>
                  <a:pt x="5927462" y="3336681"/>
                </a:lnTo>
                <a:lnTo>
                  <a:pt x="5927665" y="3339167"/>
                </a:lnTo>
                <a:lnTo>
                  <a:pt x="5927554" y="3341977"/>
                </a:lnTo>
                <a:lnTo>
                  <a:pt x="5927430" y="3345098"/>
                </a:lnTo>
                <a:lnTo>
                  <a:pt x="5920807" y="3345983"/>
                </a:lnTo>
                <a:lnTo>
                  <a:pt x="5915109" y="3346207"/>
                </a:lnTo>
                <a:lnTo>
                  <a:pt x="5912408" y="3346314"/>
                </a:lnTo>
                <a:lnTo>
                  <a:pt x="5910020" y="3346097"/>
                </a:lnTo>
                <a:lnTo>
                  <a:pt x="5907648" y="3345568"/>
                </a:lnTo>
                <a:lnTo>
                  <a:pt x="5906680" y="3345168"/>
                </a:lnTo>
                <a:lnTo>
                  <a:pt x="5907570" y="3344853"/>
                </a:lnTo>
                <a:lnTo>
                  <a:pt x="5917125" y="3341480"/>
                </a:lnTo>
                <a:lnTo>
                  <a:pt x="5921259" y="3339818"/>
                </a:lnTo>
                <a:lnTo>
                  <a:pt x="5925426" y="3337299"/>
                </a:lnTo>
                <a:close/>
                <a:moveTo>
                  <a:pt x="5977671" y="3322543"/>
                </a:moveTo>
                <a:lnTo>
                  <a:pt x="5979851" y="3323073"/>
                </a:lnTo>
                <a:lnTo>
                  <a:pt x="5981696" y="3324233"/>
                </a:lnTo>
                <a:lnTo>
                  <a:pt x="5983855" y="3325381"/>
                </a:lnTo>
                <a:lnTo>
                  <a:pt x="5985384" y="3326553"/>
                </a:lnTo>
                <a:lnTo>
                  <a:pt x="5988412" y="3329514"/>
                </a:lnTo>
                <a:lnTo>
                  <a:pt x="5990802" y="3332809"/>
                </a:lnTo>
                <a:lnTo>
                  <a:pt x="5992522" y="3337054"/>
                </a:lnTo>
                <a:lnTo>
                  <a:pt x="5993929" y="3341313"/>
                </a:lnTo>
                <a:lnTo>
                  <a:pt x="5994073" y="3345619"/>
                </a:lnTo>
                <a:lnTo>
                  <a:pt x="5994218" y="3349926"/>
                </a:lnTo>
                <a:lnTo>
                  <a:pt x="5993405" y="3354580"/>
                </a:lnTo>
                <a:lnTo>
                  <a:pt x="5991670" y="3358654"/>
                </a:lnTo>
                <a:lnTo>
                  <a:pt x="5989924" y="3363036"/>
                </a:lnTo>
                <a:lnTo>
                  <a:pt x="5987267" y="3366531"/>
                </a:lnTo>
                <a:lnTo>
                  <a:pt x="5985302" y="3368456"/>
                </a:lnTo>
                <a:lnTo>
                  <a:pt x="5983350" y="3370073"/>
                </a:lnTo>
                <a:lnTo>
                  <a:pt x="5981726" y="3371371"/>
                </a:lnTo>
                <a:lnTo>
                  <a:pt x="5979470" y="3372691"/>
                </a:lnTo>
                <a:lnTo>
                  <a:pt x="5976911" y="3373717"/>
                </a:lnTo>
                <a:lnTo>
                  <a:pt x="5974363" y="3374434"/>
                </a:lnTo>
                <a:lnTo>
                  <a:pt x="5971804" y="3375459"/>
                </a:lnTo>
                <a:lnTo>
                  <a:pt x="5968955" y="3375879"/>
                </a:lnTo>
                <a:lnTo>
                  <a:pt x="5966542" y="3373201"/>
                </a:lnTo>
                <a:lnTo>
                  <a:pt x="5964785" y="3369882"/>
                </a:lnTo>
                <a:lnTo>
                  <a:pt x="5963656" y="3366537"/>
                </a:lnTo>
                <a:lnTo>
                  <a:pt x="5962529" y="3363192"/>
                </a:lnTo>
                <a:lnTo>
                  <a:pt x="5962373" y="3359193"/>
                </a:lnTo>
                <a:lnTo>
                  <a:pt x="5962204" y="3355503"/>
                </a:lnTo>
                <a:lnTo>
                  <a:pt x="5962677" y="3351480"/>
                </a:lnTo>
                <a:lnTo>
                  <a:pt x="5963453" y="3347751"/>
                </a:lnTo>
                <a:lnTo>
                  <a:pt x="5964558" y="3343703"/>
                </a:lnTo>
                <a:lnTo>
                  <a:pt x="5965650" y="3339963"/>
                </a:lnTo>
                <a:lnTo>
                  <a:pt x="5967373" y="3336197"/>
                </a:lnTo>
                <a:lnTo>
                  <a:pt x="5969070" y="3333048"/>
                </a:lnTo>
                <a:lnTo>
                  <a:pt x="5971084" y="3329889"/>
                </a:lnTo>
                <a:lnTo>
                  <a:pt x="5973085" y="3327039"/>
                </a:lnTo>
                <a:lnTo>
                  <a:pt x="5975379" y="3324789"/>
                </a:lnTo>
                <a:close/>
                <a:moveTo>
                  <a:pt x="869741" y="3283335"/>
                </a:moveTo>
                <a:lnTo>
                  <a:pt x="872706" y="3283516"/>
                </a:lnTo>
                <a:lnTo>
                  <a:pt x="875657" y="3283998"/>
                </a:lnTo>
                <a:lnTo>
                  <a:pt x="877693" y="3285112"/>
                </a:lnTo>
                <a:lnTo>
                  <a:pt x="880027" y="3286217"/>
                </a:lnTo>
                <a:lnTo>
                  <a:pt x="882051" y="3287630"/>
                </a:lnTo>
                <a:lnTo>
                  <a:pt x="883789" y="3288757"/>
                </a:lnTo>
                <a:lnTo>
                  <a:pt x="885494" y="3290781"/>
                </a:lnTo>
                <a:lnTo>
                  <a:pt x="886613" y="3292530"/>
                </a:lnTo>
                <a:lnTo>
                  <a:pt x="887721" y="3294578"/>
                </a:lnTo>
                <a:lnTo>
                  <a:pt x="888519" y="3296937"/>
                </a:lnTo>
                <a:lnTo>
                  <a:pt x="889329" y="3298997"/>
                </a:lnTo>
                <a:lnTo>
                  <a:pt x="889830" y="3301367"/>
                </a:lnTo>
                <a:lnTo>
                  <a:pt x="890045" y="3303451"/>
                </a:lnTo>
                <a:lnTo>
                  <a:pt x="890259" y="3305535"/>
                </a:lnTo>
                <a:lnTo>
                  <a:pt x="889869" y="3307940"/>
                </a:lnTo>
                <a:lnTo>
                  <a:pt x="889476" y="3310347"/>
                </a:lnTo>
                <a:lnTo>
                  <a:pt x="888788" y="3312765"/>
                </a:lnTo>
                <a:lnTo>
                  <a:pt x="888108" y="3314883"/>
                </a:lnTo>
                <a:lnTo>
                  <a:pt x="887133" y="3317013"/>
                </a:lnTo>
                <a:lnTo>
                  <a:pt x="885563" y="3319166"/>
                </a:lnTo>
                <a:lnTo>
                  <a:pt x="884299" y="3321010"/>
                </a:lnTo>
                <a:lnTo>
                  <a:pt x="882444" y="3322876"/>
                </a:lnTo>
                <a:lnTo>
                  <a:pt x="880599" y="3324442"/>
                </a:lnTo>
                <a:lnTo>
                  <a:pt x="878468" y="3325721"/>
                </a:lnTo>
                <a:lnTo>
                  <a:pt x="876040" y="3327014"/>
                </a:lnTo>
                <a:lnTo>
                  <a:pt x="873922" y="3327993"/>
                </a:lnTo>
                <a:lnTo>
                  <a:pt x="870934" y="3328410"/>
                </a:lnTo>
                <a:lnTo>
                  <a:pt x="867946" y="3328826"/>
                </a:lnTo>
                <a:lnTo>
                  <a:pt x="864672" y="3328956"/>
                </a:lnTo>
                <a:lnTo>
                  <a:pt x="863694" y="3323615"/>
                </a:lnTo>
                <a:lnTo>
                  <a:pt x="862693" y="3318873"/>
                </a:lnTo>
                <a:lnTo>
                  <a:pt x="860403" y="3309104"/>
                </a:lnTo>
                <a:lnTo>
                  <a:pt x="859129" y="3303775"/>
                </a:lnTo>
                <a:lnTo>
                  <a:pt x="858757" y="3298112"/>
                </a:lnTo>
                <a:lnTo>
                  <a:pt x="858876" y="3295118"/>
                </a:lnTo>
                <a:lnTo>
                  <a:pt x="859017" y="3291527"/>
                </a:lnTo>
                <a:lnTo>
                  <a:pt x="859445" y="3288223"/>
                </a:lnTo>
                <a:lnTo>
                  <a:pt x="860193" y="3284310"/>
                </a:lnTo>
                <a:lnTo>
                  <a:pt x="863789" y="3283569"/>
                </a:lnTo>
                <a:lnTo>
                  <a:pt x="866763" y="3283452"/>
                </a:lnTo>
                <a:close/>
                <a:moveTo>
                  <a:pt x="5963836" y="3218878"/>
                </a:moveTo>
                <a:lnTo>
                  <a:pt x="5964367" y="3222438"/>
                </a:lnTo>
                <a:lnTo>
                  <a:pt x="5964467" y="3227582"/>
                </a:lnTo>
                <a:lnTo>
                  <a:pt x="5964301" y="3231787"/>
                </a:lnTo>
                <a:lnTo>
                  <a:pt x="5961067" y="3236964"/>
                </a:lnTo>
                <a:lnTo>
                  <a:pt x="5960473" y="3237952"/>
                </a:lnTo>
                <a:lnTo>
                  <a:pt x="5958031" y="3237225"/>
                </a:lnTo>
                <a:lnTo>
                  <a:pt x="5952037" y="3235645"/>
                </a:lnTo>
                <a:lnTo>
                  <a:pt x="5946322" y="3234658"/>
                </a:lnTo>
                <a:lnTo>
                  <a:pt x="5940281" y="3234290"/>
                </a:lnTo>
                <a:lnTo>
                  <a:pt x="5928185" y="3233860"/>
                </a:lnTo>
                <a:lnTo>
                  <a:pt x="5916369" y="3234024"/>
                </a:lnTo>
                <a:lnTo>
                  <a:pt x="5910923" y="3233935"/>
                </a:lnTo>
                <a:lnTo>
                  <a:pt x="5905802" y="3233228"/>
                </a:lnTo>
                <a:lnTo>
                  <a:pt x="5900974" y="3232812"/>
                </a:lnTo>
                <a:lnTo>
                  <a:pt x="5896764" y="3232071"/>
                </a:lnTo>
                <a:lnTo>
                  <a:pt x="5893196" y="3230395"/>
                </a:lnTo>
                <a:lnTo>
                  <a:pt x="5891425" y="3229254"/>
                </a:lnTo>
                <a:lnTo>
                  <a:pt x="5890246" y="3228390"/>
                </a:lnTo>
                <a:lnTo>
                  <a:pt x="5888779" y="3227237"/>
                </a:lnTo>
                <a:lnTo>
                  <a:pt x="5887322" y="3225780"/>
                </a:lnTo>
                <a:lnTo>
                  <a:pt x="5886473" y="3224299"/>
                </a:lnTo>
                <a:lnTo>
                  <a:pt x="5885938" y="3222503"/>
                </a:lnTo>
                <a:lnTo>
                  <a:pt x="5884011" y="3225304"/>
                </a:lnTo>
                <a:lnTo>
                  <a:pt x="5882386" y="3228094"/>
                </a:lnTo>
                <a:lnTo>
                  <a:pt x="5881381" y="3230558"/>
                </a:lnTo>
                <a:lnTo>
                  <a:pt x="5880666" y="3233312"/>
                </a:lnTo>
                <a:lnTo>
                  <a:pt x="5879964" y="3235761"/>
                </a:lnTo>
                <a:lnTo>
                  <a:pt x="5879261" y="3238213"/>
                </a:lnTo>
                <a:lnTo>
                  <a:pt x="5878767" y="3243078"/>
                </a:lnTo>
                <a:lnTo>
                  <a:pt x="5879485" y="3247895"/>
                </a:lnTo>
                <a:lnTo>
                  <a:pt x="5880215" y="3252409"/>
                </a:lnTo>
                <a:lnTo>
                  <a:pt x="5881237" y="3257215"/>
                </a:lnTo>
                <a:lnTo>
                  <a:pt x="5882866" y="3261997"/>
                </a:lnTo>
                <a:lnTo>
                  <a:pt x="5886414" y="3271851"/>
                </a:lnTo>
                <a:lnTo>
                  <a:pt x="5887726" y="3276947"/>
                </a:lnTo>
                <a:lnTo>
                  <a:pt x="5889015" y="3282653"/>
                </a:lnTo>
                <a:lnTo>
                  <a:pt x="5889698" y="3288379"/>
                </a:lnTo>
                <a:lnTo>
                  <a:pt x="5890380" y="3294108"/>
                </a:lnTo>
                <a:lnTo>
                  <a:pt x="5890129" y="3300478"/>
                </a:lnTo>
                <a:lnTo>
                  <a:pt x="5888967" y="3306884"/>
                </a:lnTo>
                <a:lnTo>
                  <a:pt x="5888240" y="3309940"/>
                </a:lnTo>
                <a:lnTo>
                  <a:pt x="5886883" y="3313629"/>
                </a:lnTo>
                <a:lnTo>
                  <a:pt x="5884944" y="3316734"/>
                </a:lnTo>
                <a:lnTo>
                  <a:pt x="5882703" y="3319851"/>
                </a:lnTo>
                <a:lnTo>
                  <a:pt x="5877295" y="3326425"/>
                </a:lnTo>
                <a:lnTo>
                  <a:pt x="5871282" y="3333022"/>
                </a:lnTo>
                <a:lnTo>
                  <a:pt x="5864650" y="3339947"/>
                </a:lnTo>
                <a:lnTo>
                  <a:pt x="5858624" y="3346848"/>
                </a:lnTo>
                <a:lnTo>
                  <a:pt x="5856923" y="3348809"/>
                </a:lnTo>
                <a:lnTo>
                  <a:pt x="5818620" y="3341503"/>
                </a:lnTo>
                <a:lnTo>
                  <a:pt x="5790563" y="3336183"/>
                </a:lnTo>
                <a:lnTo>
                  <a:pt x="5778226" y="3334097"/>
                </a:lnTo>
                <a:lnTo>
                  <a:pt x="5776953" y="3333719"/>
                </a:lnTo>
                <a:lnTo>
                  <a:pt x="5775718" y="3332484"/>
                </a:lnTo>
                <a:lnTo>
                  <a:pt x="5773040" y="3329806"/>
                </a:lnTo>
                <a:lnTo>
                  <a:pt x="5767133" y="3322114"/>
                </a:lnTo>
                <a:lnTo>
                  <a:pt x="5764503" y="3318149"/>
                </a:lnTo>
                <a:lnTo>
                  <a:pt x="5761414" y="3315060"/>
                </a:lnTo>
                <a:lnTo>
                  <a:pt x="5759972" y="3313617"/>
                </a:lnTo>
                <a:lnTo>
                  <a:pt x="5758290" y="3312826"/>
                </a:lnTo>
                <a:lnTo>
                  <a:pt x="5757242" y="3312225"/>
                </a:lnTo>
                <a:lnTo>
                  <a:pt x="5755974" y="3311847"/>
                </a:lnTo>
                <a:lnTo>
                  <a:pt x="5750826" y="3312049"/>
                </a:lnTo>
                <a:lnTo>
                  <a:pt x="5745868" y="3312887"/>
                </a:lnTo>
                <a:lnTo>
                  <a:pt x="5741561" y="3313485"/>
                </a:lnTo>
                <a:lnTo>
                  <a:pt x="5737238" y="3314512"/>
                </a:lnTo>
                <a:lnTo>
                  <a:pt x="5733343" y="3315522"/>
                </a:lnTo>
                <a:lnTo>
                  <a:pt x="5729209" y="3317183"/>
                </a:lnTo>
                <a:lnTo>
                  <a:pt x="5725488" y="3319257"/>
                </a:lnTo>
                <a:lnTo>
                  <a:pt x="5721542" y="3321554"/>
                </a:lnTo>
                <a:lnTo>
                  <a:pt x="5717359" y="3324503"/>
                </a:lnTo>
                <a:lnTo>
                  <a:pt x="5712951" y="3327673"/>
                </a:lnTo>
                <a:lnTo>
                  <a:pt x="5708732" y="3331479"/>
                </a:lnTo>
                <a:lnTo>
                  <a:pt x="5704274" y="3335937"/>
                </a:lnTo>
                <a:lnTo>
                  <a:pt x="5693350" y="3346861"/>
                </a:lnTo>
                <a:lnTo>
                  <a:pt x="5680371" y="3361077"/>
                </a:lnTo>
                <a:lnTo>
                  <a:pt x="5678056" y="3360098"/>
                </a:lnTo>
                <a:lnTo>
                  <a:pt x="5675945" y="3359323"/>
                </a:lnTo>
                <a:lnTo>
                  <a:pt x="5671293" y="3357793"/>
                </a:lnTo>
                <a:lnTo>
                  <a:pt x="5662146" y="3356225"/>
                </a:lnTo>
                <a:lnTo>
                  <a:pt x="5657495" y="3354696"/>
                </a:lnTo>
                <a:lnTo>
                  <a:pt x="5654957" y="3353938"/>
                </a:lnTo>
                <a:lnTo>
                  <a:pt x="5652862" y="3352737"/>
                </a:lnTo>
                <a:lnTo>
                  <a:pt x="5650784" y="3351106"/>
                </a:lnTo>
                <a:lnTo>
                  <a:pt x="5648500" y="3349268"/>
                </a:lnTo>
                <a:lnTo>
                  <a:pt x="5646458" y="3346780"/>
                </a:lnTo>
                <a:lnTo>
                  <a:pt x="5644208" y="3344084"/>
                </a:lnTo>
                <a:lnTo>
                  <a:pt x="5644107" y="3346656"/>
                </a:lnTo>
                <a:lnTo>
                  <a:pt x="5644674" y="3348563"/>
                </a:lnTo>
                <a:lnTo>
                  <a:pt x="5645448" y="3350673"/>
                </a:lnTo>
                <a:lnTo>
                  <a:pt x="5646427" y="3352991"/>
                </a:lnTo>
                <a:lnTo>
                  <a:pt x="5648265" y="3355273"/>
                </a:lnTo>
                <a:lnTo>
                  <a:pt x="5650119" y="3357128"/>
                </a:lnTo>
                <a:lnTo>
                  <a:pt x="5654668" y="3361232"/>
                </a:lnTo>
                <a:lnTo>
                  <a:pt x="5660488" y="3365714"/>
                </a:lnTo>
                <a:lnTo>
                  <a:pt x="5666737" y="3370179"/>
                </a:lnTo>
                <a:lnTo>
                  <a:pt x="5680916" y="3379900"/>
                </a:lnTo>
                <a:lnTo>
                  <a:pt x="5688194" y="3385395"/>
                </a:lnTo>
                <a:lnTo>
                  <a:pt x="5695233" y="3391542"/>
                </a:lnTo>
                <a:lnTo>
                  <a:pt x="5702049" y="3397911"/>
                </a:lnTo>
                <a:lnTo>
                  <a:pt x="5705328" y="3401636"/>
                </a:lnTo>
                <a:lnTo>
                  <a:pt x="5708404" y="3405155"/>
                </a:lnTo>
                <a:lnTo>
                  <a:pt x="5711253" y="3408898"/>
                </a:lnTo>
                <a:lnTo>
                  <a:pt x="5713864" y="3413293"/>
                </a:lnTo>
                <a:lnTo>
                  <a:pt x="5716268" y="3417482"/>
                </a:lnTo>
                <a:lnTo>
                  <a:pt x="5718243" y="3421685"/>
                </a:lnTo>
                <a:lnTo>
                  <a:pt x="5719980" y="3426545"/>
                </a:lnTo>
                <a:lnTo>
                  <a:pt x="5721493" y="3431624"/>
                </a:lnTo>
                <a:lnTo>
                  <a:pt x="5722355" y="3436942"/>
                </a:lnTo>
                <a:lnTo>
                  <a:pt x="5723216" y="3442263"/>
                </a:lnTo>
                <a:lnTo>
                  <a:pt x="5728312" y="3443346"/>
                </a:lnTo>
                <a:lnTo>
                  <a:pt x="5732603" y="3443177"/>
                </a:lnTo>
                <a:lnTo>
                  <a:pt x="5736686" y="3442803"/>
                </a:lnTo>
                <a:lnTo>
                  <a:pt x="5740374" y="3441586"/>
                </a:lnTo>
                <a:lnTo>
                  <a:pt x="5743427" y="3440181"/>
                </a:lnTo>
                <a:lnTo>
                  <a:pt x="5746482" y="3438776"/>
                </a:lnTo>
                <a:lnTo>
                  <a:pt x="5749568" y="3436514"/>
                </a:lnTo>
                <a:lnTo>
                  <a:pt x="5752227" y="3434269"/>
                </a:lnTo>
                <a:lnTo>
                  <a:pt x="5758210" y="3429108"/>
                </a:lnTo>
                <a:lnTo>
                  <a:pt x="5761503" y="3427050"/>
                </a:lnTo>
                <a:lnTo>
                  <a:pt x="5765037" y="3424340"/>
                </a:lnTo>
                <a:lnTo>
                  <a:pt x="5768982" y="3422044"/>
                </a:lnTo>
                <a:lnTo>
                  <a:pt x="5773562" y="3419937"/>
                </a:lnTo>
                <a:lnTo>
                  <a:pt x="5778330" y="3418466"/>
                </a:lnTo>
                <a:lnTo>
                  <a:pt x="5783957" y="3416958"/>
                </a:lnTo>
                <a:lnTo>
                  <a:pt x="5786755" y="3416634"/>
                </a:lnTo>
                <a:lnTo>
                  <a:pt x="5790392" y="3416705"/>
                </a:lnTo>
                <a:lnTo>
                  <a:pt x="5794011" y="3417206"/>
                </a:lnTo>
                <a:lnTo>
                  <a:pt x="5798267" y="3417895"/>
                </a:lnTo>
                <a:lnTo>
                  <a:pt x="5798812" y="3418014"/>
                </a:lnTo>
                <a:lnTo>
                  <a:pt x="5801311" y="3415826"/>
                </a:lnTo>
                <a:lnTo>
                  <a:pt x="5804387" y="3413573"/>
                </a:lnTo>
                <a:lnTo>
                  <a:pt x="5808096" y="3411512"/>
                </a:lnTo>
                <a:lnTo>
                  <a:pt x="5811789" y="3409878"/>
                </a:lnTo>
                <a:lnTo>
                  <a:pt x="5815690" y="3408451"/>
                </a:lnTo>
                <a:lnTo>
                  <a:pt x="5819986" y="3407861"/>
                </a:lnTo>
                <a:lnTo>
                  <a:pt x="5824787" y="3410887"/>
                </a:lnTo>
                <a:lnTo>
                  <a:pt x="5829557" y="3414769"/>
                </a:lnTo>
                <a:lnTo>
                  <a:pt x="5833101" y="3418315"/>
                </a:lnTo>
                <a:lnTo>
                  <a:pt x="5828556" y="3425871"/>
                </a:lnTo>
                <a:lnTo>
                  <a:pt x="5821162" y="3436762"/>
                </a:lnTo>
                <a:lnTo>
                  <a:pt x="5813173" y="3447375"/>
                </a:lnTo>
                <a:lnTo>
                  <a:pt x="5805815" y="3457357"/>
                </a:lnTo>
                <a:lnTo>
                  <a:pt x="5799134" y="3465495"/>
                </a:lnTo>
                <a:lnTo>
                  <a:pt x="5796190" y="3468776"/>
                </a:lnTo>
                <a:lnTo>
                  <a:pt x="5796945" y="3470320"/>
                </a:lnTo>
                <a:lnTo>
                  <a:pt x="5800262" y="3478038"/>
                </a:lnTo>
                <a:lnTo>
                  <a:pt x="5803904" y="3485141"/>
                </a:lnTo>
                <a:lnTo>
                  <a:pt x="5807294" y="3491044"/>
                </a:lnTo>
                <a:lnTo>
                  <a:pt x="5809013" y="3493391"/>
                </a:lnTo>
                <a:lnTo>
                  <a:pt x="5810729" y="3495738"/>
                </a:lnTo>
                <a:lnTo>
                  <a:pt x="5812471" y="3497482"/>
                </a:lnTo>
                <a:lnTo>
                  <a:pt x="5814250" y="3498316"/>
                </a:lnTo>
                <a:lnTo>
                  <a:pt x="5807699" y="3503707"/>
                </a:lnTo>
                <a:lnTo>
                  <a:pt x="5801186" y="3508191"/>
                </a:lnTo>
                <a:lnTo>
                  <a:pt x="5795010" y="3511755"/>
                </a:lnTo>
                <a:lnTo>
                  <a:pt x="5788868" y="3514413"/>
                </a:lnTo>
                <a:lnTo>
                  <a:pt x="5783357" y="3516441"/>
                </a:lnTo>
                <a:lnTo>
                  <a:pt x="5777578" y="3517575"/>
                </a:lnTo>
                <a:lnTo>
                  <a:pt x="5772115" y="3518394"/>
                </a:lnTo>
                <a:lnTo>
                  <a:pt x="5766700" y="3518005"/>
                </a:lnTo>
                <a:lnTo>
                  <a:pt x="5761583" y="3517603"/>
                </a:lnTo>
                <a:lnTo>
                  <a:pt x="5756494" y="3516596"/>
                </a:lnTo>
                <a:lnTo>
                  <a:pt x="5751428" y="3514984"/>
                </a:lnTo>
                <a:lnTo>
                  <a:pt x="5746373" y="3513071"/>
                </a:lnTo>
                <a:lnTo>
                  <a:pt x="5741633" y="3510842"/>
                </a:lnTo>
                <a:lnTo>
                  <a:pt x="5736904" y="3508313"/>
                </a:lnTo>
                <a:lnTo>
                  <a:pt x="5727169" y="3502659"/>
                </a:lnTo>
                <a:lnTo>
                  <a:pt x="5708375" y="3489512"/>
                </a:lnTo>
                <a:lnTo>
                  <a:pt x="5700678" y="3484949"/>
                </a:lnTo>
                <a:lnTo>
                  <a:pt x="5696003" y="3485313"/>
                </a:lnTo>
                <a:lnTo>
                  <a:pt x="5684735" y="3486968"/>
                </a:lnTo>
                <a:lnTo>
                  <a:pt x="5674083" y="3488297"/>
                </a:lnTo>
                <a:lnTo>
                  <a:pt x="5664004" y="3490514"/>
                </a:lnTo>
                <a:lnTo>
                  <a:pt x="5654833" y="3492693"/>
                </a:lnTo>
                <a:lnTo>
                  <a:pt x="5650528" y="3494377"/>
                </a:lnTo>
                <a:lnTo>
                  <a:pt x="5646829" y="3496037"/>
                </a:lnTo>
                <a:lnTo>
                  <a:pt x="5643748" y="3497369"/>
                </a:lnTo>
                <a:lnTo>
                  <a:pt x="5640340" y="3499321"/>
                </a:lnTo>
                <a:lnTo>
                  <a:pt x="5636593" y="3502195"/>
                </a:lnTo>
                <a:lnTo>
                  <a:pt x="5633149" y="3505057"/>
                </a:lnTo>
                <a:lnTo>
                  <a:pt x="5629681" y="3508524"/>
                </a:lnTo>
                <a:lnTo>
                  <a:pt x="5626819" y="3511970"/>
                </a:lnTo>
                <a:lnTo>
                  <a:pt x="5624250" y="3515704"/>
                </a:lnTo>
                <a:lnTo>
                  <a:pt x="5621669" y="3519743"/>
                </a:lnTo>
                <a:lnTo>
                  <a:pt x="5619390" y="3523771"/>
                </a:lnTo>
                <a:lnTo>
                  <a:pt x="5617706" y="3528079"/>
                </a:lnTo>
                <a:lnTo>
                  <a:pt x="5615708" y="3532699"/>
                </a:lnTo>
                <a:lnTo>
                  <a:pt x="5614302" y="3537601"/>
                </a:lnTo>
                <a:lnTo>
                  <a:pt x="5610850" y="3548337"/>
                </a:lnTo>
                <a:lnTo>
                  <a:pt x="5607677" y="3559669"/>
                </a:lnTo>
                <a:lnTo>
                  <a:pt x="5604761" y="3572202"/>
                </a:lnTo>
                <a:lnTo>
                  <a:pt x="5614956" y="3559382"/>
                </a:lnTo>
                <a:lnTo>
                  <a:pt x="5617502" y="3556253"/>
                </a:lnTo>
                <a:lnTo>
                  <a:pt x="5618122" y="3555925"/>
                </a:lnTo>
                <a:lnTo>
                  <a:pt x="5619042" y="3555587"/>
                </a:lnTo>
                <a:lnTo>
                  <a:pt x="5619030" y="3555888"/>
                </a:lnTo>
                <a:lnTo>
                  <a:pt x="5619019" y="3556193"/>
                </a:lnTo>
                <a:lnTo>
                  <a:pt x="5618620" y="3558631"/>
                </a:lnTo>
                <a:lnTo>
                  <a:pt x="5616175" y="3566906"/>
                </a:lnTo>
                <a:lnTo>
                  <a:pt x="5614431" y="3572728"/>
                </a:lnTo>
                <a:lnTo>
                  <a:pt x="5613596" y="3578516"/>
                </a:lnTo>
                <a:lnTo>
                  <a:pt x="5613356" y="3584584"/>
                </a:lnTo>
                <a:lnTo>
                  <a:pt x="5613225" y="3587919"/>
                </a:lnTo>
                <a:lnTo>
                  <a:pt x="5613712" y="3590929"/>
                </a:lnTo>
                <a:lnTo>
                  <a:pt x="5614502" y="3593926"/>
                </a:lnTo>
                <a:lnTo>
                  <a:pt x="5615304" y="3596620"/>
                </a:lnTo>
                <a:lnTo>
                  <a:pt x="5616411" y="3599303"/>
                </a:lnTo>
                <a:lnTo>
                  <a:pt x="5618122" y="3601961"/>
                </a:lnTo>
                <a:lnTo>
                  <a:pt x="5620440" y="3604596"/>
                </a:lnTo>
                <a:lnTo>
                  <a:pt x="5622770" y="3606926"/>
                </a:lnTo>
                <a:lnTo>
                  <a:pt x="5625719" y="3608930"/>
                </a:lnTo>
                <a:lnTo>
                  <a:pt x="5629592" y="3610595"/>
                </a:lnTo>
                <a:lnTo>
                  <a:pt x="5630792" y="3610850"/>
                </a:lnTo>
                <a:lnTo>
                  <a:pt x="5632599" y="3611082"/>
                </a:lnTo>
                <a:lnTo>
                  <a:pt x="5636530" y="3611229"/>
                </a:lnTo>
                <a:lnTo>
                  <a:pt x="5641104" y="3610443"/>
                </a:lnTo>
                <a:lnTo>
                  <a:pt x="5646901" y="3609305"/>
                </a:lnTo>
                <a:lnTo>
                  <a:pt x="5652724" y="3607563"/>
                </a:lnTo>
                <a:lnTo>
                  <a:pt x="5658569" y="3605211"/>
                </a:lnTo>
                <a:lnTo>
                  <a:pt x="5665325" y="3602824"/>
                </a:lnTo>
                <a:lnTo>
                  <a:pt x="5672105" y="3599831"/>
                </a:lnTo>
                <a:lnTo>
                  <a:pt x="5678279" y="3596861"/>
                </a:lnTo>
                <a:lnTo>
                  <a:pt x="5684464" y="3593589"/>
                </a:lnTo>
                <a:lnTo>
                  <a:pt x="5690334" y="3590632"/>
                </a:lnTo>
                <a:lnTo>
                  <a:pt x="5695633" y="3586788"/>
                </a:lnTo>
                <a:lnTo>
                  <a:pt x="5700604" y="3583564"/>
                </a:lnTo>
                <a:lnTo>
                  <a:pt x="5704352" y="3580690"/>
                </a:lnTo>
                <a:lnTo>
                  <a:pt x="5707202" y="3577548"/>
                </a:lnTo>
                <a:lnTo>
                  <a:pt x="5708475" y="3575984"/>
                </a:lnTo>
                <a:lnTo>
                  <a:pt x="5709129" y="3574747"/>
                </a:lnTo>
                <a:lnTo>
                  <a:pt x="5712686" y="3576727"/>
                </a:lnTo>
                <a:lnTo>
                  <a:pt x="5716872" y="3578076"/>
                </a:lnTo>
                <a:lnTo>
                  <a:pt x="5721046" y="3579728"/>
                </a:lnTo>
                <a:lnTo>
                  <a:pt x="5722537" y="3580274"/>
                </a:lnTo>
                <a:lnTo>
                  <a:pt x="5724298" y="3581721"/>
                </a:lnTo>
                <a:lnTo>
                  <a:pt x="5726081" y="3582559"/>
                </a:lnTo>
                <a:lnTo>
                  <a:pt x="5726920" y="3584342"/>
                </a:lnTo>
                <a:lnTo>
                  <a:pt x="5728363" y="3586102"/>
                </a:lnTo>
                <a:lnTo>
                  <a:pt x="5728899" y="3587900"/>
                </a:lnTo>
                <a:lnTo>
                  <a:pt x="5729107" y="3590313"/>
                </a:lnTo>
                <a:lnTo>
                  <a:pt x="5728986" y="3593347"/>
                </a:lnTo>
                <a:lnTo>
                  <a:pt x="5728564" y="3596392"/>
                </a:lnTo>
                <a:lnTo>
                  <a:pt x="5727813" y="3600055"/>
                </a:lnTo>
                <a:lnTo>
                  <a:pt x="5732387" y="3599271"/>
                </a:lnTo>
                <a:lnTo>
                  <a:pt x="5737543" y="3599067"/>
                </a:lnTo>
                <a:lnTo>
                  <a:pt x="5742674" y="3599471"/>
                </a:lnTo>
                <a:lnTo>
                  <a:pt x="5748075" y="3600772"/>
                </a:lnTo>
                <a:lnTo>
                  <a:pt x="5753497" y="3601998"/>
                </a:lnTo>
                <a:lnTo>
                  <a:pt x="6050227" y="3305268"/>
                </a:lnTo>
                <a:close/>
                <a:moveTo>
                  <a:pt x="951431" y="3110540"/>
                </a:moveTo>
                <a:lnTo>
                  <a:pt x="955717" y="3110966"/>
                </a:lnTo>
                <a:lnTo>
                  <a:pt x="955304" y="3113667"/>
                </a:lnTo>
                <a:lnTo>
                  <a:pt x="955210" y="3116056"/>
                </a:lnTo>
                <a:lnTo>
                  <a:pt x="955434" y="3118135"/>
                </a:lnTo>
                <a:lnTo>
                  <a:pt x="956299" y="3119591"/>
                </a:lnTo>
                <a:lnTo>
                  <a:pt x="957698" y="3123115"/>
                </a:lnTo>
                <a:lnTo>
                  <a:pt x="959439" y="3125730"/>
                </a:lnTo>
                <a:lnTo>
                  <a:pt x="961475" y="3128633"/>
                </a:lnTo>
                <a:lnTo>
                  <a:pt x="962020" y="3130402"/>
                </a:lnTo>
                <a:lnTo>
                  <a:pt x="962246" y="3132480"/>
                </a:lnTo>
                <a:lnTo>
                  <a:pt x="962472" y="3134558"/>
                </a:lnTo>
                <a:lnTo>
                  <a:pt x="962388" y="3136650"/>
                </a:lnTo>
                <a:lnTo>
                  <a:pt x="961963" y="3139648"/>
                </a:lnTo>
                <a:lnTo>
                  <a:pt x="961217" y="3142958"/>
                </a:lnTo>
                <a:lnTo>
                  <a:pt x="959322" y="3144225"/>
                </a:lnTo>
                <a:lnTo>
                  <a:pt x="957109" y="3145804"/>
                </a:lnTo>
                <a:lnTo>
                  <a:pt x="954918" y="3146784"/>
                </a:lnTo>
                <a:lnTo>
                  <a:pt x="952410" y="3148077"/>
                </a:lnTo>
                <a:lnTo>
                  <a:pt x="949923" y="3148771"/>
                </a:lnTo>
                <a:lnTo>
                  <a:pt x="946820" y="3149490"/>
                </a:lnTo>
                <a:lnTo>
                  <a:pt x="943719" y="3150210"/>
                </a:lnTo>
                <a:lnTo>
                  <a:pt x="940948" y="3150318"/>
                </a:lnTo>
                <a:lnTo>
                  <a:pt x="938178" y="3150428"/>
                </a:lnTo>
                <a:lnTo>
                  <a:pt x="935123" y="3149951"/>
                </a:lnTo>
                <a:lnTo>
                  <a:pt x="932375" y="3149464"/>
                </a:lnTo>
                <a:lnTo>
                  <a:pt x="929936" y="3148964"/>
                </a:lnTo>
                <a:lnTo>
                  <a:pt x="927520" y="3147865"/>
                </a:lnTo>
                <a:lnTo>
                  <a:pt x="925092" y="3147067"/>
                </a:lnTo>
                <a:lnTo>
                  <a:pt x="922997" y="3145658"/>
                </a:lnTo>
                <a:lnTo>
                  <a:pt x="921198" y="3144537"/>
                </a:lnTo>
                <a:lnTo>
                  <a:pt x="923007" y="3137606"/>
                </a:lnTo>
                <a:lnTo>
                  <a:pt x="925103" y="3131260"/>
                </a:lnTo>
                <a:lnTo>
                  <a:pt x="926155" y="3127939"/>
                </a:lnTo>
                <a:lnTo>
                  <a:pt x="927185" y="3125215"/>
                </a:lnTo>
                <a:lnTo>
                  <a:pt x="928831" y="3122465"/>
                </a:lnTo>
                <a:lnTo>
                  <a:pt x="930784" y="3119704"/>
                </a:lnTo>
                <a:lnTo>
                  <a:pt x="932406" y="3117553"/>
                </a:lnTo>
                <a:lnTo>
                  <a:pt x="934643" y="3115376"/>
                </a:lnTo>
                <a:lnTo>
                  <a:pt x="937164" y="3113785"/>
                </a:lnTo>
                <a:lnTo>
                  <a:pt x="939994" y="3112184"/>
                </a:lnTo>
                <a:lnTo>
                  <a:pt x="943097" y="3111464"/>
                </a:lnTo>
                <a:lnTo>
                  <a:pt x="947110" y="3111007"/>
                </a:lnTo>
                <a:close/>
                <a:moveTo>
                  <a:pt x="5631172" y="2886213"/>
                </a:moveTo>
                <a:lnTo>
                  <a:pt x="5625059" y="2889363"/>
                </a:lnTo>
                <a:lnTo>
                  <a:pt x="5617220" y="2892670"/>
                </a:lnTo>
                <a:lnTo>
                  <a:pt x="5609363" y="2896405"/>
                </a:lnTo>
                <a:lnTo>
                  <a:pt x="5601524" y="2899711"/>
                </a:lnTo>
                <a:lnTo>
                  <a:pt x="5593496" y="2902383"/>
                </a:lnTo>
                <a:lnTo>
                  <a:pt x="5585674" y="2905260"/>
                </a:lnTo>
                <a:lnTo>
                  <a:pt x="5577663" y="2907501"/>
                </a:lnTo>
                <a:lnTo>
                  <a:pt x="5570303" y="2909506"/>
                </a:lnTo>
                <a:lnTo>
                  <a:pt x="5562514" y="2911525"/>
                </a:lnTo>
                <a:lnTo>
                  <a:pt x="5555395" y="2912876"/>
                </a:lnTo>
                <a:lnTo>
                  <a:pt x="5547847" y="2914244"/>
                </a:lnTo>
                <a:lnTo>
                  <a:pt x="5541172" y="2915149"/>
                </a:lnTo>
                <a:lnTo>
                  <a:pt x="5543799" y="2919114"/>
                </a:lnTo>
                <a:lnTo>
                  <a:pt x="5545347" y="2923337"/>
                </a:lnTo>
                <a:lnTo>
                  <a:pt x="5546894" y="2927559"/>
                </a:lnTo>
                <a:lnTo>
                  <a:pt x="5548440" y="2931779"/>
                </a:lnTo>
                <a:lnTo>
                  <a:pt x="5549129" y="2936035"/>
                </a:lnTo>
                <a:lnTo>
                  <a:pt x="5550025" y="2940497"/>
                </a:lnTo>
                <a:lnTo>
                  <a:pt x="5550286" y="2944770"/>
                </a:lnTo>
                <a:lnTo>
                  <a:pt x="5550545" y="2949042"/>
                </a:lnTo>
                <a:lnTo>
                  <a:pt x="5550620" y="2958033"/>
                </a:lnTo>
                <a:lnTo>
                  <a:pt x="5550058" y="2966834"/>
                </a:lnTo>
                <a:lnTo>
                  <a:pt x="5548731" y="2984232"/>
                </a:lnTo>
                <a:lnTo>
                  <a:pt x="5547741" y="2993052"/>
                </a:lnTo>
                <a:lnTo>
                  <a:pt x="5547629" y="3001407"/>
                </a:lnTo>
                <a:lnTo>
                  <a:pt x="5547752" y="3009111"/>
                </a:lnTo>
                <a:lnTo>
                  <a:pt x="5548030" y="3012954"/>
                </a:lnTo>
                <a:lnTo>
                  <a:pt x="5548719" y="3017209"/>
                </a:lnTo>
                <a:lnTo>
                  <a:pt x="5549218" y="3020832"/>
                </a:lnTo>
                <a:lnTo>
                  <a:pt x="5550371" y="3024212"/>
                </a:lnTo>
                <a:lnTo>
                  <a:pt x="5551729" y="3027800"/>
                </a:lnTo>
                <a:lnTo>
                  <a:pt x="5553309" y="3031163"/>
                </a:lnTo>
                <a:lnTo>
                  <a:pt x="5555541" y="3034289"/>
                </a:lnTo>
                <a:lnTo>
                  <a:pt x="5557773" y="3037412"/>
                </a:lnTo>
                <a:lnTo>
                  <a:pt x="5560658" y="3040296"/>
                </a:lnTo>
                <a:lnTo>
                  <a:pt x="5563972" y="3043162"/>
                </a:lnTo>
                <a:lnTo>
                  <a:pt x="5567508" y="3045808"/>
                </a:lnTo>
                <a:lnTo>
                  <a:pt x="5570220" y="3047629"/>
                </a:lnTo>
                <a:lnTo>
                  <a:pt x="5572743" y="3048815"/>
                </a:lnTo>
                <a:lnTo>
                  <a:pt x="5574425" y="3049604"/>
                </a:lnTo>
                <a:lnTo>
                  <a:pt x="5576965" y="3050362"/>
                </a:lnTo>
                <a:lnTo>
                  <a:pt x="5578681" y="3050294"/>
                </a:lnTo>
                <a:lnTo>
                  <a:pt x="5579317" y="3050482"/>
                </a:lnTo>
                <a:lnTo>
                  <a:pt x="5579935" y="3051100"/>
                </a:lnTo>
                <a:lnTo>
                  <a:pt x="5581360" y="3052973"/>
                </a:lnTo>
                <a:lnTo>
                  <a:pt x="5583319" y="3057606"/>
                </a:lnTo>
                <a:lnTo>
                  <a:pt x="5586224" y="3065414"/>
                </a:lnTo>
                <a:lnTo>
                  <a:pt x="5587186" y="3068161"/>
                </a:lnTo>
                <a:lnTo>
                  <a:pt x="5588801" y="3070667"/>
                </a:lnTo>
                <a:lnTo>
                  <a:pt x="5590433" y="3072744"/>
                </a:lnTo>
                <a:lnTo>
                  <a:pt x="5592286" y="3074599"/>
                </a:lnTo>
                <a:lnTo>
                  <a:pt x="5596630" y="3078495"/>
                </a:lnTo>
                <a:lnTo>
                  <a:pt x="5601007" y="3081536"/>
                </a:lnTo>
                <a:lnTo>
                  <a:pt x="5605812" y="3084560"/>
                </a:lnTo>
                <a:lnTo>
                  <a:pt x="5609967" y="3087821"/>
                </a:lnTo>
                <a:lnTo>
                  <a:pt x="5612044" y="3089453"/>
                </a:lnTo>
                <a:lnTo>
                  <a:pt x="5613676" y="3091530"/>
                </a:lnTo>
                <a:lnTo>
                  <a:pt x="5615719" y="3094019"/>
                </a:lnTo>
                <a:lnTo>
                  <a:pt x="5617128" y="3096320"/>
                </a:lnTo>
                <a:lnTo>
                  <a:pt x="5619461" y="3096870"/>
                </a:lnTo>
                <a:lnTo>
                  <a:pt x="5622035" y="3096768"/>
                </a:lnTo>
                <a:lnTo>
                  <a:pt x="5624831" y="3096445"/>
                </a:lnTo>
                <a:lnTo>
                  <a:pt x="5627630" y="3096119"/>
                </a:lnTo>
                <a:lnTo>
                  <a:pt x="5632603" y="3094854"/>
                </a:lnTo>
                <a:lnTo>
                  <a:pt x="5637801" y="3093364"/>
                </a:lnTo>
                <a:lnTo>
                  <a:pt x="5643222" y="3091652"/>
                </a:lnTo>
                <a:lnTo>
                  <a:pt x="5648421" y="3090162"/>
                </a:lnTo>
                <a:lnTo>
                  <a:pt x="5651216" y="3089839"/>
                </a:lnTo>
                <a:lnTo>
                  <a:pt x="5653567" y="3089960"/>
                </a:lnTo>
                <a:lnTo>
                  <a:pt x="5655935" y="3089653"/>
                </a:lnTo>
                <a:lnTo>
                  <a:pt x="5658921" y="3089964"/>
                </a:lnTo>
                <a:lnTo>
                  <a:pt x="5661016" y="3091166"/>
                </a:lnTo>
                <a:lnTo>
                  <a:pt x="5662903" y="3092163"/>
                </a:lnTo>
                <a:lnTo>
                  <a:pt x="5664345" y="3093605"/>
                </a:lnTo>
                <a:lnTo>
                  <a:pt x="5665787" y="3095047"/>
                </a:lnTo>
                <a:lnTo>
                  <a:pt x="5666817" y="3096077"/>
                </a:lnTo>
                <a:lnTo>
                  <a:pt x="5667402" y="3097552"/>
                </a:lnTo>
                <a:lnTo>
                  <a:pt x="5667781" y="3098822"/>
                </a:lnTo>
                <a:lnTo>
                  <a:pt x="5668141" y="3100522"/>
                </a:lnTo>
                <a:lnTo>
                  <a:pt x="5668090" y="3101808"/>
                </a:lnTo>
                <a:lnTo>
                  <a:pt x="5668247" y="3103301"/>
                </a:lnTo>
                <a:lnTo>
                  <a:pt x="5667066" y="3106131"/>
                </a:lnTo>
                <a:lnTo>
                  <a:pt x="5665437" y="3109408"/>
                </a:lnTo>
                <a:lnTo>
                  <a:pt x="5663396" y="3112271"/>
                </a:lnTo>
                <a:lnTo>
                  <a:pt x="5660704" y="3115376"/>
                </a:lnTo>
                <a:lnTo>
                  <a:pt x="5658252" y="3117828"/>
                </a:lnTo>
                <a:lnTo>
                  <a:pt x="5653348" y="3122731"/>
                </a:lnTo>
                <a:lnTo>
                  <a:pt x="5649798" y="3125869"/>
                </a:lnTo>
                <a:lnTo>
                  <a:pt x="5648238" y="3127430"/>
                </a:lnTo>
                <a:lnTo>
                  <a:pt x="5647965" y="3128940"/>
                </a:lnTo>
                <a:lnTo>
                  <a:pt x="5648325" y="3130638"/>
                </a:lnTo>
                <a:lnTo>
                  <a:pt x="5649033" y="3134466"/>
                </a:lnTo>
                <a:lnTo>
                  <a:pt x="5650373" y="3138481"/>
                </a:lnTo>
                <a:lnTo>
                  <a:pt x="5652349" y="3142687"/>
                </a:lnTo>
                <a:lnTo>
                  <a:pt x="5655700" y="3150050"/>
                </a:lnTo>
                <a:lnTo>
                  <a:pt x="5656232" y="3152812"/>
                </a:lnTo>
                <a:lnTo>
                  <a:pt x="5656405" y="3153877"/>
                </a:lnTo>
                <a:lnTo>
                  <a:pt x="5656166" y="3154528"/>
                </a:lnTo>
                <a:lnTo>
                  <a:pt x="5654538" y="3157804"/>
                </a:lnTo>
                <a:lnTo>
                  <a:pt x="5652497" y="3160668"/>
                </a:lnTo>
                <a:lnTo>
                  <a:pt x="5648213" y="3166190"/>
                </a:lnTo>
                <a:lnTo>
                  <a:pt x="5643943" y="3171283"/>
                </a:lnTo>
                <a:lnTo>
                  <a:pt x="5638421" y="3175568"/>
                </a:lnTo>
                <a:lnTo>
                  <a:pt x="5632882" y="3180284"/>
                </a:lnTo>
                <a:lnTo>
                  <a:pt x="5626947" y="3184158"/>
                </a:lnTo>
                <a:lnTo>
                  <a:pt x="5614633" y="3192351"/>
                </a:lnTo>
                <a:lnTo>
                  <a:pt x="5601444" y="3201008"/>
                </a:lnTo>
                <a:lnTo>
                  <a:pt x="5595047" y="3205757"/>
                </a:lnTo>
                <a:lnTo>
                  <a:pt x="5588856" y="3210711"/>
                </a:lnTo>
                <a:lnTo>
                  <a:pt x="5582425" y="3216320"/>
                </a:lnTo>
                <a:lnTo>
                  <a:pt x="5576630" y="3222114"/>
                </a:lnTo>
                <a:lnTo>
                  <a:pt x="5570783" y="3229196"/>
                </a:lnTo>
                <a:lnTo>
                  <a:pt x="5568074" y="3232730"/>
                </a:lnTo>
                <a:lnTo>
                  <a:pt x="5565572" y="3236468"/>
                </a:lnTo>
                <a:lnTo>
                  <a:pt x="5570054" y="3242287"/>
                </a:lnTo>
                <a:lnTo>
                  <a:pt x="5574999" y="3247232"/>
                </a:lnTo>
                <a:lnTo>
                  <a:pt x="5579326" y="3251559"/>
                </a:lnTo>
                <a:lnTo>
                  <a:pt x="5583686" y="3255028"/>
                </a:lnTo>
                <a:lnTo>
                  <a:pt x="5588286" y="3257846"/>
                </a:lnTo>
                <a:lnTo>
                  <a:pt x="5592903" y="3260232"/>
                </a:lnTo>
                <a:lnTo>
                  <a:pt x="5597141" y="3261350"/>
                </a:lnTo>
                <a:lnTo>
                  <a:pt x="5601809" y="3262453"/>
                </a:lnTo>
                <a:lnTo>
                  <a:pt x="5606082" y="3262713"/>
                </a:lnTo>
                <a:lnTo>
                  <a:pt x="5610371" y="3262542"/>
                </a:lnTo>
                <a:lnTo>
                  <a:pt x="5614248" y="3261963"/>
                </a:lnTo>
                <a:lnTo>
                  <a:pt x="5618795" y="3260712"/>
                </a:lnTo>
                <a:lnTo>
                  <a:pt x="5622706" y="3259275"/>
                </a:lnTo>
                <a:lnTo>
                  <a:pt x="5627063" y="3257391"/>
                </a:lnTo>
                <a:lnTo>
                  <a:pt x="5631231" y="3254870"/>
                </a:lnTo>
                <a:lnTo>
                  <a:pt x="5634970" y="3252368"/>
                </a:lnTo>
                <a:lnTo>
                  <a:pt x="5638949" y="3249212"/>
                </a:lnTo>
                <a:lnTo>
                  <a:pt x="5642721" y="3245853"/>
                </a:lnTo>
                <a:lnTo>
                  <a:pt x="5646716" y="3242269"/>
                </a:lnTo>
                <a:lnTo>
                  <a:pt x="5650078" y="3238496"/>
                </a:lnTo>
                <a:lnTo>
                  <a:pt x="5657691" y="3230060"/>
                </a:lnTo>
                <a:lnTo>
                  <a:pt x="5664239" y="3221451"/>
                </a:lnTo>
                <a:lnTo>
                  <a:pt x="5670599" y="3212205"/>
                </a:lnTo>
                <a:lnTo>
                  <a:pt x="5676530" y="3202978"/>
                </a:lnTo>
                <a:lnTo>
                  <a:pt x="5682015" y="3194196"/>
                </a:lnTo>
                <a:lnTo>
                  <a:pt x="5687276" y="3185639"/>
                </a:lnTo>
                <a:lnTo>
                  <a:pt x="5689337" y="3187699"/>
                </a:lnTo>
                <a:lnTo>
                  <a:pt x="5691191" y="3189553"/>
                </a:lnTo>
                <a:lnTo>
                  <a:pt x="5692170" y="3191869"/>
                </a:lnTo>
                <a:lnTo>
                  <a:pt x="5693183" y="3193329"/>
                </a:lnTo>
                <a:lnTo>
                  <a:pt x="5694730" y="3197552"/>
                </a:lnTo>
                <a:lnTo>
                  <a:pt x="5695213" y="3201600"/>
                </a:lnTo>
                <a:lnTo>
                  <a:pt x="5696831" y="3209461"/>
                </a:lnTo>
                <a:lnTo>
                  <a:pt x="5697950" y="3213699"/>
                </a:lnTo>
                <a:lnTo>
                  <a:pt x="5698945" y="3215588"/>
                </a:lnTo>
                <a:lnTo>
                  <a:pt x="5699514" y="3217491"/>
                </a:lnTo>
                <a:lnTo>
                  <a:pt x="5709672" y="3193323"/>
                </a:lnTo>
                <a:lnTo>
                  <a:pt x="5719180" y="3169394"/>
                </a:lnTo>
                <a:lnTo>
                  <a:pt x="5724149" y="3157420"/>
                </a:lnTo>
                <a:lnTo>
                  <a:pt x="5729545" y="3145430"/>
                </a:lnTo>
                <a:lnTo>
                  <a:pt x="5735166" y="3133216"/>
                </a:lnTo>
                <a:lnTo>
                  <a:pt x="5741419" y="3121192"/>
                </a:lnTo>
                <a:lnTo>
                  <a:pt x="5748310" y="3109359"/>
                </a:lnTo>
                <a:lnTo>
                  <a:pt x="5755851" y="3097284"/>
                </a:lnTo>
                <a:lnTo>
                  <a:pt x="5764270" y="3084747"/>
                </a:lnTo>
                <a:lnTo>
                  <a:pt x="5773508" y="3073034"/>
                </a:lnTo>
                <a:lnTo>
                  <a:pt x="5778463" y="3066843"/>
                </a:lnTo>
                <a:lnTo>
                  <a:pt x="5784071" y="3060412"/>
                </a:lnTo>
                <a:lnTo>
                  <a:pt x="5787150" y="3057107"/>
                </a:lnTo>
                <a:lnTo>
                  <a:pt x="5789641" y="3069114"/>
                </a:lnTo>
                <a:lnTo>
                  <a:pt x="5791476" y="3076309"/>
                </a:lnTo>
                <a:lnTo>
                  <a:pt x="5793324" y="3083203"/>
                </a:lnTo>
                <a:lnTo>
                  <a:pt x="5795777" y="3090074"/>
                </a:lnTo>
                <a:lnTo>
                  <a:pt x="5798558" y="3096325"/>
                </a:lnTo>
                <a:lnTo>
                  <a:pt x="5801644" y="3102562"/>
                </a:lnTo>
                <a:lnTo>
                  <a:pt x="5805650" y="3108461"/>
                </a:lnTo>
                <a:lnTo>
                  <a:pt x="5809984" y="3113742"/>
                </a:lnTo>
                <a:lnTo>
                  <a:pt x="5814621" y="3119010"/>
                </a:lnTo>
                <a:lnTo>
                  <a:pt x="5819574" y="3123963"/>
                </a:lnTo>
                <a:lnTo>
                  <a:pt x="5824514" y="3129221"/>
                </a:lnTo>
                <a:lnTo>
                  <a:pt x="5834759" y="3138205"/>
                </a:lnTo>
                <a:lnTo>
                  <a:pt x="5839710" y="3143160"/>
                </a:lnTo>
                <a:lnTo>
                  <a:pt x="5844662" y="3148113"/>
                </a:lnTo>
                <a:lnTo>
                  <a:pt x="5849590" y="3153672"/>
                </a:lnTo>
                <a:lnTo>
                  <a:pt x="5854227" y="3158941"/>
                </a:lnTo>
                <a:lnTo>
                  <a:pt x="5858841" y="3164816"/>
                </a:lnTo>
                <a:lnTo>
                  <a:pt x="5862822" y="3171323"/>
                </a:lnTo>
                <a:lnTo>
                  <a:pt x="5866175" y="3178458"/>
                </a:lnTo>
                <a:lnTo>
                  <a:pt x="5869515" y="3185898"/>
                </a:lnTo>
                <a:lnTo>
                  <a:pt x="5871910" y="3194284"/>
                </a:lnTo>
                <a:lnTo>
                  <a:pt x="5873663" y="3203603"/>
                </a:lnTo>
                <a:lnTo>
                  <a:pt x="5876512" y="3200464"/>
                </a:lnTo>
                <a:lnTo>
                  <a:pt x="5879642" y="3197916"/>
                </a:lnTo>
                <a:lnTo>
                  <a:pt x="5882769" y="3195370"/>
                </a:lnTo>
                <a:lnTo>
                  <a:pt x="5886200" y="3192811"/>
                </a:lnTo>
                <a:lnTo>
                  <a:pt x="5889912" y="3190849"/>
                </a:lnTo>
                <a:lnTo>
                  <a:pt x="5893623" y="3188884"/>
                </a:lnTo>
                <a:lnTo>
                  <a:pt x="5897613" y="3187516"/>
                </a:lnTo>
                <a:lnTo>
                  <a:pt x="5901313" y="3185855"/>
                </a:lnTo>
                <a:lnTo>
                  <a:pt x="5905594" y="3184778"/>
                </a:lnTo>
                <a:lnTo>
                  <a:pt x="5909560" y="3184015"/>
                </a:lnTo>
                <a:lnTo>
                  <a:pt x="5913516" y="3183556"/>
                </a:lnTo>
                <a:lnTo>
                  <a:pt x="5917761" y="3183390"/>
                </a:lnTo>
                <a:lnTo>
                  <a:pt x="5921401" y="3183246"/>
                </a:lnTo>
                <a:lnTo>
                  <a:pt x="5925634" y="3183381"/>
                </a:lnTo>
                <a:lnTo>
                  <a:pt x="5928738" y="3183779"/>
                </a:lnTo>
                <a:lnTo>
                  <a:pt x="5900307" y="3155349"/>
                </a:lnTo>
                <a:lnTo>
                  <a:pt x="5895344" y="3153796"/>
                </a:lnTo>
                <a:lnTo>
                  <a:pt x="5888269" y="3152560"/>
                </a:lnTo>
                <a:lnTo>
                  <a:pt x="5880900" y="3151337"/>
                </a:lnTo>
                <a:lnTo>
                  <a:pt x="5880139" y="3148037"/>
                </a:lnTo>
                <a:lnTo>
                  <a:pt x="5879688" y="3144421"/>
                </a:lnTo>
                <a:lnTo>
                  <a:pt x="5880390" y="3141668"/>
                </a:lnTo>
                <a:lnTo>
                  <a:pt x="5880782" y="3139230"/>
                </a:lnTo>
                <a:lnTo>
                  <a:pt x="5881450" y="3137387"/>
                </a:lnTo>
                <a:lnTo>
                  <a:pt x="5881665" y="3136706"/>
                </a:lnTo>
                <a:close/>
                <a:moveTo>
                  <a:pt x="1096132" y="2769445"/>
                </a:moveTo>
                <a:lnTo>
                  <a:pt x="560310" y="3305268"/>
                </a:lnTo>
                <a:lnTo>
                  <a:pt x="939996" y="3684955"/>
                </a:lnTo>
                <a:lnTo>
                  <a:pt x="941975" y="3684734"/>
                </a:lnTo>
                <a:lnTo>
                  <a:pt x="946220" y="3684566"/>
                </a:lnTo>
                <a:lnTo>
                  <a:pt x="946427" y="3687012"/>
                </a:lnTo>
                <a:lnTo>
                  <a:pt x="946633" y="3689457"/>
                </a:lnTo>
                <a:lnTo>
                  <a:pt x="946553" y="3691512"/>
                </a:lnTo>
                <a:lnTo>
                  <a:pt x="952413" y="3697372"/>
                </a:lnTo>
                <a:lnTo>
                  <a:pt x="952923" y="3691224"/>
                </a:lnTo>
                <a:lnTo>
                  <a:pt x="955285" y="3692942"/>
                </a:lnTo>
                <a:lnTo>
                  <a:pt x="957682" y="3693753"/>
                </a:lnTo>
                <a:lnTo>
                  <a:pt x="959785" y="3694272"/>
                </a:lnTo>
                <a:lnTo>
                  <a:pt x="961936" y="3693585"/>
                </a:lnTo>
                <a:lnTo>
                  <a:pt x="963481" y="3692920"/>
                </a:lnTo>
                <a:lnTo>
                  <a:pt x="965048" y="3691652"/>
                </a:lnTo>
                <a:lnTo>
                  <a:pt x="966629" y="3690080"/>
                </a:lnTo>
                <a:lnTo>
                  <a:pt x="967917" y="3688218"/>
                </a:lnTo>
                <a:lnTo>
                  <a:pt x="969871" y="3684821"/>
                </a:lnTo>
                <a:lnTo>
                  <a:pt x="971219" y="3681448"/>
                </a:lnTo>
                <a:lnTo>
                  <a:pt x="972543" y="3678679"/>
                </a:lnTo>
                <a:lnTo>
                  <a:pt x="972895" y="3677459"/>
                </a:lnTo>
                <a:lnTo>
                  <a:pt x="975022" y="3677374"/>
                </a:lnTo>
                <a:lnTo>
                  <a:pt x="977454" y="3677278"/>
                </a:lnTo>
                <a:lnTo>
                  <a:pt x="982879" y="3678271"/>
                </a:lnTo>
                <a:lnTo>
                  <a:pt x="989811" y="3679506"/>
                </a:lnTo>
                <a:lnTo>
                  <a:pt x="997621" y="3681614"/>
                </a:lnTo>
                <a:lnTo>
                  <a:pt x="1005710" y="3684312"/>
                </a:lnTo>
                <a:lnTo>
                  <a:pt x="1014688" y="3687580"/>
                </a:lnTo>
                <a:lnTo>
                  <a:pt x="1023654" y="3691150"/>
                </a:lnTo>
                <a:lnTo>
                  <a:pt x="1032899" y="3695312"/>
                </a:lnTo>
                <a:lnTo>
                  <a:pt x="1041233" y="3699510"/>
                </a:lnTo>
                <a:lnTo>
                  <a:pt x="1049859" y="3703998"/>
                </a:lnTo>
                <a:lnTo>
                  <a:pt x="1057257" y="3708837"/>
                </a:lnTo>
                <a:lnTo>
                  <a:pt x="1064046" y="3713701"/>
                </a:lnTo>
                <a:lnTo>
                  <a:pt x="1066687" y="3716009"/>
                </a:lnTo>
                <a:lnTo>
                  <a:pt x="1069328" y="3718321"/>
                </a:lnTo>
                <a:lnTo>
                  <a:pt x="1071361" y="3720655"/>
                </a:lnTo>
                <a:lnTo>
                  <a:pt x="1072785" y="3723013"/>
                </a:lnTo>
                <a:lnTo>
                  <a:pt x="1074210" y="3725371"/>
                </a:lnTo>
                <a:lnTo>
                  <a:pt x="1075027" y="3727752"/>
                </a:lnTo>
                <a:lnTo>
                  <a:pt x="1075247" y="3729857"/>
                </a:lnTo>
                <a:lnTo>
                  <a:pt x="1075152" y="3732275"/>
                </a:lnTo>
                <a:lnTo>
                  <a:pt x="1074800" y="3733496"/>
                </a:lnTo>
                <a:lnTo>
                  <a:pt x="1073804" y="3735649"/>
                </a:lnTo>
                <a:lnTo>
                  <a:pt x="1072517" y="3737510"/>
                </a:lnTo>
                <a:lnTo>
                  <a:pt x="1070901" y="3739988"/>
                </a:lnTo>
                <a:lnTo>
                  <a:pt x="1068702" y="3741886"/>
                </a:lnTo>
                <a:lnTo>
                  <a:pt x="1066174" y="3744400"/>
                </a:lnTo>
                <a:lnTo>
                  <a:pt x="1063038" y="3746938"/>
                </a:lnTo>
                <a:lnTo>
                  <a:pt x="1059600" y="3749488"/>
                </a:lnTo>
                <a:lnTo>
                  <a:pt x="1056159" y="3752038"/>
                </a:lnTo>
                <a:lnTo>
                  <a:pt x="1051806" y="3754625"/>
                </a:lnTo>
                <a:lnTo>
                  <a:pt x="1047772" y="3756896"/>
                </a:lnTo>
                <a:lnTo>
                  <a:pt x="1043128" y="3759193"/>
                </a:lnTo>
                <a:lnTo>
                  <a:pt x="1038180" y="3761500"/>
                </a:lnTo>
                <a:lnTo>
                  <a:pt x="1032953" y="3763214"/>
                </a:lnTo>
                <a:lnTo>
                  <a:pt x="1027420" y="3764942"/>
                </a:lnTo>
                <a:lnTo>
                  <a:pt x="1021901" y="3766367"/>
                </a:lnTo>
                <a:lnTo>
                  <a:pt x="1022686" y="3761810"/>
                </a:lnTo>
                <a:lnTo>
                  <a:pt x="1022853" y="3757578"/>
                </a:lnTo>
                <a:lnTo>
                  <a:pt x="1022704" y="3753660"/>
                </a:lnTo>
                <a:lnTo>
                  <a:pt x="1021620" y="3750383"/>
                </a:lnTo>
                <a:lnTo>
                  <a:pt x="1020815" y="3747699"/>
                </a:lnTo>
                <a:lnTo>
                  <a:pt x="1019075" y="3745654"/>
                </a:lnTo>
                <a:lnTo>
                  <a:pt x="1017031" y="3743622"/>
                </a:lnTo>
                <a:lnTo>
                  <a:pt x="1014950" y="3742498"/>
                </a:lnTo>
                <a:lnTo>
                  <a:pt x="1011969" y="3741105"/>
                </a:lnTo>
                <a:lnTo>
                  <a:pt x="1009268" y="3740307"/>
                </a:lnTo>
                <a:lnTo>
                  <a:pt x="1006277" y="3739218"/>
                </a:lnTo>
                <a:lnTo>
                  <a:pt x="1002956" y="3738745"/>
                </a:lnTo>
                <a:lnTo>
                  <a:pt x="995998" y="3738115"/>
                </a:lnTo>
                <a:lnTo>
                  <a:pt x="992891" y="3737850"/>
                </a:lnTo>
                <a:lnTo>
                  <a:pt x="1253477" y="3998436"/>
                </a:lnTo>
                <a:lnTo>
                  <a:pt x="1253691" y="3996913"/>
                </a:lnTo>
                <a:lnTo>
                  <a:pt x="1254730" y="3994123"/>
                </a:lnTo>
                <a:lnTo>
                  <a:pt x="1256080" y="3991319"/>
                </a:lnTo>
                <a:lnTo>
                  <a:pt x="1257416" y="3988822"/>
                </a:lnTo>
                <a:lnTo>
                  <a:pt x="1259051" y="3986618"/>
                </a:lnTo>
                <a:lnTo>
                  <a:pt x="1260675" y="3984721"/>
                </a:lnTo>
                <a:lnTo>
                  <a:pt x="1262907" y="3983103"/>
                </a:lnTo>
                <a:lnTo>
                  <a:pt x="1265448" y="3981476"/>
                </a:lnTo>
                <a:lnTo>
                  <a:pt x="1267978" y="3980155"/>
                </a:lnTo>
                <a:lnTo>
                  <a:pt x="1270819" y="3978820"/>
                </a:lnTo>
                <a:lnTo>
                  <a:pt x="1273634" y="3978097"/>
                </a:lnTo>
                <a:lnTo>
                  <a:pt x="1277058" y="3977656"/>
                </a:lnTo>
                <a:lnTo>
                  <a:pt x="1280482" y="3977215"/>
                </a:lnTo>
                <a:lnTo>
                  <a:pt x="1279905" y="3983961"/>
                </a:lnTo>
                <a:lnTo>
                  <a:pt x="1279008" y="3991026"/>
                </a:lnTo>
                <a:lnTo>
                  <a:pt x="1277956" y="3994123"/>
                </a:lnTo>
                <a:lnTo>
                  <a:pt x="1277227" y="3996903"/>
                </a:lnTo>
                <a:lnTo>
                  <a:pt x="1276500" y="3999680"/>
                </a:lnTo>
                <a:lnTo>
                  <a:pt x="1274852" y="4002191"/>
                </a:lnTo>
                <a:lnTo>
                  <a:pt x="1273515" y="4004687"/>
                </a:lnTo>
                <a:lnTo>
                  <a:pt x="1271580" y="4006597"/>
                </a:lnTo>
                <a:lnTo>
                  <a:pt x="1269337" y="4008520"/>
                </a:lnTo>
                <a:lnTo>
                  <a:pt x="1266819" y="4009535"/>
                </a:lnTo>
                <a:lnTo>
                  <a:pt x="1265248" y="4010207"/>
                </a:lnTo>
                <a:lnTo>
                  <a:pt x="1309854" y="4054813"/>
                </a:lnTo>
                <a:lnTo>
                  <a:pt x="1341970" y="4053546"/>
                </a:lnTo>
                <a:lnTo>
                  <a:pt x="1340285" y="4057853"/>
                </a:lnTo>
                <a:lnTo>
                  <a:pt x="1338904" y="4062148"/>
                </a:lnTo>
                <a:lnTo>
                  <a:pt x="1336916" y="4066467"/>
                </a:lnTo>
                <a:lnTo>
                  <a:pt x="1334662" y="4069888"/>
                </a:lnTo>
                <a:lnTo>
                  <a:pt x="1332687" y="4073903"/>
                </a:lnTo>
                <a:lnTo>
                  <a:pt x="1331007" y="4075966"/>
                </a:lnTo>
                <a:lnTo>
                  <a:pt x="1340611" y="4085571"/>
                </a:lnTo>
                <a:lnTo>
                  <a:pt x="1340321" y="4079962"/>
                </a:lnTo>
                <a:lnTo>
                  <a:pt x="1339686" y="4073020"/>
                </a:lnTo>
                <a:lnTo>
                  <a:pt x="1339938" y="4066650"/>
                </a:lnTo>
                <a:lnTo>
                  <a:pt x="1340808" y="4059953"/>
                </a:lnTo>
                <a:lnTo>
                  <a:pt x="1341970" y="4053546"/>
                </a:lnTo>
                <a:lnTo>
                  <a:pt x="1343022" y="4049870"/>
                </a:lnTo>
                <a:lnTo>
                  <a:pt x="1344660" y="4046778"/>
                </a:lnTo>
                <a:lnTo>
                  <a:pt x="1346599" y="4043672"/>
                </a:lnTo>
                <a:lnTo>
                  <a:pt x="1348257" y="4039972"/>
                </a:lnTo>
                <a:lnTo>
                  <a:pt x="1353047" y="4033726"/>
                </a:lnTo>
                <a:lnTo>
                  <a:pt x="1358127" y="4027770"/>
                </a:lnTo>
                <a:lnTo>
                  <a:pt x="1362904" y="4021829"/>
                </a:lnTo>
                <a:lnTo>
                  <a:pt x="1366454" y="4016236"/>
                </a:lnTo>
                <a:lnTo>
                  <a:pt x="1368068" y="4013750"/>
                </a:lnTo>
                <a:lnTo>
                  <a:pt x="1369073" y="4011288"/>
                </a:lnTo>
                <a:lnTo>
                  <a:pt x="1369775" y="4008836"/>
                </a:lnTo>
                <a:lnTo>
                  <a:pt x="1369871" y="4006411"/>
                </a:lnTo>
                <a:lnTo>
                  <a:pt x="1369395" y="4003097"/>
                </a:lnTo>
                <a:lnTo>
                  <a:pt x="1368908" y="4000088"/>
                </a:lnTo>
                <a:lnTo>
                  <a:pt x="1368410" y="3997382"/>
                </a:lnTo>
                <a:lnTo>
                  <a:pt x="1367317" y="3994396"/>
                </a:lnTo>
                <a:lnTo>
                  <a:pt x="1365082" y="3989638"/>
                </a:lnTo>
                <a:lnTo>
                  <a:pt x="1362228" y="3985208"/>
                </a:lnTo>
                <a:lnTo>
                  <a:pt x="1359059" y="3981094"/>
                </a:lnTo>
                <a:lnTo>
                  <a:pt x="1355552" y="3977900"/>
                </a:lnTo>
                <a:lnTo>
                  <a:pt x="1352056" y="3974403"/>
                </a:lnTo>
                <a:lnTo>
                  <a:pt x="1347942" y="3971234"/>
                </a:lnTo>
                <a:lnTo>
                  <a:pt x="1340017" y="3964883"/>
                </a:lnTo>
                <a:lnTo>
                  <a:pt x="1335902" y="3961714"/>
                </a:lnTo>
                <a:lnTo>
                  <a:pt x="1331824" y="3957635"/>
                </a:lnTo>
                <a:lnTo>
                  <a:pt x="1328643" y="3953823"/>
                </a:lnTo>
                <a:lnTo>
                  <a:pt x="1325511" y="3948798"/>
                </a:lnTo>
                <a:lnTo>
                  <a:pt x="1322390" y="3943469"/>
                </a:lnTo>
                <a:lnTo>
                  <a:pt x="1320531" y="3936881"/>
                </a:lnTo>
                <a:lnTo>
                  <a:pt x="1323332" y="3934953"/>
                </a:lnTo>
                <a:lnTo>
                  <a:pt x="1326109" y="3933632"/>
                </a:lnTo>
                <a:lnTo>
                  <a:pt x="1328886" y="3932310"/>
                </a:lnTo>
                <a:lnTo>
                  <a:pt x="1331653" y="3931294"/>
                </a:lnTo>
                <a:lnTo>
                  <a:pt x="1334406" y="3930578"/>
                </a:lnTo>
                <a:lnTo>
                  <a:pt x="1336843" y="3930179"/>
                </a:lnTo>
                <a:lnTo>
                  <a:pt x="1339574" y="3930071"/>
                </a:lnTo>
                <a:lnTo>
                  <a:pt x="1341988" y="3930278"/>
                </a:lnTo>
                <a:lnTo>
                  <a:pt x="1346817" y="3930694"/>
                </a:lnTo>
                <a:lnTo>
                  <a:pt x="1351293" y="3932335"/>
                </a:lnTo>
                <a:lnTo>
                  <a:pt x="1356074" y="3933963"/>
                </a:lnTo>
                <a:lnTo>
                  <a:pt x="1359897" y="3936840"/>
                </a:lnTo>
                <a:lnTo>
                  <a:pt x="1364326" y="3939696"/>
                </a:lnTo>
                <a:lnTo>
                  <a:pt x="1368441" y="3942864"/>
                </a:lnTo>
                <a:lnTo>
                  <a:pt x="1376354" y="3949518"/>
                </a:lnTo>
                <a:lnTo>
                  <a:pt x="1383698" y="3955286"/>
                </a:lnTo>
                <a:lnTo>
                  <a:pt x="1387532" y="3957860"/>
                </a:lnTo>
                <a:lnTo>
                  <a:pt x="1391077" y="3960143"/>
                </a:lnTo>
                <a:lnTo>
                  <a:pt x="1399759" y="3954954"/>
                </a:lnTo>
                <a:lnTo>
                  <a:pt x="1408721" y="3950361"/>
                </a:lnTo>
                <a:lnTo>
                  <a:pt x="1417685" y="3945768"/>
                </a:lnTo>
                <a:lnTo>
                  <a:pt x="1426926" y="3941768"/>
                </a:lnTo>
                <a:lnTo>
                  <a:pt x="1445725" y="3933455"/>
                </a:lnTo>
                <a:lnTo>
                  <a:pt x="1464548" y="3924535"/>
                </a:lnTo>
                <a:lnTo>
                  <a:pt x="1466903" y="3926258"/>
                </a:lnTo>
                <a:lnTo>
                  <a:pt x="1469549" y="3928275"/>
                </a:lnTo>
                <a:lnTo>
                  <a:pt x="1473616" y="3932657"/>
                </a:lnTo>
                <a:lnTo>
                  <a:pt x="1477998" y="3936724"/>
                </a:lnTo>
                <a:lnTo>
                  <a:pt x="1482051" y="3941410"/>
                </a:lnTo>
                <a:lnTo>
                  <a:pt x="1486421" y="3945781"/>
                </a:lnTo>
                <a:lnTo>
                  <a:pt x="1491106" y="3949837"/>
                </a:lnTo>
                <a:lnTo>
                  <a:pt x="1493448" y="3951864"/>
                </a:lnTo>
                <a:lnTo>
                  <a:pt x="1496119" y="3953273"/>
                </a:lnTo>
                <a:lnTo>
                  <a:pt x="1499092" y="3954670"/>
                </a:lnTo>
                <a:lnTo>
                  <a:pt x="1502076" y="3955764"/>
                </a:lnTo>
                <a:lnTo>
                  <a:pt x="1501625" y="3951844"/>
                </a:lnTo>
                <a:lnTo>
                  <a:pt x="1500252" y="3948264"/>
                </a:lnTo>
                <a:lnTo>
                  <a:pt x="1498249" y="3945314"/>
                </a:lnTo>
                <a:lnTo>
                  <a:pt x="1496222" y="3942971"/>
                </a:lnTo>
                <a:lnTo>
                  <a:pt x="1493891" y="3940640"/>
                </a:lnTo>
                <a:lnTo>
                  <a:pt x="1490942" y="3938637"/>
                </a:lnTo>
                <a:lnTo>
                  <a:pt x="1485337" y="3934921"/>
                </a:lnTo>
                <a:lnTo>
                  <a:pt x="1482690" y="3932907"/>
                </a:lnTo>
                <a:lnTo>
                  <a:pt x="1480360" y="3930574"/>
                </a:lnTo>
                <a:lnTo>
                  <a:pt x="1478345" y="3927929"/>
                </a:lnTo>
                <a:lnTo>
                  <a:pt x="1476959" y="3924650"/>
                </a:lnTo>
                <a:lnTo>
                  <a:pt x="1475900" y="3920756"/>
                </a:lnTo>
                <a:lnTo>
                  <a:pt x="1475779" y="3916217"/>
                </a:lnTo>
                <a:lnTo>
                  <a:pt x="1476589" y="3911037"/>
                </a:lnTo>
                <a:lnTo>
                  <a:pt x="1478053" y="3904618"/>
                </a:lnTo>
                <a:lnTo>
                  <a:pt x="1510938" y="3899991"/>
                </a:lnTo>
                <a:lnTo>
                  <a:pt x="1522195" y="3898637"/>
                </a:lnTo>
                <a:lnTo>
                  <a:pt x="1537153" y="3895624"/>
                </a:lnTo>
                <a:lnTo>
                  <a:pt x="1534494" y="3893911"/>
                </a:lnTo>
                <a:lnTo>
                  <a:pt x="1532152" y="3891883"/>
                </a:lnTo>
                <a:lnTo>
                  <a:pt x="1530114" y="3889843"/>
                </a:lnTo>
                <a:lnTo>
                  <a:pt x="1528692" y="3887478"/>
                </a:lnTo>
                <a:lnTo>
                  <a:pt x="1526992" y="3884515"/>
                </a:lnTo>
                <a:lnTo>
                  <a:pt x="1525291" y="3881555"/>
                </a:lnTo>
                <a:lnTo>
                  <a:pt x="1522802" y="3875595"/>
                </a:lnTo>
                <a:lnTo>
                  <a:pt x="1518464" y="3862742"/>
                </a:lnTo>
                <a:lnTo>
                  <a:pt x="1515986" y="3856479"/>
                </a:lnTo>
                <a:lnTo>
                  <a:pt x="1514274" y="3853823"/>
                </a:lnTo>
                <a:lnTo>
                  <a:pt x="1512866" y="3851152"/>
                </a:lnTo>
                <a:lnTo>
                  <a:pt x="1508245" y="3853151"/>
                </a:lnTo>
                <a:lnTo>
                  <a:pt x="1503672" y="3853938"/>
                </a:lnTo>
                <a:lnTo>
                  <a:pt x="1498795" y="3854735"/>
                </a:lnTo>
                <a:lnTo>
                  <a:pt x="1493942" y="3854927"/>
                </a:lnTo>
                <a:lnTo>
                  <a:pt x="1489102" y="3854816"/>
                </a:lnTo>
                <a:lnTo>
                  <a:pt x="1484576" y="3854387"/>
                </a:lnTo>
                <a:lnTo>
                  <a:pt x="1479783" y="3853062"/>
                </a:lnTo>
                <a:lnTo>
                  <a:pt x="1474978" y="3852041"/>
                </a:lnTo>
                <a:lnTo>
                  <a:pt x="1470200" y="3850413"/>
                </a:lnTo>
                <a:lnTo>
                  <a:pt x="1465733" y="3848468"/>
                </a:lnTo>
                <a:lnTo>
                  <a:pt x="1461267" y="3846524"/>
                </a:lnTo>
                <a:lnTo>
                  <a:pt x="1456813" y="3844277"/>
                </a:lnTo>
                <a:lnTo>
                  <a:pt x="1448829" y="3839444"/>
                </a:lnTo>
                <a:lnTo>
                  <a:pt x="1441765" y="3834271"/>
                </a:lnTo>
                <a:lnTo>
                  <a:pt x="1438346" y="3836525"/>
                </a:lnTo>
                <a:lnTo>
                  <a:pt x="1434938" y="3838477"/>
                </a:lnTo>
                <a:lnTo>
                  <a:pt x="1431250" y="3839834"/>
                </a:lnTo>
                <a:lnTo>
                  <a:pt x="1427564" y="3841192"/>
                </a:lnTo>
                <a:lnTo>
                  <a:pt x="1423585" y="3842256"/>
                </a:lnTo>
                <a:lnTo>
                  <a:pt x="1419921" y="3843006"/>
                </a:lnTo>
                <a:lnTo>
                  <a:pt x="1415967" y="3843467"/>
                </a:lnTo>
                <a:lnTo>
                  <a:pt x="1411721" y="3843634"/>
                </a:lnTo>
                <a:lnTo>
                  <a:pt x="1408081" y="3843778"/>
                </a:lnTo>
                <a:lnTo>
                  <a:pt x="1403847" y="3843641"/>
                </a:lnTo>
                <a:lnTo>
                  <a:pt x="1395696" y="3843054"/>
                </a:lnTo>
                <a:lnTo>
                  <a:pt x="1387577" y="3841558"/>
                </a:lnTo>
                <a:lnTo>
                  <a:pt x="1379195" y="3839162"/>
                </a:lnTo>
                <a:lnTo>
                  <a:pt x="1371441" y="3836137"/>
                </a:lnTo>
                <a:lnTo>
                  <a:pt x="1363408" y="3832516"/>
                </a:lnTo>
                <a:lnTo>
                  <a:pt x="1355703" y="3828277"/>
                </a:lnTo>
                <a:lnTo>
                  <a:pt x="1348310" y="3823723"/>
                </a:lnTo>
                <a:lnTo>
                  <a:pt x="1341236" y="3818853"/>
                </a:lnTo>
                <a:lnTo>
                  <a:pt x="1334489" y="3813365"/>
                </a:lnTo>
                <a:lnTo>
                  <a:pt x="1328650" y="3807840"/>
                </a:lnTo>
                <a:lnTo>
                  <a:pt x="1322533" y="3801722"/>
                </a:lnTo>
                <a:lnTo>
                  <a:pt x="1317628" y="3795555"/>
                </a:lnTo>
                <a:lnTo>
                  <a:pt x="1313038" y="3789075"/>
                </a:lnTo>
                <a:lnTo>
                  <a:pt x="1309652" y="3782848"/>
                </a:lnTo>
                <a:lnTo>
                  <a:pt x="1306894" y="3775990"/>
                </a:lnTo>
                <a:lnTo>
                  <a:pt x="1304729" y="3769413"/>
                </a:lnTo>
                <a:lnTo>
                  <a:pt x="1303636" y="3766427"/>
                </a:lnTo>
                <a:lnTo>
                  <a:pt x="1303465" y="3763103"/>
                </a:lnTo>
                <a:lnTo>
                  <a:pt x="1303293" y="3759778"/>
                </a:lnTo>
                <a:lnTo>
                  <a:pt x="1303109" y="3756755"/>
                </a:lnTo>
                <a:lnTo>
                  <a:pt x="1303533" y="3753710"/>
                </a:lnTo>
                <a:lnTo>
                  <a:pt x="1303955" y="3750665"/>
                </a:lnTo>
                <a:lnTo>
                  <a:pt x="1304695" y="3747304"/>
                </a:lnTo>
                <a:lnTo>
                  <a:pt x="1306014" y="3744527"/>
                </a:lnTo>
                <a:lnTo>
                  <a:pt x="1307335" y="3741749"/>
                </a:lnTo>
                <a:lnTo>
                  <a:pt x="1308961" y="3738959"/>
                </a:lnTo>
                <a:lnTo>
                  <a:pt x="1311190" y="3736145"/>
                </a:lnTo>
                <a:lnTo>
                  <a:pt x="1313105" y="3733646"/>
                </a:lnTo>
                <a:lnTo>
                  <a:pt x="1316234" y="3731101"/>
                </a:lnTo>
                <a:lnTo>
                  <a:pt x="1319060" y="3728566"/>
                </a:lnTo>
                <a:lnTo>
                  <a:pt x="1322176" y="3726322"/>
                </a:lnTo>
                <a:lnTo>
                  <a:pt x="1325584" y="3724372"/>
                </a:lnTo>
                <a:lnTo>
                  <a:pt x="1329913" y="3722080"/>
                </a:lnTo>
                <a:lnTo>
                  <a:pt x="1334232" y="3720092"/>
                </a:lnTo>
                <a:lnTo>
                  <a:pt x="1338841" y="3718396"/>
                </a:lnTo>
                <a:lnTo>
                  <a:pt x="1343753" y="3716687"/>
                </a:lnTo>
                <a:lnTo>
                  <a:pt x="1349562" y="3715248"/>
                </a:lnTo>
                <a:lnTo>
                  <a:pt x="1355362" y="3714111"/>
                </a:lnTo>
                <a:lnTo>
                  <a:pt x="1356587" y="3713759"/>
                </a:lnTo>
                <a:lnTo>
                  <a:pt x="1358114" y="3713395"/>
                </a:lnTo>
                <a:lnTo>
                  <a:pt x="1358756" y="3712462"/>
                </a:lnTo>
                <a:lnTo>
                  <a:pt x="1359691" y="3711819"/>
                </a:lnTo>
                <a:lnTo>
                  <a:pt x="1360029" y="3710897"/>
                </a:lnTo>
                <a:lnTo>
                  <a:pt x="1360077" y="3709683"/>
                </a:lnTo>
                <a:lnTo>
                  <a:pt x="1359276" y="3706989"/>
                </a:lnTo>
                <a:lnTo>
                  <a:pt x="1358171" y="3704308"/>
                </a:lnTo>
                <a:lnTo>
                  <a:pt x="1356482" y="3701043"/>
                </a:lnTo>
                <a:lnTo>
                  <a:pt x="1352827" y="3693918"/>
                </a:lnTo>
                <a:lnTo>
                  <a:pt x="1351163" y="3690046"/>
                </a:lnTo>
                <a:lnTo>
                  <a:pt x="1349778" y="3686769"/>
                </a:lnTo>
                <a:lnTo>
                  <a:pt x="1349292" y="3683760"/>
                </a:lnTo>
                <a:lnTo>
                  <a:pt x="1349047" y="3682254"/>
                </a:lnTo>
                <a:lnTo>
                  <a:pt x="1349400" y="3681029"/>
                </a:lnTo>
                <a:lnTo>
                  <a:pt x="1349761" y="3679501"/>
                </a:lnTo>
                <a:lnTo>
                  <a:pt x="1351009" y="3678544"/>
                </a:lnTo>
                <a:lnTo>
                  <a:pt x="1351969" y="3677294"/>
                </a:lnTo>
                <a:lnTo>
                  <a:pt x="1353521" y="3676324"/>
                </a:lnTo>
                <a:lnTo>
                  <a:pt x="1355061" y="3675658"/>
                </a:lnTo>
                <a:lnTo>
                  <a:pt x="1357499" y="3675258"/>
                </a:lnTo>
                <a:lnTo>
                  <a:pt x="1360252" y="3674545"/>
                </a:lnTo>
                <a:lnTo>
                  <a:pt x="1363589" y="3674414"/>
                </a:lnTo>
                <a:lnTo>
                  <a:pt x="1361187" y="3673901"/>
                </a:lnTo>
                <a:lnTo>
                  <a:pt x="1358784" y="3673391"/>
                </a:lnTo>
                <a:lnTo>
                  <a:pt x="1356370" y="3673183"/>
                </a:lnTo>
                <a:lnTo>
                  <a:pt x="1353653" y="3672987"/>
                </a:lnTo>
                <a:lnTo>
                  <a:pt x="1347574" y="3673530"/>
                </a:lnTo>
                <a:lnTo>
                  <a:pt x="1341777" y="3674668"/>
                </a:lnTo>
                <a:lnTo>
                  <a:pt x="1329234" y="3677888"/>
                </a:lnTo>
                <a:lnTo>
                  <a:pt x="1322806" y="3679656"/>
                </a:lnTo>
                <a:lnTo>
                  <a:pt x="1316705" y="3680806"/>
                </a:lnTo>
                <a:lnTo>
                  <a:pt x="1310917" y="3681639"/>
                </a:lnTo>
                <a:lnTo>
                  <a:pt x="1305459" y="3681855"/>
                </a:lnTo>
                <a:lnTo>
                  <a:pt x="1303044" y="3681648"/>
                </a:lnTo>
                <a:lnTo>
                  <a:pt x="1300025" y="3681463"/>
                </a:lnTo>
                <a:lnTo>
                  <a:pt x="1298227" y="3680929"/>
                </a:lnTo>
                <a:lnTo>
                  <a:pt x="1295861" y="3679507"/>
                </a:lnTo>
                <a:lnTo>
                  <a:pt x="1293787" y="3678378"/>
                </a:lnTo>
                <a:lnTo>
                  <a:pt x="1292040" y="3676630"/>
                </a:lnTo>
                <a:lnTo>
                  <a:pt x="1290303" y="3674579"/>
                </a:lnTo>
                <a:lnTo>
                  <a:pt x="1288882" y="3672212"/>
                </a:lnTo>
                <a:lnTo>
                  <a:pt x="1287777" y="3669529"/>
                </a:lnTo>
                <a:lnTo>
                  <a:pt x="1286999" y="3666228"/>
                </a:lnTo>
                <a:lnTo>
                  <a:pt x="1286244" y="3662322"/>
                </a:lnTo>
                <a:lnTo>
                  <a:pt x="1285804" y="3658098"/>
                </a:lnTo>
                <a:lnTo>
                  <a:pt x="1282153" y="3658546"/>
                </a:lnTo>
                <a:lnTo>
                  <a:pt x="1278783" y="3659587"/>
                </a:lnTo>
                <a:lnTo>
                  <a:pt x="1275701" y="3660919"/>
                </a:lnTo>
                <a:lnTo>
                  <a:pt x="1273811" y="3662812"/>
                </a:lnTo>
                <a:lnTo>
                  <a:pt x="1271602" y="3665019"/>
                </a:lnTo>
                <a:lnTo>
                  <a:pt x="1269687" y="3667516"/>
                </a:lnTo>
                <a:lnTo>
                  <a:pt x="1268670" y="3670283"/>
                </a:lnTo>
                <a:lnTo>
                  <a:pt x="1267035" y="3673377"/>
                </a:lnTo>
                <a:lnTo>
                  <a:pt x="1264963" y="3679819"/>
                </a:lnTo>
                <a:lnTo>
                  <a:pt x="1263183" y="3686551"/>
                </a:lnTo>
                <a:lnTo>
                  <a:pt x="1261124" y="3692690"/>
                </a:lnTo>
                <a:lnTo>
                  <a:pt x="1259803" y="3695468"/>
                </a:lnTo>
                <a:lnTo>
                  <a:pt x="1258180" y="3698258"/>
                </a:lnTo>
                <a:lnTo>
                  <a:pt x="1253702" y="3696617"/>
                </a:lnTo>
                <a:lnTo>
                  <a:pt x="1249201" y="3695584"/>
                </a:lnTo>
                <a:lnTo>
                  <a:pt x="1244675" y="3695157"/>
                </a:lnTo>
                <a:lnTo>
                  <a:pt x="1240138" y="3695032"/>
                </a:lnTo>
                <a:lnTo>
                  <a:pt x="1235285" y="3695223"/>
                </a:lnTo>
                <a:lnTo>
                  <a:pt x="1230421" y="3695719"/>
                </a:lnTo>
                <a:lnTo>
                  <a:pt x="1225836" y="3696809"/>
                </a:lnTo>
                <a:lnTo>
                  <a:pt x="1220947" y="3697910"/>
                </a:lnTo>
                <a:lnTo>
                  <a:pt x="1216339" y="3699606"/>
                </a:lnTo>
                <a:lnTo>
                  <a:pt x="1211730" y="3701301"/>
                </a:lnTo>
                <a:lnTo>
                  <a:pt x="1202487" y="3705301"/>
                </a:lnTo>
                <a:lnTo>
                  <a:pt x="1194131" y="3709870"/>
                </a:lnTo>
                <a:lnTo>
                  <a:pt x="1186091" y="3714126"/>
                </a:lnTo>
                <a:lnTo>
                  <a:pt x="1184390" y="3711164"/>
                </a:lnTo>
                <a:lnTo>
                  <a:pt x="1182666" y="3708807"/>
                </a:lnTo>
                <a:lnTo>
                  <a:pt x="1180943" y="3706453"/>
                </a:lnTo>
                <a:lnTo>
                  <a:pt x="1179208" y="3704403"/>
                </a:lnTo>
                <a:lnTo>
                  <a:pt x="1177459" y="3702654"/>
                </a:lnTo>
                <a:lnTo>
                  <a:pt x="1175397" y="3701221"/>
                </a:lnTo>
                <a:lnTo>
                  <a:pt x="1171258" y="3698659"/>
                </a:lnTo>
                <a:lnTo>
                  <a:pt x="1167096" y="3696703"/>
                </a:lnTo>
                <a:lnTo>
                  <a:pt x="1162922" y="3695050"/>
                </a:lnTo>
                <a:lnTo>
                  <a:pt x="1154549" y="3692351"/>
                </a:lnTo>
                <a:lnTo>
                  <a:pt x="1150363" y="3691002"/>
                </a:lnTo>
                <a:lnTo>
                  <a:pt x="1147110" y="3689011"/>
                </a:lnTo>
                <a:lnTo>
                  <a:pt x="1143579" y="3686424"/>
                </a:lnTo>
                <a:lnTo>
                  <a:pt x="1142438" y="3684653"/>
                </a:lnTo>
                <a:lnTo>
                  <a:pt x="1140993" y="3682892"/>
                </a:lnTo>
                <a:lnTo>
                  <a:pt x="1139865" y="3680816"/>
                </a:lnTo>
                <a:lnTo>
                  <a:pt x="1138747" y="3678438"/>
                </a:lnTo>
                <a:lnTo>
                  <a:pt x="1137943" y="3675745"/>
                </a:lnTo>
                <a:lnTo>
                  <a:pt x="1137806" y="3675410"/>
                </a:lnTo>
                <a:lnTo>
                  <a:pt x="1131997" y="3681981"/>
                </a:lnTo>
                <a:lnTo>
                  <a:pt x="1125369" y="3688570"/>
                </a:lnTo>
                <a:lnTo>
                  <a:pt x="1119021" y="3695751"/>
                </a:lnTo>
                <a:lnTo>
                  <a:pt x="1112041" y="3703559"/>
                </a:lnTo>
                <a:lnTo>
                  <a:pt x="1104395" y="3712901"/>
                </a:lnTo>
                <a:lnTo>
                  <a:pt x="1096676" y="3724052"/>
                </a:lnTo>
                <a:lnTo>
                  <a:pt x="1092787" y="3722699"/>
                </a:lnTo>
                <a:lnTo>
                  <a:pt x="1088886" y="3721648"/>
                </a:lnTo>
                <a:lnTo>
                  <a:pt x="1085313" y="3719980"/>
                </a:lnTo>
                <a:lnTo>
                  <a:pt x="1081727" y="3718615"/>
                </a:lnTo>
                <a:lnTo>
                  <a:pt x="1078481" y="3716333"/>
                </a:lnTo>
                <a:lnTo>
                  <a:pt x="1075540" y="3714039"/>
                </a:lnTo>
                <a:lnTo>
                  <a:pt x="1072598" y="3711744"/>
                </a:lnTo>
                <a:lnTo>
                  <a:pt x="1070276" y="3709125"/>
                </a:lnTo>
                <a:lnTo>
                  <a:pt x="1067673" y="3705911"/>
                </a:lnTo>
                <a:lnTo>
                  <a:pt x="1065665" y="3702978"/>
                </a:lnTo>
                <a:lnTo>
                  <a:pt x="1063658" y="3700046"/>
                </a:lnTo>
                <a:lnTo>
                  <a:pt x="1061979" y="3696495"/>
                </a:lnTo>
                <a:lnTo>
                  <a:pt x="1060579" y="3693537"/>
                </a:lnTo>
                <a:lnTo>
                  <a:pt x="1059204" y="3689976"/>
                </a:lnTo>
                <a:lnTo>
                  <a:pt x="1058436" y="3686390"/>
                </a:lnTo>
                <a:lnTo>
                  <a:pt x="1057655" y="3683106"/>
                </a:lnTo>
                <a:lnTo>
                  <a:pt x="1057191" y="3679509"/>
                </a:lnTo>
                <a:lnTo>
                  <a:pt x="1057333" y="3675886"/>
                </a:lnTo>
                <a:lnTo>
                  <a:pt x="1057477" y="3672266"/>
                </a:lnTo>
                <a:lnTo>
                  <a:pt x="1057922" y="3668633"/>
                </a:lnTo>
                <a:lnTo>
                  <a:pt x="1058358" y="3665301"/>
                </a:lnTo>
                <a:lnTo>
                  <a:pt x="1059704" y="3661934"/>
                </a:lnTo>
                <a:lnTo>
                  <a:pt x="1060758" y="3658277"/>
                </a:lnTo>
                <a:lnTo>
                  <a:pt x="1062710" y="3654885"/>
                </a:lnTo>
                <a:lnTo>
                  <a:pt x="1064651" y="3651795"/>
                </a:lnTo>
                <a:lnTo>
                  <a:pt x="1066606" y="3648403"/>
                </a:lnTo>
                <a:lnTo>
                  <a:pt x="1069143" y="3645590"/>
                </a:lnTo>
                <a:lnTo>
                  <a:pt x="1071983" y="3642768"/>
                </a:lnTo>
                <a:lnTo>
                  <a:pt x="1075420" y="3640222"/>
                </a:lnTo>
                <a:lnTo>
                  <a:pt x="1078856" y="3637674"/>
                </a:lnTo>
                <a:lnTo>
                  <a:pt x="1083192" y="3635395"/>
                </a:lnTo>
                <a:lnTo>
                  <a:pt x="1087199" y="3633730"/>
                </a:lnTo>
                <a:lnTo>
                  <a:pt x="1086319" y="3625329"/>
                </a:lnTo>
                <a:lnTo>
                  <a:pt x="1085741" y="3616915"/>
                </a:lnTo>
                <a:lnTo>
                  <a:pt x="1086109" y="3607560"/>
                </a:lnTo>
                <a:lnTo>
                  <a:pt x="1086884" y="3603310"/>
                </a:lnTo>
                <a:lnTo>
                  <a:pt x="1087669" y="3598759"/>
                </a:lnTo>
                <a:lnTo>
                  <a:pt x="1088456" y="3594209"/>
                </a:lnTo>
                <a:lnTo>
                  <a:pt x="1089849" y="3589634"/>
                </a:lnTo>
                <a:lnTo>
                  <a:pt x="1091218" y="3585662"/>
                </a:lnTo>
                <a:lnTo>
                  <a:pt x="1093195" y="3581667"/>
                </a:lnTo>
                <a:lnTo>
                  <a:pt x="1094857" y="3577986"/>
                </a:lnTo>
                <a:lnTo>
                  <a:pt x="1097126" y="3574280"/>
                </a:lnTo>
                <a:lnTo>
                  <a:pt x="1099676" y="3571167"/>
                </a:lnTo>
                <a:lnTo>
                  <a:pt x="1102832" y="3568030"/>
                </a:lnTo>
                <a:lnTo>
                  <a:pt x="1104714" y="3566447"/>
                </a:lnTo>
                <a:lnTo>
                  <a:pt x="1107179" y="3565448"/>
                </a:lnTo>
                <a:lnTo>
                  <a:pt x="1109645" y="3564446"/>
                </a:lnTo>
                <a:lnTo>
                  <a:pt x="1112086" y="3564048"/>
                </a:lnTo>
                <a:lnTo>
                  <a:pt x="1114820" y="3563940"/>
                </a:lnTo>
                <a:lnTo>
                  <a:pt x="1117554" y="3563833"/>
                </a:lnTo>
                <a:lnTo>
                  <a:pt x="1122973" y="3564825"/>
                </a:lnTo>
                <a:lnTo>
                  <a:pt x="1133521" y="3566517"/>
                </a:lnTo>
                <a:lnTo>
                  <a:pt x="1138053" y="3566941"/>
                </a:lnTo>
                <a:lnTo>
                  <a:pt x="1140179" y="3566857"/>
                </a:lnTo>
                <a:lnTo>
                  <a:pt x="1142014" y="3566483"/>
                </a:lnTo>
                <a:lnTo>
                  <a:pt x="1144455" y="3566087"/>
                </a:lnTo>
                <a:lnTo>
                  <a:pt x="1146629" y="3564794"/>
                </a:lnTo>
                <a:lnTo>
                  <a:pt x="1148183" y="3563831"/>
                </a:lnTo>
                <a:lnTo>
                  <a:pt x="1150053" y="3562550"/>
                </a:lnTo>
                <a:lnTo>
                  <a:pt x="1153806" y="3559691"/>
                </a:lnTo>
                <a:lnTo>
                  <a:pt x="1156646" y="3556866"/>
                </a:lnTo>
                <a:lnTo>
                  <a:pt x="1159498" y="3553742"/>
                </a:lnTo>
                <a:lnTo>
                  <a:pt x="1162340" y="3550916"/>
                </a:lnTo>
                <a:lnTo>
                  <a:pt x="1165472" y="3548384"/>
                </a:lnTo>
                <a:lnTo>
                  <a:pt x="1167354" y="3546802"/>
                </a:lnTo>
                <a:lnTo>
                  <a:pt x="1168896" y="3546139"/>
                </a:lnTo>
                <a:lnTo>
                  <a:pt x="1170682" y="3545485"/>
                </a:lnTo>
                <a:lnTo>
                  <a:pt x="1163722" y="3536619"/>
                </a:lnTo>
                <a:lnTo>
                  <a:pt x="1154132" y="3526396"/>
                </a:lnTo>
                <a:lnTo>
                  <a:pt x="1151231" y="3523180"/>
                </a:lnTo>
                <a:lnTo>
                  <a:pt x="1148633" y="3519951"/>
                </a:lnTo>
                <a:lnTo>
                  <a:pt x="1145756" y="3516128"/>
                </a:lnTo>
                <a:lnTo>
                  <a:pt x="1143194" y="3511989"/>
                </a:lnTo>
                <a:lnTo>
                  <a:pt x="1138373" y="3503698"/>
                </a:lnTo>
                <a:lnTo>
                  <a:pt x="1133880" y="3494789"/>
                </a:lnTo>
                <a:lnTo>
                  <a:pt x="1130004" y="3485553"/>
                </a:lnTo>
                <a:lnTo>
                  <a:pt x="1125851" y="3475723"/>
                </a:lnTo>
                <a:lnTo>
                  <a:pt x="1117858" y="3455747"/>
                </a:lnTo>
                <a:lnTo>
                  <a:pt x="1114029" y="3445297"/>
                </a:lnTo>
                <a:lnTo>
                  <a:pt x="1109573" y="3435479"/>
                </a:lnTo>
                <a:lnTo>
                  <a:pt x="1105115" y="3425660"/>
                </a:lnTo>
                <a:lnTo>
                  <a:pt x="1100318" y="3416762"/>
                </a:lnTo>
                <a:lnTo>
                  <a:pt x="1094611" y="3407901"/>
                </a:lnTo>
                <a:lnTo>
                  <a:pt x="1091733" y="3404078"/>
                </a:lnTo>
                <a:lnTo>
                  <a:pt x="1088869" y="3399950"/>
                </a:lnTo>
                <a:lnTo>
                  <a:pt x="1085689" y="3396138"/>
                </a:lnTo>
                <a:lnTo>
                  <a:pt x="1082193" y="3392642"/>
                </a:lnTo>
                <a:lnTo>
                  <a:pt x="1078989" y="3389437"/>
                </a:lnTo>
                <a:lnTo>
                  <a:pt x="1074874" y="3386268"/>
                </a:lnTo>
                <a:lnTo>
                  <a:pt x="1071936" y="3383961"/>
                </a:lnTo>
                <a:lnTo>
                  <a:pt x="1068661" y="3382576"/>
                </a:lnTo>
                <a:lnTo>
                  <a:pt x="1064777" y="3381215"/>
                </a:lnTo>
                <a:lnTo>
                  <a:pt x="1060580" y="3380170"/>
                </a:lnTo>
                <a:lnTo>
                  <a:pt x="1052172" y="3378380"/>
                </a:lnTo>
                <a:lnTo>
                  <a:pt x="1043147" y="3376920"/>
                </a:lnTo>
                <a:lnTo>
                  <a:pt x="1034447" y="3374841"/>
                </a:lnTo>
                <a:lnTo>
                  <a:pt x="1029944" y="3373806"/>
                </a:lnTo>
                <a:lnTo>
                  <a:pt x="1025456" y="3372469"/>
                </a:lnTo>
                <a:lnTo>
                  <a:pt x="1021596" y="3370501"/>
                </a:lnTo>
                <a:lnTo>
                  <a:pt x="1017750" y="3368230"/>
                </a:lnTo>
                <a:lnTo>
                  <a:pt x="1014218" y="3365643"/>
                </a:lnTo>
                <a:lnTo>
                  <a:pt x="1010698" y="3362754"/>
                </a:lnTo>
                <a:lnTo>
                  <a:pt x="1007822" y="3358930"/>
                </a:lnTo>
                <a:lnTo>
                  <a:pt x="1005271" y="3354487"/>
                </a:lnTo>
                <a:lnTo>
                  <a:pt x="1002781" y="3348529"/>
                </a:lnTo>
                <a:lnTo>
                  <a:pt x="1000302" y="3342266"/>
                </a:lnTo>
                <a:lnTo>
                  <a:pt x="998150" y="3335385"/>
                </a:lnTo>
                <a:lnTo>
                  <a:pt x="996025" y="3327897"/>
                </a:lnTo>
                <a:lnTo>
                  <a:pt x="991817" y="3311709"/>
                </a:lnTo>
                <a:lnTo>
                  <a:pt x="983685" y="3279926"/>
                </a:lnTo>
                <a:lnTo>
                  <a:pt x="980328" y="3265218"/>
                </a:lnTo>
                <a:lnTo>
                  <a:pt x="978155" y="3258943"/>
                </a:lnTo>
                <a:lnTo>
                  <a:pt x="976258" y="3253263"/>
                </a:lnTo>
                <a:lnTo>
                  <a:pt x="974011" y="3248809"/>
                </a:lnTo>
                <a:lnTo>
                  <a:pt x="971487" y="3243759"/>
                </a:lnTo>
                <a:lnTo>
                  <a:pt x="965244" y="3233103"/>
                </a:lnTo>
                <a:lnTo>
                  <a:pt x="962439" y="3227458"/>
                </a:lnTo>
                <a:lnTo>
                  <a:pt x="960215" y="3222397"/>
                </a:lnTo>
                <a:lnTo>
                  <a:pt x="958551" y="3218527"/>
                </a:lnTo>
                <a:lnTo>
                  <a:pt x="958029" y="3216426"/>
                </a:lnTo>
                <a:lnTo>
                  <a:pt x="958089" y="3214910"/>
                </a:lnTo>
                <a:lnTo>
                  <a:pt x="958560" y="3210652"/>
                </a:lnTo>
                <a:lnTo>
                  <a:pt x="959334" y="3206380"/>
                </a:lnTo>
                <a:lnTo>
                  <a:pt x="961018" y="3202074"/>
                </a:lnTo>
                <a:lnTo>
                  <a:pt x="962982" y="3198363"/>
                </a:lnTo>
                <a:lnTo>
                  <a:pt x="964956" y="3194347"/>
                </a:lnTo>
                <a:lnTo>
                  <a:pt x="967526" y="3190611"/>
                </a:lnTo>
                <a:lnTo>
                  <a:pt x="972970" y="3183128"/>
                </a:lnTo>
                <a:lnTo>
                  <a:pt x="979007" y="3175925"/>
                </a:lnTo>
                <a:lnTo>
                  <a:pt x="984439" y="3168744"/>
                </a:lnTo>
                <a:lnTo>
                  <a:pt x="986996" y="3165312"/>
                </a:lnTo>
                <a:lnTo>
                  <a:pt x="989554" y="3161879"/>
                </a:lnTo>
                <a:lnTo>
                  <a:pt x="991214" y="3158180"/>
                </a:lnTo>
                <a:lnTo>
                  <a:pt x="992861" y="3154781"/>
                </a:lnTo>
                <a:lnTo>
                  <a:pt x="996605" y="3144336"/>
                </a:lnTo>
                <a:lnTo>
                  <a:pt x="1000045" y="3133904"/>
                </a:lnTo>
                <a:lnTo>
                  <a:pt x="1002587" y="3123203"/>
                </a:lnTo>
                <a:lnTo>
                  <a:pt x="1005127" y="3112502"/>
                </a:lnTo>
                <a:lnTo>
                  <a:pt x="1009291" y="3091441"/>
                </a:lnTo>
                <a:lnTo>
                  <a:pt x="1011492" y="3081663"/>
                </a:lnTo>
                <a:lnTo>
                  <a:pt x="1013696" y="3071885"/>
                </a:lnTo>
                <a:lnTo>
                  <a:pt x="1016164" y="3063003"/>
                </a:lnTo>
                <a:lnTo>
                  <a:pt x="1018915" y="3054718"/>
                </a:lnTo>
                <a:lnTo>
                  <a:pt x="1020587" y="3050715"/>
                </a:lnTo>
                <a:lnTo>
                  <a:pt x="1022247" y="3047014"/>
                </a:lnTo>
                <a:lnTo>
                  <a:pt x="1024211" y="3043302"/>
                </a:lnTo>
                <a:lnTo>
                  <a:pt x="1026161" y="3039894"/>
                </a:lnTo>
                <a:lnTo>
                  <a:pt x="1028404" y="3036777"/>
                </a:lnTo>
                <a:lnTo>
                  <a:pt x="1030634" y="3033964"/>
                </a:lnTo>
                <a:lnTo>
                  <a:pt x="1033460" y="3031429"/>
                </a:lnTo>
                <a:lnTo>
                  <a:pt x="1036285" y="3028895"/>
                </a:lnTo>
                <a:lnTo>
                  <a:pt x="1039389" y="3026955"/>
                </a:lnTo>
                <a:lnTo>
                  <a:pt x="1040032" y="3026586"/>
                </a:lnTo>
                <a:lnTo>
                  <a:pt x="1040754" y="3026704"/>
                </a:lnTo>
                <a:lnTo>
                  <a:pt x="1043344" y="3026173"/>
                </a:lnTo>
                <a:lnTo>
                  <a:pt x="1046140" y="3025851"/>
                </a:lnTo>
                <a:lnTo>
                  <a:pt x="1048320" y="3024906"/>
                </a:lnTo>
                <a:lnTo>
                  <a:pt x="1050276" y="3024188"/>
                </a:lnTo>
                <a:lnTo>
                  <a:pt x="1054221" y="3021892"/>
                </a:lnTo>
                <a:lnTo>
                  <a:pt x="1055932" y="3020946"/>
                </a:lnTo>
                <a:lnTo>
                  <a:pt x="1069738" y="3017580"/>
                </a:lnTo>
                <a:lnTo>
                  <a:pt x="1083170" y="3014223"/>
                </a:lnTo>
                <a:lnTo>
                  <a:pt x="1085786" y="3014225"/>
                </a:lnTo>
                <a:lnTo>
                  <a:pt x="1091122" y="3014658"/>
                </a:lnTo>
                <a:lnTo>
                  <a:pt x="1102859" y="3015695"/>
                </a:lnTo>
                <a:lnTo>
                  <a:pt x="1114991" y="3017572"/>
                </a:lnTo>
                <a:lnTo>
                  <a:pt x="1127107" y="3019879"/>
                </a:lnTo>
                <a:lnTo>
                  <a:pt x="1153242" y="3025061"/>
                </a:lnTo>
                <a:lnTo>
                  <a:pt x="1166627" y="3027747"/>
                </a:lnTo>
                <a:lnTo>
                  <a:pt x="1180029" y="3030003"/>
                </a:lnTo>
                <a:lnTo>
                  <a:pt x="1193636" y="3032465"/>
                </a:lnTo>
                <a:lnTo>
                  <a:pt x="1206849" y="3034087"/>
                </a:lnTo>
                <a:lnTo>
                  <a:pt x="1220508" y="3035263"/>
                </a:lnTo>
                <a:lnTo>
                  <a:pt x="1226925" y="3035438"/>
                </a:lnTo>
                <a:lnTo>
                  <a:pt x="1233360" y="3035184"/>
                </a:lnTo>
                <a:lnTo>
                  <a:pt x="1240223" y="3034914"/>
                </a:lnTo>
                <a:lnTo>
                  <a:pt x="1246451" y="3034455"/>
                </a:lnTo>
                <a:lnTo>
                  <a:pt x="1252902" y="3033772"/>
                </a:lnTo>
                <a:lnTo>
                  <a:pt x="1259164" y="3032457"/>
                </a:lnTo>
                <a:lnTo>
                  <a:pt x="1265425" y="3031138"/>
                </a:lnTo>
                <a:lnTo>
                  <a:pt x="1271276" y="3029409"/>
                </a:lnTo>
                <a:lnTo>
                  <a:pt x="1277143" y="3027250"/>
                </a:lnTo>
                <a:lnTo>
                  <a:pt x="1282802" y="3024886"/>
                </a:lnTo>
                <a:lnTo>
                  <a:pt x="1284988" y="3007455"/>
                </a:lnTo>
                <a:lnTo>
                  <a:pt x="1286424" y="2998191"/>
                </a:lnTo>
                <a:lnTo>
                  <a:pt x="1287429" y="2988945"/>
                </a:lnTo>
                <a:lnTo>
                  <a:pt x="1288025" y="2979285"/>
                </a:lnTo>
                <a:lnTo>
                  <a:pt x="1287950" y="2970293"/>
                </a:lnTo>
                <a:lnTo>
                  <a:pt x="1288081" y="2961509"/>
                </a:lnTo>
                <a:lnTo>
                  <a:pt x="1287393" y="2957254"/>
                </a:lnTo>
                <a:lnTo>
                  <a:pt x="1286462" y="2953648"/>
                </a:lnTo>
                <a:lnTo>
                  <a:pt x="1285535" y="2950045"/>
                </a:lnTo>
                <a:lnTo>
                  <a:pt x="1284812" y="2946648"/>
                </a:lnTo>
                <a:lnTo>
                  <a:pt x="1283231" y="2943283"/>
                </a:lnTo>
                <a:lnTo>
                  <a:pt x="1281839" y="2940553"/>
                </a:lnTo>
                <a:lnTo>
                  <a:pt x="1279796" y="2938065"/>
                </a:lnTo>
                <a:lnTo>
                  <a:pt x="1277530" y="2935799"/>
                </a:lnTo>
                <a:lnTo>
                  <a:pt x="1275040" y="2933755"/>
                </a:lnTo>
                <a:lnTo>
                  <a:pt x="1272088" y="2932587"/>
                </a:lnTo>
                <a:lnTo>
                  <a:pt x="1268897" y="2932069"/>
                </a:lnTo>
                <a:lnTo>
                  <a:pt x="1265292" y="2931141"/>
                </a:lnTo>
                <a:lnTo>
                  <a:pt x="1261449" y="2930864"/>
                </a:lnTo>
                <a:lnTo>
                  <a:pt x="1256920" y="2931685"/>
                </a:lnTo>
                <a:lnTo>
                  <a:pt x="1252391" y="2932505"/>
                </a:lnTo>
                <a:lnTo>
                  <a:pt x="1247193" y="2933994"/>
                </a:lnTo>
                <a:lnTo>
                  <a:pt x="1241532" y="2936359"/>
                </a:lnTo>
                <a:lnTo>
                  <a:pt x="1235425" y="2939169"/>
                </a:lnTo>
                <a:lnTo>
                  <a:pt x="1232111" y="2936302"/>
                </a:lnTo>
                <a:lnTo>
                  <a:pt x="1229211" y="2933844"/>
                </a:lnTo>
                <a:lnTo>
                  <a:pt x="1222645" y="2929037"/>
                </a:lnTo>
                <a:lnTo>
                  <a:pt x="1222546" y="2928264"/>
                </a:lnTo>
                <a:lnTo>
                  <a:pt x="1220953" y="2922572"/>
                </a:lnTo>
                <a:lnTo>
                  <a:pt x="1218742" y="2917206"/>
                </a:lnTo>
                <a:lnTo>
                  <a:pt x="1215925" y="2911868"/>
                </a:lnTo>
                <a:lnTo>
                  <a:pt x="1212501" y="2906550"/>
                </a:lnTo>
                <a:lnTo>
                  <a:pt x="1208774" y="2901246"/>
                </a:lnTo>
                <a:lnTo>
                  <a:pt x="1204732" y="2896256"/>
                </a:lnTo>
                <a:lnTo>
                  <a:pt x="1200397" y="2890976"/>
                </a:lnTo>
                <a:lnTo>
                  <a:pt x="1196331" y="2886593"/>
                </a:lnTo>
                <a:lnTo>
                  <a:pt x="1191670" y="2881932"/>
                </a:lnTo>
                <a:lnTo>
                  <a:pt x="1186986" y="2877876"/>
                </a:lnTo>
                <a:lnTo>
                  <a:pt x="1182300" y="2873822"/>
                </a:lnTo>
                <a:lnTo>
                  <a:pt x="1177883" y="2870663"/>
                </a:lnTo>
                <a:lnTo>
                  <a:pt x="1173454" y="2867809"/>
                </a:lnTo>
                <a:lnTo>
                  <a:pt x="1172121" y="2870891"/>
                </a:lnTo>
                <a:lnTo>
                  <a:pt x="1170193" y="2873693"/>
                </a:lnTo>
                <a:lnTo>
                  <a:pt x="1167974" y="2876203"/>
                </a:lnTo>
                <a:lnTo>
                  <a:pt x="1166375" y="2878386"/>
                </a:lnTo>
                <a:lnTo>
                  <a:pt x="1164167" y="2880593"/>
                </a:lnTo>
                <a:lnTo>
                  <a:pt x="1161694" y="2881902"/>
                </a:lnTo>
                <a:lnTo>
                  <a:pt x="1159511" y="2883503"/>
                </a:lnTo>
                <a:lnTo>
                  <a:pt x="1157037" y="2884812"/>
                </a:lnTo>
                <a:lnTo>
                  <a:pt x="1152099" y="2887127"/>
                </a:lnTo>
                <a:lnTo>
                  <a:pt x="1147187" y="2888835"/>
                </a:lnTo>
                <a:lnTo>
                  <a:pt x="1141996" y="2889949"/>
                </a:lnTo>
                <a:lnTo>
                  <a:pt x="1141663" y="2890043"/>
                </a:lnTo>
                <a:lnTo>
                  <a:pt x="1138946" y="2887717"/>
                </a:lnTo>
                <a:lnTo>
                  <a:pt x="1135856" y="2884627"/>
                </a:lnTo>
                <a:lnTo>
                  <a:pt x="1132783" y="2881107"/>
                </a:lnTo>
                <a:lnTo>
                  <a:pt x="1130360" y="2877349"/>
                </a:lnTo>
                <a:lnTo>
                  <a:pt x="1127509" y="2873607"/>
                </a:lnTo>
                <a:lnTo>
                  <a:pt x="1125328" y="2869195"/>
                </a:lnTo>
                <a:lnTo>
                  <a:pt x="1122923" y="2865007"/>
                </a:lnTo>
                <a:lnTo>
                  <a:pt x="1122355" y="2863102"/>
                </a:lnTo>
                <a:lnTo>
                  <a:pt x="1121600" y="2860562"/>
                </a:lnTo>
                <a:lnTo>
                  <a:pt x="1120928" y="2855878"/>
                </a:lnTo>
                <a:lnTo>
                  <a:pt x="1120906" y="2850955"/>
                </a:lnTo>
                <a:lnTo>
                  <a:pt x="1121109" y="2845805"/>
                </a:lnTo>
                <a:lnTo>
                  <a:pt x="1121517" y="2840865"/>
                </a:lnTo>
                <a:lnTo>
                  <a:pt x="1121530" y="2835082"/>
                </a:lnTo>
                <a:lnTo>
                  <a:pt x="1121304" y="2829952"/>
                </a:lnTo>
                <a:lnTo>
                  <a:pt x="1120994" y="2826967"/>
                </a:lnTo>
                <a:lnTo>
                  <a:pt x="1120254" y="2823998"/>
                </a:lnTo>
                <a:lnTo>
                  <a:pt x="1119480" y="2821886"/>
                </a:lnTo>
                <a:lnTo>
                  <a:pt x="1118708" y="2819775"/>
                </a:lnTo>
                <a:lnTo>
                  <a:pt x="1115651" y="2815828"/>
                </a:lnTo>
                <a:lnTo>
                  <a:pt x="1112817" y="2811656"/>
                </a:lnTo>
                <a:lnTo>
                  <a:pt x="1109108" y="2807947"/>
                </a:lnTo>
                <a:lnTo>
                  <a:pt x="1105828" y="2804222"/>
                </a:lnTo>
                <a:lnTo>
                  <a:pt x="1102549" y="2800496"/>
                </a:lnTo>
                <a:lnTo>
                  <a:pt x="1099921" y="2796531"/>
                </a:lnTo>
                <a:lnTo>
                  <a:pt x="1099148" y="2794421"/>
                </a:lnTo>
                <a:lnTo>
                  <a:pt x="1098375" y="2792308"/>
                </a:lnTo>
                <a:lnTo>
                  <a:pt x="1097668" y="2788482"/>
                </a:lnTo>
                <a:lnTo>
                  <a:pt x="1096997" y="2783798"/>
                </a:lnTo>
                <a:lnTo>
                  <a:pt x="1096355" y="2772903"/>
                </a:lnTo>
                <a:close/>
                <a:moveTo>
                  <a:pt x="5991442" y="2356385"/>
                </a:moveTo>
                <a:lnTo>
                  <a:pt x="5994643" y="2356472"/>
                </a:lnTo>
                <a:lnTo>
                  <a:pt x="5997624" y="2356781"/>
                </a:lnTo>
                <a:lnTo>
                  <a:pt x="6000603" y="2357092"/>
                </a:lnTo>
                <a:lnTo>
                  <a:pt x="6003787" y="2357607"/>
                </a:lnTo>
                <a:lnTo>
                  <a:pt x="6006751" y="2358345"/>
                </a:lnTo>
                <a:lnTo>
                  <a:pt x="6012436" y="2360472"/>
                </a:lnTo>
                <a:lnTo>
                  <a:pt x="6018518" y="2363437"/>
                </a:lnTo>
                <a:lnTo>
                  <a:pt x="6024564" y="2367260"/>
                </a:lnTo>
                <a:lnTo>
                  <a:pt x="6029943" y="2371749"/>
                </a:lnTo>
                <a:lnTo>
                  <a:pt x="6035511" y="2376872"/>
                </a:lnTo>
                <a:lnTo>
                  <a:pt x="6037961" y="2379768"/>
                </a:lnTo>
                <a:lnTo>
                  <a:pt x="6040189" y="2382884"/>
                </a:lnTo>
                <a:lnTo>
                  <a:pt x="6042623" y="2386208"/>
                </a:lnTo>
                <a:lnTo>
                  <a:pt x="6043978" y="2389787"/>
                </a:lnTo>
                <a:lnTo>
                  <a:pt x="6045537" y="2393573"/>
                </a:lnTo>
                <a:lnTo>
                  <a:pt x="6046260" y="2395234"/>
                </a:lnTo>
                <a:lnTo>
                  <a:pt x="6046181" y="2395350"/>
                </a:lnTo>
                <a:lnTo>
                  <a:pt x="6042588" y="2402478"/>
                </a:lnTo>
                <a:lnTo>
                  <a:pt x="6036642" y="2400584"/>
                </a:lnTo>
                <a:lnTo>
                  <a:pt x="6030706" y="2398390"/>
                </a:lnTo>
                <a:lnTo>
                  <a:pt x="6026001" y="2395540"/>
                </a:lnTo>
                <a:lnTo>
                  <a:pt x="6021309" y="2392383"/>
                </a:lnTo>
                <a:lnTo>
                  <a:pt x="6017243" y="2388594"/>
                </a:lnTo>
                <a:lnTo>
                  <a:pt x="6013167" y="2385111"/>
                </a:lnTo>
                <a:lnTo>
                  <a:pt x="6005674" y="2376602"/>
                </a:lnTo>
                <a:lnTo>
                  <a:pt x="5997844" y="2369015"/>
                </a:lnTo>
                <a:lnTo>
                  <a:pt x="5993791" y="2364923"/>
                </a:lnTo>
                <a:lnTo>
                  <a:pt x="5989401" y="2361756"/>
                </a:lnTo>
                <a:lnTo>
                  <a:pt x="5984394" y="2358915"/>
                </a:lnTo>
                <a:lnTo>
                  <a:pt x="5982657" y="2358092"/>
                </a:lnTo>
                <a:lnTo>
                  <a:pt x="5985211" y="2357271"/>
                </a:lnTo>
                <a:lnTo>
                  <a:pt x="5988224" y="2356724"/>
                </a:lnTo>
                <a:close/>
                <a:moveTo>
                  <a:pt x="5935339" y="2337378"/>
                </a:moveTo>
                <a:lnTo>
                  <a:pt x="5935966" y="2338397"/>
                </a:lnTo>
                <a:lnTo>
                  <a:pt x="5936743" y="2341669"/>
                </a:lnTo>
                <a:lnTo>
                  <a:pt x="5937822" y="2344926"/>
                </a:lnTo>
                <a:lnTo>
                  <a:pt x="5937957" y="2349122"/>
                </a:lnTo>
                <a:lnTo>
                  <a:pt x="5937792" y="2353328"/>
                </a:lnTo>
                <a:lnTo>
                  <a:pt x="5936732" y="2357270"/>
                </a:lnTo>
                <a:lnTo>
                  <a:pt x="5935645" y="2361815"/>
                </a:lnTo>
                <a:lnTo>
                  <a:pt x="5934563" y="2366356"/>
                </a:lnTo>
                <a:lnTo>
                  <a:pt x="5932571" y="2370938"/>
                </a:lnTo>
                <a:lnTo>
                  <a:pt x="5930276" y="2375528"/>
                </a:lnTo>
                <a:lnTo>
                  <a:pt x="5927691" y="2379830"/>
                </a:lnTo>
                <a:lnTo>
                  <a:pt x="5926365" y="2381943"/>
                </a:lnTo>
                <a:lnTo>
                  <a:pt x="5924827" y="2380406"/>
                </a:lnTo>
                <a:lnTo>
                  <a:pt x="5920883" y="2375133"/>
                </a:lnTo>
                <a:lnTo>
                  <a:pt x="5919440" y="2372804"/>
                </a:lnTo>
                <a:lnTo>
                  <a:pt x="5917998" y="2370476"/>
                </a:lnTo>
                <a:lnTo>
                  <a:pt x="5917210" y="2367912"/>
                </a:lnTo>
                <a:lnTo>
                  <a:pt x="5916408" y="2365782"/>
                </a:lnTo>
                <a:lnTo>
                  <a:pt x="5915605" y="2363652"/>
                </a:lnTo>
                <a:lnTo>
                  <a:pt x="5915665" y="2361495"/>
                </a:lnTo>
                <a:lnTo>
                  <a:pt x="5915296" y="2359353"/>
                </a:lnTo>
                <a:lnTo>
                  <a:pt x="5915578" y="2356976"/>
                </a:lnTo>
                <a:lnTo>
                  <a:pt x="5916327" y="2353293"/>
                </a:lnTo>
                <a:lnTo>
                  <a:pt x="5918148" y="2349797"/>
                </a:lnTo>
                <a:lnTo>
                  <a:pt x="5920388" y="2346718"/>
                </a:lnTo>
                <a:lnTo>
                  <a:pt x="5923269" y="2343838"/>
                </a:lnTo>
                <a:lnTo>
                  <a:pt x="5926347" y="2341598"/>
                </a:lnTo>
                <a:lnTo>
                  <a:pt x="5929855" y="2339346"/>
                </a:lnTo>
                <a:lnTo>
                  <a:pt x="5933340" y="2337957"/>
                </a:lnTo>
                <a:close/>
                <a:moveTo>
                  <a:pt x="1611989" y="2303918"/>
                </a:moveTo>
                <a:lnTo>
                  <a:pt x="1614877" y="2303968"/>
                </a:lnTo>
                <a:lnTo>
                  <a:pt x="1617527" y="2304255"/>
                </a:lnTo>
                <a:lnTo>
                  <a:pt x="1620387" y="2304751"/>
                </a:lnTo>
                <a:lnTo>
                  <a:pt x="1622540" y="2305956"/>
                </a:lnTo>
                <a:lnTo>
                  <a:pt x="1624926" y="2306926"/>
                </a:lnTo>
                <a:lnTo>
                  <a:pt x="1626814" y="2308814"/>
                </a:lnTo>
                <a:lnTo>
                  <a:pt x="1628020" y="2310966"/>
                </a:lnTo>
                <a:lnTo>
                  <a:pt x="1629437" y="2313327"/>
                </a:lnTo>
                <a:lnTo>
                  <a:pt x="1630379" y="2316160"/>
                </a:lnTo>
                <a:lnTo>
                  <a:pt x="1630639" y="2319258"/>
                </a:lnTo>
                <a:lnTo>
                  <a:pt x="1630634" y="2323037"/>
                </a:lnTo>
                <a:lnTo>
                  <a:pt x="1628535" y="2324720"/>
                </a:lnTo>
                <a:lnTo>
                  <a:pt x="1626460" y="2325954"/>
                </a:lnTo>
                <a:lnTo>
                  <a:pt x="1623966" y="2326771"/>
                </a:lnTo>
                <a:lnTo>
                  <a:pt x="1622182" y="2326876"/>
                </a:lnTo>
                <a:lnTo>
                  <a:pt x="1619949" y="2327010"/>
                </a:lnTo>
                <a:lnTo>
                  <a:pt x="1617953" y="2326906"/>
                </a:lnTo>
                <a:lnTo>
                  <a:pt x="1615777" y="2326147"/>
                </a:lnTo>
                <a:lnTo>
                  <a:pt x="1613835" y="2325151"/>
                </a:lnTo>
                <a:lnTo>
                  <a:pt x="1609769" y="2322503"/>
                </a:lnTo>
                <a:lnTo>
                  <a:pt x="1605758" y="2318962"/>
                </a:lnTo>
                <a:lnTo>
                  <a:pt x="1602216" y="2314951"/>
                </a:lnTo>
                <a:lnTo>
                  <a:pt x="1597810" y="2310544"/>
                </a:lnTo>
                <a:lnTo>
                  <a:pt x="1600384" y="2308389"/>
                </a:lnTo>
                <a:lnTo>
                  <a:pt x="1603351" y="2307100"/>
                </a:lnTo>
                <a:lnTo>
                  <a:pt x="1606108" y="2305604"/>
                </a:lnTo>
                <a:lnTo>
                  <a:pt x="1609048" y="2304760"/>
                </a:lnTo>
                <a:close/>
                <a:moveTo>
                  <a:pt x="1674949" y="2190628"/>
                </a:moveTo>
                <a:lnTo>
                  <a:pt x="1553535" y="2312042"/>
                </a:lnTo>
                <a:lnTo>
                  <a:pt x="1556379" y="2314527"/>
                </a:lnTo>
                <a:lnTo>
                  <a:pt x="1559659" y="2318252"/>
                </a:lnTo>
                <a:lnTo>
                  <a:pt x="1562715" y="2322201"/>
                </a:lnTo>
                <a:lnTo>
                  <a:pt x="1565325" y="2326596"/>
                </a:lnTo>
                <a:lnTo>
                  <a:pt x="1568125" y="2331624"/>
                </a:lnTo>
                <a:lnTo>
                  <a:pt x="1566207" y="2336838"/>
                </a:lnTo>
                <a:lnTo>
                  <a:pt x="1563655" y="2341864"/>
                </a:lnTo>
                <a:lnTo>
                  <a:pt x="1560431" y="2347558"/>
                </a:lnTo>
                <a:lnTo>
                  <a:pt x="1557226" y="2352824"/>
                </a:lnTo>
                <a:lnTo>
                  <a:pt x="1550800" y="2362165"/>
                </a:lnTo>
                <a:lnTo>
                  <a:pt x="1553621" y="2361787"/>
                </a:lnTo>
                <a:lnTo>
                  <a:pt x="1562867" y="2360781"/>
                </a:lnTo>
                <a:lnTo>
                  <a:pt x="1571446" y="2360443"/>
                </a:lnTo>
                <a:lnTo>
                  <a:pt x="1575735" y="2360275"/>
                </a:lnTo>
                <a:lnTo>
                  <a:pt x="1579991" y="2360964"/>
                </a:lnTo>
                <a:lnTo>
                  <a:pt x="1584041" y="2361447"/>
                </a:lnTo>
                <a:lnTo>
                  <a:pt x="1588280" y="2362565"/>
                </a:lnTo>
                <a:lnTo>
                  <a:pt x="1592296" y="2363906"/>
                </a:lnTo>
                <a:lnTo>
                  <a:pt x="1596071" y="2365899"/>
                </a:lnTo>
                <a:lnTo>
                  <a:pt x="1597622" y="2366829"/>
                </a:lnTo>
                <a:lnTo>
                  <a:pt x="1598227" y="2366628"/>
                </a:lnTo>
                <a:lnTo>
                  <a:pt x="1609309" y="2362552"/>
                </a:lnTo>
                <a:lnTo>
                  <a:pt x="1614952" y="2360617"/>
                </a:lnTo>
                <a:lnTo>
                  <a:pt x="1620356" y="2359334"/>
                </a:lnTo>
                <a:lnTo>
                  <a:pt x="1626378" y="2358669"/>
                </a:lnTo>
                <a:lnTo>
                  <a:pt x="1632383" y="2358433"/>
                </a:lnTo>
                <a:lnTo>
                  <a:pt x="1638560" y="2359260"/>
                </a:lnTo>
                <a:lnTo>
                  <a:pt x="1641751" y="2359776"/>
                </a:lnTo>
                <a:lnTo>
                  <a:pt x="1645356" y="2360706"/>
                </a:lnTo>
                <a:lnTo>
                  <a:pt x="1651483" y="2362820"/>
                </a:lnTo>
                <a:lnTo>
                  <a:pt x="1657131" y="2366237"/>
                </a:lnTo>
                <a:lnTo>
                  <a:pt x="1662142" y="2369466"/>
                </a:lnTo>
                <a:lnTo>
                  <a:pt x="1666898" y="2373777"/>
                </a:lnTo>
                <a:lnTo>
                  <a:pt x="1671018" y="2377897"/>
                </a:lnTo>
                <a:lnTo>
                  <a:pt x="1675328" y="2382653"/>
                </a:lnTo>
                <a:lnTo>
                  <a:pt x="1678558" y="2387664"/>
                </a:lnTo>
                <a:lnTo>
                  <a:pt x="1682421" y="2392866"/>
                </a:lnTo>
                <a:lnTo>
                  <a:pt x="1689721" y="2403286"/>
                </a:lnTo>
                <a:lnTo>
                  <a:pt x="1693444" y="2408299"/>
                </a:lnTo>
                <a:lnTo>
                  <a:pt x="1697178" y="2408602"/>
                </a:lnTo>
                <a:lnTo>
                  <a:pt x="1708916" y="2409639"/>
                </a:lnTo>
                <a:lnTo>
                  <a:pt x="1721048" y="2411517"/>
                </a:lnTo>
                <a:lnTo>
                  <a:pt x="1733163" y="2413823"/>
                </a:lnTo>
                <a:lnTo>
                  <a:pt x="1759298" y="2419005"/>
                </a:lnTo>
                <a:lnTo>
                  <a:pt x="1772682" y="2421691"/>
                </a:lnTo>
                <a:lnTo>
                  <a:pt x="1786085" y="2423947"/>
                </a:lnTo>
                <a:lnTo>
                  <a:pt x="1799692" y="2426409"/>
                </a:lnTo>
                <a:lnTo>
                  <a:pt x="1812905" y="2428030"/>
                </a:lnTo>
                <a:lnTo>
                  <a:pt x="1826564" y="2429206"/>
                </a:lnTo>
                <a:lnTo>
                  <a:pt x="1832981" y="2429382"/>
                </a:lnTo>
                <a:lnTo>
                  <a:pt x="1839416" y="2429128"/>
                </a:lnTo>
                <a:lnTo>
                  <a:pt x="1846279" y="2428857"/>
                </a:lnTo>
                <a:lnTo>
                  <a:pt x="1852508" y="2428399"/>
                </a:lnTo>
                <a:lnTo>
                  <a:pt x="1858959" y="2427716"/>
                </a:lnTo>
                <a:lnTo>
                  <a:pt x="1865221" y="2426400"/>
                </a:lnTo>
                <a:lnTo>
                  <a:pt x="1871482" y="2425082"/>
                </a:lnTo>
                <a:lnTo>
                  <a:pt x="1877331" y="2423354"/>
                </a:lnTo>
                <a:lnTo>
                  <a:pt x="1883199" y="2421193"/>
                </a:lnTo>
                <a:lnTo>
                  <a:pt x="1888858" y="2418831"/>
                </a:lnTo>
                <a:lnTo>
                  <a:pt x="1891044" y="2401399"/>
                </a:lnTo>
                <a:lnTo>
                  <a:pt x="1892480" y="2392135"/>
                </a:lnTo>
                <a:lnTo>
                  <a:pt x="1893485" y="2382888"/>
                </a:lnTo>
                <a:lnTo>
                  <a:pt x="1894081" y="2373228"/>
                </a:lnTo>
                <a:lnTo>
                  <a:pt x="1894006" y="2364237"/>
                </a:lnTo>
                <a:lnTo>
                  <a:pt x="1894137" y="2355452"/>
                </a:lnTo>
                <a:lnTo>
                  <a:pt x="1893448" y="2351198"/>
                </a:lnTo>
                <a:lnTo>
                  <a:pt x="1892518" y="2347592"/>
                </a:lnTo>
                <a:lnTo>
                  <a:pt x="1891591" y="2343989"/>
                </a:lnTo>
                <a:lnTo>
                  <a:pt x="1890868" y="2340591"/>
                </a:lnTo>
                <a:lnTo>
                  <a:pt x="1889286" y="2337227"/>
                </a:lnTo>
                <a:lnTo>
                  <a:pt x="1887895" y="2334497"/>
                </a:lnTo>
                <a:lnTo>
                  <a:pt x="1885852" y="2332009"/>
                </a:lnTo>
                <a:lnTo>
                  <a:pt x="1883586" y="2329743"/>
                </a:lnTo>
                <a:lnTo>
                  <a:pt x="1881096" y="2327699"/>
                </a:lnTo>
                <a:lnTo>
                  <a:pt x="1878144" y="2326530"/>
                </a:lnTo>
                <a:lnTo>
                  <a:pt x="1874952" y="2326014"/>
                </a:lnTo>
                <a:lnTo>
                  <a:pt x="1871348" y="2325085"/>
                </a:lnTo>
                <a:lnTo>
                  <a:pt x="1867504" y="2324808"/>
                </a:lnTo>
                <a:lnTo>
                  <a:pt x="1862975" y="2325629"/>
                </a:lnTo>
                <a:lnTo>
                  <a:pt x="1858447" y="2326449"/>
                </a:lnTo>
                <a:lnTo>
                  <a:pt x="1853249" y="2327938"/>
                </a:lnTo>
                <a:lnTo>
                  <a:pt x="1850289" y="2329174"/>
                </a:lnTo>
                <a:lnTo>
                  <a:pt x="1851203" y="2329859"/>
                </a:lnTo>
                <a:lnTo>
                  <a:pt x="1857724" y="2334565"/>
                </a:lnTo>
                <a:lnTo>
                  <a:pt x="1863564" y="2339952"/>
                </a:lnTo>
                <a:lnTo>
                  <a:pt x="1868970" y="2345358"/>
                </a:lnTo>
                <a:lnTo>
                  <a:pt x="1873941" y="2350782"/>
                </a:lnTo>
                <a:lnTo>
                  <a:pt x="1877815" y="2356472"/>
                </a:lnTo>
                <a:lnTo>
                  <a:pt x="1879629" y="2359648"/>
                </a:lnTo>
                <a:lnTo>
                  <a:pt x="1881008" y="2362844"/>
                </a:lnTo>
                <a:lnTo>
                  <a:pt x="1882408" y="2365602"/>
                </a:lnTo>
                <a:lnTo>
                  <a:pt x="1882917" y="2368836"/>
                </a:lnTo>
                <a:lnTo>
                  <a:pt x="1883653" y="2371842"/>
                </a:lnTo>
                <a:lnTo>
                  <a:pt x="1883729" y="2375093"/>
                </a:lnTo>
                <a:lnTo>
                  <a:pt x="1883576" y="2378571"/>
                </a:lnTo>
                <a:lnTo>
                  <a:pt x="1883008" y="2381634"/>
                </a:lnTo>
                <a:lnTo>
                  <a:pt x="1882194" y="2385358"/>
                </a:lnTo>
                <a:lnTo>
                  <a:pt x="1880530" y="2388687"/>
                </a:lnTo>
                <a:lnTo>
                  <a:pt x="1878638" y="2392241"/>
                </a:lnTo>
                <a:lnTo>
                  <a:pt x="1876313" y="2395815"/>
                </a:lnTo>
                <a:lnTo>
                  <a:pt x="1873345" y="2399198"/>
                </a:lnTo>
                <a:lnTo>
                  <a:pt x="1870148" y="2402811"/>
                </a:lnTo>
                <a:lnTo>
                  <a:pt x="1863493" y="2401149"/>
                </a:lnTo>
                <a:lnTo>
                  <a:pt x="1856650" y="2398844"/>
                </a:lnTo>
                <a:lnTo>
                  <a:pt x="1849410" y="2395688"/>
                </a:lnTo>
                <a:lnTo>
                  <a:pt x="1842850" y="2391851"/>
                </a:lnTo>
                <a:lnTo>
                  <a:pt x="1836103" y="2387373"/>
                </a:lnTo>
                <a:lnTo>
                  <a:pt x="1830036" y="2382213"/>
                </a:lnTo>
                <a:lnTo>
                  <a:pt x="1824630" y="2376808"/>
                </a:lnTo>
                <a:lnTo>
                  <a:pt x="1821720" y="2373898"/>
                </a:lnTo>
                <a:lnTo>
                  <a:pt x="1819469" y="2370741"/>
                </a:lnTo>
                <a:lnTo>
                  <a:pt x="1817429" y="2367792"/>
                </a:lnTo>
                <a:lnTo>
                  <a:pt x="1815407" y="2364408"/>
                </a:lnTo>
                <a:lnTo>
                  <a:pt x="1813819" y="2361004"/>
                </a:lnTo>
                <a:lnTo>
                  <a:pt x="1812668" y="2357584"/>
                </a:lnTo>
                <a:lnTo>
                  <a:pt x="1811514" y="2354161"/>
                </a:lnTo>
                <a:lnTo>
                  <a:pt x="1811023" y="2350494"/>
                </a:lnTo>
                <a:lnTo>
                  <a:pt x="1810533" y="2346826"/>
                </a:lnTo>
                <a:lnTo>
                  <a:pt x="1810912" y="2343121"/>
                </a:lnTo>
                <a:lnTo>
                  <a:pt x="1811292" y="2339416"/>
                </a:lnTo>
                <a:lnTo>
                  <a:pt x="1811896" y="2335482"/>
                </a:lnTo>
                <a:lnTo>
                  <a:pt x="1813372" y="2331513"/>
                </a:lnTo>
                <a:lnTo>
                  <a:pt x="1815055" y="2327749"/>
                </a:lnTo>
                <a:lnTo>
                  <a:pt x="1817401" y="2323742"/>
                </a:lnTo>
                <a:lnTo>
                  <a:pt x="1820408" y="2319487"/>
                </a:lnTo>
                <a:lnTo>
                  <a:pt x="1821088" y="2318724"/>
                </a:lnTo>
                <a:lnTo>
                  <a:pt x="1813913" y="2315353"/>
                </a:lnTo>
                <a:lnTo>
                  <a:pt x="1805915" y="2311813"/>
                </a:lnTo>
                <a:lnTo>
                  <a:pt x="1805510" y="2311671"/>
                </a:lnTo>
                <a:lnTo>
                  <a:pt x="1805677" y="2311963"/>
                </a:lnTo>
                <a:lnTo>
                  <a:pt x="1806818" y="2315354"/>
                </a:lnTo>
                <a:lnTo>
                  <a:pt x="1808167" y="2318951"/>
                </a:lnTo>
                <a:lnTo>
                  <a:pt x="1808444" y="2322380"/>
                </a:lnTo>
                <a:lnTo>
                  <a:pt x="1806869" y="2323954"/>
                </a:lnTo>
                <a:lnTo>
                  <a:pt x="1805519" y="2325305"/>
                </a:lnTo>
                <a:lnTo>
                  <a:pt x="1802634" y="2327366"/>
                </a:lnTo>
                <a:lnTo>
                  <a:pt x="1799579" y="2328362"/>
                </a:lnTo>
                <a:lnTo>
                  <a:pt x="1796729" y="2329561"/>
                </a:lnTo>
                <a:lnTo>
                  <a:pt x="1793677" y="2330557"/>
                </a:lnTo>
                <a:lnTo>
                  <a:pt x="1791033" y="2331963"/>
                </a:lnTo>
                <a:lnTo>
                  <a:pt x="1787715" y="2334045"/>
                </a:lnTo>
                <a:lnTo>
                  <a:pt x="1786366" y="2335393"/>
                </a:lnTo>
                <a:lnTo>
                  <a:pt x="1784790" y="2336969"/>
                </a:lnTo>
                <a:lnTo>
                  <a:pt x="1780916" y="2332194"/>
                </a:lnTo>
                <a:lnTo>
                  <a:pt x="1779081" y="2329909"/>
                </a:lnTo>
                <a:lnTo>
                  <a:pt x="1777920" y="2326949"/>
                </a:lnTo>
                <a:lnTo>
                  <a:pt x="1776517" y="2324645"/>
                </a:lnTo>
                <a:lnTo>
                  <a:pt x="1775768" y="2322098"/>
                </a:lnTo>
                <a:lnTo>
                  <a:pt x="1775244" y="2319324"/>
                </a:lnTo>
                <a:lnTo>
                  <a:pt x="1775564" y="2316945"/>
                </a:lnTo>
                <a:lnTo>
                  <a:pt x="1775679" y="2314359"/>
                </a:lnTo>
                <a:lnTo>
                  <a:pt x="1776448" y="2311530"/>
                </a:lnTo>
                <a:lnTo>
                  <a:pt x="1777631" y="2309112"/>
                </a:lnTo>
                <a:lnTo>
                  <a:pt x="1779692" y="2306225"/>
                </a:lnTo>
                <a:lnTo>
                  <a:pt x="1781736" y="2303769"/>
                </a:lnTo>
                <a:lnTo>
                  <a:pt x="1782175" y="2303330"/>
                </a:lnTo>
                <a:lnTo>
                  <a:pt x="1781632" y="2303134"/>
                </a:lnTo>
                <a:lnTo>
                  <a:pt x="1773633" y="2299593"/>
                </a:lnTo>
                <a:lnTo>
                  <a:pt x="1765858" y="2295831"/>
                </a:lnTo>
                <a:lnTo>
                  <a:pt x="1758735" y="2291829"/>
                </a:lnTo>
                <a:lnTo>
                  <a:pt x="1751439" y="2286762"/>
                </a:lnTo>
                <a:lnTo>
                  <a:pt x="1748111" y="2284323"/>
                </a:lnTo>
                <a:lnTo>
                  <a:pt x="1745002" y="2281662"/>
                </a:lnTo>
                <a:lnTo>
                  <a:pt x="1741912" y="2278572"/>
                </a:lnTo>
                <a:lnTo>
                  <a:pt x="1738838" y="2275051"/>
                </a:lnTo>
                <a:lnTo>
                  <a:pt x="1736416" y="2271293"/>
                </a:lnTo>
                <a:lnTo>
                  <a:pt x="1733566" y="2267551"/>
                </a:lnTo>
                <a:lnTo>
                  <a:pt x="1731384" y="2263139"/>
                </a:lnTo>
                <a:lnTo>
                  <a:pt x="1728979" y="2258951"/>
                </a:lnTo>
                <a:lnTo>
                  <a:pt x="1728411" y="2257046"/>
                </a:lnTo>
                <a:lnTo>
                  <a:pt x="1727656" y="2254506"/>
                </a:lnTo>
                <a:lnTo>
                  <a:pt x="1727189" y="2251253"/>
                </a:lnTo>
                <a:lnTo>
                  <a:pt x="1722152" y="2248471"/>
                </a:lnTo>
                <a:lnTo>
                  <a:pt x="1714617" y="2244056"/>
                </a:lnTo>
                <a:lnTo>
                  <a:pt x="1707527" y="2239198"/>
                </a:lnTo>
                <a:lnTo>
                  <a:pt x="1701090" y="2234096"/>
                </a:lnTo>
                <a:lnTo>
                  <a:pt x="1698806" y="2232258"/>
                </a:lnTo>
                <a:lnTo>
                  <a:pt x="1697381" y="2230388"/>
                </a:lnTo>
                <a:lnTo>
                  <a:pt x="1695956" y="2228518"/>
                </a:lnTo>
                <a:lnTo>
                  <a:pt x="1694959" y="2226630"/>
                </a:lnTo>
                <a:lnTo>
                  <a:pt x="1693412" y="2222407"/>
                </a:lnTo>
                <a:lnTo>
                  <a:pt x="1692929" y="2218357"/>
                </a:lnTo>
                <a:lnTo>
                  <a:pt x="1692446" y="2214307"/>
                </a:lnTo>
                <a:lnTo>
                  <a:pt x="1691758" y="2210053"/>
                </a:lnTo>
                <a:lnTo>
                  <a:pt x="1690623" y="2206242"/>
                </a:lnTo>
                <a:lnTo>
                  <a:pt x="1689625" y="2204354"/>
                </a:lnTo>
                <a:lnTo>
                  <a:pt x="1688200" y="2202482"/>
                </a:lnTo>
                <a:lnTo>
                  <a:pt x="1685539" y="2199376"/>
                </a:lnTo>
                <a:lnTo>
                  <a:pt x="1682655" y="2196492"/>
                </a:lnTo>
                <a:lnTo>
                  <a:pt x="1679547" y="2193829"/>
                </a:lnTo>
                <a:lnTo>
                  <a:pt x="1676218" y="2191390"/>
                </a:lnTo>
                <a:close/>
                <a:moveTo>
                  <a:pt x="5831516" y="2142818"/>
                </a:moveTo>
                <a:lnTo>
                  <a:pt x="5835430" y="2142967"/>
                </a:lnTo>
                <a:lnTo>
                  <a:pt x="5839018" y="2143733"/>
                </a:lnTo>
                <a:lnTo>
                  <a:pt x="5842293" y="2144813"/>
                </a:lnTo>
                <a:lnTo>
                  <a:pt x="5845231" y="2146819"/>
                </a:lnTo>
                <a:lnTo>
                  <a:pt x="5847539" y="2149455"/>
                </a:lnTo>
                <a:lnTo>
                  <a:pt x="5849231" y="2152415"/>
                </a:lnTo>
                <a:lnTo>
                  <a:pt x="5850574" y="2156602"/>
                </a:lnTo>
                <a:lnTo>
                  <a:pt x="5851300" y="2161114"/>
                </a:lnTo>
                <a:lnTo>
                  <a:pt x="5851980" y="2166841"/>
                </a:lnTo>
                <a:lnTo>
                  <a:pt x="5851125" y="2173234"/>
                </a:lnTo>
                <a:lnTo>
                  <a:pt x="5850234" y="2180536"/>
                </a:lnTo>
                <a:lnTo>
                  <a:pt x="5848702" y="2188772"/>
                </a:lnTo>
                <a:lnTo>
                  <a:pt x="5848896" y="2191491"/>
                </a:lnTo>
                <a:lnTo>
                  <a:pt x="5849429" y="2193285"/>
                </a:lnTo>
                <a:lnTo>
                  <a:pt x="5849996" y="2194171"/>
                </a:lnTo>
                <a:lnTo>
                  <a:pt x="5851194" y="2194428"/>
                </a:lnTo>
                <a:lnTo>
                  <a:pt x="5852100" y="2194392"/>
                </a:lnTo>
                <a:lnTo>
                  <a:pt x="5853635" y="2193726"/>
                </a:lnTo>
                <a:lnTo>
                  <a:pt x="5856437" y="2191496"/>
                </a:lnTo>
                <a:lnTo>
                  <a:pt x="5860157" y="2188927"/>
                </a:lnTo>
                <a:lnTo>
                  <a:pt x="5862306" y="2187933"/>
                </a:lnTo>
                <a:lnTo>
                  <a:pt x="5864469" y="2186636"/>
                </a:lnTo>
                <a:lnTo>
                  <a:pt x="5866897" y="2186238"/>
                </a:lnTo>
                <a:lnTo>
                  <a:pt x="5869314" y="2186143"/>
                </a:lnTo>
                <a:lnTo>
                  <a:pt x="5872009" y="2186643"/>
                </a:lnTo>
                <a:lnTo>
                  <a:pt x="5874680" y="2187747"/>
                </a:lnTo>
                <a:lnTo>
                  <a:pt x="5873650" y="2213830"/>
                </a:lnTo>
                <a:lnTo>
                  <a:pt x="5869979" y="2215184"/>
                </a:lnTo>
                <a:lnTo>
                  <a:pt x="5866932" y="2215914"/>
                </a:lnTo>
                <a:lnTo>
                  <a:pt x="5864214" y="2216021"/>
                </a:lnTo>
                <a:lnTo>
                  <a:pt x="5862415" y="2215787"/>
                </a:lnTo>
                <a:lnTo>
                  <a:pt x="5860614" y="2215555"/>
                </a:lnTo>
                <a:lnTo>
                  <a:pt x="5858849" y="2214414"/>
                </a:lnTo>
                <a:lnTo>
                  <a:pt x="5857991" y="2213236"/>
                </a:lnTo>
                <a:lnTo>
                  <a:pt x="5856843" y="2211768"/>
                </a:lnTo>
                <a:lnTo>
                  <a:pt x="5855149" y="2208808"/>
                </a:lnTo>
                <a:lnTo>
                  <a:pt x="5853444" y="2206148"/>
                </a:lnTo>
                <a:lnTo>
                  <a:pt x="5852296" y="2204680"/>
                </a:lnTo>
                <a:lnTo>
                  <a:pt x="5851137" y="2203513"/>
                </a:lnTo>
                <a:lnTo>
                  <a:pt x="5849672" y="2202360"/>
                </a:lnTo>
                <a:lnTo>
                  <a:pt x="5848188" y="2201816"/>
                </a:lnTo>
                <a:lnTo>
                  <a:pt x="5844697" y="2206191"/>
                </a:lnTo>
                <a:lnTo>
                  <a:pt x="5841545" y="2209646"/>
                </a:lnTo>
                <a:lnTo>
                  <a:pt x="5838707" y="2212785"/>
                </a:lnTo>
                <a:lnTo>
                  <a:pt x="5835591" y="2215332"/>
                </a:lnTo>
                <a:lnTo>
                  <a:pt x="5832776" y="2217867"/>
                </a:lnTo>
                <a:lnTo>
                  <a:pt x="5829382" y="2219817"/>
                </a:lnTo>
                <a:lnTo>
                  <a:pt x="5826628" y="2220833"/>
                </a:lnTo>
                <a:lnTo>
                  <a:pt x="5823558" y="2222166"/>
                </a:lnTo>
                <a:lnTo>
                  <a:pt x="5820514" y="2222892"/>
                </a:lnTo>
                <a:lnTo>
                  <a:pt x="5817783" y="2223303"/>
                </a:lnTo>
                <a:lnTo>
                  <a:pt x="5814752" y="2223724"/>
                </a:lnTo>
                <a:lnTo>
                  <a:pt x="5811440" y="2223553"/>
                </a:lnTo>
                <a:lnTo>
                  <a:pt x="5805424" y="2223184"/>
                </a:lnTo>
                <a:lnTo>
                  <a:pt x="5798849" y="2221626"/>
                </a:lnTo>
                <a:lnTo>
                  <a:pt x="5785111" y="2218230"/>
                </a:lnTo>
                <a:lnTo>
                  <a:pt x="5777655" y="2216102"/>
                </a:lnTo>
                <a:lnTo>
                  <a:pt x="5769281" y="2214313"/>
                </a:lnTo>
                <a:lnTo>
                  <a:pt x="5760896" y="2212827"/>
                </a:lnTo>
                <a:lnTo>
                  <a:pt x="5751591" y="2211681"/>
                </a:lnTo>
                <a:lnTo>
                  <a:pt x="5746467" y="2211580"/>
                </a:lnTo>
                <a:lnTo>
                  <a:pt x="5741635" y="2211771"/>
                </a:lnTo>
                <a:lnTo>
                  <a:pt x="5736185" y="2212289"/>
                </a:lnTo>
                <a:lnTo>
                  <a:pt x="5730726" y="2213109"/>
                </a:lnTo>
                <a:lnTo>
                  <a:pt x="5729286" y="2211349"/>
                </a:lnTo>
                <a:lnTo>
                  <a:pt x="5728174" y="2208971"/>
                </a:lnTo>
                <a:lnTo>
                  <a:pt x="5726758" y="2206606"/>
                </a:lnTo>
                <a:lnTo>
                  <a:pt x="5725973" y="2203608"/>
                </a:lnTo>
                <a:lnTo>
                  <a:pt x="5725488" y="2200598"/>
                </a:lnTo>
                <a:lnTo>
                  <a:pt x="5724713" y="2197298"/>
                </a:lnTo>
                <a:lnTo>
                  <a:pt x="5724544" y="2193973"/>
                </a:lnTo>
                <a:lnTo>
                  <a:pt x="5724675" y="2190638"/>
                </a:lnTo>
                <a:lnTo>
                  <a:pt x="5724818" y="2186998"/>
                </a:lnTo>
                <a:lnTo>
                  <a:pt x="5725251" y="2183651"/>
                </a:lnTo>
                <a:lnTo>
                  <a:pt x="5726302" y="2179974"/>
                </a:lnTo>
                <a:lnTo>
                  <a:pt x="5727025" y="2176919"/>
                </a:lnTo>
                <a:lnTo>
                  <a:pt x="5728039" y="2174154"/>
                </a:lnTo>
                <a:lnTo>
                  <a:pt x="5729645" y="2171668"/>
                </a:lnTo>
                <a:lnTo>
                  <a:pt x="5730948" y="2169194"/>
                </a:lnTo>
                <a:lnTo>
                  <a:pt x="5732520" y="2167618"/>
                </a:lnTo>
                <a:lnTo>
                  <a:pt x="5736119" y="2168084"/>
                </a:lnTo>
                <a:lnTo>
                  <a:pt x="5740348" y="2167917"/>
                </a:lnTo>
                <a:lnTo>
                  <a:pt x="5744590" y="2167445"/>
                </a:lnTo>
                <a:lnTo>
                  <a:pt x="5749435" y="2166950"/>
                </a:lnTo>
                <a:lnTo>
                  <a:pt x="5754315" y="2165548"/>
                </a:lnTo>
                <a:lnTo>
                  <a:pt x="5758883" y="2164457"/>
                </a:lnTo>
                <a:lnTo>
                  <a:pt x="5769574" y="2161008"/>
                </a:lnTo>
                <a:lnTo>
                  <a:pt x="5791611" y="2152870"/>
                </a:lnTo>
                <a:lnTo>
                  <a:pt x="5802628" y="2148802"/>
                </a:lnTo>
                <a:lnTo>
                  <a:pt x="5813006" y="2145670"/>
                </a:lnTo>
                <a:lnTo>
                  <a:pt x="5817874" y="2144567"/>
                </a:lnTo>
                <a:lnTo>
                  <a:pt x="5822743" y="2143467"/>
                </a:lnTo>
                <a:lnTo>
                  <a:pt x="5826984" y="2142998"/>
                </a:lnTo>
                <a:close/>
                <a:moveTo>
                  <a:pt x="6111226" y="2127909"/>
                </a:moveTo>
                <a:lnTo>
                  <a:pt x="6111224" y="2127971"/>
                </a:lnTo>
                <a:lnTo>
                  <a:pt x="6111369" y="2131914"/>
                </a:lnTo>
                <a:lnTo>
                  <a:pt x="6112155" y="2134919"/>
                </a:lnTo>
                <a:lnTo>
                  <a:pt x="6112951" y="2137622"/>
                </a:lnTo>
                <a:lnTo>
                  <a:pt x="6115714" y="2143889"/>
                </a:lnTo>
                <a:lnTo>
                  <a:pt x="6119104" y="2149527"/>
                </a:lnTo>
                <a:lnTo>
                  <a:pt x="6122483" y="2155466"/>
                </a:lnTo>
                <a:lnTo>
                  <a:pt x="6125875" y="2161104"/>
                </a:lnTo>
                <a:lnTo>
                  <a:pt x="6127756" y="2166799"/>
                </a:lnTo>
                <a:lnTo>
                  <a:pt x="6128867" y="2169184"/>
                </a:lnTo>
                <a:lnTo>
                  <a:pt x="6129362" y="2171898"/>
                </a:lnTo>
                <a:lnTo>
                  <a:pt x="6129568" y="2174316"/>
                </a:lnTo>
                <a:lnTo>
                  <a:pt x="6129170" y="2176764"/>
                </a:lnTo>
                <a:lnTo>
                  <a:pt x="6129194" y="2176155"/>
                </a:lnTo>
                <a:lnTo>
                  <a:pt x="6128917" y="2175560"/>
                </a:lnTo>
                <a:lnTo>
                  <a:pt x="6128591" y="2176179"/>
                </a:lnTo>
                <a:lnTo>
                  <a:pt x="6127976" y="2176507"/>
                </a:lnTo>
                <a:lnTo>
                  <a:pt x="6126106" y="2178097"/>
                </a:lnTo>
                <a:lnTo>
                  <a:pt x="6123563" y="2181539"/>
                </a:lnTo>
                <a:lnTo>
                  <a:pt x="6116603" y="2190013"/>
                </a:lnTo>
                <a:lnTo>
                  <a:pt x="6108656" y="2200653"/>
                </a:lnTo>
                <a:lnTo>
                  <a:pt x="6100698" y="2211595"/>
                </a:lnTo>
                <a:lnTo>
                  <a:pt x="6093983" y="2221577"/>
                </a:lnTo>
                <a:lnTo>
                  <a:pt x="6089195" y="2228448"/>
                </a:lnTo>
                <a:lnTo>
                  <a:pt x="6088232" y="2230005"/>
                </a:lnTo>
                <a:lnTo>
                  <a:pt x="6088195" y="2230916"/>
                </a:lnTo>
                <a:lnTo>
                  <a:pt x="6086047" y="2231913"/>
                </a:lnTo>
                <a:lnTo>
                  <a:pt x="6083612" y="2232617"/>
                </a:lnTo>
                <a:lnTo>
                  <a:pt x="6080886" y="2233028"/>
                </a:lnTo>
                <a:lnTo>
                  <a:pt x="6078474" y="2233122"/>
                </a:lnTo>
                <a:lnTo>
                  <a:pt x="6072456" y="2233058"/>
                </a:lnTo>
                <a:lnTo>
                  <a:pt x="6067049" y="2232662"/>
                </a:lnTo>
                <a:lnTo>
                  <a:pt x="6061936" y="2232560"/>
                </a:lnTo>
                <a:lnTo>
                  <a:pt x="6059223" y="2232667"/>
                </a:lnTo>
                <a:lnTo>
                  <a:pt x="6056799" y="2233066"/>
                </a:lnTo>
                <a:lnTo>
                  <a:pt x="6054664" y="2233759"/>
                </a:lnTo>
                <a:lnTo>
                  <a:pt x="6052505" y="2235058"/>
                </a:lnTo>
                <a:lnTo>
                  <a:pt x="6051981" y="2235505"/>
                </a:lnTo>
                <a:lnTo>
                  <a:pt x="6047880" y="2231001"/>
                </a:lnTo>
                <a:lnTo>
                  <a:pt x="6046366" y="2231274"/>
                </a:lnTo>
                <a:lnTo>
                  <a:pt x="6044423" y="2231563"/>
                </a:lnTo>
                <a:lnTo>
                  <a:pt x="6042877" y="2232695"/>
                </a:lnTo>
                <a:lnTo>
                  <a:pt x="6040678" y="2234067"/>
                </a:lnTo>
                <a:lnTo>
                  <a:pt x="6035832" y="2237258"/>
                </a:lnTo>
                <a:lnTo>
                  <a:pt x="6033410" y="2238853"/>
                </a:lnTo>
                <a:lnTo>
                  <a:pt x="6030986" y="2240449"/>
                </a:lnTo>
                <a:lnTo>
                  <a:pt x="6028166" y="2241201"/>
                </a:lnTo>
                <a:lnTo>
                  <a:pt x="6025346" y="2241953"/>
                </a:lnTo>
                <a:lnTo>
                  <a:pt x="6022336" y="2242066"/>
                </a:lnTo>
                <a:lnTo>
                  <a:pt x="6018945" y="2240909"/>
                </a:lnTo>
                <a:lnTo>
                  <a:pt x="6015999" y="2239303"/>
                </a:lnTo>
                <a:lnTo>
                  <a:pt x="6012881" y="2236631"/>
                </a:lnTo>
                <a:lnTo>
                  <a:pt x="6009588" y="2232891"/>
                </a:lnTo>
                <a:lnTo>
                  <a:pt x="6006122" y="2228085"/>
                </a:lnTo>
                <a:lnTo>
                  <a:pt x="6010711" y="2225978"/>
                </a:lnTo>
                <a:lnTo>
                  <a:pt x="6014664" y="2223680"/>
                </a:lnTo>
                <a:lnTo>
                  <a:pt x="6018360" y="2222464"/>
                </a:lnTo>
                <a:lnTo>
                  <a:pt x="6022279" y="2221027"/>
                </a:lnTo>
                <a:lnTo>
                  <a:pt x="6028574" y="2219283"/>
                </a:lnTo>
                <a:lnTo>
                  <a:pt x="6034007" y="2217573"/>
                </a:lnTo>
                <a:lnTo>
                  <a:pt x="6036413" y="2216406"/>
                </a:lnTo>
                <a:lnTo>
                  <a:pt x="6039027" y="2215448"/>
                </a:lnTo>
                <a:lnTo>
                  <a:pt x="6041450" y="2213852"/>
                </a:lnTo>
                <a:lnTo>
                  <a:pt x="6043665" y="2212051"/>
                </a:lnTo>
                <a:lnTo>
                  <a:pt x="6046122" y="2209596"/>
                </a:lnTo>
                <a:lnTo>
                  <a:pt x="6048609" y="2206280"/>
                </a:lnTo>
                <a:lnTo>
                  <a:pt x="6051099" y="2202963"/>
                </a:lnTo>
                <a:lnTo>
                  <a:pt x="6053412" y="2198581"/>
                </a:lnTo>
                <a:lnTo>
                  <a:pt x="6054784" y="2196381"/>
                </a:lnTo>
                <a:lnTo>
                  <a:pt x="6055519" y="2193991"/>
                </a:lnTo>
                <a:lnTo>
                  <a:pt x="6057007" y="2188782"/>
                </a:lnTo>
                <a:lnTo>
                  <a:pt x="6058288" y="2183365"/>
                </a:lnTo>
                <a:lnTo>
                  <a:pt x="6059121" y="2178395"/>
                </a:lnTo>
                <a:lnTo>
                  <a:pt x="6060178" y="2173202"/>
                </a:lnTo>
                <a:lnTo>
                  <a:pt x="6061219" y="2168437"/>
                </a:lnTo>
                <a:lnTo>
                  <a:pt x="6062674" y="2164088"/>
                </a:lnTo>
                <a:lnTo>
                  <a:pt x="6063393" y="2162127"/>
                </a:lnTo>
                <a:lnTo>
                  <a:pt x="6064079" y="2161028"/>
                </a:lnTo>
                <a:lnTo>
                  <a:pt x="6065196" y="2159911"/>
                </a:lnTo>
                <a:lnTo>
                  <a:pt x="6066295" y="2159225"/>
                </a:lnTo>
                <a:lnTo>
                  <a:pt x="6067808" y="2158953"/>
                </a:lnTo>
                <a:lnTo>
                  <a:pt x="6068891" y="2158697"/>
                </a:lnTo>
                <a:lnTo>
                  <a:pt x="6071473" y="2158597"/>
                </a:lnTo>
                <a:lnTo>
                  <a:pt x="6074244" y="2159136"/>
                </a:lnTo>
                <a:lnTo>
                  <a:pt x="6079339" y="2160659"/>
                </a:lnTo>
                <a:lnTo>
                  <a:pt x="6081265" y="2160800"/>
                </a:lnTo>
                <a:lnTo>
                  <a:pt x="6081918" y="2160562"/>
                </a:lnTo>
                <a:lnTo>
                  <a:pt x="6082778" y="2160528"/>
                </a:lnTo>
                <a:lnTo>
                  <a:pt x="6086094" y="2158040"/>
                </a:lnTo>
                <a:lnTo>
                  <a:pt x="6089427" y="2155122"/>
                </a:lnTo>
                <a:lnTo>
                  <a:pt x="6092535" y="2152426"/>
                </a:lnTo>
                <a:lnTo>
                  <a:pt x="6095437" y="2149524"/>
                </a:lnTo>
                <a:lnTo>
                  <a:pt x="6100828" y="2143306"/>
                </a:lnTo>
                <a:lnTo>
                  <a:pt x="6105599" y="2136468"/>
                </a:lnTo>
                <a:lnTo>
                  <a:pt x="6110145" y="2129853"/>
                </a:lnTo>
                <a:close/>
                <a:moveTo>
                  <a:pt x="712343" y="2116226"/>
                </a:moveTo>
                <a:lnTo>
                  <a:pt x="711837" y="2118777"/>
                </a:lnTo>
                <a:lnTo>
                  <a:pt x="709197" y="2132129"/>
                </a:lnTo>
                <a:lnTo>
                  <a:pt x="707876" y="2138805"/>
                </a:lnTo>
                <a:lnTo>
                  <a:pt x="706983" y="2145466"/>
                </a:lnTo>
                <a:lnTo>
                  <a:pt x="706090" y="2152127"/>
                </a:lnTo>
                <a:lnTo>
                  <a:pt x="706053" y="2158755"/>
                </a:lnTo>
                <a:lnTo>
                  <a:pt x="706145" y="2161958"/>
                </a:lnTo>
                <a:lnTo>
                  <a:pt x="706822" y="2164655"/>
                </a:lnTo>
                <a:lnTo>
                  <a:pt x="706675" y="2164535"/>
                </a:lnTo>
                <a:lnTo>
                  <a:pt x="703463" y="2161330"/>
                </a:lnTo>
                <a:lnTo>
                  <a:pt x="701175" y="2157786"/>
                </a:lnTo>
                <a:lnTo>
                  <a:pt x="699507" y="2153917"/>
                </a:lnTo>
                <a:lnTo>
                  <a:pt x="698459" y="2149718"/>
                </a:lnTo>
                <a:lnTo>
                  <a:pt x="698334" y="2145183"/>
                </a:lnTo>
                <a:lnTo>
                  <a:pt x="698829" y="2140319"/>
                </a:lnTo>
                <a:lnTo>
                  <a:pt x="700542" y="2135404"/>
                </a:lnTo>
                <a:lnTo>
                  <a:pt x="702885" y="2129862"/>
                </a:lnTo>
                <a:lnTo>
                  <a:pt x="706456" y="2123968"/>
                </a:lnTo>
                <a:lnTo>
                  <a:pt x="710950" y="2117735"/>
                </a:lnTo>
                <a:lnTo>
                  <a:pt x="711594" y="2116798"/>
                </a:lnTo>
                <a:close/>
                <a:moveTo>
                  <a:pt x="6121033" y="2109633"/>
                </a:moveTo>
                <a:lnTo>
                  <a:pt x="6121232" y="2110873"/>
                </a:lnTo>
                <a:lnTo>
                  <a:pt x="6120882" y="2112102"/>
                </a:lnTo>
                <a:lnTo>
                  <a:pt x="6119616" y="2113670"/>
                </a:lnTo>
                <a:lnTo>
                  <a:pt x="6118675" y="2114619"/>
                </a:lnTo>
                <a:lnTo>
                  <a:pt x="6118149" y="2115094"/>
                </a:lnTo>
                <a:close/>
                <a:moveTo>
                  <a:pt x="5706817" y="2073549"/>
                </a:moveTo>
                <a:lnTo>
                  <a:pt x="5709844" y="2073733"/>
                </a:lnTo>
                <a:lnTo>
                  <a:pt x="5713471" y="2074197"/>
                </a:lnTo>
                <a:lnTo>
                  <a:pt x="5716783" y="2074973"/>
                </a:lnTo>
                <a:lnTo>
                  <a:pt x="5720994" y="2076018"/>
                </a:lnTo>
                <a:lnTo>
                  <a:pt x="5721893" y="2076286"/>
                </a:lnTo>
                <a:lnTo>
                  <a:pt x="5722478" y="2076867"/>
                </a:lnTo>
                <a:lnTo>
                  <a:pt x="5723636" y="2078337"/>
                </a:lnTo>
                <a:lnTo>
                  <a:pt x="5724160" y="2080437"/>
                </a:lnTo>
                <a:lnTo>
                  <a:pt x="5724673" y="2082839"/>
                </a:lnTo>
                <a:lnTo>
                  <a:pt x="5724762" y="2088287"/>
                </a:lnTo>
                <a:lnTo>
                  <a:pt x="5724850" y="2093734"/>
                </a:lnTo>
                <a:lnTo>
                  <a:pt x="5725644" y="2096729"/>
                </a:lnTo>
                <a:lnTo>
                  <a:pt x="5726472" y="2098816"/>
                </a:lnTo>
                <a:lnTo>
                  <a:pt x="5727909" y="2100879"/>
                </a:lnTo>
                <a:lnTo>
                  <a:pt x="5728787" y="2101755"/>
                </a:lnTo>
                <a:lnTo>
                  <a:pt x="5729675" y="2102324"/>
                </a:lnTo>
                <a:lnTo>
                  <a:pt x="5731172" y="2102870"/>
                </a:lnTo>
                <a:lnTo>
                  <a:pt x="5732682" y="2103115"/>
                </a:lnTo>
                <a:lnTo>
                  <a:pt x="5736015" y="2103283"/>
                </a:lnTo>
                <a:lnTo>
                  <a:pt x="5740602" y="2102498"/>
                </a:lnTo>
                <a:lnTo>
                  <a:pt x="5746127" y="2101069"/>
                </a:lnTo>
                <a:lnTo>
                  <a:pt x="5747176" y="2105268"/>
                </a:lnTo>
                <a:lnTo>
                  <a:pt x="5747932" y="2109175"/>
                </a:lnTo>
                <a:lnTo>
                  <a:pt x="5747801" y="2112509"/>
                </a:lnTo>
                <a:lnTo>
                  <a:pt x="5746734" y="2116488"/>
                </a:lnTo>
                <a:lnTo>
                  <a:pt x="5745396" y="2119569"/>
                </a:lnTo>
                <a:lnTo>
                  <a:pt x="5743440" y="2122975"/>
                </a:lnTo>
                <a:lnTo>
                  <a:pt x="5741178" y="2126398"/>
                </a:lnTo>
                <a:lnTo>
                  <a:pt x="5738626" y="2129526"/>
                </a:lnTo>
                <a:lnTo>
                  <a:pt x="5732897" y="2136114"/>
                </a:lnTo>
                <a:lnTo>
                  <a:pt x="5726842" y="2143316"/>
                </a:lnTo>
                <a:lnTo>
                  <a:pt x="5724240" y="2147656"/>
                </a:lnTo>
                <a:lnTo>
                  <a:pt x="5721665" y="2151392"/>
                </a:lnTo>
                <a:lnTo>
                  <a:pt x="5719354" y="2156024"/>
                </a:lnTo>
                <a:lnTo>
                  <a:pt x="5717643" y="2160938"/>
                </a:lnTo>
                <a:lnTo>
                  <a:pt x="5715908" y="2166457"/>
                </a:lnTo>
                <a:lnTo>
                  <a:pt x="5715096" y="2171636"/>
                </a:lnTo>
                <a:lnTo>
                  <a:pt x="5714903" y="2176488"/>
                </a:lnTo>
                <a:lnTo>
                  <a:pt x="5714713" y="2181342"/>
                </a:lnTo>
                <a:lnTo>
                  <a:pt x="5714951" y="2190719"/>
                </a:lnTo>
                <a:lnTo>
                  <a:pt x="5715223" y="2199186"/>
                </a:lnTo>
                <a:lnTo>
                  <a:pt x="5715358" y="2203421"/>
                </a:lnTo>
                <a:lnTo>
                  <a:pt x="5715203" y="2207364"/>
                </a:lnTo>
                <a:lnTo>
                  <a:pt x="5714428" y="2211633"/>
                </a:lnTo>
                <a:lnTo>
                  <a:pt x="5713348" y="2215915"/>
                </a:lnTo>
                <a:lnTo>
                  <a:pt x="5711670" y="2219918"/>
                </a:lnTo>
                <a:lnTo>
                  <a:pt x="5709070" y="2224261"/>
                </a:lnTo>
                <a:lnTo>
                  <a:pt x="5705862" y="2228626"/>
                </a:lnTo>
                <a:lnTo>
                  <a:pt x="5701433" y="2233039"/>
                </a:lnTo>
                <a:lnTo>
                  <a:pt x="5701762" y="2232423"/>
                </a:lnTo>
                <a:lnTo>
                  <a:pt x="5699925" y="2232797"/>
                </a:lnTo>
                <a:lnTo>
                  <a:pt x="5695923" y="2234166"/>
                </a:lnTo>
                <a:lnTo>
                  <a:pt x="5693694" y="2235222"/>
                </a:lnTo>
                <a:lnTo>
                  <a:pt x="5693516" y="2233878"/>
                </a:lnTo>
                <a:lnTo>
                  <a:pt x="5692887" y="2227908"/>
                </a:lnTo>
                <a:lnTo>
                  <a:pt x="5691795" y="2222813"/>
                </a:lnTo>
                <a:lnTo>
                  <a:pt x="5690703" y="2217719"/>
                </a:lnTo>
                <a:lnTo>
                  <a:pt x="5689185" y="2212640"/>
                </a:lnTo>
                <a:lnTo>
                  <a:pt x="5686790" y="2208023"/>
                </a:lnTo>
                <a:lnTo>
                  <a:pt x="5684175" y="2203627"/>
                </a:lnTo>
                <a:lnTo>
                  <a:pt x="5680497" y="2199058"/>
                </a:lnTo>
                <a:lnTo>
                  <a:pt x="5676150" y="2195156"/>
                </a:lnTo>
                <a:lnTo>
                  <a:pt x="5673913" y="2192031"/>
                </a:lnTo>
                <a:lnTo>
                  <a:pt x="5671868" y="2189543"/>
                </a:lnTo>
                <a:lnTo>
                  <a:pt x="5671108" y="2187002"/>
                </a:lnTo>
                <a:lnTo>
                  <a:pt x="5670538" y="2185096"/>
                </a:lnTo>
                <a:lnTo>
                  <a:pt x="5670826" y="2183160"/>
                </a:lnTo>
                <a:lnTo>
                  <a:pt x="5671112" y="2181223"/>
                </a:lnTo>
                <a:lnTo>
                  <a:pt x="5672035" y="2179476"/>
                </a:lnTo>
                <a:lnTo>
                  <a:pt x="5673162" y="2177936"/>
                </a:lnTo>
                <a:lnTo>
                  <a:pt x="5675626" y="2175061"/>
                </a:lnTo>
                <a:lnTo>
                  <a:pt x="5678756" y="2171518"/>
                </a:lnTo>
                <a:lnTo>
                  <a:pt x="5679902" y="2169548"/>
                </a:lnTo>
                <a:lnTo>
                  <a:pt x="5681045" y="2167577"/>
                </a:lnTo>
                <a:lnTo>
                  <a:pt x="5681779" y="2165196"/>
                </a:lnTo>
                <a:lnTo>
                  <a:pt x="5681875" y="2162625"/>
                </a:lnTo>
                <a:lnTo>
                  <a:pt x="5682467" y="2158322"/>
                </a:lnTo>
                <a:lnTo>
                  <a:pt x="5682200" y="2154051"/>
                </a:lnTo>
                <a:lnTo>
                  <a:pt x="5681505" y="2149797"/>
                </a:lnTo>
                <a:lnTo>
                  <a:pt x="5680811" y="2145544"/>
                </a:lnTo>
                <a:lnTo>
                  <a:pt x="5678547" y="2137496"/>
                </a:lnTo>
                <a:lnTo>
                  <a:pt x="5676504" y="2129229"/>
                </a:lnTo>
                <a:lnTo>
                  <a:pt x="5674779" y="2121644"/>
                </a:lnTo>
                <a:lnTo>
                  <a:pt x="5675828" y="2119891"/>
                </a:lnTo>
                <a:lnTo>
                  <a:pt x="5677809" y="2115877"/>
                </a:lnTo>
                <a:lnTo>
                  <a:pt x="5679789" y="2111863"/>
                </a:lnTo>
                <a:lnTo>
                  <a:pt x="5680882" y="2107277"/>
                </a:lnTo>
                <a:lnTo>
                  <a:pt x="5683395" y="2097488"/>
                </a:lnTo>
                <a:lnTo>
                  <a:pt x="5685094" y="2092879"/>
                </a:lnTo>
                <a:lnTo>
                  <a:pt x="5686479" y="2088583"/>
                </a:lnTo>
                <a:lnTo>
                  <a:pt x="5688155" y="2084582"/>
                </a:lnTo>
                <a:lnTo>
                  <a:pt x="5690721" y="2081148"/>
                </a:lnTo>
                <a:lnTo>
                  <a:pt x="5692010" y="2079282"/>
                </a:lnTo>
                <a:lnTo>
                  <a:pt x="5693579" y="2078007"/>
                </a:lnTo>
                <a:lnTo>
                  <a:pt x="5695148" y="2076735"/>
                </a:lnTo>
                <a:lnTo>
                  <a:pt x="5697010" y="2075753"/>
                </a:lnTo>
                <a:lnTo>
                  <a:pt x="5699174" y="2074761"/>
                </a:lnTo>
                <a:lnTo>
                  <a:pt x="5701632" y="2074058"/>
                </a:lnTo>
                <a:lnTo>
                  <a:pt x="5704077" y="2073658"/>
                </a:lnTo>
                <a:close/>
                <a:moveTo>
                  <a:pt x="5881573" y="2051184"/>
                </a:moveTo>
                <a:lnTo>
                  <a:pt x="5882960" y="2051857"/>
                </a:lnTo>
                <a:lnTo>
                  <a:pt x="5890926" y="2056264"/>
                </a:lnTo>
                <a:lnTo>
                  <a:pt x="5898240" y="2060908"/>
                </a:lnTo>
                <a:lnTo>
                  <a:pt x="5905506" y="2066840"/>
                </a:lnTo>
                <a:lnTo>
                  <a:pt x="5908805" y="2070139"/>
                </a:lnTo>
                <a:lnTo>
                  <a:pt x="5910902" y="2072236"/>
                </a:lnTo>
                <a:lnTo>
                  <a:pt x="5908978" y="2074837"/>
                </a:lnTo>
                <a:lnTo>
                  <a:pt x="5906482" y="2077922"/>
                </a:lnTo>
                <a:lnTo>
                  <a:pt x="5903118" y="2080448"/>
                </a:lnTo>
                <a:lnTo>
                  <a:pt x="5899472" y="2082682"/>
                </a:lnTo>
                <a:lnTo>
                  <a:pt x="5895538" y="2084629"/>
                </a:lnTo>
                <a:lnTo>
                  <a:pt x="5891319" y="2086292"/>
                </a:lnTo>
                <a:lnTo>
                  <a:pt x="5886803" y="2087964"/>
                </a:lnTo>
                <a:lnTo>
                  <a:pt x="5881728" y="2088761"/>
                </a:lnTo>
                <a:lnTo>
                  <a:pt x="5876653" y="2089559"/>
                </a:lnTo>
                <a:lnTo>
                  <a:pt x="5874156" y="2085174"/>
                </a:lnTo>
                <a:lnTo>
                  <a:pt x="5871944" y="2081079"/>
                </a:lnTo>
                <a:lnTo>
                  <a:pt x="5870933" y="2076636"/>
                </a:lnTo>
                <a:lnTo>
                  <a:pt x="5870504" y="2072469"/>
                </a:lnTo>
                <a:lnTo>
                  <a:pt x="5870979" y="2067969"/>
                </a:lnTo>
                <a:lnTo>
                  <a:pt x="5872308" y="2064332"/>
                </a:lnTo>
                <a:lnTo>
                  <a:pt x="5873959" y="2060082"/>
                </a:lnTo>
                <a:lnTo>
                  <a:pt x="5876170" y="2056708"/>
                </a:lnTo>
                <a:lnTo>
                  <a:pt x="5878960" y="2053611"/>
                </a:lnTo>
                <a:close/>
                <a:moveTo>
                  <a:pt x="5750034" y="2034982"/>
                </a:moveTo>
                <a:lnTo>
                  <a:pt x="5750142" y="2036224"/>
                </a:lnTo>
                <a:lnTo>
                  <a:pt x="5750354" y="2038653"/>
                </a:lnTo>
                <a:lnTo>
                  <a:pt x="5749949" y="2041106"/>
                </a:lnTo>
                <a:lnTo>
                  <a:pt x="5749546" y="2043557"/>
                </a:lnTo>
                <a:lnTo>
                  <a:pt x="5748835" y="2046023"/>
                </a:lnTo>
                <a:lnTo>
                  <a:pt x="5748125" y="2048488"/>
                </a:lnTo>
                <a:lnTo>
                  <a:pt x="5747118" y="2050657"/>
                </a:lnTo>
                <a:lnTo>
                  <a:pt x="5745482" y="2053159"/>
                </a:lnTo>
                <a:lnTo>
                  <a:pt x="5744180" y="2055038"/>
                </a:lnTo>
                <a:lnTo>
                  <a:pt x="5742558" y="2057234"/>
                </a:lnTo>
                <a:lnTo>
                  <a:pt x="5740629" y="2059442"/>
                </a:lnTo>
                <a:lnTo>
                  <a:pt x="5738700" y="2061650"/>
                </a:lnTo>
                <a:lnTo>
                  <a:pt x="5736499" y="2062955"/>
                </a:lnTo>
                <a:lnTo>
                  <a:pt x="5734274" y="2064870"/>
                </a:lnTo>
                <a:lnTo>
                  <a:pt x="5731753" y="2066494"/>
                </a:lnTo>
                <a:lnTo>
                  <a:pt x="5728950" y="2067516"/>
                </a:lnTo>
                <a:lnTo>
                  <a:pt x="5726146" y="2068541"/>
                </a:lnTo>
                <a:lnTo>
                  <a:pt x="5723343" y="2069565"/>
                </a:lnTo>
                <a:lnTo>
                  <a:pt x="5719947" y="2070004"/>
                </a:lnTo>
                <a:lnTo>
                  <a:pt x="5716872" y="2070126"/>
                </a:lnTo>
                <a:lnTo>
                  <a:pt x="5713796" y="2070247"/>
                </a:lnTo>
                <a:lnTo>
                  <a:pt x="5710426" y="2070075"/>
                </a:lnTo>
                <a:lnTo>
                  <a:pt x="5708111" y="2066512"/>
                </a:lnTo>
                <a:lnTo>
                  <a:pt x="5706705" y="2063217"/>
                </a:lnTo>
                <a:lnTo>
                  <a:pt x="5705940" y="2059288"/>
                </a:lnTo>
                <a:lnTo>
                  <a:pt x="5705776" y="2055640"/>
                </a:lnTo>
                <a:lnTo>
                  <a:pt x="5705837" y="2055115"/>
                </a:lnTo>
                <a:lnTo>
                  <a:pt x="5708048" y="2053558"/>
                </a:lnTo>
                <a:lnTo>
                  <a:pt x="5711797" y="2050634"/>
                </a:lnTo>
                <a:lnTo>
                  <a:pt x="5715753" y="2047916"/>
                </a:lnTo>
                <a:lnTo>
                  <a:pt x="5719691" y="2045627"/>
                </a:lnTo>
                <a:lnTo>
                  <a:pt x="5723630" y="2043337"/>
                </a:lnTo>
                <a:lnTo>
                  <a:pt x="5727981" y="2041460"/>
                </a:lnTo>
                <a:lnTo>
                  <a:pt x="5732094" y="2040236"/>
                </a:lnTo>
                <a:lnTo>
                  <a:pt x="5740764" y="2037338"/>
                </a:lnTo>
                <a:lnTo>
                  <a:pt x="5749195" y="2035092"/>
                </a:lnTo>
                <a:close/>
                <a:moveTo>
                  <a:pt x="5382761" y="1980379"/>
                </a:moveTo>
                <a:lnTo>
                  <a:pt x="5382718" y="1980704"/>
                </a:lnTo>
                <a:lnTo>
                  <a:pt x="5382718" y="1980630"/>
                </a:lnTo>
                <a:close/>
                <a:moveTo>
                  <a:pt x="5596407" y="1955601"/>
                </a:moveTo>
                <a:lnTo>
                  <a:pt x="5596535" y="1959318"/>
                </a:lnTo>
                <a:lnTo>
                  <a:pt x="5596890" y="1962813"/>
                </a:lnTo>
                <a:lnTo>
                  <a:pt x="5596582" y="1966541"/>
                </a:lnTo>
                <a:lnTo>
                  <a:pt x="5596273" y="1970270"/>
                </a:lnTo>
                <a:lnTo>
                  <a:pt x="5595526" y="1974010"/>
                </a:lnTo>
                <a:lnTo>
                  <a:pt x="5594566" y="1977536"/>
                </a:lnTo>
                <a:lnTo>
                  <a:pt x="5593158" y="1981509"/>
                </a:lnTo>
                <a:lnTo>
                  <a:pt x="5591759" y="1985046"/>
                </a:lnTo>
                <a:lnTo>
                  <a:pt x="5589921" y="1988592"/>
                </a:lnTo>
                <a:lnTo>
                  <a:pt x="5588311" y="1991913"/>
                </a:lnTo>
                <a:lnTo>
                  <a:pt x="5586260" y="1995247"/>
                </a:lnTo>
                <a:lnTo>
                  <a:pt x="5583771" y="1998590"/>
                </a:lnTo>
                <a:lnTo>
                  <a:pt x="5578368" y="2004849"/>
                </a:lnTo>
                <a:lnTo>
                  <a:pt x="5572761" y="2010456"/>
                </a:lnTo>
                <a:lnTo>
                  <a:pt x="5566725" y="2015636"/>
                </a:lnTo>
                <a:lnTo>
                  <a:pt x="5563382" y="2018125"/>
                </a:lnTo>
                <a:lnTo>
                  <a:pt x="5560273" y="2019951"/>
                </a:lnTo>
                <a:lnTo>
                  <a:pt x="5556951" y="2021562"/>
                </a:lnTo>
                <a:lnTo>
                  <a:pt x="5553405" y="2023399"/>
                </a:lnTo>
                <a:lnTo>
                  <a:pt x="5549869" y="2024799"/>
                </a:lnTo>
                <a:lnTo>
                  <a:pt x="5546568" y="2025534"/>
                </a:lnTo>
                <a:lnTo>
                  <a:pt x="5543042" y="2026493"/>
                </a:lnTo>
                <a:lnTo>
                  <a:pt x="5539301" y="2027242"/>
                </a:lnTo>
                <a:lnTo>
                  <a:pt x="5535799" y="2027326"/>
                </a:lnTo>
                <a:lnTo>
                  <a:pt x="5532518" y="2027185"/>
                </a:lnTo>
                <a:lnTo>
                  <a:pt x="5529248" y="2026606"/>
                </a:lnTo>
                <a:lnTo>
                  <a:pt x="5525755" y="2026253"/>
                </a:lnTo>
                <a:lnTo>
                  <a:pt x="5522282" y="2025023"/>
                </a:lnTo>
                <a:lnTo>
                  <a:pt x="5519256" y="2023343"/>
                </a:lnTo>
                <a:lnTo>
                  <a:pt x="5523806" y="2016230"/>
                </a:lnTo>
                <a:lnTo>
                  <a:pt x="5528548" y="2010207"/>
                </a:lnTo>
                <a:lnTo>
                  <a:pt x="5533055" y="2004844"/>
                </a:lnTo>
                <a:lnTo>
                  <a:pt x="5537316" y="2000583"/>
                </a:lnTo>
                <a:lnTo>
                  <a:pt x="5541568" y="1996759"/>
                </a:lnTo>
                <a:lnTo>
                  <a:pt x="5545808" y="1993373"/>
                </a:lnTo>
                <a:lnTo>
                  <a:pt x="5550038" y="1990426"/>
                </a:lnTo>
                <a:lnTo>
                  <a:pt x="5554482" y="1987692"/>
                </a:lnTo>
                <a:lnTo>
                  <a:pt x="5563594" y="1982000"/>
                </a:lnTo>
                <a:lnTo>
                  <a:pt x="5568262" y="1979044"/>
                </a:lnTo>
                <a:lnTo>
                  <a:pt x="5573154" y="1975859"/>
                </a:lnTo>
                <a:lnTo>
                  <a:pt x="5578505" y="1971791"/>
                </a:lnTo>
                <a:lnTo>
                  <a:pt x="5584091" y="1967062"/>
                </a:lnTo>
                <a:lnTo>
                  <a:pt x="5590126" y="1961882"/>
                </a:lnTo>
                <a:close/>
                <a:moveTo>
                  <a:pt x="5384331" y="1926796"/>
                </a:moveTo>
                <a:lnTo>
                  <a:pt x="5386486" y="1927186"/>
                </a:lnTo>
                <a:lnTo>
                  <a:pt x="5388418" y="1927798"/>
                </a:lnTo>
                <a:lnTo>
                  <a:pt x="5390556" y="1929053"/>
                </a:lnTo>
                <a:lnTo>
                  <a:pt x="5392474" y="1930529"/>
                </a:lnTo>
                <a:lnTo>
                  <a:pt x="5393248" y="1931303"/>
                </a:lnTo>
                <a:lnTo>
                  <a:pt x="5390209" y="1941552"/>
                </a:lnTo>
                <a:lnTo>
                  <a:pt x="5390162" y="1941745"/>
                </a:lnTo>
                <a:lnTo>
                  <a:pt x="5387887" y="1944020"/>
                </a:lnTo>
                <a:lnTo>
                  <a:pt x="5385903" y="1946004"/>
                </a:lnTo>
                <a:lnTo>
                  <a:pt x="5383928" y="1947556"/>
                </a:lnTo>
                <a:lnTo>
                  <a:pt x="5381741" y="1948896"/>
                </a:lnTo>
                <a:lnTo>
                  <a:pt x="5379560" y="1949803"/>
                </a:lnTo>
                <a:lnTo>
                  <a:pt x="5377822" y="1950270"/>
                </a:lnTo>
                <a:lnTo>
                  <a:pt x="5375438" y="1950532"/>
                </a:lnTo>
                <a:lnTo>
                  <a:pt x="5373496" y="1950353"/>
                </a:lnTo>
                <a:lnTo>
                  <a:pt x="5371570" y="1949310"/>
                </a:lnTo>
                <a:lnTo>
                  <a:pt x="5369656" y="1947834"/>
                </a:lnTo>
                <a:lnTo>
                  <a:pt x="5367746" y="1945925"/>
                </a:lnTo>
                <a:lnTo>
                  <a:pt x="5365633" y="1943373"/>
                </a:lnTo>
                <a:lnTo>
                  <a:pt x="5363759" y="1939734"/>
                </a:lnTo>
                <a:lnTo>
                  <a:pt x="5367957" y="1935113"/>
                </a:lnTo>
                <a:lnTo>
                  <a:pt x="5371916" y="1931577"/>
                </a:lnTo>
                <a:lnTo>
                  <a:pt x="5374113" y="1929805"/>
                </a:lnTo>
                <a:lnTo>
                  <a:pt x="5376079" y="1928686"/>
                </a:lnTo>
                <a:lnTo>
                  <a:pt x="5378260" y="1927779"/>
                </a:lnTo>
                <a:lnTo>
                  <a:pt x="5379999" y="1927312"/>
                </a:lnTo>
                <a:lnTo>
                  <a:pt x="5382169" y="1926838"/>
                </a:lnTo>
                <a:close/>
                <a:moveTo>
                  <a:pt x="5657127" y="1920909"/>
                </a:moveTo>
                <a:lnTo>
                  <a:pt x="5658594" y="1921937"/>
                </a:lnTo>
                <a:lnTo>
                  <a:pt x="5659416" y="1923197"/>
                </a:lnTo>
                <a:lnTo>
                  <a:pt x="5659809" y="1924468"/>
                </a:lnTo>
                <a:lnTo>
                  <a:pt x="5659568" y="1925542"/>
                </a:lnTo>
                <a:lnTo>
                  <a:pt x="5659324" y="1926617"/>
                </a:lnTo>
                <a:lnTo>
                  <a:pt x="5658643" y="1928132"/>
                </a:lnTo>
                <a:lnTo>
                  <a:pt x="5656874" y="1930316"/>
                </a:lnTo>
                <a:lnTo>
                  <a:pt x="5658551" y="1931551"/>
                </a:lnTo>
                <a:lnTo>
                  <a:pt x="5660031" y="1932154"/>
                </a:lnTo>
                <a:lnTo>
                  <a:pt x="5660632" y="1933633"/>
                </a:lnTo>
                <a:lnTo>
                  <a:pt x="5661452" y="1934894"/>
                </a:lnTo>
                <a:lnTo>
                  <a:pt x="5661857" y="1935737"/>
                </a:lnTo>
                <a:lnTo>
                  <a:pt x="5662043" y="1936800"/>
                </a:lnTo>
                <a:lnTo>
                  <a:pt x="5661788" y="1938302"/>
                </a:lnTo>
                <a:lnTo>
                  <a:pt x="5661326" y="1939596"/>
                </a:lnTo>
                <a:lnTo>
                  <a:pt x="5659985" y="1941770"/>
                </a:lnTo>
                <a:lnTo>
                  <a:pt x="5657571" y="1944184"/>
                </a:lnTo>
                <a:lnTo>
                  <a:pt x="5654521" y="1946402"/>
                </a:lnTo>
                <a:lnTo>
                  <a:pt x="5651483" y="1948193"/>
                </a:lnTo>
                <a:lnTo>
                  <a:pt x="5647379" y="1949797"/>
                </a:lnTo>
                <a:lnTo>
                  <a:pt x="5643507" y="1950758"/>
                </a:lnTo>
                <a:lnTo>
                  <a:pt x="5639649" y="1951287"/>
                </a:lnTo>
                <a:lnTo>
                  <a:pt x="5635799" y="1951390"/>
                </a:lnTo>
                <a:lnTo>
                  <a:pt x="5632182" y="1950848"/>
                </a:lnTo>
                <a:lnTo>
                  <a:pt x="5630495" y="1950037"/>
                </a:lnTo>
                <a:lnTo>
                  <a:pt x="5629004" y="1949863"/>
                </a:lnTo>
                <a:lnTo>
                  <a:pt x="5627536" y="1948835"/>
                </a:lnTo>
                <a:lnTo>
                  <a:pt x="5626286" y="1947587"/>
                </a:lnTo>
                <a:lnTo>
                  <a:pt x="5625039" y="1946338"/>
                </a:lnTo>
                <a:lnTo>
                  <a:pt x="5624218" y="1945077"/>
                </a:lnTo>
                <a:lnTo>
                  <a:pt x="5624542" y="1941011"/>
                </a:lnTo>
                <a:lnTo>
                  <a:pt x="5625280" y="1937359"/>
                </a:lnTo>
                <a:lnTo>
                  <a:pt x="5626204" y="1934768"/>
                </a:lnTo>
                <a:lnTo>
                  <a:pt x="5627752" y="1932804"/>
                </a:lnTo>
                <a:lnTo>
                  <a:pt x="5629069" y="1931487"/>
                </a:lnTo>
                <a:lnTo>
                  <a:pt x="5631438" y="1930784"/>
                </a:lnTo>
                <a:lnTo>
                  <a:pt x="5633599" y="1929872"/>
                </a:lnTo>
                <a:lnTo>
                  <a:pt x="5635956" y="1929596"/>
                </a:lnTo>
                <a:lnTo>
                  <a:pt x="5640892" y="1928822"/>
                </a:lnTo>
                <a:lnTo>
                  <a:pt x="5643677" y="1928534"/>
                </a:lnTo>
                <a:lnTo>
                  <a:pt x="5646265" y="1927608"/>
                </a:lnTo>
                <a:lnTo>
                  <a:pt x="5649282" y="1926673"/>
                </a:lnTo>
                <a:lnTo>
                  <a:pt x="5651880" y="1925322"/>
                </a:lnTo>
                <a:lnTo>
                  <a:pt x="5654712" y="1923323"/>
                </a:lnTo>
                <a:close/>
                <a:moveTo>
                  <a:pt x="5431976" y="1881153"/>
                </a:moveTo>
                <a:lnTo>
                  <a:pt x="5436137" y="1881604"/>
                </a:lnTo>
                <a:lnTo>
                  <a:pt x="5440460" y="1883148"/>
                </a:lnTo>
                <a:lnTo>
                  <a:pt x="5444553" y="1884923"/>
                </a:lnTo>
                <a:lnTo>
                  <a:pt x="5447720" y="1887626"/>
                </a:lnTo>
                <a:lnTo>
                  <a:pt x="5450319" y="1889845"/>
                </a:lnTo>
                <a:lnTo>
                  <a:pt x="5450359" y="1890582"/>
                </a:lnTo>
                <a:lnTo>
                  <a:pt x="5450206" y="1894448"/>
                </a:lnTo>
                <a:lnTo>
                  <a:pt x="5449771" y="1897730"/>
                </a:lnTo>
                <a:lnTo>
                  <a:pt x="5449018" y="1901324"/>
                </a:lnTo>
                <a:lnTo>
                  <a:pt x="5447362" y="1904653"/>
                </a:lnTo>
                <a:lnTo>
                  <a:pt x="5445716" y="1907688"/>
                </a:lnTo>
                <a:lnTo>
                  <a:pt x="5443155" y="1910757"/>
                </a:lnTo>
                <a:lnTo>
                  <a:pt x="5440380" y="1911459"/>
                </a:lnTo>
                <a:lnTo>
                  <a:pt x="5437935" y="1911556"/>
                </a:lnTo>
                <a:lnTo>
                  <a:pt x="5435819" y="1911046"/>
                </a:lnTo>
                <a:lnTo>
                  <a:pt x="5433702" y="1910539"/>
                </a:lnTo>
                <a:lnTo>
                  <a:pt x="5430717" y="1908873"/>
                </a:lnTo>
                <a:lnTo>
                  <a:pt x="5428038" y="1907198"/>
                </a:lnTo>
                <a:lnTo>
                  <a:pt x="5424744" y="1905546"/>
                </a:lnTo>
                <a:lnTo>
                  <a:pt x="5423242" y="1905012"/>
                </a:lnTo>
                <a:lnTo>
                  <a:pt x="5422339" y="1904666"/>
                </a:lnTo>
                <a:lnTo>
                  <a:pt x="5422019" y="1904104"/>
                </a:lnTo>
                <a:lnTo>
                  <a:pt x="5420665" y="1900429"/>
                </a:lnTo>
                <a:lnTo>
                  <a:pt x="5419726" y="1897174"/>
                </a:lnTo>
                <a:lnTo>
                  <a:pt x="5419021" y="1893689"/>
                </a:lnTo>
                <a:lnTo>
                  <a:pt x="5418525" y="1890413"/>
                </a:lnTo>
                <a:lnTo>
                  <a:pt x="5418681" y="1887322"/>
                </a:lnTo>
                <a:lnTo>
                  <a:pt x="5418837" y="1884233"/>
                </a:lnTo>
                <a:lnTo>
                  <a:pt x="5420876" y="1883031"/>
                </a:lnTo>
                <a:lnTo>
                  <a:pt x="5423105" y="1882478"/>
                </a:lnTo>
                <a:lnTo>
                  <a:pt x="5425567" y="1881695"/>
                </a:lnTo>
                <a:lnTo>
                  <a:pt x="5427564" y="1881374"/>
                </a:lnTo>
                <a:close/>
                <a:moveTo>
                  <a:pt x="1190662" y="1880067"/>
                </a:moveTo>
                <a:lnTo>
                  <a:pt x="1195745" y="1880722"/>
                </a:lnTo>
                <a:lnTo>
                  <a:pt x="1200163" y="1882042"/>
                </a:lnTo>
                <a:lnTo>
                  <a:pt x="1204139" y="1883804"/>
                </a:lnTo>
                <a:lnTo>
                  <a:pt x="1208288" y="1886624"/>
                </a:lnTo>
                <a:lnTo>
                  <a:pt x="1212436" y="1889444"/>
                </a:lnTo>
                <a:lnTo>
                  <a:pt x="1215920" y="1892928"/>
                </a:lnTo>
                <a:lnTo>
                  <a:pt x="1219151" y="1897485"/>
                </a:lnTo>
                <a:lnTo>
                  <a:pt x="1221748" y="1901856"/>
                </a:lnTo>
                <a:lnTo>
                  <a:pt x="1224109" y="1906874"/>
                </a:lnTo>
                <a:lnTo>
                  <a:pt x="1226043" y="1911907"/>
                </a:lnTo>
                <a:lnTo>
                  <a:pt x="1221616" y="1916335"/>
                </a:lnTo>
                <a:lnTo>
                  <a:pt x="1216794" y="1919927"/>
                </a:lnTo>
                <a:lnTo>
                  <a:pt x="1212006" y="1922664"/>
                </a:lnTo>
                <a:lnTo>
                  <a:pt x="1207251" y="1924552"/>
                </a:lnTo>
                <a:lnTo>
                  <a:pt x="1202307" y="1925807"/>
                </a:lnTo>
                <a:lnTo>
                  <a:pt x="1197822" y="1926191"/>
                </a:lnTo>
                <a:lnTo>
                  <a:pt x="1192721" y="1925962"/>
                </a:lnTo>
                <a:lnTo>
                  <a:pt x="1191777" y="1925712"/>
                </a:lnTo>
                <a:lnTo>
                  <a:pt x="1189404" y="1918599"/>
                </a:lnTo>
                <a:lnTo>
                  <a:pt x="1185637" y="1906635"/>
                </a:lnTo>
                <a:lnTo>
                  <a:pt x="1182791" y="1894330"/>
                </a:lnTo>
                <a:lnTo>
                  <a:pt x="1180148" y="1882235"/>
                </a:lnTo>
                <a:lnTo>
                  <a:pt x="1181234" y="1881709"/>
                </a:lnTo>
                <a:lnTo>
                  <a:pt x="1183603" y="1880977"/>
                </a:lnTo>
                <a:lnTo>
                  <a:pt x="1186178" y="1880453"/>
                </a:lnTo>
                <a:lnTo>
                  <a:pt x="1188735" y="1880354"/>
                </a:lnTo>
                <a:close/>
                <a:moveTo>
                  <a:pt x="1172185" y="1813087"/>
                </a:moveTo>
                <a:lnTo>
                  <a:pt x="1172998" y="1813126"/>
                </a:lnTo>
                <a:lnTo>
                  <a:pt x="1174933" y="1813692"/>
                </a:lnTo>
                <a:lnTo>
                  <a:pt x="1177303" y="1814239"/>
                </a:lnTo>
                <a:lnTo>
                  <a:pt x="1179219" y="1815241"/>
                </a:lnTo>
                <a:lnTo>
                  <a:pt x="1181342" y="1816452"/>
                </a:lnTo>
                <a:lnTo>
                  <a:pt x="1183028" y="1817683"/>
                </a:lnTo>
                <a:lnTo>
                  <a:pt x="1184694" y="1819349"/>
                </a:lnTo>
                <a:lnTo>
                  <a:pt x="1186153" y="1820809"/>
                </a:lnTo>
                <a:lnTo>
                  <a:pt x="1187592" y="1822704"/>
                </a:lnTo>
                <a:lnTo>
                  <a:pt x="1188803" y="1824826"/>
                </a:lnTo>
                <a:lnTo>
                  <a:pt x="1189597" y="1826533"/>
                </a:lnTo>
                <a:lnTo>
                  <a:pt x="1190144" y="1828903"/>
                </a:lnTo>
                <a:lnTo>
                  <a:pt x="1190690" y="1831274"/>
                </a:lnTo>
                <a:lnTo>
                  <a:pt x="1191010" y="1833872"/>
                </a:lnTo>
                <a:lnTo>
                  <a:pt x="1190891" y="1836491"/>
                </a:lnTo>
                <a:lnTo>
                  <a:pt x="1190775" y="1839108"/>
                </a:lnTo>
                <a:lnTo>
                  <a:pt x="1190221" y="1841745"/>
                </a:lnTo>
                <a:lnTo>
                  <a:pt x="1189876" y="1844592"/>
                </a:lnTo>
                <a:lnTo>
                  <a:pt x="1188657" y="1847478"/>
                </a:lnTo>
                <a:lnTo>
                  <a:pt x="1187437" y="1850362"/>
                </a:lnTo>
                <a:lnTo>
                  <a:pt x="1186012" y="1853039"/>
                </a:lnTo>
                <a:lnTo>
                  <a:pt x="1183693" y="1856192"/>
                </a:lnTo>
                <a:lnTo>
                  <a:pt x="1182037" y="1859098"/>
                </a:lnTo>
                <a:lnTo>
                  <a:pt x="1177674" y="1859293"/>
                </a:lnTo>
                <a:lnTo>
                  <a:pt x="1176624" y="1859341"/>
                </a:lnTo>
                <a:lnTo>
                  <a:pt x="1175902" y="1854018"/>
                </a:lnTo>
                <a:lnTo>
                  <a:pt x="1174658" y="1839530"/>
                </a:lnTo>
                <a:lnTo>
                  <a:pt x="1173133" y="1824446"/>
                </a:lnTo>
                <a:close/>
                <a:moveTo>
                  <a:pt x="5553365" y="1804755"/>
                </a:moveTo>
                <a:lnTo>
                  <a:pt x="5556113" y="1805276"/>
                </a:lnTo>
                <a:lnTo>
                  <a:pt x="5559291" y="1805778"/>
                </a:lnTo>
                <a:lnTo>
                  <a:pt x="5562245" y="1806504"/>
                </a:lnTo>
                <a:lnTo>
                  <a:pt x="5564960" y="1807879"/>
                </a:lnTo>
                <a:lnTo>
                  <a:pt x="5567653" y="1809681"/>
                </a:lnTo>
                <a:lnTo>
                  <a:pt x="5570125" y="1811707"/>
                </a:lnTo>
                <a:lnTo>
                  <a:pt x="5572373" y="1813955"/>
                </a:lnTo>
                <a:lnTo>
                  <a:pt x="5574809" y="1816836"/>
                </a:lnTo>
                <a:lnTo>
                  <a:pt x="5569738" y="1820681"/>
                </a:lnTo>
                <a:lnTo>
                  <a:pt x="5564219" y="1824973"/>
                </a:lnTo>
                <a:lnTo>
                  <a:pt x="5561079" y="1827867"/>
                </a:lnTo>
                <a:lnTo>
                  <a:pt x="5558445" y="1821946"/>
                </a:lnTo>
                <a:lnTo>
                  <a:pt x="5555068" y="1815416"/>
                </a:lnTo>
                <a:lnTo>
                  <a:pt x="5550783" y="1808922"/>
                </a:lnTo>
                <a:lnTo>
                  <a:pt x="5546986" y="1813009"/>
                </a:lnTo>
                <a:lnTo>
                  <a:pt x="5542561" y="1817726"/>
                </a:lnTo>
                <a:lnTo>
                  <a:pt x="5538755" y="1822116"/>
                </a:lnTo>
                <a:lnTo>
                  <a:pt x="5534936" y="1826809"/>
                </a:lnTo>
                <a:lnTo>
                  <a:pt x="5533604" y="1829891"/>
                </a:lnTo>
                <a:lnTo>
                  <a:pt x="5531979" y="1832682"/>
                </a:lnTo>
                <a:lnTo>
                  <a:pt x="5530949" y="1835751"/>
                </a:lnTo>
                <a:lnTo>
                  <a:pt x="5529920" y="1838820"/>
                </a:lnTo>
                <a:lnTo>
                  <a:pt x="5529170" y="1842484"/>
                </a:lnTo>
                <a:lnTo>
                  <a:pt x="5529014" y="1846428"/>
                </a:lnTo>
                <a:lnTo>
                  <a:pt x="5528847" y="1850674"/>
                </a:lnTo>
                <a:lnTo>
                  <a:pt x="5529231" y="1854726"/>
                </a:lnTo>
                <a:lnTo>
                  <a:pt x="5528557" y="1855148"/>
                </a:lnTo>
                <a:lnTo>
                  <a:pt x="5521122" y="1854612"/>
                </a:lnTo>
                <a:lnTo>
                  <a:pt x="5512654" y="1854342"/>
                </a:lnTo>
                <a:lnTo>
                  <a:pt x="5502419" y="1854417"/>
                </a:lnTo>
                <a:lnTo>
                  <a:pt x="5504395" y="1855419"/>
                </a:lnTo>
                <a:lnTo>
                  <a:pt x="5507704" y="1857441"/>
                </a:lnTo>
                <a:lnTo>
                  <a:pt x="5510989" y="1860079"/>
                </a:lnTo>
                <a:lnTo>
                  <a:pt x="5513492" y="1862573"/>
                </a:lnTo>
                <a:lnTo>
                  <a:pt x="5511182" y="1862883"/>
                </a:lnTo>
                <a:lnTo>
                  <a:pt x="5508598" y="1863421"/>
                </a:lnTo>
                <a:lnTo>
                  <a:pt x="5505831" y="1863328"/>
                </a:lnTo>
                <a:lnTo>
                  <a:pt x="5503266" y="1863439"/>
                </a:lnTo>
                <a:lnTo>
                  <a:pt x="5500741" y="1862695"/>
                </a:lnTo>
                <a:lnTo>
                  <a:pt x="5498213" y="1861951"/>
                </a:lnTo>
                <a:lnTo>
                  <a:pt x="5495705" y="1860781"/>
                </a:lnTo>
                <a:lnTo>
                  <a:pt x="5493010" y="1858978"/>
                </a:lnTo>
                <a:lnTo>
                  <a:pt x="5490743" y="1857157"/>
                </a:lnTo>
                <a:lnTo>
                  <a:pt x="5493343" y="1851286"/>
                </a:lnTo>
                <a:lnTo>
                  <a:pt x="5496593" y="1845174"/>
                </a:lnTo>
                <a:lnTo>
                  <a:pt x="5500903" y="1839229"/>
                </a:lnTo>
                <a:lnTo>
                  <a:pt x="5505435" y="1833060"/>
                </a:lnTo>
                <a:lnTo>
                  <a:pt x="5510803" y="1827284"/>
                </a:lnTo>
                <a:lnTo>
                  <a:pt x="5516154" y="1821934"/>
                </a:lnTo>
                <a:lnTo>
                  <a:pt x="5522321" y="1817401"/>
                </a:lnTo>
                <a:lnTo>
                  <a:pt x="5528488" y="1812870"/>
                </a:lnTo>
                <a:lnTo>
                  <a:pt x="5534600" y="1809619"/>
                </a:lnTo>
                <a:lnTo>
                  <a:pt x="5538074" y="1808190"/>
                </a:lnTo>
                <a:lnTo>
                  <a:pt x="5540899" y="1807000"/>
                </a:lnTo>
                <a:lnTo>
                  <a:pt x="5544130" y="1806220"/>
                </a:lnTo>
                <a:lnTo>
                  <a:pt x="5547159" y="1805237"/>
                </a:lnTo>
                <a:lnTo>
                  <a:pt x="5550150" y="1805106"/>
                </a:lnTo>
                <a:close/>
                <a:moveTo>
                  <a:pt x="5794480" y="1801685"/>
                </a:moveTo>
                <a:lnTo>
                  <a:pt x="5823655" y="1830866"/>
                </a:lnTo>
                <a:lnTo>
                  <a:pt x="5827079" y="1836182"/>
                </a:lnTo>
                <a:lnTo>
                  <a:pt x="5829000" y="1841256"/>
                </a:lnTo>
                <a:lnTo>
                  <a:pt x="5829813" y="1843646"/>
                </a:lnTo>
                <a:lnTo>
                  <a:pt x="5830323" y="1846048"/>
                </a:lnTo>
                <a:lnTo>
                  <a:pt x="5830555" y="1847858"/>
                </a:lnTo>
                <a:lnTo>
                  <a:pt x="5830471" y="1849980"/>
                </a:lnTo>
                <a:lnTo>
                  <a:pt x="5830387" y="1852104"/>
                </a:lnTo>
                <a:lnTo>
                  <a:pt x="5830011" y="1853936"/>
                </a:lnTo>
                <a:lnTo>
                  <a:pt x="5828365" y="1857330"/>
                </a:lnTo>
                <a:lnTo>
                  <a:pt x="5826704" y="1861032"/>
                </a:lnTo>
                <a:lnTo>
                  <a:pt x="5824159" y="1864160"/>
                </a:lnTo>
                <a:lnTo>
                  <a:pt x="5821017" y="1867010"/>
                </a:lnTo>
                <a:lnTo>
                  <a:pt x="5817562" y="1870175"/>
                </a:lnTo>
                <a:lnTo>
                  <a:pt x="5810069" y="1875922"/>
                </a:lnTo>
                <a:lnTo>
                  <a:pt x="5802223" y="1882895"/>
                </a:lnTo>
                <a:lnTo>
                  <a:pt x="5798754" y="1886362"/>
                </a:lnTo>
                <a:lnTo>
                  <a:pt x="5795263" y="1890438"/>
                </a:lnTo>
                <a:lnTo>
                  <a:pt x="5791129" y="1895449"/>
                </a:lnTo>
                <a:lnTo>
                  <a:pt x="5787589" y="1900735"/>
                </a:lnTo>
                <a:lnTo>
                  <a:pt x="5780791" y="1911907"/>
                </a:lnTo>
                <a:lnTo>
                  <a:pt x="5774002" y="1922775"/>
                </a:lnTo>
                <a:lnTo>
                  <a:pt x="5770778" y="1927750"/>
                </a:lnTo>
                <a:lnTo>
                  <a:pt x="5766958" y="1932442"/>
                </a:lnTo>
                <a:lnTo>
                  <a:pt x="5763490" y="1935911"/>
                </a:lnTo>
                <a:lnTo>
                  <a:pt x="5761600" y="1937801"/>
                </a:lnTo>
                <a:lnTo>
                  <a:pt x="5759418" y="1939403"/>
                </a:lnTo>
                <a:lnTo>
                  <a:pt x="5757258" y="1940396"/>
                </a:lnTo>
                <a:lnTo>
                  <a:pt x="5755415" y="1941075"/>
                </a:lnTo>
                <a:lnTo>
                  <a:pt x="5753255" y="1942068"/>
                </a:lnTo>
                <a:lnTo>
                  <a:pt x="5750829" y="1942165"/>
                </a:lnTo>
                <a:lnTo>
                  <a:pt x="5748404" y="1942261"/>
                </a:lnTo>
                <a:lnTo>
                  <a:pt x="5746002" y="1941749"/>
                </a:lnTo>
                <a:lnTo>
                  <a:pt x="5743297" y="1941250"/>
                </a:lnTo>
                <a:lnTo>
                  <a:pt x="5740614" y="1940145"/>
                </a:lnTo>
                <a:lnTo>
                  <a:pt x="5737640" y="1938747"/>
                </a:lnTo>
                <a:lnTo>
                  <a:pt x="5734692" y="1936745"/>
                </a:lnTo>
                <a:lnTo>
                  <a:pt x="5731727" y="1934645"/>
                </a:lnTo>
                <a:lnTo>
                  <a:pt x="5731455" y="1931802"/>
                </a:lnTo>
                <a:lnTo>
                  <a:pt x="5731534" y="1924294"/>
                </a:lnTo>
                <a:lnTo>
                  <a:pt x="5731615" y="1916786"/>
                </a:lnTo>
                <a:lnTo>
                  <a:pt x="5732125" y="1909260"/>
                </a:lnTo>
                <a:lnTo>
                  <a:pt x="5733080" y="1901290"/>
                </a:lnTo>
                <a:lnTo>
                  <a:pt x="5734878" y="1893714"/>
                </a:lnTo>
                <a:lnTo>
                  <a:pt x="5736899" y="1885914"/>
                </a:lnTo>
                <a:lnTo>
                  <a:pt x="5739746" y="1878942"/>
                </a:lnTo>
                <a:lnTo>
                  <a:pt x="5743707" y="1870852"/>
                </a:lnTo>
                <a:lnTo>
                  <a:pt x="5748596" y="1861012"/>
                </a:lnTo>
                <a:lnTo>
                  <a:pt x="5754344" y="1851136"/>
                </a:lnTo>
                <a:lnTo>
                  <a:pt x="5761192" y="1840577"/>
                </a:lnTo>
                <a:lnTo>
                  <a:pt x="5768674" y="1830204"/>
                </a:lnTo>
                <a:lnTo>
                  <a:pt x="5776346" y="1820468"/>
                </a:lnTo>
                <a:lnTo>
                  <a:pt x="5780619" y="1815369"/>
                </a:lnTo>
                <a:lnTo>
                  <a:pt x="5784877" y="1810698"/>
                </a:lnTo>
                <a:lnTo>
                  <a:pt x="5789341" y="1806235"/>
                </a:lnTo>
                <a:lnTo>
                  <a:pt x="5793787" y="1802202"/>
                </a:lnTo>
                <a:close/>
                <a:moveTo>
                  <a:pt x="5259185" y="1797930"/>
                </a:moveTo>
                <a:lnTo>
                  <a:pt x="5260871" y="1798306"/>
                </a:lnTo>
                <a:lnTo>
                  <a:pt x="5263186" y="1798873"/>
                </a:lnTo>
                <a:lnTo>
                  <a:pt x="5264860" y="1799671"/>
                </a:lnTo>
                <a:lnTo>
                  <a:pt x="5266943" y="1800883"/>
                </a:lnTo>
                <a:lnTo>
                  <a:pt x="5268810" y="1802313"/>
                </a:lnTo>
                <a:lnTo>
                  <a:pt x="5270883" y="1803948"/>
                </a:lnTo>
                <a:lnTo>
                  <a:pt x="5272736" y="1805802"/>
                </a:lnTo>
                <a:lnTo>
                  <a:pt x="5274578" y="1808080"/>
                </a:lnTo>
                <a:lnTo>
                  <a:pt x="5271533" y="1810714"/>
                </a:lnTo>
                <a:lnTo>
                  <a:pt x="5268269" y="1813566"/>
                </a:lnTo>
                <a:lnTo>
                  <a:pt x="5261970" y="1818627"/>
                </a:lnTo>
                <a:lnTo>
                  <a:pt x="5255494" y="1822634"/>
                </a:lnTo>
                <a:lnTo>
                  <a:pt x="5249027" y="1826215"/>
                </a:lnTo>
                <a:lnTo>
                  <a:pt x="5236327" y="1832737"/>
                </a:lnTo>
                <a:lnTo>
                  <a:pt x="5230053" y="1836949"/>
                </a:lnTo>
                <a:lnTo>
                  <a:pt x="5223563" y="1841380"/>
                </a:lnTo>
                <a:lnTo>
                  <a:pt x="5220641" y="1839770"/>
                </a:lnTo>
                <a:lnTo>
                  <a:pt x="5217732" y="1837736"/>
                </a:lnTo>
                <a:lnTo>
                  <a:pt x="5216315" y="1835445"/>
                </a:lnTo>
                <a:lnTo>
                  <a:pt x="5214886" y="1833579"/>
                </a:lnTo>
                <a:lnTo>
                  <a:pt x="5214088" y="1831905"/>
                </a:lnTo>
                <a:lnTo>
                  <a:pt x="5213082" y="1830025"/>
                </a:lnTo>
                <a:lnTo>
                  <a:pt x="5212937" y="1827698"/>
                </a:lnTo>
                <a:lnTo>
                  <a:pt x="5212783" y="1825794"/>
                </a:lnTo>
                <a:lnTo>
                  <a:pt x="5213018" y="1817730"/>
                </a:lnTo>
                <a:lnTo>
                  <a:pt x="5213068" y="1816033"/>
                </a:lnTo>
                <a:lnTo>
                  <a:pt x="5212487" y="1814141"/>
                </a:lnTo>
                <a:lnTo>
                  <a:pt x="5211921" y="1811825"/>
                </a:lnTo>
                <a:lnTo>
                  <a:pt x="5210914" y="1809946"/>
                </a:lnTo>
                <a:lnTo>
                  <a:pt x="5213024" y="1810309"/>
                </a:lnTo>
                <a:lnTo>
                  <a:pt x="5214916" y="1810889"/>
                </a:lnTo>
                <a:lnTo>
                  <a:pt x="5218735" y="1810777"/>
                </a:lnTo>
                <a:lnTo>
                  <a:pt x="5222785" y="1810024"/>
                </a:lnTo>
                <a:lnTo>
                  <a:pt x="5227067" y="1808624"/>
                </a:lnTo>
                <a:lnTo>
                  <a:pt x="5230718" y="1807034"/>
                </a:lnTo>
                <a:lnTo>
                  <a:pt x="5235013" y="1805212"/>
                </a:lnTo>
                <a:lnTo>
                  <a:pt x="5242971" y="1801374"/>
                </a:lnTo>
                <a:lnTo>
                  <a:pt x="5247046" y="1799770"/>
                </a:lnTo>
                <a:lnTo>
                  <a:pt x="5250890" y="1798810"/>
                </a:lnTo>
                <a:lnTo>
                  <a:pt x="5255365" y="1798043"/>
                </a:lnTo>
                <a:close/>
                <a:moveTo>
                  <a:pt x="5351375" y="1782783"/>
                </a:moveTo>
                <a:lnTo>
                  <a:pt x="5353061" y="1783156"/>
                </a:lnTo>
                <a:lnTo>
                  <a:pt x="5355170" y="1783518"/>
                </a:lnTo>
                <a:lnTo>
                  <a:pt x="5357050" y="1784523"/>
                </a:lnTo>
                <a:lnTo>
                  <a:pt x="5358299" y="1785335"/>
                </a:lnTo>
                <a:lnTo>
                  <a:pt x="5359958" y="1786557"/>
                </a:lnTo>
                <a:lnTo>
                  <a:pt x="5361400" y="1787999"/>
                </a:lnTo>
                <a:lnTo>
                  <a:pt x="5362624" y="1789660"/>
                </a:lnTo>
                <a:lnTo>
                  <a:pt x="5363628" y="1791540"/>
                </a:lnTo>
                <a:lnTo>
                  <a:pt x="5364427" y="1793213"/>
                </a:lnTo>
                <a:lnTo>
                  <a:pt x="5365008" y="1795104"/>
                </a:lnTo>
                <a:lnTo>
                  <a:pt x="5365370" y="1797213"/>
                </a:lnTo>
                <a:lnTo>
                  <a:pt x="5365732" y="1799324"/>
                </a:lnTo>
                <a:lnTo>
                  <a:pt x="5365463" y="1801241"/>
                </a:lnTo>
                <a:lnTo>
                  <a:pt x="5365193" y="1803157"/>
                </a:lnTo>
                <a:lnTo>
                  <a:pt x="5364720" y="1804867"/>
                </a:lnTo>
                <a:lnTo>
                  <a:pt x="5363808" y="1807015"/>
                </a:lnTo>
                <a:lnTo>
                  <a:pt x="5362484" y="1808751"/>
                </a:lnTo>
                <a:lnTo>
                  <a:pt x="5360953" y="1810282"/>
                </a:lnTo>
                <a:lnTo>
                  <a:pt x="5359206" y="1812029"/>
                </a:lnTo>
                <a:lnTo>
                  <a:pt x="5357046" y="1813364"/>
                </a:lnTo>
                <a:lnTo>
                  <a:pt x="5354680" y="1814497"/>
                </a:lnTo>
                <a:lnTo>
                  <a:pt x="5351901" y="1815215"/>
                </a:lnTo>
                <a:lnTo>
                  <a:pt x="5348904" y="1816151"/>
                </a:lnTo>
                <a:lnTo>
                  <a:pt x="5345289" y="1816470"/>
                </a:lnTo>
                <a:lnTo>
                  <a:pt x="5343847" y="1815029"/>
                </a:lnTo>
                <a:lnTo>
                  <a:pt x="5342611" y="1813792"/>
                </a:lnTo>
                <a:lnTo>
                  <a:pt x="5341000" y="1810872"/>
                </a:lnTo>
                <a:lnTo>
                  <a:pt x="5340021" y="1808143"/>
                </a:lnTo>
                <a:lnTo>
                  <a:pt x="5339041" y="1805415"/>
                </a:lnTo>
                <a:lnTo>
                  <a:pt x="5338073" y="1802262"/>
                </a:lnTo>
                <a:lnTo>
                  <a:pt x="5337312" y="1799316"/>
                </a:lnTo>
                <a:lnTo>
                  <a:pt x="5335265" y="1796833"/>
                </a:lnTo>
                <a:lnTo>
                  <a:pt x="5333824" y="1795390"/>
                </a:lnTo>
                <a:lnTo>
                  <a:pt x="5332382" y="1793948"/>
                </a:lnTo>
                <a:lnTo>
                  <a:pt x="5334799" y="1791119"/>
                </a:lnTo>
                <a:lnTo>
                  <a:pt x="5337420" y="1788497"/>
                </a:lnTo>
                <a:lnTo>
                  <a:pt x="5339813" y="1786517"/>
                </a:lnTo>
                <a:lnTo>
                  <a:pt x="5342397" y="1785167"/>
                </a:lnTo>
                <a:lnTo>
                  <a:pt x="5344557" y="1783832"/>
                </a:lnTo>
                <a:lnTo>
                  <a:pt x="5346910" y="1783126"/>
                </a:lnTo>
                <a:lnTo>
                  <a:pt x="5348827" y="1782857"/>
                </a:lnTo>
                <a:close/>
                <a:moveTo>
                  <a:pt x="1345052" y="1781993"/>
                </a:moveTo>
                <a:lnTo>
                  <a:pt x="1347015" y="1782573"/>
                </a:lnTo>
                <a:lnTo>
                  <a:pt x="1349208" y="1782925"/>
                </a:lnTo>
                <a:lnTo>
                  <a:pt x="1351153" y="1783949"/>
                </a:lnTo>
                <a:lnTo>
                  <a:pt x="1353291" y="1785628"/>
                </a:lnTo>
                <a:lnTo>
                  <a:pt x="1355199" y="1787536"/>
                </a:lnTo>
                <a:lnTo>
                  <a:pt x="1357303" y="1790099"/>
                </a:lnTo>
                <a:lnTo>
                  <a:pt x="1352680" y="1795145"/>
                </a:lnTo>
                <a:lnTo>
                  <a:pt x="1348520" y="1799729"/>
                </a:lnTo>
                <a:lnTo>
                  <a:pt x="1346236" y="1801589"/>
                </a:lnTo>
                <a:lnTo>
                  <a:pt x="1344393" y="1803432"/>
                </a:lnTo>
                <a:lnTo>
                  <a:pt x="1341917" y="1804637"/>
                </a:lnTo>
                <a:lnTo>
                  <a:pt x="1339880" y="1805824"/>
                </a:lnTo>
                <a:lnTo>
                  <a:pt x="1338094" y="1806338"/>
                </a:lnTo>
                <a:lnTo>
                  <a:pt x="1335653" y="1806659"/>
                </a:lnTo>
                <a:lnTo>
                  <a:pt x="1333902" y="1806289"/>
                </a:lnTo>
                <a:lnTo>
                  <a:pt x="1331497" y="1805725"/>
                </a:lnTo>
                <a:lnTo>
                  <a:pt x="1329570" y="1804259"/>
                </a:lnTo>
                <a:lnTo>
                  <a:pt x="1327661" y="1802350"/>
                </a:lnTo>
                <a:lnTo>
                  <a:pt x="1325577" y="1799347"/>
                </a:lnTo>
                <a:lnTo>
                  <a:pt x="1323953" y="1795881"/>
                </a:lnTo>
                <a:lnTo>
                  <a:pt x="1328115" y="1791296"/>
                </a:lnTo>
                <a:lnTo>
                  <a:pt x="1332259" y="1787151"/>
                </a:lnTo>
                <a:lnTo>
                  <a:pt x="1334524" y="1785734"/>
                </a:lnTo>
                <a:lnTo>
                  <a:pt x="1336576" y="1784105"/>
                </a:lnTo>
                <a:lnTo>
                  <a:pt x="1338824" y="1783130"/>
                </a:lnTo>
                <a:lnTo>
                  <a:pt x="1340843" y="1782385"/>
                </a:lnTo>
                <a:lnTo>
                  <a:pt x="1342842" y="1782083"/>
                </a:lnTo>
                <a:close/>
                <a:moveTo>
                  <a:pt x="5315868" y="1766901"/>
                </a:moveTo>
                <a:lnTo>
                  <a:pt x="5318397" y="1767203"/>
                </a:lnTo>
                <a:lnTo>
                  <a:pt x="5320707" y="1767727"/>
                </a:lnTo>
                <a:lnTo>
                  <a:pt x="5322770" y="1768900"/>
                </a:lnTo>
                <a:lnTo>
                  <a:pt x="5325058" y="1769849"/>
                </a:lnTo>
                <a:lnTo>
                  <a:pt x="5327123" y="1771022"/>
                </a:lnTo>
                <a:lnTo>
                  <a:pt x="5328944" y="1772843"/>
                </a:lnTo>
                <a:lnTo>
                  <a:pt x="5330540" y="1774887"/>
                </a:lnTo>
                <a:lnTo>
                  <a:pt x="5331915" y="1777154"/>
                </a:lnTo>
                <a:lnTo>
                  <a:pt x="5328490" y="1782198"/>
                </a:lnTo>
                <a:lnTo>
                  <a:pt x="5325104" y="1786393"/>
                </a:lnTo>
                <a:lnTo>
                  <a:pt x="5321984" y="1789512"/>
                </a:lnTo>
                <a:lnTo>
                  <a:pt x="5318661" y="1792432"/>
                </a:lnTo>
                <a:lnTo>
                  <a:pt x="5315156" y="1794724"/>
                </a:lnTo>
                <a:lnTo>
                  <a:pt x="5312077" y="1796993"/>
                </a:lnTo>
                <a:lnTo>
                  <a:pt x="5309038" y="1798412"/>
                </a:lnTo>
                <a:lnTo>
                  <a:pt x="5305818" y="1799205"/>
                </a:lnTo>
                <a:lnTo>
                  <a:pt x="5302376" y="1800220"/>
                </a:lnTo>
                <a:lnTo>
                  <a:pt x="5299358" y="1801214"/>
                </a:lnTo>
                <a:lnTo>
                  <a:pt x="5292958" y="1801949"/>
                </a:lnTo>
                <a:lnTo>
                  <a:pt x="5286804" y="1802035"/>
                </a:lnTo>
                <a:lnTo>
                  <a:pt x="5280424" y="1802344"/>
                </a:lnTo>
                <a:lnTo>
                  <a:pt x="5279655" y="1800685"/>
                </a:lnTo>
                <a:lnTo>
                  <a:pt x="5279131" y="1798378"/>
                </a:lnTo>
                <a:lnTo>
                  <a:pt x="5278586" y="1796493"/>
                </a:lnTo>
                <a:lnTo>
                  <a:pt x="5278689" y="1794368"/>
                </a:lnTo>
                <a:lnTo>
                  <a:pt x="5278995" y="1792444"/>
                </a:lnTo>
                <a:lnTo>
                  <a:pt x="5279524" y="1790297"/>
                </a:lnTo>
                <a:lnTo>
                  <a:pt x="5280679" y="1788332"/>
                </a:lnTo>
                <a:lnTo>
                  <a:pt x="5281632" y="1786165"/>
                </a:lnTo>
                <a:lnTo>
                  <a:pt x="5284572" y="1782417"/>
                </a:lnTo>
                <a:lnTo>
                  <a:pt x="5287734" y="1778446"/>
                </a:lnTo>
                <a:lnTo>
                  <a:pt x="5292130" y="1775264"/>
                </a:lnTo>
                <a:lnTo>
                  <a:pt x="5296304" y="1772303"/>
                </a:lnTo>
                <a:lnTo>
                  <a:pt x="5301084" y="1769950"/>
                </a:lnTo>
                <a:lnTo>
                  <a:pt x="5306270" y="1768001"/>
                </a:lnTo>
                <a:lnTo>
                  <a:pt x="5311190" y="1767128"/>
                </a:lnTo>
                <a:lnTo>
                  <a:pt x="5313740" y="1767005"/>
                </a:lnTo>
                <a:close/>
                <a:moveTo>
                  <a:pt x="2099568" y="1766009"/>
                </a:moveTo>
                <a:lnTo>
                  <a:pt x="1944948" y="1920629"/>
                </a:lnTo>
                <a:lnTo>
                  <a:pt x="1959205" y="1922001"/>
                </a:lnTo>
                <a:lnTo>
                  <a:pt x="1967287" y="1923395"/>
                </a:lnTo>
                <a:lnTo>
                  <a:pt x="1975163" y="1924586"/>
                </a:lnTo>
                <a:lnTo>
                  <a:pt x="1982165" y="1926237"/>
                </a:lnTo>
                <a:lnTo>
                  <a:pt x="1989578" y="1928301"/>
                </a:lnTo>
                <a:lnTo>
                  <a:pt x="1996117" y="1930826"/>
                </a:lnTo>
                <a:lnTo>
                  <a:pt x="2001782" y="1933816"/>
                </a:lnTo>
                <a:lnTo>
                  <a:pt x="2005545" y="1936095"/>
                </a:lnTo>
                <a:lnTo>
                  <a:pt x="2006579" y="1936024"/>
                </a:lnTo>
                <a:lnTo>
                  <a:pt x="2014316" y="1935292"/>
                </a:lnTo>
                <a:lnTo>
                  <a:pt x="2021814" y="1935211"/>
                </a:lnTo>
                <a:lnTo>
                  <a:pt x="2029725" y="1935542"/>
                </a:lnTo>
                <a:lnTo>
                  <a:pt x="2037189" y="1936319"/>
                </a:lnTo>
                <a:lnTo>
                  <a:pt x="2044620" y="1937953"/>
                </a:lnTo>
                <a:lnTo>
                  <a:pt x="2052480" y="1939570"/>
                </a:lnTo>
                <a:lnTo>
                  <a:pt x="2060083" y="1942271"/>
                </a:lnTo>
                <a:lnTo>
                  <a:pt x="2067239" y="1945414"/>
                </a:lnTo>
                <a:lnTo>
                  <a:pt x="2075014" y="1949178"/>
                </a:lnTo>
                <a:lnTo>
                  <a:pt x="2082120" y="1953608"/>
                </a:lnTo>
                <a:lnTo>
                  <a:pt x="2089828" y="1959087"/>
                </a:lnTo>
                <a:lnTo>
                  <a:pt x="2097295" y="1965219"/>
                </a:lnTo>
                <a:lnTo>
                  <a:pt x="2104505" y="1972430"/>
                </a:lnTo>
                <a:lnTo>
                  <a:pt x="2107746" y="1966306"/>
                </a:lnTo>
                <a:lnTo>
                  <a:pt x="2111893" y="1958863"/>
                </a:lnTo>
                <a:lnTo>
                  <a:pt x="2113966" y="1955139"/>
                </a:lnTo>
                <a:lnTo>
                  <a:pt x="2116675" y="1951607"/>
                </a:lnTo>
                <a:lnTo>
                  <a:pt x="2119607" y="1947851"/>
                </a:lnTo>
                <a:lnTo>
                  <a:pt x="2122539" y="1944095"/>
                </a:lnTo>
                <a:lnTo>
                  <a:pt x="2126295" y="1941163"/>
                </a:lnTo>
                <a:lnTo>
                  <a:pt x="2130050" y="1938232"/>
                </a:lnTo>
                <a:lnTo>
                  <a:pt x="2134218" y="1935713"/>
                </a:lnTo>
                <a:lnTo>
                  <a:pt x="2138798" y="1933606"/>
                </a:lnTo>
                <a:lnTo>
                  <a:pt x="2143551" y="1932562"/>
                </a:lnTo>
                <a:lnTo>
                  <a:pt x="2149350" y="1932119"/>
                </a:lnTo>
                <a:lnTo>
                  <a:pt x="2152129" y="1932224"/>
                </a:lnTo>
                <a:lnTo>
                  <a:pt x="2155131" y="1932106"/>
                </a:lnTo>
                <a:lnTo>
                  <a:pt x="2157894" y="1932638"/>
                </a:lnTo>
                <a:lnTo>
                  <a:pt x="2161292" y="1933362"/>
                </a:lnTo>
                <a:lnTo>
                  <a:pt x="2152396" y="1920008"/>
                </a:lnTo>
                <a:lnTo>
                  <a:pt x="2148376" y="1913313"/>
                </a:lnTo>
                <a:lnTo>
                  <a:pt x="2145009" y="1906378"/>
                </a:lnTo>
                <a:lnTo>
                  <a:pt x="2141882" y="1898793"/>
                </a:lnTo>
                <a:lnTo>
                  <a:pt x="2140335" y="1894569"/>
                </a:lnTo>
                <a:lnTo>
                  <a:pt x="2139422" y="1890538"/>
                </a:lnTo>
                <a:lnTo>
                  <a:pt x="2138115" y="1885666"/>
                </a:lnTo>
                <a:lnTo>
                  <a:pt x="2137460" y="1880551"/>
                </a:lnTo>
                <a:lnTo>
                  <a:pt x="2136599" y="1875231"/>
                </a:lnTo>
                <a:lnTo>
                  <a:pt x="2136166" y="1869895"/>
                </a:lnTo>
                <a:lnTo>
                  <a:pt x="2136061" y="1867115"/>
                </a:lnTo>
                <a:lnTo>
                  <a:pt x="2136385" y="1864319"/>
                </a:lnTo>
                <a:lnTo>
                  <a:pt x="2137122" y="1861934"/>
                </a:lnTo>
                <a:lnTo>
                  <a:pt x="2137205" y="1859790"/>
                </a:lnTo>
                <a:lnTo>
                  <a:pt x="2138868" y="1855655"/>
                </a:lnTo>
                <a:lnTo>
                  <a:pt x="2140067" y="1852396"/>
                </a:lnTo>
                <a:lnTo>
                  <a:pt x="2140357" y="1850459"/>
                </a:lnTo>
                <a:lnTo>
                  <a:pt x="2140631" y="1848947"/>
                </a:lnTo>
                <a:lnTo>
                  <a:pt x="2140491" y="1847026"/>
                </a:lnTo>
                <a:lnTo>
                  <a:pt x="2139907" y="1845549"/>
                </a:lnTo>
                <a:lnTo>
                  <a:pt x="2138912" y="1843662"/>
                </a:lnTo>
                <a:lnTo>
                  <a:pt x="2137486" y="1841789"/>
                </a:lnTo>
                <a:lnTo>
                  <a:pt x="2135633" y="1839936"/>
                </a:lnTo>
                <a:lnTo>
                  <a:pt x="2132936" y="1837687"/>
                </a:lnTo>
                <a:lnTo>
                  <a:pt x="2128715" y="1836140"/>
                </a:lnTo>
                <a:lnTo>
                  <a:pt x="2118622" y="1831398"/>
                </a:lnTo>
                <a:lnTo>
                  <a:pt x="2113149" y="1829043"/>
                </a:lnTo>
                <a:lnTo>
                  <a:pt x="2108480" y="1827943"/>
                </a:lnTo>
                <a:lnTo>
                  <a:pt x="2106987" y="1827788"/>
                </a:lnTo>
                <a:lnTo>
                  <a:pt x="2106129" y="1827820"/>
                </a:lnTo>
                <a:lnTo>
                  <a:pt x="2105683" y="1828266"/>
                </a:lnTo>
                <a:lnTo>
                  <a:pt x="2105460" y="1828489"/>
                </a:lnTo>
                <a:lnTo>
                  <a:pt x="2105634" y="1829552"/>
                </a:lnTo>
                <a:lnTo>
                  <a:pt x="2103879" y="1825125"/>
                </a:lnTo>
                <a:lnTo>
                  <a:pt x="2102401" y="1819189"/>
                </a:lnTo>
                <a:lnTo>
                  <a:pt x="2101607" y="1812152"/>
                </a:lnTo>
                <a:lnTo>
                  <a:pt x="2100658" y="1803625"/>
                </a:lnTo>
                <a:lnTo>
                  <a:pt x="2099725" y="1794667"/>
                </a:lnTo>
                <a:lnTo>
                  <a:pt x="2099238" y="1785264"/>
                </a:lnTo>
                <a:lnTo>
                  <a:pt x="2099215" y="1774987"/>
                </a:lnTo>
                <a:close/>
                <a:moveTo>
                  <a:pt x="5343583" y="1757616"/>
                </a:moveTo>
                <a:lnTo>
                  <a:pt x="5345660" y="1758259"/>
                </a:lnTo>
                <a:lnTo>
                  <a:pt x="5354348" y="1760642"/>
                </a:lnTo>
                <a:lnTo>
                  <a:pt x="5358997" y="1761709"/>
                </a:lnTo>
                <a:lnTo>
                  <a:pt x="5358873" y="1764160"/>
                </a:lnTo>
                <a:lnTo>
                  <a:pt x="5358061" y="1767444"/>
                </a:lnTo>
                <a:lnTo>
                  <a:pt x="5356378" y="1770775"/>
                </a:lnTo>
                <a:lnTo>
                  <a:pt x="5354288" y="1773689"/>
                </a:lnTo>
                <a:lnTo>
                  <a:pt x="5352009" y="1775968"/>
                </a:lnTo>
                <a:lnTo>
                  <a:pt x="5349093" y="1778060"/>
                </a:lnTo>
                <a:lnTo>
                  <a:pt x="5347770" y="1778560"/>
                </a:lnTo>
                <a:lnTo>
                  <a:pt x="5346220" y="1779285"/>
                </a:lnTo>
                <a:lnTo>
                  <a:pt x="5344713" y="1779144"/>
                </a:lnTo>
                <a:lnTo>
                  <a:pt x="5343411" y="1779210"/>
                </a:lnTo>
                <a:lnTo>
                  <a:pt x="5341472" y="1779090"/>
                </a:lnTo>
                <a:lnTo>
                  <a:pt x="5340191" y="1778724"/>
                </a:lnTo>
                <a:lnTo>
                  <a:pt x="5338727" y="1777714"/>
                </a:lnTo>
                <a:lnTo>
                  <a:pt x="5337263" y="1776706"/>
                </a:lnTo>
                <a:lnTo>
                  <a:pt x="5336028" y="1775471"/>
                </a:lnTo>
                <a:lnTo>
                  <a:pt x="5334380" y="1773823"/>
                </a:lnTo>
                <a:lnTo>
                  <a:pt x="5333188" y="1771719"/>
                </a:lnTo>
                <a:lnTo>
                  <a:pt x="5331790" y="1769409"/>
                </a:lnTo>
                <a:close/>
                <a:moveTo>
                  <a:pt x="4012838" y="1734476"/>
                </a:moveTo>
                <a:lnTo>
                  <a:pt x="4012128" y="1734825"/>
                </a:lnTo>
                <a:lnTo>
                  <a:pt x="4007696" y="1736850"/>
                </a:lnTo>
                <a:lnTo>
                  <a:pt x="4008636" y="1738384"/>
                </a:lnTo>
                <a:lnTo>
                  <a:pt x="4009617" y="1740700"/>
                </a:lnTo>
                <a:lnTo>
                  <a:pt x="4010167" y="1743033"/>
                </a:lnTo>
                <a:lnTo>
                  <a:pt x="4010940" y="1745145"/>
                </a:lnTo>
                <a:lnTo>
                  <a:pt x="4011406" y="1749623"/>
                </a:lnTo>
                <a:lnTo>
                  <a:pt x="4012079" y="1754309"/>
                </a:lnTo>
                <a:lnTo>
                  <a:pt x="4012629" y="1756642"/>
                </a:lnTo>
                <a:lnTo>
                  <a:pt x="4013609" y="1758960"/>
                </a:lnTo>
                <a:lnTo>
                  <a:pt x="4014366" y="1761499"/>
                </a:lnTo>
                <a:lnTo>
                  <a:pt x="4015997" y="1763576"/>
                </a:lnTo>
                <a:lnTo>
                  <a:pt x="4017628" y="1765653"/>
                </a:lnTo>
                <a:lnTo>
                  <a:pt x="4019894" y="1767919"/>
                </a:lnTo>
                <a:lnTo>
                  <a:pt x="4021455" y="1766358"/>
                </a:lnTo>
                <a:lnTo>
                  <a:pt x="4022586" y="1764816"/>
                </a:lnTo>
                <a:lnTo>
                  <a:pt x="4023495" y="1763495"/>
                </a:lnTo>
                <a:lnTo>
                  <a:pt x="4024197" y="1761968"/>
                </a:lnTo>
                <a:lnTo>
                  <a:pt x="4024471" y="1760459"/>
                </a:lnTo>
                <a:lnTo>
                  <a:pt x="4024951" y="1759156"/>
                </a:lnTo>
                <a:lnTo>
                  <a:pt x="4024863" y="1755946"/>
                </a:lnTo>
                <a:lnTo>
                  <a:pt x="4024107" y="1753406"/>
                </a:lnTo>
                <a:lnTo>
                  <a:pt x="4022936" y="1750454"/>
                </a:lnTo>
                <a:lnTo>
                  <a:pt x="4021546" y="1747725"/>
                </a:lnTo>
                <a:lnTo>
                  <a:pt x="4019519" y="1744807"/>
                </a:lnTo>
                <a:lnTo>
                  <a:pt x="4015878" y="1739382"/>
                </a:lnTo>
                <a:lnTo>
                  <a:pt x="4013853" y="1736465"/>
                </a:lnTo>
                <a:close/>
                <a:moveTo>
                  <a:pt x="4476590" y="1731631"/>
                </a:moveTo>
                <a:lnTo>
                  <a:pt x="4475935" y="1731768"/>
                </a:lnTo>
                <a:lnTo>
                  <a:pt x="4471612" y="1732796"/>
                </a:lnTo>
                <a:lnTo>
                  <a:pt x="4467048" y="1734475"/>
                </a:lnTo>
                <a:lnTo>
                  <a:pt x="4462469" y="1736581"/>
                </a:lnTo>
                <a:lnTo>
                  <a:pt x="4458300" y="1739101"/>
                </a:lnTo>
                <a:lnTo>
                  <a:pt x="4453877" y="1742702"/>
                </a:lnTo>
                <a:lnTo>
                  <a:pt x="4449451" y="1746302"/>
                </a:lnTo>
                <a:lnTo>
                  <a:pt x="4453984" y="1750834"/>
                </a:lnTo>
                <a:lnTo>
                  <a:pt x="4458964" y="1754922"/>
                </a:lnTo>
                <a:lnTo>
                  <a:pt x="4463769" y="1757944"/>
                </a:lnTo>
                <a:lnTo>
                  <a:pt x="4468370" y="1760760"/>
                </a:lnTo>
                <a:lnTo>
                  <a:pt x="4473227" y="1762497"/>
                </a:lnTo>
                <a:lnTo>
                  <a:pt x="4478101" y="1763804"/>
                </a:lnTo>
                <a:lnTo>
                  <a:pt x="4482786" y="1764478"/>
                </a:lnTo>
                <a:lnTo>
                  <a:pt x="4487933" y="1764274"/>
                </a:lnTo>
                <a:lnTo>
                  <a:pt x="4492668" y="1763660"/>
                </a:lnTo>
                <a:lnTo>
                  <a:pt x="4497866" y="1762170"/>
                </a:lnTo>
                <a:lnTo>
                  <a:pt x="4502875" y="1760045"/>
                </a:lnTo>
                <a:lnTo>
                  <a:pt x="4504229" y="1759270"/>
                </a:lnTo>
                <a:close/>
                <a:moveTo>
                  <a:pt x="1402431" y="1725436"/>
                </a:moveTo>
                <a:lnTo>
                  <a:pt x="1403949" y="1726086"/>
                </a:lnTo>
                <a:lnTo>
                  <a:pt x="1405688" y="1726082"/>
                </a:lnTo>
                <a:lnTo>
                  <a:pt x="1407424" y="1726947"/>
                </a:lnTo>
                <a:lnTo>
                  <a:pt x="1409161" y="1728247"/>
                </a:lnTo>
                <a:lnTo>
                  <a:pt x="1410895" y="1729548"/>
                </a:lnTo>
                <a:lnTo>
                  <a:pt x="1414582" y="1733234"/>
                </a:lnTo>
                <a:lnTo>
                  <a:pt x="1418484" y="1738005"/>
                </a:lnTo>
                <a:lnTo>
                  <a:pt x="1399970" y="1756519"/>
                </a:lnTo>
                <a:lnTo>
                  <a:pt x="1396719" y="1753265"/>
                </a:lnTo>
                <a:lnTo>
                  <a:pt x="1394553" y="1749793"/>
                </a:lnTo>
                <a:lnTo>
                  <a:pt x="1392823" y="1745886"/>
                </a:lnTo>
                <a:lnTo>
                  <a:pt x="1391527" y="1742411"/>
                </a:lnTo>
                <a:lnTo>
                  <a:pt x="1391318" y="1738717"/>
                </a:lnTo>
                <a:lnTo>
                  <a:pt x="1391760" y="1735238"/>
                </a:lnTo>
                <a:lnTo>
                  <a:pt x="1392854" y="1731977"/>
                </a:lnTo>
                <a:lnTo>
                  <a:pt x="1394162" y="1729366"/>
                </a:lnTo>
                <a:lnTo>
                  <a:pt x="1396122" y="1727406"/>
                </a:lnTo>
                <a:lnTo>
                  <a:pt x="1396994" y="1726970"/>
                </a:lnTo>
                <a:lnTo>
                  <a:pt x="1398299" y="1726098"/>
                </a:lnTo>
                <a:lnTo>
                  <a:pt x="1399605" y="1725661"/>
                </a:lnTo>
                <a:lnTo>
                  <a:pt x="1401125" y="1725440"/>
                </a:lnTo>
                <a:close/>
                <a:moveTo>
                  <a:pt x="5449465" y="1721770"/>
                </a:moveTo>
                <a:lnTo>
                  <a:pt x="5447638" y="1726166"/>
                </a:lnTo>
                <a:lnTo>
                  <a:pt x="5445360" y="1730796"/>
                </a:lnTo>
                <a:lnTo>
                  <a:pt x="5442806" y="1734834"/>
                </a:lnTo>
                <a:lnTo>
                  <a:pt x="5439954" y="1738882"/>
                </a:lnTo>
                <a:lnTo>
                  <a:pt x="5438107" y="1740167"/>
                </a:lnTo>
                <a:lnTo>
                  <a:pt x="5436236" y="1742058"/>
                </a:lnTo>
                <a:lnTo>
                  <a:pt x="5435227" y="1741146"/>
                </a:lnTo>
                <a:lnTo>
                  <a:pt x="5436700" y="1738646"/>
                </a:lnTo>
                <a:lnTo>
                  <a:pt x="5441239" y="1732051"/>
                </a:lnTo>
                <a:lnTo>
                  <a:pt x="5445759" y="1725888"/>
                </a:lnTo>
                <a:lnTo>
                  <a:pt x="5448003" y="1723232"/>
                </a:lnTo>
                <a:close/>
                <a:moveTo>
                  <a:pt x="6219789" y="1709248"/>
                </a:moveTo>
                <a:lnTo>
                  <a:pt x="6221836" y="1709859"/>
                </a:lnTo>
                <a:lnTo>
                  <a:pt x="6228425" y="1711718"/>
                </a:lnTo>
                <a:lnTo>
                  <a:pt x="6240934" y="1716987"/>
                </a:lnTo>
                <a:lnTo>
                  <a:pt x="6253154" y="1721964"/>
                </a:lnTo>
                <a:lnTo>
                  <a:pt x="6258808" y="1724468"/>
                </a:lnTo>
                <a:lnTo>
                  <a:pt x="6264791" y="1726355"/>
                </a:lnTo>
                <a:lnTo>
                  <a:pt x="6270188" y="1727658"/>
                </a:lnTo>
                <a:lnTo>
                  <a:pt x="6275307" y="1728367"/>
                </a:lnTo>
                <a:lnTo>
                  <a:pt x="6275759" y="1732293"/>
                </a:lnTo>
                <a:lnTo>
                  <a:pt x="6275906" y="1736228"/>
                </a:lnTo>
                <a:lnTo>
                  <a:pt x="6275746" y="1740289"/>
                </a:lnTo>
                <a:lnTo>
                  <a:pt x="6275675" y="1740535"/>
                </a:lnTo>
                <a:lnTo>
                  <a:pt x="6274477" y="1744617"/>
                </a:lnTo>
                <a:lnTo>
                  <a:pt x="6272632" y="1748932"/>
                </a:lnTo>
                <a:lnTo>
                  <a:pt x="6271021" y="1752603"/>
                </a:lnTo>
                <a:lnTo>
                  <a:pt x="6268972" y="1756714"/>
                </a:lnTo>
                <a:lnTo>
                  <a:pt x="6266495" y="1760838"/>
                </a:lnTo>
                <a:lnTo>
                  <a:pt x="6264252" y="1764315"/>
                </a:lnTo>
                <a:lnTo>
                  <a:pt x="6261363" y="1768028"/>
                </a:lnTo>
                <a:lnTo>
                  <a:pt x="6258270" y="1771535"/>
                </a:lnTo>
                <a:lnTo>
                  <a:pt x="6255176" y="1775040"/>
                </a:lnTo>
                <a:lnTo>
                  <a:pt x="6251669" y="1778136"/>
                </a:lnTo>
                <a:lnTo>
                  <a:pt x="6248163" y="1781231"/>
                </a:lnTo>
                <a:lnTo>
                  <a:pt x="6244450" y="1784118"/>
                </a:lnTo>
                <a:lnTo>
                  <a:pt x="6240120" y="1786388"/>
                </a:lnTo>
                <a:lnTo>
                  <a:pt x="6235996" y="1788864"/>
                </a:lnTo>
                <a:lnTo>
                  <a:pt x="6231460" y="1790930"/>
                </a:lnTo>
                <a:lnTo>
                  <a:pt x="6229222" y="1787811"/>
                </a:lnTo>
                <a:lnTo>
                  <a:pt x="6227204" y="1784474"/>
                </a:lnTo>
                <a:lnTo>
                  <a:pt x="6224980" y="1780930"/>
                </a:lnTo>
                <a:lnTo>
                  <a:pt x="6223415" y="1776726"/>
                </a:lnTo>
                <a:lnTo>
                  <a:pt x="6222059" y="1772727"/>
                </a:lnTo>
                <a:lnTo>
                  <a:pt x="6220509" y="1768099"/>
                </a:lnTo>
                <a:lnTo>
                  <a:pt x="6219386" y="1763453"/>
                </a:lnTo>
                <a:lnTo>
                  <a:pt x="6218687" y="1758795"/>
                </a:lnTo>
                <a:lnTo>
                  <a:pt x="6217784" y="1753931"/>
                </a:lnTo>
                <a:lnTo>
                  <a:pt x="6217100" y="1748846"/>
                </a:lnTo>
                <a:lnTo>
                  <a:pt x="6216584" y="1738651"/>
                </a:lnTo>
                <a:lnTo>
                  <a:pt x="6216753" y="1733539"/>
                </a:lnTo>
                <a:lnTo>
                  <a:pt x="6216701" y="1728647"/>
                </a:lnTo>
                <a:lnTo>
                  <a:pt x="6217296" y="1723520"/>
                </a:lnTo>
                <a:lnTo>
                  <a:pt x="6217877" y="1718821"/>
                </a:lnTo>
                <a:lnTo>
                  <a:pt x="6218882" y="1714106"/>
                </a:lnTo>
                <a:lnTo>
                  <a:pt x="6219669" y="1709612"/>
                </a:lnTo>
                <a:close/>
                <a:moveTo>
                  <a:pt x="2433537" y="1705527"/>
                </a:moveTo>
                <a:lnTo>
                  <a:pt x="2444649" y="1714372"/>
                </a:lnTo>
                <a:lnTo>
                  <a:pt x="2457260" y="1723804"/>
                </a:lnTo>
                <a:lnTo>
                  <a:pt x="2463779" y="1728510"/>
                </a:lnTo>
                <a:lnTo>
                  <a:pt x="2469620" y="1733896"/>
                </a:lnTo>
                <a:lnTo>
                  <a:pt x="2475026" y="1739301"/>
                </a:lnTo>
                <a:lnTo>
                  <a:pt x="2479996" y="1744727"/>
                </a:lnTo>
                <a:lnTo>
                  <a:pt x="2483872" y="1750416"/>
                </a:lnTo>
                <a:lnTo>
                  <a:pt x="2485685" y="1753593"/>
                </a:lnTo>
                <a:lnTo>
                  <a:pt x="2487064" y="1756787"/>
                </a:lnTo>
                <a:lnTo>
                  <a:pt x="2488464" y="1759546"/>
                </a:lnTo>
                <a:lnTo>
                  <a:pt x="2488973" y="1762780"/>
                </a:lnTo>
                <a:lnTo>
                  <a:pt x="2489709" y="1765786"/>
                </a:lnTo>
                <a:lnTo>
                  <a:pt x="2489785" y="1769037"/>
                </a:lnTo>
                <a:lnTo>
                  <a:pt x="2489632" y="1772515"/>
                </a:lnTo>
                <a:lnTo>
                  <a:pt x="2489064" y="1775579"/>
                </a:lnTo>
                <a:lnTo>
                  <a:pt x="2488250" y="1779302"/>
                </a:lnTo>
                <a:lnTo>
                  <a:pt x="2486587" y="1782630"/>
                </a:lnTo>
                <a:lnTo>
                  <a:pt x="2484695" y="1786184"/>
                </a:lnTo>
                <a:lnTo>
                  <a:pt x="2482368" y="1789760"/>
                </a:lnTo>
                <a:lnTo>
                  <a:pt x="2479400" y="1793143"/>
                </a:lnTo>
                <a:lnTo>
                  <a:pt x="2476204" y="1796755"/>
                </a:lnTo>
                <a:lnTo>
                  <a:pt x="2469549" y="1795092"/>
                </a:lnTo>
                <a:lnTo>
                  <a:pt x="2462706" y="1792788"/>
                </a:lnTo>
                <a:lnTo>
                  <a:pt x="2455466" y="1789633"/>
                </a:lnTo>
                <a:lnTo>
                  <a:pt x="2448906" y="1785796"/>
                </a:lnTo>
                <a:lnTo>
                  <a:pt x="2442159" y="1781317"/>
                </a:lnTo>
                <a:lnTo>
                  <a:pt x="2436091" y="1776157"/>
                </a:lnTo>
                <a:lnTo>
                  <a:pt x="2430686" y="1770752"/>
                </a:lnTo>
                <a:lnTo>
                  <a:pt x="2427775" y="1767842"/>
                </a:lnTo>
                <a:lnTo>
                  <a:pt x="2425525" y="1764685"/>
                </a:lnTo>
                <a:lnTo>
                  <a:pt x="2423485" y="1761736"/>
                </a:lnTo>
                <a:lnTo>
                  <a:pt x="2421461" y="1758353"/>
                </a:lnTo>
                <a:lnTo>
                  <a:pt x="2419875" y="1754949"/>
                </a:lnTo>
                <a:lnTo>
                  <a:pt x="2418724" y="1751528"/>
                </a:lnTo>
                <a:lnTo>
                  <a:pt x="2417570" y="1748105"/>
                </a:lnTo>
                <a:lnTo>
                  <a:pt x="2417079" y="1744438"/>
                </a:lnTo>
                <a:lnTo>
                  <a:pt x="2416589" y="1740770"/>
                </a:lnTo>
                <a:lnTo>
                  <a:pt x="2416968" y="1737065"/>
                </a:lnTo>
                <a:lnTo>
                  <a:pt x="2417348" y="1733361"/>
                </a:lnTo>
                <a:lnTo>
                  <a:pt x="2417952" y="1729426"/>
                </a:lnTo>
                <a:lnTo>
                  <a:pt x="2419429" y="1725457"/>
                </a:lnTo>
                <a:lnTo>
                  <a:pt x="2421112" y="1721694"/>
                </a:lnTo>
                <a:lnTo>
                  <a:pt x="2423457" y="1717686"/>
                </a:lnTo>
                <a:lnTo>
                  <a:pt x="2426464" y="1713431"/>
                </a:lnTo>
                <a:lnTo>
                  <a:pt x="2429886" y="1709592"/>
                </a:lnTo>
                <a:close/>
                <a:moveTo>
                  <a:pt x="1176440" y="1702259"/>
                </a:moveTo>
                <a:lnTo>
                  <a:pt x="1180660" y="1702700"/>
                </a:lnTo>
                <a:lnTo>
                  <a:pt x="1182773" y="1702919"/>
                </a:lnTo>
                <a:lnTo>
                  <a:pt x="1184567" y="1703454"/>
                </a:lnTo>
                <a:lnTo>
                  <a:pt x="1186643" y="1704583"/>
                </a:lnTo>
                <a:lnTo>
                  <a:pt x="1188719" y="1705712"/>
                </a:lnTo>
                <a:lnTo>
                  <a:pt x="1190479" y="1707158"/>
                </a:lnTo>
                <a:lnTo>
                  <a:pt x="1192553" y="1708287"/>
                </a:lnTo>
                <a:lnTo>
                  <a:pt x="1192750" y="1708571"/>
                </a:lnTo>
                <a:lnTo>
                  <a:pt x="1192430" y="1710324"/>
                </a:lnTo>
                <a:lnTo>
                  <a:pt x="1191672" y="1713138"/>
                </a:lnTo>
                <a:lnTo>
                  <a:pt x="1189745" y="1718358"/>
                </a:lnTo>
                <a:lnTo>
                  <a:pt x="1186735" y="1723835"/>
                </a:lnTo>
                <a:lnTo>
                  <a:pt x="1183503" y="1729535"/>
                </a:lnTo>
                <a:lnTo>
                  <a:pt x="1179843" y="1735253"/>
                </a:lnTo>
                <a:lnTo>
                  <a:pt x="1175530" y="1741212"/>
                </a:lnTo>
                <a:lnTo>
                  <a:pt x="1166438" y="1754006"/>
                </a:lnTo>
                <a:lnTo>
                  <a:pt x="1161643" y="1761268"/>
                </a:lnTo>
                <a:lnTo>
                  <a:pt x="1157036" y="1769166"/>
                </a:lnTo>
                <a:lnTo>
                  <a:pt x="1152635" y="1777270"/>
                </a:lnTo>
                <a:lnTo>
                  <a:pt x="1150025" y="1782087"/>
                </a:lnTo>
                <a:lnTo>
                  <a:pt x="1149976" y="1782050"/>
                </a:lnTo>
                <a:lnTo>
                  <a:pt x="1147342" y="1779731"/>
                </a:lnTo>
                <a:lnTo>
                  <a:pt x="1144999" y="1777702"/>
                </a:lnTo>
                <a:lnTo>
                  <a:pt x="1142971" y="1775360"/>
                </a:lnTo>
                <a:lnTo>
                  <a:pt x="1141248" y="1773004"/>
                </a:lnTo>
                <a:lnTo>
                  <a:pt x="1139827" y="1770638"/>
                </a:lnTo>
                <a:lnTo>
                  <a:pt x="1138419" y="1767968"/>
                </a:lnTo>
                <a:lnTo>
                  <a:pt x="1136184" y="1763211"/>
                </a:lnTo>
                <a:lnTo>
                  <a:pt x="1135186" y="1757799"/>
                </a:lnTo>
                <a:lnTo>
                  <a:pt x="1134480" y="1752676"/>
                </a:lnTo>
                <a:lnTo>
                  <a:pt x="1134683" y="1747521"/>
                </a:lnTo>
                <a:lnTo>
                  <a:pt x="1135796" y="1742328"/>
                </a:lnTo>
                <a:lnTo>
                  <a:pt x="1137213" y="1737123"/>
                </a:lnTo>
                <a:lnTo>
                  <a:pt x="1139236" y="1731894"/>
                </a:lnTo>
                <a:lnTo>
                  <a:pt x="1141843" y="1727249"/>
                </a:lnTo>
                <a:lnTo>
                  <a:pt x="1144750" y="1722591"/>
                </a:lnTo>
                <a:lnTo>
                  <a:pt x="1147939" y="1718528"/>
                </a:lnTo>
                <a:lnTo>
                  <a:pt x="1151431" y="1714452"/>
                </a:lnTo>
                <a:lnTo>
                  <a:pt x="1155201" y="1710972"/>
                </a:lnTo>
                <a:lnTo>
                  <a:pt x="1159253" y="1708085"/>
                </a:lnTo>
                <a:lnTo>
                  <a:pt x="1163583" y="1705796"/>
                </a:lnTo>
                <a:lnTo>
                  <a:pt x="1167899" y="1703807"/>
                </a:lnTo>
                <a:lnTo>
                  <a:pt x="1171879" y="1702742"/>
                </a:lnTo>
                <a:close/>
                <a:moveTo>
                  <a:pt x="2598502" y="1697456"/>
                </a:moveTo>
                <a:lnTo>
                  <a:pt x="2600416" y="1697572"/>
                </a:lnTo>
                <a:lnTo>
                  <a:pt x="2602128" y="1697481"/>
                </a:lnTo>
                <a:lnTo>
                  <a:pt x="2603816" y="1697820"/>
                </a:lnTo>
                <a:lnTo>
                  <a:pt x="2605506" y="1698159"/>
                </a:lnTo>
                <a:lnTo>
                  <a:pt x="2608411" y="1699715"/>
                </a:lnTo>
                <a:lnTo>
                  <a:pt x="2611294" y="1701697"/>
                </a:lnTo>
                <a:lnTo>
                  <a:pt x="2614134" y="1704536"/>
                </a:lnTo>
                <a:lnTo>
                  <a:pt x="2616319" y="1707624"/>
                </a:lnTo>
                <a:lnTo>
                  <a:pt x="2618912" y="1711115"/>
                </a:lnTo>
                <a:lnTo>
                  <a:pt x="2621053" y="1715056"/>
                </a:lnTo>
                <a:lnTo>
                  <a:pt x="2625357" y="1722514"/>
                </a:lnTo>
                <a:lnTo>
                  <a:pt x="2630113" y="1729519"/>
                </a:lnTo>
                <a:lnTo>
                  <a:pt x="2632098" y="1732404"/>
                </a:lnTo>
                <a:lnTo>
                  <a:pt x="2634734" y="1735041"/>
                </a:lnTo>
                <a:lnTo>
                  <a:pt x="2631831" y="1737537"/>
                </a:lnTo>
                <a:lnTo>
                  <a:pt x="2629196" y="1738953"/>
                </a:lnTo>
                <a:lnTo>
                  <a:pt x="2626562" y="1740371"/>
                </a:lnTo>
                <a:lnTo>
                  <a:pt x="2624154" y="1741563"/>
                </a:lnTo>
                <a:lnTo>
                  <a:pt x="2621542" y="1742554"/>
                </a:lnTo>
                <a:lnTo>
                  <a:pt x="2619156" y="1743318"/>
                </a:lnTo>
                <a:lnTo>
                  <a:pt x="2616813" y="1743227"/>
                </a:lnTo>
                <a:lnTo>
                  <a:pt x="2614450" y="1743563"/>
                </a:lnTo>
                <a:lnTo>
                  <a:pt x="2612107" y="1743470"/>
                </a:lnTo>
                <a:lnTo>
                  <a:pt x="2610216" y="1742930"/>
                </a:lnTo>
                <a:lnTo>
                  <a:pt x="2607895" y="1742410"/>
                </a:lnTo>
                <a:lnTo>
                  <a:pt x="2606027" y="1741441"/>
                </a:lnTo>
                <a:lnTo>
                  <a:pt x="2602511" y="1739277"/>
                </a:lnTo>
                <a:lnTo>
                  <a:pt x="2599245" y="1736460"/>
                </a:lnTo>
                <a:lnTo>
                  <a:pt x="2596449" y="1732765"/>
                </a:lnTo>
                <a:lnTo>
                  <a:pt x="2593880" y="1728845"/>
                </a:lnTo>
                <a:lnTo>
                  <a:pt x="2591963" y="1724678"/>
                </a:lnTo>
                <a:lnTo>
                  <a:pt x="2590498" y="1720061"/>
                </a:lnTo>
                <a:lnTo>
                  <a:pt x="2589684" y="1715197"/>
                </a:lnTo>
                <a:lnTo>
                  <a:pt x="2589299" y="1710310"/>
                </a:lnTo>
                <a:lnTo>
                  <a:pt x="2589544" y="1705603"/>
                </a:lnTo>
                <a:lnTo>
                  <a:pt x="2590645" y="1700854"/>
                </a:lnTo>
                <a:lnTo>
                  <a:pt x="2592850" y="1699458"/>
                </a:lnTo>
                <a:lnTo>
                  <a:pt x="2594606" y="1698513"/>
                </a:lnTo>
                <a:lnTo>
                  <a:pt x="2596769" y="1697974"/>
                </a:lnTo>
                <a:close/>
                <a:moveTo>
                  <a:pt x="2397408" y="1689335"/>
                </a:moveTo>
                <a:lnTo>
                  <a:pt x="2401360" y="1692386"/>
                </a:lnTo>
                <a:lnTo>
                  <a:pt x="2404862" y="1695887"/>
                </a:lnTo>
                <a:lnTo>
                  <a:pt x="2407726" y="1699203"/>
                </a:lnTo>
                <a:lnTo>
                  <a:pt x="2409936" y="1702761"/>
                </a:lnTo>
                <a:lnTo>
                  <a:pt x="2411732" y="1705908"/>
                </a:lnTo>
                <a:lnTo>
                  <a:pt x="2412874" y="1709298"/>
                </a:lnTo>
                <a:lnTo>
                  <a:pt x="2414221" y="1712896"/>
                </a:lnTo>
                <a:lnTo>
                  <a:pt x="2414500" y="1716323"/>
                </a:lnTo>
                <a:lnTo>
                  <a:pt x="2412925" y="1717899"/>
                </a:lnTo>
                <a:lnTo>
                  <a:pt x="2411575" y="1719248"/>
                </a:lnTo>
                <a:lnTo>
                  <a:pt x="2408689" y="1721311"/>
                </a:lnTo>
                <a:lnTo>
                  <a:pt x="2405635" y="1722306"/>
                </a:lnTo>
                <a:lnTo>
                  <a:pt x="2402786" y="1723505"/>
                </a:lnTo>
                <a:lnTo>
                  <a:pt x="2399733" y="1724501"/>
                </a:lnTo>
                <a:lnTo>
                  <a:pt x="2397088" y="1725908"/>
                </a:lnTo>
                <a:lnTo>
                  <a:pt x="2393770" y="1727989"/>
                </a:lnTo>
                <a:lnTo>
                  <a:pt x="2392421" y="1729339"/>
                </a:lnTo>
                <a:lnTo>
                  <a:pt x="2390847" y="1730913"/>
                </a:lnTo>
                <a:lnTo>
                  <a:pt x="2386972" y="1726138"/>
                </a:lnTo>
                <a:lnTo>
                  <a:pt x="2385137" y="1723853"/>
                </a:lnTo>
                <a:lnTo>
                  <a:pt x="2383975" y="1720893"/>
                </a:lnTo>
                <a:lnTo>
                  <a:pt x="2382573" y="1718589"/>
                </a:lnTo>
                <a:lnTo>
                  <a:pt x="2381823" y="1716042"/>
                </a:lnTo>
                <a:lnTo>
                  <a:pt x="2381300" y="1713269"/>
                </a:lnTo>
                <a:lnTo>
                  <a:pt x="2381620" y="1710888"/>
                </a:lnTo>
                <a:lnTo>
                  <a:pt x="2381734" y="1708304"/>
                </a:lnTo>
                <a:lnTo>
                  <a:pt x="2382505" y="1705473"/>
                </a:lnTo>
                <a:lnTo>
                  <a:pt x="2383687" y="1703056"/>
                </a:lnTo>
                <a:lnTo>
                  <a:pt x="2385749" y="1700168"/>
                </a:lnTo>
                <a:lnTo>
                  <a:pt x="2387791" y="1697713"/>
                </a:lnTo>
                <a:lnTo>
                  <a:pt x="2390490" y="1695015"/>
                </a:lnTo>
                <a:lnTo>
                  <a:pt x="2393640" y="1691865"/>
                </a:lnTo>
                <a:close/>
                <a:moveTo>
                  <a:pt x="5474047" y="1688949"/>
                </a:moveTo>
                <a:lnTo>
                  <a:pt x="5474391" y="1689131"/>
                </a:lnTo>
                <a:lnTo>
                  <a:pt x="5473554" y="1689476"/>
                </a:lnTo>
                <a:close/>
                <a:moveTo>
                  <a:pt x="6050455" y="1685119"/>
                </a:moveTo>
                <a:lnTo>
                  <a:pt x="6050363" y="1687447"/>
                </a:lnTo>
                <a:lnTo>
                  <a:pt x="6050499" y="1691684"/>
                </a:lnTo>
                <a:lnTo>
                  <a:pt x="6051265" y="1695287"/>
                </a:lnTo>
                <a:lnTo>
                  <a:pt x="6052020" y="1699195"/>
                </a:lnTo>
                <a:lnTo>
                  <a:pt x="6052809" y="1702192"/>
                </a:lnTo>
                <a:lnTo>
                  <a:pt x="6054207" y="1705166"/>
                </a:lnTo>
                <a:lnTo>
                  <a:pt x="6055907" y="1708127"/>
                </a:lnTo>
                <a:lnTo>
                  <a:pt x="6059015" y="1713759"/>
                </a:lnTo>
                <a:lnTo>
                  <a:pt x="6059179" y="1714022"/>
                </a:lnTo>
                <a:lnTo>
                  <a:pt x="6057451" y="1714866"/>
                </a:lnTo>
                <a:lnTo>
                  <a:pt x="6054418" y="1715426"/>
                </a:lnTo>
                <a:lnTo>
                  <a:pt x="6051592" y="1716194"/>
                </a:lnTo>
                <a:lnTo>
                  <a:pt x="6048146" y="1716344"/>
                </a:lnTo>
                <a:lnTo>
                  <a:pt x="6044084" y="1715873"/>
                </a:lnTo>
                <a:lnTo>
                  <a:pt x="6040020" y="1715405"/>
                </a:lnTo>
                <a:lnTo>
                  <a:pt x="6043464" y="1705369"/>
                </a:lnTo>
                <a:lnTo>
                  <a:pt x="6047655" y="1692938"/>
                </a:lnTo>
                <a:lnTo>
                  <a:pt x="6050107" y="1685955"/>
                </a:lnTo>
                <a:close/>
                <a:moveTo>
                  <a:pt x="5573162" y="1672969"/>
                </a:moveTo>
                <a:lnTo>
                  <a:pt x="5576069" y="1674083"/>
                </a:lnTo>
                <a:lnTo>
                  <a:pt x="5581088" y="1676874"/>
                </a:lnTo>
                <a:lnTo>
                  <a:pt x="5585883" y="1679889"/>
                </a:lnTo>
                <a:lnTo>
                  <a:pt x="5590694" y="1682475"/>
                </a:lnTo>
                <a:lnTo>
                  <a:pt x="5599617" y="1689170"/>
                </a:lnTo>
                <a:lnTo>
                  <a:pt x="5608112" y="1695885"/>
                </a:lnTo>
                <a:lnTo>
                  <a:pt x="5605337" y="1701124"/>
                </a:lnTo>
                <a:lnTo>
                  <a:pt x="5602529" y="1707222"/>
                </a:lnTo>
                <a:lnTo>
                  <a:pt x="5597561" y="1719175"/>
                </a:lnTo>
                <a:lnTo>
                  <a:pt x="5592802" y="1731335"/>
                </a:lnTo>
                <a:lnTo>
                  <a:pt x="5590422" y="1737415"/>
                </a:lnTo>
                <a:lnTo>
                  <a:pt x="5588076" y="1742637"/>
                </a:lnTo>
                <a:lnTo>
                  <a:pt x="5582303" y="1753340"/>
                </a:lnTo>
                <a:lnTo>
                  <a:pt x="5575368" y="1766443"/>
                </a:lnTo>
                <a:lnTo>
                  <a:pt x="5571908" y="1772779"/>
                </a:lnTo>
                <a:lnTo>
                  <a:pt x="5568689" y="1778466"/>
                </a:lnTo>
                <a:lnTo>
                  <a:pt x="5565743" y="1782643"/>
                </a:lnTo>
                <a:lnTo>
                  <a:pt x="5564184" y="1784202"/>
                </a:lnTo>
                <a:lnTo>
                  <a:pt x="5563517" y="1784869"/>
                </a:lnTo>
                <a:lnTo>
                  <a:pt x="5563311" y="1784663"/>
                </a:lnTo>
                <a:lnTo>
                  <a:pt x="5562011" y="1785143"/>
                </a:lnTo>
                <a:lnTo>
                  <a:pt x="5557489" y="1785965"/>
                </a:lnTo>
                <a:lnTo>
                  <a:pt x="5539799" y="1790092"/>
                </a:lnTo>
                <a:lnTo>
                  <a:pt x="5520172" y="1794511"/>
                </a:lnTo>
                <a:lnTo>
                  <a:pt x="5512413" y="1796103"/>
                </a:lnTo>
                <a:lnTo>
                  <a:pt x="5509624" y="1796429"/>
                </a:lnTo>
                <a:lnTo>
                  <a:pt x="5507482" y="1796514"/>
                </a:lnTo>
                <a:lnTo>
                  <a:pt x="5506848" y="1796325"/>
                </a:lnTo>
                <a:lnTo>
                  <a:pt x="5505804" y="1795726"/>
                </a:lnTo>
                <a:lnTo>
                  <a:pt x="5504160" y="1794082"/>
                </a:lnTo>
                <a:lnTo>
                  <a:pt x="5500700" y="1789732"/>
                </a:lnTo>
                <a:lnTo>
                  <a:pt x="5499312" y="1787010"/>
                </a:lnTo>
                <a:lnTo>
                  <a:pt x="5497462" y="1785161"/>
                </a:lnTo>
                <a:lnTo>
                  <a:pt x="5495819" y="1783517"/>
                </a:lnTo>
                <a:lnTo>
                  <a:pt x="5495185" y="1783327"/>
                </a:lnTo>
                <a:lnTo>
                  <a:pt x="5494124" y="1783156"/>
                </a:lnTo>
                <a:lnTo>
                  <a:pt x="5490236" y="1784167"/>
                </a:lnTo>
                <a:lnTo>
                  <a:pt x="5485921" y="1785193"/>
                </a:lnTo>
                <a:lnTo>
                  <a:pt x="5478110" y="1788071"/>
                </a:lnTo>
                <a:lnTo>
                  <a:pt x="5470046" y="1792026"/>
                </a:lnTo>
                <a:lnTo>
                  <a:pt x="5462407" y="1795967"/>
                </a:lnTo>
                <a:lnTo>
                  <a:pt x="5454752" y="1800332"/>
                </a:lnTo>
                <a:lnTo>
                  <a:pt x="5447097" y="1804699"/>
                </a:lnTo>
                <a:lnTo>
                  <a:pt x="5432420" y="1813623"/>
                </a:lnTo>
                <a:lnTo>
                  <a:pt x="5425416" y="1817749"/>
                </a:lnTo>
                <a:lnTo>
                  <a:pt x="5418874" y="1821004"/>
                </a:lnTo>
                <a:lnTo>
                  <a:pt x="5412125" y="1824052"/>
                </a:lnTo>
                <a:lnTo>
                  <a:pt x="5409925" y="1824813"/>
                </a:lnTo>
                <a:lnTo>
                  <a:pt x="5409397" y="1823587"/>
                </a:lnTo>
                <a:lnTo>
                  <a:pt x="5408365" y="1819083"/>
                </a:lnTo>
                <a:lnTo>
                  <a:pt x="5407028" y="1814594"/>
                </a:lnTo>
                <a:lnTo>
                  <a:pt x="5403303" y="1816860"/>
                </a:lnTo>
                <a:lnTo>
                  <a:pt x="5398672" y="1819163"/>
                </a:lnTo>
                <a:lnTo>
                  <a:pt x="5396197" y="1820471"/>
                </a:lnTo>
                <a:lnTo>
                  <a:pt x="5393443" y="1821186"/>
                </a:lnTo>
                <a:lnTo>
                  <a:pt x="5390702" y="1821598"/>
                </a:lnTo>
                <a:lnTo>
                  <a:pt x="5387366" y="1821729"/>
                </a:lnTo>
                <a:lnTo>
                  <a:pt x="5389369" y="1824677"/>
                </a:lnTo>
                <a:lnTo>
                  <a:pt x="5390961" y="1827758"/>
                </a:lnTo>
                <a:lnTo>
                  <a:pt x="5390393" y="1827699"/>
                </a:lnTo>
                <a:lnTo>
                  <a:pt x="5387859" y="1826946"/>
                </a:lnTo>
                <a:lnTo>
                  <a:pt x="5385118" y="1825987"/>
                </a:lnTo>
                <a:lnTo>
                  <a:pt x="5382396" y="1824599"/>
                </a:lnTo>
                <a:lnTo>
                  <a:pt x="5380973" y="1822732"/>
                </a:lnTo>
                <a:lnTo>
                  <a:pt x="5379981" y="1820849"/>
                </a:lnTo>
                <a:lnTo>
                  <a:pt x="5379416" y="1818948"/>
                </a:lnTo>
                <a:lnTo>
                  <a:pt x="5378850" y="1817047"/>
                </a:lnTo>
                <a:lnTo>
                  <a:pt x="5378696" y="1815557"/>
                </a:lnTo>
                <a:lnTo>
                  <a:pt x="5378559" y="1813639"/>
                </a:lnTo>
                <a:lnTo>
                  <a:pt x="5378833" y="1812131"/>
                </a:lnTo>
                <a:lnTo>
                  <a:pt x="5379535" y="1810607"/>
                </a:lnTo>
                <a:lnTo>
                  <a:pt x="5380733" y="1807354"/>
                </a:lnTo>
                <a:lnTo>
                  <a:pt x="5382566" y="1804288"/>
                </a:lnTo>
                <a:lnTo>
                  <a:pt x="5385478" y="1800965"/>
                </a:lnTo>
                <a:lnTo>
                  <a:pt x="5388595" y="1797848"/>
                </a:lnTo>
                <a:lnTo>
                  <a:pt x="5395240" y="1792026"/>
                </a:lnTo>
                <a:lnTo>
                  <a:pt x="5402086" y="1786302"/>
                </a:lnTo>
                <a:lnTo>
                  <a:pt x="5401739" y="1795114"/>
                </a:lnTo>
                <a:lnTo>
                  <a:pt x="5403000" y="1793854"/>
                </a:lnTo>
                <a:lnTo>
                  <a:pt x="5404868" y="1792568"/>
                </a:lnTo>
                <a:lnTo>
                  <a:pt x="5406153" y="1790700"/>
                </a:lnTo>
                <a:lnTo>
                  <a:pt x="5407438" y="1788834"/>
                </a:lnTo>
                <a:lnTo>
                  <a:pt x="5409098" y="1785134"/>
                </a:lnTo>
                <a:lnTo>
                  <a:pt x="5410793" y="1780523"/>
                </a:lnTo>
                <a:lnTo>
                  <a:pt x="5411288" y="1778442"/>
                </a:lnTo>
                <a:lnTo>
                  <a:pt x="5413392" y="1776339"/>
                </a:lnTo>
                <a:lnTo>
                  <a:pt x="5416321" y="1772588"/>
                </a:lnTo>
                <a:lnTo>
                  <a:pt x="5420843" y="1766423"/>
                </a:lnTo>
                <a:lnTo>
                  <a:pt x="5422745" y="1763376"/>
                </a:lnTo>
                <a:lnTo>
                  <a:pt x="5424178" y="1763640"/>
                </a:lnTo>
                <a:lnTo>
                  <a:pt x="5426605" y="1763545"/>
                </a:lnTo>
                <a:lnTo>
                  <a:pt x="5429031" y="1763449"/>
                </a:lnTo>
                <a:lnTo>
                  <a:pt x="5431178" y="1762759"/>
                </a:lnTo>
                <a:lnTo>
                  <a:pt x="5433312" y="1762372"/>
                </a:lnTo>
                <a:lnTo>
                  <a:pt x="5435155" y="1761693"/>
                </a:lnTo>
                <a:lnTo>
                  <a:pt x="5438564" y="1759742"/>
                </a:lnTo>
                <a:lnTo>
                  <a:pt x="5441389" y="1757207"/>
                </a:lnTo>
                <a:lnTo>
                  <a:pt x="5444226" y="1754370"/>
                </a:lnTo>
                <a:lnTo>
                  <a:pt x="5446480" y="1750949"/>
                </a:lnTo>
                <a:lnTo>
                  <a:pt x="5448735" y="1747528"/>
                </a:lnTo>
                <a:lnTo>
                  <a:pt x="5450407" y="1743525"/>
                </a:lnTo>
                <a:lnTo>
                  <a:pt x="5454357" y="1735494"/>
                </a:lnTo>
                <a:lnTo>
                  <a:pt x="5456030" y="1731490"/>
                </a:lnTo>
                <a:lnTo>
                  <a:pt x="5457994" y="1727779"/>
                </a:lnTo>
                <a:lnTo>
                  <a:pt x="5460563" y="1724044"/>
                </a:lnTo>
                <a:lnTo>
                  <a:pt x="5463109" y="1720914"/>
                </a:lnTo>
                <a:lnTo>
                  <a:pt x="5464054" y="1719969"/>
                </a:lnTo>
                <a:lnTo>
                  <a:pt x="5465594" y="1719302"/>
                </a:lnTo>
                <a:lnTo>
                  <a:pt x="5468676" y="1717969"/>
                </a:lnTo>
                <a:lnTo>
                  <a:pt x="5472024" y="1717535"/>
                </a:lnTo>
                <a:lnTo>
                  <a:pt x="5475980" y="1717077"/>
                </a:lnTo>
                <a:lnTo>
                  <a:pt x="5479630" y="1716629"/>
                </a:lnTo>
                <a:lnTo>
                  <a:pt x="5483585" y="1716168"/>
                </a:lnTo>
                <a:lnTo>
                  <a:pt x="5486653" y="1715140"/>
                </a:lnTo>
                <a:lnTo>
                  <a:pt x="5488194" y="1714473"/>
                </a:lnTo>
                <a:lnTo>
                  <a:pt x="5489139" y="1713527"/>
                </a:lnTo>
                <a:lnTo>
                  <a:pt x="5494499" y="1708167"/>
                </a:lnTo>
                <a:lnTo>
                  <a:pt x="5497372" y="1704419"/>
                </a:lnTo>
                <a:lnTo>
                  <a:pt x="5499591" y="1701909"/>
                </a:lnTo>
                <a:lnTo>
                  <a:pt x="5501470" y="1700320"/>
                </a:lnTo>
                <a:lnTo>
                  <a:pt x="5504563" y="1698684"/>
                </a:lnTo>
                <a:lnTo>
                  <a:pt x="5509475" y="1696976"/>
                </a:lnTo>
                <a:lnTo>
                  <a:pt x="5529344" y="1692255"/>
                </a:lnTo>
                <a:lnTo>
                  <a:pt x="5537312" y="1689820"/>
                </a:lnTo>
                <a:lnTo>
                  <a:pt x="5546227" y="1686440"/>
                </a:lnTo>
                <a:lnTo>
                  <a:pt x="5555469" y="1682442"/>
                </a:lnTo>
                <a:lnTo>
                  <a:pt x="5565038" y="1677824"/>
                </a:lnTo>
                <a:close/>
                <a:moveTo>
                  <a:pt x="6080919" y="1649376"/>
                </a:moveTo>
                <a:lnTo>
                  <a:pt x="6083708" y="1649469"/>
                </a:lnTo>
                <a:lnTo>
                  <a:pt x="6086050" y="1650013"/>
                </a:lnTo>
                <a:lnTo>
                  <a:pt x="6089233" y="1650949"/>
                </a:lnTo>
                <a:lnTo>
                  <a:pt x="6091948" y="1652767"/>
                </a:lnTo>
                <a:lnTo>
                  <a:pt x="6094174" y="1654306"/>
                </a:lnTo>
                <a:lnTo>
                  <a:pt x="6091438" y="1659478"/>
                </a:lnTo>
                <a:lnTo>
                  <a:pt x="6090934" y="1660273"/>
                </a:lnTo>
                <a:lnTo>
                  <a:pt x="6090096" y="1660797"/>
                </a:lnTo>
                <a:lnTo>
                  <a:pt x="6087680" y="1661976"/>
                </a:lnTo>
                <a:lnTo>
                  <a:pt x="6086108" y="1663548"/>
                </a:lnTo>
                <a:lnTo>
                  <a:pt x="6084723" y="1665758"/>
                </a:lnTo>
                <a:lnTo>
                  <a:pt x="6082681" y="1668212"/>
                </a:lnTo>
                <a:lnTo>
                  <a:pt x="6081297" y="1670420"/>
                </a:lnTo>
                <a:lnTo>
                  <a:pt x="6080868" y="1671492"/>
                </a:lnTo>
                <a:lnTo>
                  <a:pt x="6077288" y="1672756"/>
                </a:lnTo>
                <a:lnTo>
                  <a:pt x="6072399" y="1673858"/>
                </a:lnTo>
                <a:lnTo>
                  <a:pt x="6068457" y="1674014"/>
                </a:lnTo>
                <a:lnTo>
                  <a:pt x="6065728" y="1674121"/>
                </a:lnTo>
                <a:lnTo>
                  <a:pt x="6063009" y="1673927"/>
                </a:lnTo>
                <a:lnTo>
                  <a:pt x="6059965" y="1674348"/>
                </a:lnTo>
                <a:lnTo>
                  <a:pt x="6055987" y="1675415"/>
                </a:lnTo>
                <a:lnTo>
                  <a:pt x="6054230" y="1676344"/>
                </a:lnTo>
                <a:lnTo>
                  <a:pt x="6055834" y="1672814"/>
                </a:lnTo>
                <a:lnTo>
                  <a:pt x="6059335" y="1666427"/>
                </a:lnTo>
                <a:lnTo>
                  <a:pt x="6063003" y="1661111"/>
                </a:lnTo>
                <a:lnTo>
                  <a:pt x="6065044" y="1658659"/>
                </a:lnTo>
                <a:lnTo>
                  <a:pt x="6066860" y="1656431"/>
                </a:lnTo>
                <a:lnTo>
                  <a:pt x="6068881" y="1654410"/>
                </a:lnTo>
                <a:lnTo>
                  <a:pt x="6071334" y="1652369"/>
                </a:lnTo>
                <a:lnTo>
                  <a:pt x="6073543" y="1650984"/>
                </a:lnTo>
                <a:lnTo>
                  <a:pt x="6075733" y="1650031"/>
                </a:lnTo>
                <a:lnTo>
                  <a:pt x="6078335" y="1649486"/>
                </a:lnTo>
                <a:close/>
                <a:moveTo>
                  <a:pt x="2675867" y="1646702"/>
                </a:moveTo>
                <a:lnTo>
                  <a:pt x="2678462" y="1647071"/>
                </a:lnTo>
                <a:lnTo>
                  <a:pt x="2681239" y="1648954"/>
                </a:lnTo>
                <a:lnTo>
                  <a:pt x="2683791" y="1651061"/>
                </a:lnTo>
                <a:lnTo>
                  <a:pt x="2685262" y="1652978"/>
                </a:lnTo>
                <a:lnTo>
                  <a:pt x="2685640" y="1655139"/>
                </a:lnTo>
                <a:lnTo>
                  <a:pt x="2686244" y="1657079"/>
                </a:lnTo>
                <a:lnTo>
                  <a:pt x="2686187" y="1659253"/>
                </a:lnTo>
                <a:lnTo>
                  <a:pt x="2685709" y="1661002"/>
                </a:lnTo>
                <a:lnTo>
                  <a:pt x="2684782" y="1663198"/>
                </a:lnTo>
                <a:lnTo>
                  <a:pt x="2682720" y="1667378"/>
                </a:lnTo>
                <a:lnTo>
                  <a:pt x="2681528" y="1671535"/>
                </a:lnTo>
                <a:lnTo>
                  <a:pt x="2680827" y="1673508"/>
                </a:lnTo>
                <a:lnTo>
                  <a:pt x="2680993" y="1675458"/>
                </a:lnTo>
                <a:lnTo>
                  <a:pt x="2681161" y="1677410"/>
                </a:lnTo>
                <a:lnTo>
                  <a:pt x="2681973" y="1679560"/>
                </a:lnTo>
                <a:lnTo>
                  <a:pt x="2680437" y="1680252"/>
                </a:lnTo>
                <a:lnTo>
                  <a:pt x="2678909" y="1680508"/>
                </a:lnTo>
                <a:lnTo>
                  <a:pt x="2676958" y="1680340"/>
                </a:lnTo>
                <a:lnTo>
                  <a:pt x="2675231" y="1679950"/>
                </a:lnTo>
                <a:lnTo>
                  <a:pt x="2673938" y="1679548"/>
                </a:lnTo>
                <a:lnTo>
                  <a:pt x="2672433" y="1678937"/>
                </a:lnTo>
                <a:lnTo>
                  <a:pt x="2669659" y="1677052"/>
                </a:lnTo>
                <a:lnTo>
                  <a:pt x="2667551" y="1674500"/>
                </a:lnTo>
                <a:lnTo>
                  <a:pt x="2665679" y="1671289"/>
                </a:lnTo>
                <a:lnTo>
                  <a:pt x="2664242" y="1668068"/>
                </a:lnTo>
                <a:lnTo>
                  <a:pt x="2663472" y="1664178"/>
                </a:lnTo>
                <a:lnTo>
                  <a:pt x="2662915" y="1660501"/>
                </a:lnTo>
                <a:lnTo>
                  <a:pt x="2663217" y="1657235"/>
                </a:lnTo>
                <a:lnTo>
                  <a:pt x="2663951" y="1653958"/>
                </a:lnTo>
                <a:lnTo>
                  <a:pt x="2664421" y="1652644"/>
                </a:lnTo>
                <a:lnTo>
                  <a:pt x="2665333" y="1650883"/>
                </a:lnTo>
                <a:lnTo>
                  <a:pt x="2666449" y="1649767"/>
                </a:lnTo>
                <a:lnTo>
                  <a:pt x="2667340" y="1648876"/>
                </a:lnTo>
                <a:lnTo>
                  <a:pt x="2668879" y="1648187"/>
                </a:lnTo>
                <a:lnTo>
                  <a:pt x="2670416" y="1647493"/>
                </a:lnTo>
                <a:lnTo>
                  <a:pt x="2671954" y="1646804"/>
                </a:lnTo>
                <a:lnTo>
                  <a:pt x="2673904" y="1646970"/>
                </a:lnTo>
                <a:close/>
                <a:moveTo>
                  <a:pt x="2531842" y="1640644"/>
                </a:moveTo>
                <a:lnTo>
                  <a:pt x="2534648" y="1640741"/>
                </a:lnTo>
                <a:lnTo>
                  <a:pt x="2536987" y="1641724"/>
                </a:lnTo>
                <a:lnTo>
                  <a:pt x="2539759" y="1642691"/>
                </a:lnTo>
                <a:lnTo>
                  <a:pt x="2542078" y="1644107"/>
                </a:lnTo>
                <a:lnTo>
                  <a:pt x="2544605" y="1645733"/>
                </a:lnTo>
                <a:lnTo>
                  <a:pt x="2549831" y="1650055"/>
                </a:lnTo>
                <a:lnTo>
                  <a:pt x="2555057" y="1654378"/>
                </a:lnTo>
                <a:lnTo>
                  <a:pt x="2560039" y="1659360"/>
                </a:lnTo>
                <a:lnTo>
                  <a:pt x="2556917" y="1661653"/>
                </a:lnTo>
                <a:lnTo>
                  <a:pt x="2553827" y="1663080"/>
                </a:lnTo>
                <a:lnTo>
                  <a:pt x="2550550" y="1663866"/>
                </a:lnTo>
                <a:lnTo>
                  <a:pt x="2547273" y="1664653"/>
                </a:lnTo>
                <a:lnTo>
                  <a:pt x="2543789" y="1665231"/>
                </a:lnTo>
                <a:lnTo>
                  <a:pt x="2540341" y="1664944"/>
                </a:lnTo>
                <a:lnTo>
                  <a:pt x="2536891" y="1664655"/>
                </a:lnTo>
                <a:lnTo>
                  <a:pt x="2533669" y="1664142"/>
                </a:lnTo>
                <a:lnTo>
                  <a:pt x="2530483" y="1662759"/>
                </a:lnTo>
                <a:lnTo>
                  <a:pt x="2527729" y="1661363"/>
                </a:lnTo>
                <a:lnTo>
                  <a:pt x="2525203" y="1659738"/>
                </a:lnTo>
                <a:lnTo>
                  <a:pt x="2522901" y="1657888"/>
                </a:lnTo>
                <a:lnTo>
                  <a:pt x="2520843" y="1655378"/>
                </a:lnTo>
                <a:lnTo>
                  <a:pt x="2519426" y="1653059"/>
                </a:lnTo>
                <a:lnTo>
                  <a:pt x="2518894" y="1650269"/>
                </a:lnTo>
                <a:lnTo>
                  <a:pt x="2518588" y="1647255"/>
                </a:lnTo>
                <a:lnTo>
                  <a:pt x="2521072" y="1644771"/>
                </a:lnTo>
                <a:lnTo>
                  <a:pt x="2523951" y="1643138"/>
                </a:lnTo>
                <a:lnTo>
                  <a:pt x="2526605" y="1641727"/>
                </a:lnTo>
                <a:lnTo>
                  <a:pt x="2529450" y="1640960"/>
                </a:lnTo>
                <a:close/>
                <a:moveTo>
                  <a:pt x="6109783" y="1622026"/>
                </a:moveTo>
                <a:lnTo>
                  <a:pt x="6104224" y="1634745"/>
                </a:lnTo>
                <a:lnTo>
                  <a:pt x="6099686" y="1643934"/>
                </a:lnTo>
                <a:lnTo>
                  <a:pt x="6099686" y="1643934"/>
                </a:lnTo>
                <a:lnTo>
                  <a:pt x="6099545" y="1641991"/>
                </a:lnTo>
                <a:lnTo>
                  <a:pt x="6099420" y="1639614"/>
                </a:lnTo>
                <a:lnTo>
                  <a:pt x="6099504" y="1637446"/>
                </a:lnTo>
                <a:lnTo>
                  <a:pt x="6100230" y="1635470"/>
                </a:lnTo>
                <a:lnTo>
                  <a:pt x="6100956" y="1633492"/>
                </a:lnTo>
                <a:lnTo>
                  <a:pt x="6101907" y="1631291"/>
                </a:lnTo>
                <a:lnTo>
                  <a:pt x="6104211" y="1627736"/>
                </a:lnTo>
                <a:lnTo>
                  <a:pt x="6107380" y="1624150"/>
                </a:lnTo>
                <a:close/>
                <a:moveTo>
                  <a:pt x="2614932" y="1615202"/>
                </a:moveTo>
                <a:lnTo>
                  <a:pt x="2618957" y="1615236"/>
                </a:lnTo>
                <a:lnTo>
                  <a:pt x="2622967" y="1615698"/>
                </a:lnTo>
                <a:lnTo>
                  <a:pt x="2626956" y="1616582"/>
                </a:lnTo>
                <a:lnTo>
                  <a:pt x="2630482" y="1618336"/>
                </a:lnTo>
                <a:lnTo>
                  <a:pt x="2634638" y="1620272"/>
                </a:lnTo>
                <a:lnTo>
                  <a:pt x="2633602" y="1624559"/>
                </a:lnTo>
                <a:lnTo>
                  <a:pt x="2632195" y="1627589"/>
                </a:lnTo>
                <a:lnTo>
                  <a:pt x="2630164" y="1630435"/>
                </a:lnTo>
                <a:lnTo>
                  <a:pt x="2627502" y="1633096"/>
                </a:lnTo>
                <a:lnTo>
                  <a:pt x="2624656" y="1635128"/>
                </a:lnTo>
                <a:lnTo>
                  <a:pt x="2621404" y="1636756"/>
                </a:lnTo>
                <a:lnTo>
                  <a:pt x="2617931" y="1638606"/>
                </a:lnTo>
                <a:lnTo>
                  <a:pt x="2614050" y="1640049"/>
                </a:lnTo>
                <a:lnTo>
                  <a:pt x="2606087" y="1642731"/>
                </a:lnTo>
                <a:lnTo>
                  <a:pt x="2597682" y="1645857"/>
                </a:lnTo>
                <a:lnTo>
                  <a:pt x="2593784" y="1647725"/>
                </a:lnTo>
                <a:lnTo>
                  <a:pt x="2589865" y="1650018"/>
                </a:lnTo>
                <a:lnTo>
                  <a:pt x="2586392" y="1651866"/>
                </a:lnTo>
                <a:lnTo>
                  <a:pt x="2582881" y="1654564"/>
                </a:lnTo>
                <a:lnTo>
                  <a:pt x="2579390" y="1651961"/>
                </a:lnTo>
                <a:lnTo>
                  <a:pt x="2576750" y="1649322"/>
                </a:lnTo>
                <a:lnTo>
                  <a:pt x="2574961" y="1646645"/>
                </a:lnTo>
                <a:lnTo>
                  <a:pt x="2574039" y="1643504"/>
                </a:lnTo>
                <a:lnTo>
                  <a:pt x="2572582" y="1638056"/>
                </a:lnTo>
                <a:lnTo>
                  <a:pt x="2571861" y="1635119"/>
                </a:lnTo>
                <a:lnTo>
                  <a:pt x="2570496" y="1632423"/>
                </a:lnTo>
                <a:lnTo>
                  <a:pt x="2578313" y="1628263"/>
                </a:lnTo>
                <a:lnTo>
                  <a:pt x="2586775" y="1623863"/>
                </a:lnTo>
                <a:lnTo>
                  <a:pt x="2594573" y="1620127"/>
                </a:lnTo>
                <a:lnTo>
                  <a:pt x="2598655" y="1618887"/>
                </a:lnTo>
                <a:lnTo>
                  <a:pt x="2602959" y="1617426"/>
                </a:lnTo>
                <a:lnTo>
                  <a:pt x="2606820" y="1616407"/>
                </a:lnTo>
                <a:lnTo>
                  <a:pt x="2610664" y="1615814"/>
                </a:lnTo>
                <a:close/>
                <a:moveTo>
                  <a:pt x="4081884" y="1602091"/>
                </a:moveTo>
                <a:lnTo>
                  <a:pt x="4077355" y="1602910"/>
                </a:lnTo>
                <a:lnTo>
                  <a:pt x="4073030" y="1603938"/>
                </a:lnTo>
                <a:lnTo>
                  <a:pt x="4068896" y="1605600"/>
                </a:lnTo>
                <a:lnTo>
                  <a:pt x="4064935" y="1608326"/>
                </a:lnTo>
                <a:lnTo>
                  <a:pt x="4063344" y="1609358"/>
                </a:lnTo>
                <a:lnTo>
                  <a:pt x="4063361" y="1609636"/>
                </a:lnTo>
                <a:lnTo>
                  <a:pt x="4063728" y="1611334"/>
                </a:lnTo>
                <a:lnTo>
                  <a:pt x="4064287" y="1613667"/>
                </a:lnTo>
                <a:lnTo>
                  <a:pt x="4065497" y="1615764"/>
                </a:lnTo>
                <a:lnTo>
                  <a:pt x="4067356" y="1617623"/>
                </a:lnTo>
                <a:lnTo>
                  <a:pt x="4070263" y="1620088"/>
                </a:lnTo>
                <a:lnTo>
                  <a:pt x="4072994" y="1621488"/>
                </a:lnTo>
                <a:lnTo>
                  <a:pt x="4075519" y="1622684"/>
                </a:lnTo>
                <a:lnTo>
                  <a:pt x="4076504" y="1623002"/>
                </a:lnTo>
                <a:lnTo>
                  <a:pt x="4076577" y="1622643"/>
                </a:lnTo>
                <a:lnTo>
                  <a:pt x="4082168" y="1616641"/>
                </a:lnTo>
                <a:lnTo>
                  <a:pt x="4084396" y="1614411"/>
                </a:lnTo>
                <a:lnTo>
                  <a:pt x="4086180" y="1612628"/>
                </a:lnTo>
                <a:lnTo>
                  <a:pt x="4087913" y="1612133"/>
                </a:lnTo>
                <a:lnTo>
                  <a:pt x="4089010" y="1611448"/>
                </a:lnTo>
                <a:lnTo>
                  <a:pt x="4089851" y="1611842"/>
                </a:lnTo>
                <a:lnTo>
                  <a:pt x="4090691" y="1612238"/>
                </a:lnTo>
                <a:lnTo>
                  <a:pt x="4091515" y="1613061"/>
                </a:lnTo>
                <a:lnTo>
                  <a:pt x="4092117" y="1614108"/>
                </a:lnTo>
                <a:lnTo>
                  <a:pt x="4093904" y="1617679"/>
                </a:lnTo>
                <a:lnTo>
                  <a:pt x="4096085" y="1622090"/>
                </a:lnTo>
                <a:lnTo>
                  <a:pt x="4097718" y="1624166"/>
                </a:lnTo>
                <a:lnTo>
                  <a:pt x="4099332" y="1626672"/>
                </a:lnTo>
                <a:lnTo>
                  <a:pt x="4100720" y="1624048"/>
                </a:lnTo>
                <a:lnTo>
                  <a:pt x="4101456" y="1621664"/>
                </a:lnTo>
                <a:lnTo>
                  <a:pt x="4101970" y="1619502"/>
                </a:lnTo>
                <a:lnTo>
                  <a:pt x="4102278" y="1617133"/>
                </a:lnTo>
                <a:lnTo>
                  <a:pt x="4102568" y="1615197"/>
                </a:lnTo>
                <a:lnTo>
                  <a:pt x="4102206" y="1613497"/>
                </a:lnTo>
                <a:lnTo>
                  <a:pt x="4101415" y="1611815"/>
                </a:lnTo>
                <a:lnTo>
                  <a:pt x="4101259" y="1610323"/>
                </a:lnTo>
                <a:lnTo>
                  <a:pt x="4100247" y="1608862"/>
                </a:lnTo>
                <a:lnTo>
                  <a:pt x="4099440" y="1607611"/>
                </a:lnTo>
                <a:lnTo>
                  <a:pt x="4096746" y="1605361"/>
                </a:lnTo>
                <a:lnTo>
                  <a:pt x="4093586" y="1603986"/>
                </a:lnTo>
                <a:lnTo>
                  <a:pt x="4089999" y="1602629"/>
                </a:lnTo>
                <a:lnTo>
                  <a:pt x="4085949" y="1602145"/>
                </a:lnTo>
                <a:close/>
                <a:moveTo>
                  <a:pt x="5258333" y="1592840"/>
                </a:moveTo>
                <a:lnTo>
                  <a:pt x="5262038" y="1592939"/>
                </a:lnTo>
                <a:lnTo>
                  <a:pt x="5265520" y="1593264"/>
                </a:lnTo>
                <a:lnTo>
                  <a:pt x="5268987" y="1594025"/>
                </a:lnTo>
                <a:lnTo>
                  <a:pt x="5272652" y="1595436"/>
                </a:lnTo>
                <a:lnTo>
                  <a:pt x="5275881" y="1596860"/>
                </a:lnTo>
                <a:lnTo>
                  <a:pt x="5279517" y="1599143"/>
                </a:lnTo>
                <a:lnTo>
                  <a:pt x="5282716" y="1601441"/>
                </a:lnTo>
                <a:lnTo>
                  <a:pt x="5286565" y="1603937"/>
                </a:lnTo>
                <a:lnTo>
                  <a:pt x="5289949" y="1607319"/>
                </a:lnTo>
                <a:lnTo>
                  <a:pt x="5283677" y="1612321"/>
                </a:lnTo>
                <a:lnTo>
                  <a:pt x="5277644" y="1616664"/>
                </a:lnTo>
                <a:lnTo>
                  <a:pt x="5271824" y="1621215"/>
                </a:lnTo>
                <a:lnTo>
                  <a:pt x="5265595" y="1624907"/>
                </a:lnTo>
                <a:lnTo>
                  <a:pt x="5259816" y="1628149"/>
                </a:lnTo>
                <a:lnTo>
                  <a:pt x="5254037" y="1631389"/>
                </a:lnTo>
                <a:lnTo>
                  <a:pt x="5247821" y="1634644"/>
                </a:lnTo>
                <a:lnTo>
                  <a:pt x="5241846" y="1637238"/>
                </a:lnTo>
                <a:lnTo>
                  <a:pt x="5239097" y="1634488"/>
                </a:lnTo>
                <a:lnTo>
                  <a:pt x="5236983" y="1632375"/>
                </a:lnTo>
                <a:lnTo>
                  <a:pt x="5235741" y="1630231"/>
                </a:lnTo>
                <a:lnTo>
                  <a:pt x="5234727" y="1627863"/>
                </a:lnTo>
                <a:lnTo>
                  <a:pt x="5234374" y="1625255"/>
                </a:lnTo>
                <a:lnTo>
                  <a:pt x="5234444" y="1623071"/>
                </a:lnTo>
                <a:lnTo>
                  <a:pt x="5235021" y="1618688"/>
                </a:lnTo>
                <a:lnTo>
                  <a:pt x="5235614" y="1613867"/>
                </a:lnTo>
                <a:lnTo>
                  <a:pt x="5236429" y="1608821"/>
                </a:lnTo>
                <a:lnTo>
                  <a:pt x="5236275" y="1606861"/>
                </a:lnTo>
                <a:lnTo>
                  <a:pt x="5236133" y="1604466"/>
                </a:lnTo>
                <a:lnTo>
                  <a:pt x="5235119" y="1602098"/>
                </a:lnTo>
                <a:lnTo>
                  <a:pt x="5233667" y="1599743"/>
                </a:lnTo>
                <a:lnTo>
                  <a:pt x="5240757" y="1596462"/>
                </a:lnTo>
                <a:lnTo>
                  <a:pt x="5244504" y="1595249"/>
                </a:lnTo>
                <a:lnTo>
                  <a:pt x="5247817" y="1594052"/>
                </a:lnTo>
                <a:lnTo>
                  <a:pt x="5251327" y="1593501"/>
                </a:lnTo>
                <a:lnTo>
                  <a:pt x="5254837" y="1592953"/>
                </a:lnTo>
                <a:close/>
                <a:moveTo>
                  <a:pt x="5757516" y="1573933"/>
                </a:moveTo>
                <a:lnTo>
                  <a:pt x="5762878" y="1574005"/>
                </a:lnTo>
                <a:lnTo>
                  <a:pt x="5767797" y="1574518"/>
                </a:lnTo>
                <a:lnTo>
                  <a:pt x="5772924" y="1575239"/>
                </a:lnTo>
                <a:lnTo>
                  <a:pt x="5778029" y="1576820"/>
                </a:lnTo>
                <a:lnTo>
                  <a:pt x="5782913" y="1578621"/>
                </a:lnTo>
                <a:lnTo>
                  <a:pt x="5787567" y="1581070"/>
                </a:lnTo>
                <a:lnTo>
                  <a:pt x="5791987" y="1584169"/>
                </a:lnTo>
                <a:lnTo>
                  <a:pt x="5796189" y="1587489"/>
                </a:lnTo>
                <a:lnTo>
                  <a:pt x="5796967" y="1590470"/>
                </a:lnTo>
                <a:lnTo>
                  <a:pt x="5796677" y="1593267"/>
                </a:lnTo>
                <a:lnTo>
                  <a:pt x="5796193" y="1595424"/>
                </a:lnTo>
                <a:lnTo>
                  <a:pt x="5794859" y="1597174"/>
                </a:lnTo>
                <a:lnTo>
                  <a:pt x="5793108" y="1598508"/>
                </a:lnTo>
                <a:lnTo>
                  <a:pt x="5791159" y="1599203"/>
                </a:lnTo>
                <a:lnTo>
                  <a:pt x="5788770" y="1600338"/>
                </a:lnTo>
                <a:lnTo>
                  <a:pt x="5786184" y="1600837"/>
                </a:lnTo>
                <a:lnTo>
                  <a:pt x="5780349" y="1602493"/>
                </a:lnTo>
                <a:lnTo>
                  <a:pt x="5774514" y="1604149"/>
                </a:lnTo>
                <a:lnTo>
                  <a:pt x="5771254" y="1605737"/>
                </a:lnTo>
                <a:lnTo>
                  <a:pt x="5768425" y="1607313"/>
                </a:lnTo>
                <a:lnTo>
                  <a:pt x="5765805" y="1609098"/>
                </a:lnTo>
                <a:lnTo>
                  <a:pt x="5763381" y="1611522"/>
                </a:lnTo>
                <a:lnTo>
                  <a:pt x="5762256" y="1613483"/>
                </a:lnTo>
                <a:lnTo>
                  <a:pt x="5760922" y="1615233"/>
                </a:lnTo>
                <a:lnTo>
                  <a:pt x="5759079" y="1620001"/>
                </a:lnTo>
                <a:lnTo>
                  <a:pt x="5757447" y="1624977"/>
                </a:lnTo>
                <a:lnTo>
                  <a:pt x="5756463" y="1629721"/>
                </a:lnTo>
                <a:lnTo>
                  <a:pt x="5755050" y="1634477"/>
                </a:lnTo>
                <a:lnTo>
                  <a:pt x="5753868" y="1638583"/>
                </a:lnTo>
                <a:lnTo>
                  <a:pt x="5752745" y="1640543"/>
                </a:lnTo>
                <a:lnTo>
                  <a:pt x="5751631" y="1642074"/>
                </a:lnTo>
                <a:lnTo>
                  <a:pt x="5750309" y="1643396"/>
                </a:lnTo>
                <a:lnTo>
                  <a:pt x="5748788" y="1644081"/>
                </a:lnTo>
                <a:lnTo>
                  <a:pt x="5745773" y="1644589"/>
                </a:lnTo>
                <a:lnTo>
                  <a:pt x="5740193" y="1644738"/>
                </a:lnTo>
                <a:lnTo>
                  <a:pt x="5723906" y="1644312"/>
                </a:lnTo>
                <a:lnTo>
                  <a:pt x="5715333" y="1644112"/>
                </a:lnTo>
                <a:lnTo>
                  <a:pt x="5708256" y="1644086"/>
                </a:lnTo>
                <a:lnTo>
                  <a:pt x="5703942" y="1644591"/>
                </a:lnTo>
                <a:lnTo>
                  <a:pt x="5704899" y="1645548"/>
                </a:lnTo>
                <a:lnTo>
                  <a:pt x="5703783" y="1646663"/>
                </a:lnTo>
                <a:lnTo>
                  <a:pt x="5702753" y="1645633"/>
                </a:lnTo>
                <a:lnTo>
                  <a:pt x="5703776" y="1644610"/>
                </a:lnTo>
                <a:lnTo>
                  <a:pt x="5703523" y="1644640"/>
                </a:lnTo>
                <a:lnTo>
                  <a:pt x="5702653" y="1645093"/>
                </a:lnTo>
                <a:lnTo>
                  <a:pt x="5702433" y="1645313"/>
                </a:lnTo>
                <a:lnTo>
                  <a:pt x="5699520" y="1641959"/>
                </a:lnTo>
                <a:lnTo>
                  <a:pt x="5697256" y="1638374"/>
                </a:lnTo>
                <a:lnTo>
                  <a:pt x="5696070" y="1634544"/>
                </a:lnTo>
                <a:lnTo>
                  <a:pt x="5694677" y="1630506"/>
                </a:lnTo>
                <a:lnTo>
                  <a:pt x="5694351" y="1626655"/>
                </a:lnTo>
                <a:lnTo>
                  <a:pt x="5694673" y="1622573"/>
                </a:lnTo>
                <a:lnTo>
                  <a:pt x="5695206" y="1618697"/>
                </a:lnTo>
                <a:lnTo>
                  <a:pt x="5696166" y="1614812"/>
                </a:lnTo>
                <a:lnTo>
                  <a:pt x="5698194" y="1611112"/>
                </a:lnTo>
                <a:lnTo>
                  <a:pt x="5699794" y="1607422"/>
                </a:lnTo>
                <a:lnTo>
                  <a:pt x="5702473" y="1603491"/>
                </a:lnTo>
                <a:lnTo>
                  <a:pt x="5705348" y="1600198"/>
                </a:lnTo>
                <a:lnTo>
                  <a:pt x="5708665" y="1596463"/>
                </a:lnTo>
                <a:lnTo>
                  <a:pt x="5711969" y="1593160"/>
                </a:lnTo>
                <a:lnTo>
                  <a:pt x="5715483" y="1590063"/>
                </a:lnTo>
                <a:lnTo>
                  <a:pt x="5719634" y="1587165"/>
                </a:lnTo>
                <a:lnTo>
                  <a:pt x="5723996" y="1584475"/>
                </a:lnTo>
                <a:lnTo>
                  <a:pt x="5728136" y="1582006"/>
                </a:lnTo>
                <a:lnTo>
                  <a:pt x="5733123" y="1579944"/>
                </a:lnTo>
                <a:lnTo>
                  <a:pt x="5737890" y="1578102"/>
                </a:lnTo>
                <a:lnTo>
                  <a:pt x="5742867" y="1576468"/>
                </a:lnTo>
                <a:lnTo>
                  <a:pt x="5747611" y="1575485"/>
                </a:lnTo>
                <a:lnTo>
                  <a:pt x="5752785" y="1574488"/>
                </a:lnTo>
                <a:close/>
                <a:moveTo>
                  <a:pt x="4950180" y="1547468"/>
                </a:moveTo>
                <a:lnTo>
                  <a:pt x="4952978" y="1549843"/>
                </a:lnTo>
                <a:lnTo>
                  <a:pt x="4955593" y="1551606"/>
                </a:lnTo>
                <a:lnTo>
                  <a:pt x="4957355" y="1554220"/>
                </a:lnTo>
                <a:lnTo>
                  <a:pt x="4958935" y="1556223"/>
                </a:lnTo>
                <a:lnTo>
                  <a:pt x="4960298" y="1558439"/>
                </a:lnTo>
                <a:lnTo>
                  <a:pt x="4961266" y="1560260"/>
                </a:lnTo>
                <a:lnTo>
                  <a:pt x="4961394" y="1562517"/>
                </a:lnTo>
                <a:lnTo>
                  <a:pt x="4961736" y="1564562"/>
                </a:lnTo>
                <a:lnTo>
                  <a:pt x="4961653" y="1567033"/>
                </a:lnTo>
                <a:lnTo>
                  <a:pt x="4960759" y="1569121"/>
                </a:lnTo>
                <a:lnTo>
                  <a:pt x="4959854" y="1571620"/>
                </a:lnTo>
                <a:lnTo>
                  <a:pt x="4958334" y="1573933"/>
                </a:lnTo>
                <a:lnTo>
                  <a:pt x="4956617" y="1576049"/>
                </a:lnTo>
                <a:lnTo>
                  <a:pt x="4954488" y="1578178"/>
                </a:lnTo>
                <a:lnTo>
                  <a:pt x="4951933" y="1580733"/>
                </a:lnTo>
                <a:lnTo>
                  <a:pt x="4949179" y="1583089"/>
                </a:lnTo>
                <a:lnTo>
                  <a:pt x="4945626" y="1578683"/>
                </a:lnTo>
                <a:lnTo>
                  <a:pt x="4944261" y="1576468"/>
                </a:lnTo>
                <a:lnTo>
                  <a:pt x="4943308" y="1574235"/>
                </a:lnTo>
                <a:lnTo>
                  <a:pt x="4942356" y="1572005"/>
                </a:lnTo>
                <a:lnTo>
                  <a:pt x="4942226" y="1569747"/>
                </a:lnTo>
                <a:lnTo>
                  <a:pt x="4941886" y="1567703"/>
                </a:lnTo>
                <a:lnTo>
                  <a:pt x="4941754" y="1565444"/>
                </a:lnTo>
                <a:lnTo>
                  <a:pt x="4941824" y="1563384"/>
                </a:lnTo>
                <a:lnTo>
                  <a:pt x="4942320" y="1560899"/>
                </a:lnTo>
                <a:lnTo>
                  <a:pt x="4943213" y="1558811"/>
                </a:lnTo>
                <a:lnTo>
                  <a:pt x="4943907" y="1556526"/>
                </a:lnTo>
                <a:lnTo>
                  <a:pt x="4945211" y="1554424"/>
                </a:lnTo>
                <a:lnTo>
                  <a:pt x="4946730" y="1552110"/>
                </a:lnTo>
                <a:close/>
                <a:moveTo>
                  <a:pt x="2624332" y="1523476"/>
                </a:moveTo>
                <a:lnTo>
                  <a:pt x="2617662" y="1529736"/>
                </a:lnTo>
                <a:lnTo>
                  <a:pt x="2611231" y="1535343"/>
                </a:lnTo>
                <a:lnTo>
                  <a:pt x="2604182" y="1540331"/>
                </a:lnTo>
                <a:lnTo>
                  <a:pt x="2597562" y="1545302"/>
                </a:lnTo>
                <a:lnTo>
                  <a:pt x="2590547" y="1549434"/>
                </a:lnTo>
                <a:lnTo>
                  <a:pt x="2583121" y="1553152"/>
                </a:lnTo>
                <a:lnTo>
                  <a:pt x="2575917" y="1556648"/>
                </a:lnTo>
                <a:lnTo>
                  <a:pt x="2568301" y="1559731"/>
                </a:lnTo>
                <a:lnTo>
                  <a:pt x="2560684" y="1562815"/>
                </a:lnTo>
                <a:lnTo>
                  <a:pt x="2553085" y="1565469"/>
                </a:lnTo>
                <a:lnTo>
                  <a:pt x="2545519" y="1567266"/>
                </a:lnTo>
                <a:lnTo>
                  <a:pt x="2537524" y="1569079"/>
                </a:lnTo>
                <a:lnTo>
                  <a:pt x="2529770" y="1570240"/>
                </a:lnTo>
                <a:lnTo>
                  <a:pt x="2521793" y="1571627"/>
                </a:lnTo>
                <a:lnTo>
                  <a:pt x="2513831" y="1572581"/>
                </a:lnTo>
                <a:lnTo>
                  <a:pt x="2505665" y="1573331"/>
                </a:lnTo>
                <a:lnTo>
                  <a:pt x="2497720" y="1573858"/>
                </a:lnTo>
                <a:lnTo>
                  <a:pt x="2489777" y="1574384"/>
                </a:lnTo>
                <a:lnTo>
                  <a:pt x="2473287" y="1574392"/>
                </a:lnTo>
                <a:lnTo>
                  <a:pt x="2457261" y="1573523"/>
                </a:lnTo>
                <a:lnTo>
                  <a:pt x="2441030" y="1572450"/>
                </a:lnTo>
                <a:lnTo>
                  <a:pt x="2425243" y="1570930"/>
                </a:lnTo>
                <a:lnTo>
                  <a:pt x="2409250" y="1569203"/>
                </a:lnTo>
                <a:lnTo>
                  <a:pt x="2378552" y="1565700"/>
                </a:lnTo>
                <a:lnTo>
                  <a:pt x="2378383" y="1569988"/>
                </a:lnTo>
                <a:lnTo>
                  <a:pt x="2378644" y="1574262"/>
                </a:lnTo>
                <a:lnTo>
                  <a:pt x="2379110" y="1578741"/>
                </a:lnTo>
                <a:lnTo>
                  <a:pt x="2379799" y="1582995"/>
                </a:lnTo>
                <a:lnTo>
                  <a:pt x="2381140" y="1587011"/>
                </a:lnTo>
                <a:lnTo>
                  <a:pt x="2382274" y="1590821"/>
                </a:lnTo>
                <a:lnTo>
                  <a:pt x="2383838" y="1594615"/>
                </a:lnTo>
                <a:lnTo>
                  <a:pt x="2385402" y="1598408"/>
                </a:lnTo>
                <a:lnTo>
                  <a:pt x="2389610" y="1605736"/>
                </a:lnTo>
                <a:lnTo>
                  <a:pt x="2394059" y="1612415"/>
                </a:lnTo>
                <a:lnTo>
                  <a:pt x="2404019" y="1625940"/>
                </a:lnTo>
                <a:lnTo>
                  <a:pt x="2408674" y="1632825"/>
                </a:lnTo>
                <a:lnTo>
                  <a:pt x="2413345" y="1639280"/>
                </a:lnTo>
                <a:lnTo>
                  <a:pt x="2417554" y="1646608"/>
                </a:lnTo>
                <a:lnTo>
                  <a:pt x="2419117" y="1650401"/>
                </a:lnTo>
                <a:lnTo>
                  <a:pt x="2420904" y="1653970"/>
                </a:lnTo>
                <a:lnTo>
                  <a:pt x="2422467" y="1657763"/>
                </a:lnTo>
                <a:lnTo>
                  <a:pt x="2423379" y="1661797"/>
                </a:lnTo>
                <a:lnTo>
                  <a:pt x="2424292" y="1665831"/>
                </a:lnTo>
                <a:lnTo>
                  <a:pt x="2424981" y="1670086"/>
                </a:lnTo>
                <a:lnTo>
                  <a:pt x="2425240" y="1674359"/>
                </a:lnTo>
                <a:lnTo>
                  <a:pt x="2425501" y="1678630"/>
                </a:lnTo>
                <a:lnTo>
                  <a:pt x="2425315" y="1683349"/>
                </a:lnTo>
                <a:lnTo>
                  <a:pt x="2424272" y="1688101"/>
                </a:lnTo>
                <a:lnTo>
                  <a:pt x="2419053" y="1684665"/>
                </a:lnTo>
                <a:lnTo>
                  <a:pt x="2412960" y="1681694"/>
                </a:lnTo>
                <a:lnTo>
                  <a:pt x="2399504" y="1675371"/>
                </a:lnTo>
                <a:lnTo>
                  <a:pt x="2384555" y="1668893"/>
                </a:lnTo>
                <a:lnTo>
                  <a:pt x="2368336" y="1662036"/>
                </a:lnTo>
                <a:lnTo>
                  <a:pt x="2352133" y="1654751"/>
                </a:lnTo>
                <a:lnTo>
                  <a:pt x="2344135" y="1651211"/>
                </a:lnTo>
                <a:lnTo>
                  <a:pt x="2336171" y="1646814"/>
                </a:lnTo>
                <a:lnTo>
                  <a:pt x="2328207" y="1642416"/>
                </a:lnTo>
                <a:lnTo>
                  <a:pt x="2320673" y="1638001"/>
                </a:lnTo>
                <a:lnTo>
                  <a:pt x="2313583" y="1633141"/>
                </a:lnTo>
                <a:lnTo>
                  <a:pt x="2307146" y="1628040"/>
                </a:lnTo>
                <a:lnTo>
                  <a:pt x="2304861" y="1626203"/>
                </a:lnTo>
                <a:lnTo>
                  <a:pt x="2303437" y="1624332"/>
                </a:lnTo>
                <a:lnTo>
                  <a:pt x="2302013" y="1622461"/>
                </a:lnTo>
                <a:lnTo>
                  <a:pt x="2301016" y="1620574"/>
                </a:lnTo>
                <a:lnTo>
                  <a:pt x="2299468" y="1616351"/>
                </a:lnTo>
                <a:lnTo>
                  <a:pt x="2298986" y="1612302"/>
                </a:lnTo>
                <a:lnTo>
                  <a:pt x="2298502" y="1608251"/>
                </a:lnTo>
                <a:lnTo>
                  <a:pt x="2297814" y="1603997"/>
                </a:lnTo>
                <a:lnTo>
                  <a:pt x="2296678" y="1600186"/>
                </a:lnTo>
                <a:lnTo>
                  <a:pt x="2295681" y="1598299"/>
                </a:lnTo>
                <a:lnTo>
                  <a:pt x="2294256" y="1596426"/>
                </a:lnTo>
                <a:lnTo>
                  <a:pt x="2291595" y="1593320"/>
                </a:lnTo>
                <a:lnTo>
                  <a:pt x="2288711" y="1590435"/>
                </a:lnTo>
                <a:lnTo>
                  <a:pt x="2285603" y="1587773"/>
                </a:lnTo>
                <a:lnTo>
                  <a:pt x="2282273" y="1585335"/>
                </a:lnTo>
                <a:lnTo>
                  <a:pt x="2281004" y="1584573"/>
                </a:lnTo>
                <a:lnTo>
                  <a:pt x="2159590" y="1705987"/>
                </a:lnTo>
                <a:lnTo>
                  <a:pt x="2162435" y="1708471"/>
                </a:lnTo>
                <a:lnTo>
                  <a:pt x="2165714" y="1712196"/>
                </a:lnTo>
                <a:lnTo>
                  <a:pt x="2168771" y="1716144"/>
                </a:lnTo>
                <a:lnTo>
                  <a:pt x="2171382" y="1720539"/>
                </a:lnTo>
                <a:lnTo>
                  <a:pt x="2174182" y="1725568"/>
                </a:lnTo>
                <a:lnTo>
                  <a:pt x="2172263" y="1730783"/>
                </a:lnTo>
                <a:lnTo>
                  <a:pt x="2169711" y="1735809"/>
                </a:lnTo>
                <a:lnTo>
                  <a:pt x="2166488" y="1741502"/>
                </a:lnTo>
                <a:lnTo>
                  <a:pt x="2163282" y="1746768"/>
                </a:lnTo>
                <a:lnTo>
                  <a:pt x="2156014" y="1757334"/>
                </a:lnTo>
                <a:lnTo>
                  <a:pt x="2152379" y="1762615"/>
                </a:lnTo>
                <a:lnTo>
                  <a:pt x="2149381" y="1768088"/>
                </a:lnTo>
                <a:lnTo>
                  <a:pt x="2153637" y="1768776"/>
                </a:lnTo>
                <a:lnTo>
                  <a:pt x="2157892" y="1769464"/>
                </a:lnTo>
                <a:lnTo>
                  <a:pt x="2165596" y="1769590"/>
                </a:lnTo>
                <a:lnTo>
                  <a:pt x="2173334" y="1768857"/>
                </a:lnTo>
                <a:lnTo>
                  <a:pt x="2180009" y="1767952"/>
                </a:lnTo>
                <a:lnTo>
                  <a:pt x="2186493" y="1766413"/>
                </a:lnTo>
                <a:lnTo>
                  <a:pt x="2192565" y="1764460"/>
                </a:lnTo>
                <a:lnTo>
                  <a:pt x="2204282" y="1760573"/>
                </a:lnTo>
                <a:lnTo>
                  <a:pt x="2215365" y="1756496"/>
                </a:lnTo>
                <a:lnTo>
                  <a:pt x="2221008" y="1754561"/>
                </a:lnTo>
                <a:lnTo>
                  <a:pt x="2226412" y="1753277"/>
                </a:lnTo>
                <a:lnTo>
                  <a:pt x="2232434" y="1752612"/>
                </a:lnTo>
                <a:lnTo>
                  <a:pt x="2238439" y="1752377"/>
                </a:lnTo>
                <a:lnTo>
                  <a:pt x="2244615" y="1753204"/>
                </a:lnTo>
                <a:lnTo>
                  <a:pt x="2247807" y="1753720"/>
                </a:lnTo>
                <a:lnTo>
                  <a:pt x="2251412" y="1754650"/>
                </a:lnTo>
                <a:lnTo>
                  <a:pt x="2257538" y="1756764"/>
                </a:lnTo>
                <a:lnTo>
                  <a:pt x="2263186" y="1760182"/>
                </a:lnTo>
                <a:lnTo>
                  <a:pt x="2268197" y="1763411"/>
                </a:lnTo>
                <a:lnTo>
                  <a:pt x="2272954" y="1767721"/>
                </a:lnTo>
                <a:lnTo>
                  <a:pt x="2277074" y="1771841"/>
                </a:lnTo>
                <a:lnTo>
                  <a:pt x="2281384" y="1776597"/>
                </a:lnTo>
                <a:lnTo>
                  <a:pt x="2284613" y="1781609"/>
                </a:lnTo>
                <a:lnTo>
                  <a:pt x="2288477" y="1786810"/>
                </a:lnTo>
                <a:lnTo>
                  <a:pt x="2295776" y="1797230"/>
                </a:lnTo>
                <a:lnTo>
                  <a:pt x="2299640" y="1802431"/>
                </a:lnTo>
                <a:lnTo>
                  <a:pt x="2303282" y="1807855"/>
                </a:lnTo>
                <a:lnTo>
                  <a:pt x="2307590" y="1812611"/>
                </a:lnTo>
                <a:lnTo>
                  <a:pt x="2312107" y="1817572"/>
                </a:lnTo>
                <a:lnTo>
                  <a:pt x="2316656" y="1821678"/>
                </a:lnTo>
                <a:lnTo>
                  <a:pt x="2322285" y="1825524"/>
                </a:lnTo>
                <a:lnTo>
                  <a:pt x="2325015" y="1826915"/>
                </a:lnTo>
                <a:lnTo>
                  <a:pt x="2328602" y="1828273"/>
                </a:lnTo>
                <a:lnTo>
                  <a:pt x="2332412" y="1829409"/>
                </a:lnTo>
                <a:lnTo>
                  <a:pt x="2337097" y="1830080"/>
                </a:lnTo>
                <a:lnTo>
                  <a:pt x="2346449" y="1831853"/>
                </a:lnTo>
                <a:lnTo>
                  <a:pt x="2351562" y="1832508"/>
                </a:lnTo>
                <a:lnTo>
                  <a:pt x="2355577" y="1833850"/>
                </a:lnTo>
                <a:lnTo>
                  <a:pt x="2360230" y="1835379"/>
                </a:lnTo>
                <a:lnTo>
                  <a:pt x="2363800" y="1837166"/>
                </a:lnTo>
                <a:lnTo>
                  <a:pt x="2365480" y="1837957"/>
                </a:lnTo>
                <a:lnTo>
                  <a:pt x="2366923" y="1839400"/>
                </a:lnTo>
                <a:lnTo>
                  <a:pt x="2368159" y="1840636"/>
                </a:lnTo>
                <a:lnTo>
                  <a:pt x="2369379" y="1842300"/>
                </a:lnTo>
                <a:lnTo>
                  <a:pt x="2369963" y="1843776"/>
                </a:lnTo>
                <a:lnTo>
                  <a:pt x="2370308" y="1845905"/>
                </a:lnTo>
                <a:lnTo>
                  <a:pt x="2370876" y="1847808"/>
                </a:lnTo>
                <a:lnTo>
                  <a:pt x="2370362" y="1849971"/>
                </a:lnTo>
                <a:lnTo>
                  <a:pt x="2370055" y="1852338"/>
                </a:lnTo>
                <a:lnTo>
                  <a:pt x="2369095" y="1854945"/>
                </a:lnTo>
                <a:lnTo>
                  <a:pt x="2368342" y="1857760"/>
                </a:lnTo>
                <a:lnTo>
                  <a:pt x="2366732" y="1860607"/>
                </a:lnTo>
                <a:lnTo>
                  <a:pt x="2369444" y="1862426"/>
                </a:lnTo>
                <a:lnTo>
                  <a:pt x="2371984" y="1863184"/>
                </a:lnTo>
                <a:lnTo>
                  <a:pt x="2373698" y="1863117"/>
                </a:lnTo>
                <a:lnTo>
                  <a:pt x="2375004" y="1862636"/>
                </a:lnTo>
                <a:lnTo>
                  <a:pt x="2375894" y="1861745"/>
                </a:lnTo>
                <a:lnTo>
                  <a:pt x="2376597" y="1860218"/>
                </a:lnTo>
                <a:lnTo>
                  <a:pt x="2377523" y="1858469"/>
                </a:lnTo>
                <a:lnTo>
                  <a:pt x="2377590" y="1856753"/>
                </a:lnTo>
                <a:lnTo>
                  <a:pt x="2378410" y="1852223"/>
                </a:lnTo>
                <a:lnTo>
                  <a:pt x="2379130" y="1850268"/>
                </a:lnTo>
                <a:lnTo>
                  <a:pt x="2380072" y="1848089"/>
                </a:lnTo>
                <a:lnTo>
                  <a:pt x="2380808" y="1845705"/>
                </a:lnTo>
                <a:lnTo>
                  <a:pt x="2382163" y="1843938"/>
                </a:lnTo>
                <a:lnTo>
                  <a:pt x="2383928" y="1842585"/>
                </a:lnTo>
                <a:lnTo>
                  <a:pt x="2386125" y="1841214"/>
                </a:lnTo>
                <a:lnTo>
                  <a:pt x="2388452" y="1858253"/>
                </a:lnTo>
                <a:lnTo>
                  <a:pt x="2390607" y="1874228"/>
                </a:lnTo>
                <a:lnTo>
                  <a:pt x="2392020" y="1881882"/>
                </a:lnTo>
                <a:lnTo>
                  <a:pt x="2393655" y="1889312"/>
                </a:lnTo>
                <a:lnTo>
                  <a:pt x="2395307" y="1896314"/>
                </a:lnTo>
                <a:lnTo>
                  <a:pt x="2398039" y="1903059"/>
                </a:lnTo>
                <a:lnTo>
                  <a:pt x="2399394" y="1906053"/>
                </a:lnTo>
                <a:lnTo>
                  <a:pt x="2400124" y="1905505"/>
                </a:lnTo>
                <a:lnTo>
                  <a:pt x="2403402" y="1903877"/>
                </a:lnTo>
                <a:lnTo>
                  <a:pt x="2406470" y="1902043"/>
                </a:lnTo>
                <a:lnTo>
                  <a:pt x="2410176" y="1900398"/>
                </a:lnTo>
                <a:lnTo>
                  <a:pt x="2413452" y="1898770"/>
                </a:lnTo>
                <a:lnTo>
                  <a:pt x="2416917" y="1897778"/>
                </a:lnTo>
                <a:lnTo>
                  <a:pt x="2420812" y="1896769"/>
                </a:lnTo>
                <a:lnTo>
                  <a:pt x="2424261" y="1896204"/>
                </a:lnTo>
                <a:lnTo>
                  <a:pt x="2427708" y="1895640"/>
                </a:lnTo>
                <a:lnTo>
                  <a:pt x="2435429" y="1895336"/>
                </a:lnTo>
                <a:lnTo>
                  <a:pt x="2442911" y="1895685"/>
                </a:lnTo>
                <a:lnTo>
                  <a:pt x="2450581" y="1896667"/>
                </a:lnTo>
                <a:lnTo>
                  <a:pt x="2458424" y="1898714"/>
                </a:lnTo>
                <a:lnTo>
                  <a:pt x="2466678" y="1901172"/>
                </a:lnTo>
                <a:lnTo>
                  <a:pt x="2475105" y="1904696"/>
                </a:lnTo>
                <a:lnTo>
                  <a:pt x="2483754" y="1907996"/>
                </a:lnTo>
                <a:lnTo>
                  <a:pt x="2492355" y="1912581"/>
                </a:lnTo>
                <a:lnTo>
                  <a:pt x="2494670" y="1913562"/>
                </a:lnTo>
                <a:lnTo>
                  <a:pt x="2497022" y="1913683"/>
                </a:lnTo>
                <a:lnTo>
                  <a:pt x="2499597" y="1913582"/>
                </a:lnTo>
                <a:lnTo>
                  <a:pt x="2502185" y="1913052"/>
                </a:lnTo>
                <a:lnTo>
                  <a:pt x="2507160" y="1911786"/>
                </a:lnTo>
                <a:lnTo>
                  <a:pt x="2509083" y="1911924"/>
                </a:lnTo>
                <a:lnTo>
                  <a:pt x="2510798" y="1911856"/>
                </a:lnTo>
                <a:lnTo>
                  <a:pt x="2512464" y="1913075"/>
                </a:lnTo>
                <a:lnTo>
                  <a:pt x="2514129" y="1914295"/>
                </a:lnTo>
                <a:lnTo>
                  <a:pt x="2517425" y="1917592"/>
                </a:lnTo>
                <a:lnTo>
                  <a:pt x="2520499" y="1921110"/>
                </a:lnTo>
                <a:lnTo>
                  <a:pt x="2523556" y="1925058"/>
                </a:lnTo>
                <a:lnTo>
                  <a:pt x="2526390" y="1929230"/>
                </a:lnTo>
                <a:lnTo>
                  <a:pt x="2529670" y="1932956"/>
                </a:lnTo>
                <a:lnTo>
                  <a:pt x="2533395" y="1936235"/>
                </a:lnTo>
                <a:lnTo>
                  <a:pt x="2535487" y="1937438"/>
                </a:lnTo>
                <a:lnTo>
                  <a:pt x="2537377" y="1938435"/>
                </a:lnTo>
                <a:lnTo>
                  <a:pt x="2542853" y="1940788"/>
                </a:lnTo>
                <a:lnTo>
                  <a:pt x="2548756" y="1943124"/>
                </a:lnTo>
                <a:lnTo>
                  <a:pt x="2554157" y="1944593"/>
                </a:lnTo>
                <a:lnTo>
                  <a:pt x="2556211" y="1943087"/>
                </a:lnTo>
                <a:lnTo>
                  <a:pt x="2558852" y="1941270"/>
                </a:lnTo>
                <a:lnTo>
                  <a:pt x="2560378" y="1940569"/>
                </a:lnTo>
                <a:lnTo>
                  <a:pt x="2561871" y="1940724"/>
                </a:lnTo>
                <a:lnTo>
                  <a:pt x="2566589" y="1940536"/>
                </a:lnTo>
                <a:lnTo>
                  <a:pt x="2570863" y="1940797"/>
                </a:lnTo>
                <a:lnTo>
                  <a:pt x="2575753" y="1941675"/>
                </a:lnTo>
                <a:lnTo>
                  <a:pt x="2579992" y="1942794"/>
                </a:lnTo>
                <a:lnTo>
                  <a:pt x="2588246" y="1945253"/>
                </a:lnTo>
                <a:lnTo>
                  <a:pt x="2596517" y="1947283"/>
                </a:lnTo>
                <a:lnTo>
                  <a:pt x="2600567" y="1947766"/>
                </a:lnTo>
                <a:lnTo>
                  <a:pt x="2604824" y="1948455"/>
                </a:lnTo>
                <a:lnTo>
                  <a:pt x="2608460" y="1948527"/>
                </a:lnTo>
                <a:lnTo>
                  <a:pt x="2611926" y="1947532"/>
                </a:lnTo>
                <a:lnTo>
                  <a:pt x="2615820" y="1946524"/>
                </a:lnTo>
                <a:lnTo>
                  <a:pt x="2619542" y="1944450"/>
                </a:lnTo>
                <a:lnTo>
                  <a:pt x="2622852" y="1941964"/>
                </a:lnTo>
                <a:lnTo>
                  <a:pt x="2626213" y="1938191"/>
                </a:lnTo>
                <a:lnTo>
                  <a:pt x="2628682" y="1935311"/>
                </a:lnTo>
                <a:lnTo>
                  <a:pt x="2630069" y="1932686"/>
                </a:lnTo>
                <a:lnTo>
                  <a:pt x="2631029" y="1930079"/>
                </a:lnTo>
                <a:lnTo>
                  <a:pt x="2631783" y="1927265"/>
                </a:lnTo>
                <a:lnTo>
                  <a:pt x="2632313" y="1924674"/>
                </a:lnTo>
                <a:lnTo>
                  <a:pt x="2632191" y="1922324"/>
                </a:lnTo>
                <a:lnTo>
                  <a:pt x="2631864" y="1919768"/>
                </a:lnTo>
                <a:lnTo>
                  <a:pt x="2631107" y="1917228"/>
                </a:lnTo>
                <a:lnTo>
                  <a:pt x="2629594" y="1912147"/>
                </a:lnTo>
                <a:lnTo>
                  <a:pt x="2627445" y="1906877"/>
                </a:lnTo>
                <a:lnTo>
                  <a:pt x="2625504" y="1901816"/>
                </a:lnTo>
                <a:lnTo>
                  <a:pt x="2623561" y="1896753"/>
                </a:lnTo>
                <a:lnTo>
                  <a:pt x="2628928" y="1890974"/>
                </a:lnTo>
                <a:lnTo>
                  <a:pt x="2634467" y="1886259"/>
                </a:lnTo>
                <a:lnTo>
                  <a:pt x="2639543" y="1882419"/>
                </a:lnTo>
                <a:lnTo>
                  <a:pt x="2644808" y="1879214"/>
                </a:lnTo>
                <a:lnTo>
                  <a:pt x="2650039" y="1876867"/>
                </a:lnTo>
                <a:lnTo>
                  <a:pt x="2655461" y="1875153"/>
                </a:lnTo>
                <a:lnTo>
                  <a:pt x="2660642" y="1874094"/>
                </a:lnTo>
                <a:lnTo>
                  <a:pt x="2666235" y="1873445"/>
                </a:lnTo>
                <a:lnTo>
                  <a:pt x="2671159" y="1873465"/>
                </a:lnTo>
                <a:lnTo>
                  <a:pt x="2676273" y="1874121"/>
                </a:lnTo>
                <a:lnTo>
                  <a:pt x="2681164" y="1874999"/>
                </a:lnTo>
                <a:lnTo>
                  <a:pt x="2686466" y="1876289"/>
                </a:lnTo>
                <a:lnTo>
                  <a:pt x="2691547" y="1877803"/>
                </a:lnTo>
                <a:lnTo>
                  <a:pt x="2696608" y="1879746"/>
                </a:lnTo>
                <a:lnTo>
                  <a:pt x="2706923" y="1884263"/>
                </a:lnTo>
                <a:lnTo>
                  <a:pt x="2709427" y="1880526"/>
                </a:lnTo>
                <a:lnTo>
                  <a:pt x="2711705" y="1877010"/>
                </a:lnTo>
                <a:lnTo>
                  <a:pt x="2712906" y="1873750"/>
                </a:lnTo>
                <a:lnTo>
                  <a:pt x="2713898" y="1870284"/>
                </a:lnTo>
                <a:lnTo>
                  <a:pt x="2714033" y="1866853"/>
                </a:lnTo>
                <a:lnTo>
                  <a:pt x="2714169" y="1863421"/>
                </a:lnTo>
                <a:lnTo>
                  <a:pt x="2713464" y="1859595"/>
                </a:lnTo>
                <a:lnTo>
                  <a:pt x="2712947" y="1856403"/>
                </a:lnTo>
                <a:lnTo>
                  <a:pt x="2709848" y="1842606"/>
                </a:lnTo>
                <a:lnTo>
                  <a:pt x="2709349" y="1838985"/>
                </a:lnTo>
                <a:lnTo>
                  <a:pt x="2708831" y="1835794"/>
                </a:lnTo>
                <a:lnTo>
                  <a:pt x="2708537" y="1832379"/>
                </a:lnTo>
                <a:lnTo>
                  <a:pt x="2709102" y="1828931"/>
                </a:lnTo>
                <a:lnTo>
                  <a:pt x="2707213" y="1827934"/>
                </a:lnTo>
                <a:lnTo>
                  <a:pt x="2705102" y="1827161"/>
                </a:lnTo>
                <a:lnTo>
                  <a:pt x="2702941" y="1827673"/>
                </a:lnTo>
                <a:lnTo>
                  <a:pt x="2700986" y="1828392"/>
                </a:lnTo>
                <a:lnTo>
                  <a:pt x="2697074" y="1829832"/>
                </a:lnTo>
                <a:lnTo>
                  <a:pt x="2692717" y="1831717"/>
                </a:lnTo>
                <a:lnTo>
                  <a:pt x="2690762" y="1832435"/>
                </a:lnTo>
                <a:lnTo>
                  <a:pt x="2688823" y="1832726"/>
                </a:lnTo>
                <a:lnTo>
                  <a:pt x="2686662" y="1833239"/>
                </a:lnTo>
                <a:lnTo>
                  <a:pt x="2684757" y="1832672"/>
                </a:lnTo>
                <a:lnTo>
                  <a:pt x="2682646" y="1831898"/>
                </a:lnTo>
                <a:lnTo>
                  <a:pt x="2680776" y="1830474"/>
                </a:lnTo>
                <a:lnTo>
                  <a:pt x="2678920" y="1828619"/>
                </a:lnTo>
                <a:lnTo>
                  <a:pt x="2676894" y="1825701"/>
                </a:lnTo>
                <a:lnTo>
                  <a:pt x="2677217" y="1822904"/>
                </a:lnTo>
                <a:lnTo>
                  <a:pt x="2677954" y="1820519"/>
                </a:lnTo>
                <a:lnTo>
                  <a:pt x="2678484" y="1817930"/>
                </a:lnTo>
                <a:lnTo>
                  <a:pt x="2679856" y="1815734"/>
                </a:lnTo>
                <a:lnTo>
                  <a:pt x="2681434" y="1813744"/>
                </a:lnTo>
                <a:lnTo>
                  <a:pt x="2682804" y="1811550"/>
                </a:lnTo>
                <a:lnTo>
                  <a:pt x="2684999" y="1810178"/>
                </a:lnTo>
                <a:lnTo>
                  <a:pt x="2686972" y="1809030"/>
                </a:lnTo>
                <a:lnTo>
                  <a:pt x="2688722" y="1808104"/>
                </a:lnTo>
                <a:lnTo>
                  <a:pt x="2691089" y="1807798"/>
                </a:lnTo>
                <a:lnTo>
                  <a:pt x="2693458" y="1807489"/>
                </a:lnTo>
                <a:lnTo>
                  <a:pt x="2695791" y="1808040"/>
                </a:lnTo>
                <a:lnTo>
                  <a:pt x="2698330" y="1808796"/>
                </a:lnTo>
                <a:lnTo>
                  <a:pt x="2700408" y="1810428"/>
                </a:lnTo>
                <a:lnTo>
                  <a:pt x="2702692" y="1812266"/>
                </a:lnTo>
                <a:lnTo>
                  <a:pt x="2705147" y="1815168"/>
                </a:lnTo>
                <a:lnTo>
                  <a:pt x="2705417" y="1808304"/>
                </a:lnTo>
                <a:lnTo>
                  <a:pt x="2706511" y="1802264"/>
                </a:lnTo>
                <a:lnTo>
                  <a:pt x="2708050" y="1795781"/>
                </a:lnTo>
                <a:lnTo>
                  <a:pt x="2708340" y="1794936"/>
                </a:lnTo>
                <a:lnTo>
                  <a:pt x="2705073" y="1798595"/>
                </a:lnTo>
                <a:lnTo>
                  <a:pt x="2702731" y="1798463"/>
                </a:lnTo>
                <a:lnTo>
                  <a:pt x="2700405" y="1797906"/>
                </a:lnTo>
                <a:lnTo>
                  <a:pt x="2697858" y="1797569"/>
                </a:lnTo>
                <a:lnTo>
                  <a:pt x="2695562" y="1796156"/>
                </a:lnTo>
                <a:lnTo>
                  <a:pt x="2693472" y="1794952"/>
                </a:lnTo>
                <a:lnTo>
                  <a:pt x="2690955" y="1793760"/>
                </a:lnTo>
                <a:lnTo>
                  <a:pt x="2688880" y="1792128"/>
                </a:lnTo>
                <a:lnTo>
                  <a:pt x="2686820" y="1790068"/>
                </a:lnTo>
                <a:lnTo>
                  <a:pt x="2684966" y="1788214"/>
                </a:lnTo>
                <a:lnTo>
                  <a:pt x="2683333" y="1786139"/>
                </a:lnTo>
                <a:lnTo>
                  <a:pt x="2682144" y="1783622"/>
                </a:lnTo>
                <a:lnTo>
                  <a:pt x="2680731" y="1781324"/>
                </a:lnTo>
                <a:lnTo>
                  <a:pt x="2679524" y="1779236"/>
                </a:lnTo>
                <a:lnTo>
                  <a:pt x="2678983" y="1776484"/>
                </a:lnTo>
                <a:lnTo>
                  <a:pt x="2678425" y="1774157"/>
                </a:lnTo>
                <a:lnTo>
                  <a:pt x="2678294" y="1771815"/>
                </a:lnTo>
                <a:lnTo>
                  <a:pt x="2683494" y="1769499"/>
                </a:lnTo>
                <a:lnTo>
                  <a:pt x="2687427" y="1766803"/>
                </a:lnTo>
                <a:lnTo>
                  <a:pt x="2691345" y="1764531"/>
                </a:lnTo>
                <a:lnTo>
                  <a:pt x="2694646" y="1761643"/>
                </a:lnTo>
                <a:lnTo>
                  <a:pt x="2700820" y="1755882"/>
                </a:lnTo>
                <a:lnTo>
                  <a:pt x="2706140" y="1750149"/>
                </a:lnTo>
                <a:lnTo>
                  <a:pt x="2711444" y="1744845"/>
                </a:lnTo>
                <a:lnTo>
                  <a:pt x="2714729" y="1742384"/>
                </a:lnTo>
                <a:lnTo>
                  <a:pt x="2717589" y="1739939"/>
                </a:lnTo>
                <a:lnTo>
                  <a:pt x="2721492" y="1738093"/>
                </a:lnTo>
                <a:lnTo>
                  <a:pt x="2725191" y="1736044"/>
                </a:lnTo>
                <a:lnTo>
                  <a:pt x="2729725" y="1734391"/>
                </a:lnTo>
                <a:lnTo>
                  <a:pt x="2734674" y="1733151"/>
                </a:lnTo>
                <a:lnTo>
                  <a:pt x="2735790" y="1737803"/>
                </a:lnTo>
                <a:lnTo>
                  <a:pt x="2737330" y="1742440"/>
                </a:lnTo>
                <a:lnTo>
                  <a:pt x="2738537" y="1744530"/>
                </a:lnTo>
                <a:lnTo>
                  <a:pt x="2739522" y="1746842"/>
                </a:lnTo>
                <a:lnTo>
                  <a:pt x="2741360" y="1749122"/>
                </a:lnTo>
                <a:lnTo>
                  <a:pt x="2743202" y="1751403"/>
                </a:lnTo>
                <a:lnTo>
                  <a:pt x="2736670" y="1761229"/>
                </a:lnTo>
                <a:lnTo>
                  <a:pt x="2736158" y="1761907"/>
                </a:lnTo>
                <a:lnTo>
                  <a:pt x="2738776" y="1760522"/>
                </a:lnTo>
                <a:lnTo>
                  <a:pt x="2744230" y="1757951"/>
                </a:lnTo>
                <a:lnTo>
                  <a:pt x="2749667" y="1755811"/>
                </a:lnTo>
                <a:lnTo>
                  <a:pt x="2755502" y="1754511"/>
                </a:lnTo>
                <a:lnTo>
                  <a:pt x="2761334" y="1753210"/>
                </a:lnTo>
                <a:lnTo>
                  <a:pt x="2767562" y="1752752"/>
                </a:lnTo>
                <a:lnTo>
                  <a:pt x="2768704" y="1740072"/>
                </a:lnTo>
                <a:lnTo>
                  <a:pt x="2769657" y="1726757"/>
                </a:lnTo>
                <a:lnTo>
                  <a:pt x="2770164" y="1713890"/>
                </a:lnTo>
                <a:lnTo>
                  <a:pt x="2770240" y="1701037"/>
                </a:lnTo>
                <a:lnTo>
                  <a:pt x="2770111" y="1687981"/>
                </a:lnTo>
                <a:lnTo>
                  <a:pt x="2769670" y="1677653"/>
                </a:lnTo>
                <a:lnTo>
                  <a:pt x="2764873" y="1675969"/>
                </a:lnTo>
                <a:lnTo>
                  <a:pt x="2763622" y="1675165"/>
                </a:lnTo>
                <a:lnTo>
                  <a:pt x="2763006" y="1674549"/>
                </a:lnTo>
                <a:lnTo>
                  <a:pt x="2762629" y="1673282"/>
                </a:lnTo>
                <a:lnTo>
                  <a:pt x="2762679" y="1672000"/>
                </a:lnTo>
                <a:lnTo>
                  <a:pt x="2762575" y="1669231"/>
                </a:lnTo>
                <a:lnTo>
                  <a:pt x="2763118" y="1666223"/>
                </a:lnTo>
                <a:lnTo>
                  <a:pt x="2764840" y="1660395"/>
                </a:lnTo>
                <a:lnTo>
                  <a:pt x="2765557" y="1658446"/>
                </a:lnTo>
                <a:lnTo>
                  <a:pt x="2765572" y="1658018"/>
                </a:lnTo>
                <a:lnTo>
                  <a:pt x="2765384" y="1657387"/>
                </a:lnTo>
                <a:lnTo>
                  <a:pt x="2761672" y="1654118"/>
                </a:lnTo>
                <a:lnTo>
                  <a:pt x="2757960" y="1650848"/>
                </a:lnTo>
                <a:lnTo>
                  <a:pt x="2753596" y="1647818"/>
                </a:lnTo>
                <a:lnTo>
                  <a:pt x="2748808" y="1644805"/>
                </a:lnTo>
                <a:lnTo>
                  <a:pt x="2739005" y="1639000"/>
                </a:lnTo>
                <a:lnTo>
                  <a:pt x="2729187" y="1633623"/>
                </a:lnTo>
                <a:lnTo>
                  <a:pt x="2724826" y="1630594"/>
                </a:lnTo>
                <a:lnTo>
                  <a:pt x="2719831" y="1627375"/>
                </a:lnTo>
                <a:lnTo>
                  <a:pt x="2715895" y="1624329"/>
                </a:lnTo>
                <a:lnTo>
                  <a:pt x="2711977" y="1620855"/>
                </a:lnTo>
                <a:lnTo>
                  <a:pt x="2708913" y="1617348"/>
                </a:lnTo>
                <a:lnTo>
                  <a:pt x="2706074" y="1613618"/>
                </a:lnTo>
                <a:lnTo>
                  <a:pt x="2704324" y="1609206"/>
                </a:lnTo>
                <a:lnTo>
                  <a:pt x="2703759" y="1607307"/>
                </a:lnTo>
                <a:lnTo>
                  <a:pt x="2703433" y="1604760"/>
                </a:lnTo>
                <a:lnTo>
                  <a:pt x="2703465" y="1603905"/>
                </a:lnTo>
                <a:lnTo>
                  <a:pt x="2703295" y="1602844"/>
                </a:lnTo>
                <a:lnTo>
                  <a:pt x="2704183" y="1601957"/>
                </a:lnTo>
                <a:lnTo>
                  <a:pt x="2704848" y="1601291"/>
                </a:lnTo>
                <a:lnTo>
                  <a:pt x="2707241" y="1600129"/>
                </a:lnTo>
                <a:lnTo>
                  <a:pt x="2709411" y="1599193"/>
                </a:lnTo>
                <a:lnTo>
                  <a:pt x="2712198" y="1598868"/>
                </a:lnTo>
                <a:lnTo>
                  <a:pt x="2714334" y="1598786"/>
                </a:lnTo>
                <a:lnTo>
                  <a:pt x="2716248" y="1598925"/>
                </a:lnTo>
                <a:lnTo>
                  <a:pt x="2716881" y="1599113"/>
                </a:lnTo>
                <a:lnTo>
                  <a:pt x="2717292" y="1599524"/>
                </a:lnTo>
                <a:lnTo>
                  <a:pt x="2716093" y="1597437"/>
                </a:lnTo>
                <a:lnTo>
                  <a:pt x="2715529" y="1595537"/>
                </a:lnTo>
                <a:lnTo>
                  <a:pt x="2712670" y="1592236"/>
                </a:lnTo>
                <a:lnTo>
                  <a:pt x="2709811" y="1588934"/>
                </a:lnTo>
                <a:lnTo>
                  <a:pt x="2706527" y="1585649"/>
                </a:lnTo>
                <a:lnTo>
                  <a:pt x="2703242" y="1582364"/>
                </a:lnTo>
                <a:lnTo>
                  <a:pt x="2703215" y="1582331"/>
                </a:lnTo>
                <a:lnTo>
                  <a:pt x="2702304" y="1582723"/>
                </a:lnTo>
                <a:lnTo>
                  <a:pt x="2694052" y="1585618"/>
                </a:lnTo>
                <a:lnTo>
                  <a:pt x="2689711" y="1587073"/>
                </a:lnTo>
                <a:lnTo>
                  <a:pt x="2685611" y="1587878"/>
                </a:lnTo>
                <a:lnTo>
                  <a:pt x="2681734" y="1588457"/>
                </a:lnTo>
                <a:lnTo>
                  <a:pt x="2677874" y="1588610"/>
                </a:lnTo>
                <a:lnTo>
                  <a:pt x="2674236" y="1588539"/>
                </a:lnTo>
                <a:lnTo>
                  <a:pt x="2670821" y="1588245"/>
                </a:lnTo>
                <a:lnTo>
                  <a:pt x="2667218" y="1587317"/>
                </a:lnTo>
                <a:lnTo>
                  <a:pt x="2664060" y="1585942"/>
                </a:lnTo>
                <a:lnTo>
                  <a:pt x="2661124" y="1584343"/>
                </a:lnTo>
                <a:lnTo>
                  <a:pt x="2658429" y="1582095"/>
                </a:lnTo>
                <a:lnTo>
                  <a:pt x="2655957" y="1579623"/>
                </a:lnTo>
                <a:lnTo>
                  <a:pt x="2653947" y="1576275"/>
                </a:lnTo>
                <a:lnTo>
                  <a:pt x="2651937" y="1572928"/>
                </a:lnTo>
                <a:lnTo>
                  <a:pt x="2650184" y="1568500"/>
                </a:lnTo>
                <a:lnTo>
                  <a:pt x="2650424" y="1567848"/>
                </a:lnTo>
                <a:lnTo>
                  <a:pt x="2650937" y="1565686"/>
                </a:lnTo>
                <a:lnTo>
                  <a:pt x="2652615" y="1561124"/>
                </a:lnTo>
                <a:lnTo>
                  <a:pt x="2655443" y="1554589"/>
                </a:lnTo>
                <a:lnTo>
                  <a:pt x="2653794" y="1552940"/>
                </a:lnTo>
                <a:lnTo>
                  <a:pt x="2651272" y="1551755"/>
                </a:lnTo>
                <a:lnTo>
                  <a:pt x="2648097" y="1550808"/>
                </a:lnTo>
                <a:lnTo>
                  <a:pt x="2644271" y="1550102"/>
                </a:lnTo>
                <a:lnTo>
                  <a:pt x="2636204" y="1548278"/>
                </a:lnTo>
                <a:lnTo>
                  <a:pt x="2632188" y="1546938"/>
                </a:lnTo>
                <a:lnTo>
                  <a:pt x="2628379" y="1545803"/>
                </a:lnTo>
                <a:lnTo>
                  <a:pt x="2624587" y="1544239"/>
                </a:lnTo>
                <a:lnTo>
                  <a:pt x="2621651" y="1542641"/>
                </a:lnTo>
                <a:lnTo>
                  <a:pt x="2619367" y="1540804"/>
                </a:lnTo>
                <a:lnTo>
                  <a:pt x="2618559" y="1539551"/>
                </a:lnTo>
                <a:lnTo>
                  <a:pt x="2617960" y="1538502"/>
                </a:lnTo>
                <a:lnTo>
                  <a:pt x="2617375" y="1537027"/>
                </a:lnTo>
                <a:lnTo>
                  <a:pt x="2617649" y="1535518"/>
                </a:lnTo>
                <a:lnTo>
                  <a:pt x="2617716" y="1533803"/>
                </a:lnTo>
                <a:lnTo>
                  <a:pt x="2618643" y="1532053"/>
                </a:lnTo>
                <a:lnTo>
                  <a:pt x="2619567" y="1530302"/>
                </a:lnTo>
                <a:lnTo>
                  <a:pt x="2620733" y="1527902"/>
                </a:lnTo>
                <a:lnTo>
                  <a:pt x="2622310" y="1525912"/>
                </a:lnTo>
                <a:close/>
                <a:moveTo>
                  <a:pt x="3984479" y="1520292"/>
                </a:moveTo>
                <a:lnTo>
                  <a:pt x="3988063" y="1521201"/>
                </a:lnTo>
                <a:lnTo>
                  <a:pt x="3991443" y="1521904"/>
                </a:lnTo>
                <a:lnTo>
                  <a:pt x="3994783" y="1523461"/>
                </a:lnTo>
                <a:lnTo>
                  <a:pt x="3998329" y="1525224"/>
                </a:lnTo>
                <a:lnTo>
                  <a:pt x="4001429" y="1527433"/>
                </a:lnTo>
                <a:lnTo>
                  <a:pt x="4004713" y="1530270"/>
                </a:lnTo>
                <a:lnTo>
                  <a:pt x="4007980" y="1533538"/>
                </a:lnTo>
                <a:lnTo>
                  <a:pt x="4011209" y="1537659"/>
                </a:lnTo>
                <a:lnTo>
                  <a:pt x="4008699" y="1541391"/>
                </a:lnTo>
                <a:lnTo>
                  <a:pt x="4006025" y="1544066"/>
                </a:lnTo>
                <a:lnTo>
                  <a:pt x="4003350" y="1546740"/>
                </a:lnTo>
                <a:lnTo>
                  <a:pt x="4000509" y="1548358"/>
                </a:lnTo>
                <a:lnTo>
                  <a:pt x="3997890" y="1549750"/>
                </a:lnTo>
                <a:lnTo>
                  <a:pt x="3995308" y="1550292"/>
                </a:lnTo>
                <a:lnTo>
                  <a:pt x="3992728" y="1550832"/>
                </a:lnTo>
                <a:lnTo>
                  <a:pt x="3990184" y="1550517"/>
                </a:lnTo>
                <a:lnTo>
                  <a:pt x="3987660" y="1549776"/>
                </a:lnTo>
                <a:lnTo>
                  <a:pt x="3985154" y="1548607"/>
                </a:lnTo>
                <a:lnTo>
                  <a:pt x="3982647" y="1547438"/>
                </a:lnTo>
                <a:lnTo>
                  <a:pt x="3979752" y="1545435"/>
                </a:lnTo>
                <a:lnTo>
                  <a:pt x="3977506" y="1543189"/>
                </a:lnTo>
                <a:lnTo>
                  <a:pt x="3975260" y="1540943"/>
                </a:lnTo>
                <a:lnTo>
                  <a:pt x="3969990" y="1534781"/>
                </a:lnTo>
                <a:close/>
                <a:moveTo>
                  <a:pt x="4262569" y="1517610"/>
                </a:moveTo>
                <a:lnTo>
                  <a:pt x="4260897" y="1518652"/>
                </a:lnTo>
                <a:lnTo>
                  <a:pt x="4259082" y="1519511"/>
                </a:lnTo>
                <a:lnTo>
                  <a:pt x="4259590" y="1521219"/>
                </a:lnTo>
                <a:lnTo>
                  <a:pt x="4259883" y="1524634"/>
                </a:lnTo>
                <a:lnTo>
                  <a:pt x="4260177" y="1528048"/>
                </a:lnTo>
                <a:lnTo>
                  <a:pt x="4260043" y="1531479"/>
                </a:lnTo>
                <a:lnTo>
                  <a:pt x="4260130" y="1534689"/>
                </a:lnTo>
                <a:lnTo>
                  <a:pt x="4259772" y="1538343"/>
                </a:lnTo>
                <a:lnTo>
                  <a:pt x="4259431" y="1541569"/>
                </a:lnTo>
                <a:lnTo>
                  <a:pt x="4258661" y="1544811"/>
                </a:lnTo>
                <a:lnTo>
                  <a:pt x="4257463" y="1548070"/>
                </a:lnTo>
                <a:lnTo>
                  <a:pt x="4256486" y="1551106"/>
                </a:lnTo>
                <a:lnTo>
                  <a:pt x="4255065" y="1554588"/>
                </a:lnTo>
                <a:lnTo>
                  <a:pt x="4253247" y="1557230"/>
                </a:lnTo>
                <a:lnTo>
                  <a:pt x="4251413" y="1560300"/>
                </a:lnTo>
                <a:lnTo>
                  <a:pt x="4249390" y="1562735"/>
                </a:lnTo>
                <a:lnTo>
                  <a:pt x="4246921" y="1565616"/>
                </a:lnTo>
                <a:lnTo>
                  <a:pt x="4244469" y="1568069"/>
                </a:lnTo>
                <a:lnTo>
                  <a:pt x="4241795" y="1570743"/>
                </a:lnTo>
                <a:lnTo>
                  <a:pt x="4238930" y="1572782"/>
                </a:lnTo>
                <a:lnTo>
                  <a:pt x="4236066" y="1574824"/>
                </a:lnTo>
                <a:lnTo>
                  <a:pt x="4232772" y="1576881"/>
                </a:lnTo>
                <a:lnTo>
                  <a:pt x="4229068" y="1578524"/>
                </a:lnTo>
                <a:lnTo>
                  <a:pt x="4225363" y="1580171"/>
                </a:lnTo>
                <a:lnTo>
                  <a:pt x="4224313" y="1574214"/>
                </a:lnTo>
                <a:lnTo>
                  <a:pt x="4223417" y="1569753"/>
                </a:lnTo>
                <a:lnTo>
                  <a:pt x="4221836" y="1566389"/>
                </a:lnTo>
                <a:lnTo>
                  <a:pt x="4220873" y="1563644"/>
                </a:lnTo>
                <a:lnTo>
                  <a:pt x="4219448" y="1561773"/>
                </a:lnTo>
                <a:lnTo>
                  <a:pt x="4218418" y="1560742"/>
                </a:lnTo>
                <a:lnTo>
                  <a:pt x="4216497" y="1560603"/>
                </a:lnTo>
                <a:lnTo>
                  <a:pt x="4214764" y="1561100"/>
                </a:lnTo>
                <a:lnTo>
                  <a:pt x="4212586" y="1562042"/>
                </a:lnTo>
                <a:lnTo>
                  <a:pt x="4210595" y="1563619"/>
                </a:lnTo>
                <a:lnTo>
                  <a:pt x="4206841" y="1566596"/>
                </a:lnTo>
                <a:lnTo>
                  <a:pt x="4205501" y="1570017"/>
                </a:lnTo>
                <a:lnTo>
                  <a:pt x="4201377" y="1577363"/>
                </a:lnTo>
                <a:lnTo>
                  <a:pt x="4197140" y="1577977"/>
                </a:lnTo>
                <a:lnTo>
                  <a:pt x="4193165" y="1577999"/>
                </a:lnTo>
                <a:lnTo>
                  <a:pt x="4188473" y="1581620"/>
                </a:lnTo>
                <a:lnTo>
                  <a:pt x="4191048" y="1581520"/>
                </a:lnTo>
                <a:lnTo>
                  <a:pt x="4192986" y="1581228"/>
                </a:lnTo>
                <a:lnTo>
                  <a:pt x="4197978" y="1579535"/>
                </a:lnTo>
                <a:lnTo>
                  <a:pt x="4202542" y="1577857"/>
                </a:lnTo>
                <a:lnTo>
                  <a:pt x="4204720" y="1576914"/>
                </a:lnTo>
                <a:lnTo>
                  <a:pt x="4207088" y="1576607"/>
                </a:lnTo>
                <a:lnTo>
                  <a:pt x="4209661" y="1576504"/>
                </a:lnTo>
                <a:lnTo>
                  <a:pt x="4212029" y="1576196"/>
                </a:lnTo>
                <a:lnTo>
                  <a:pt x="4214139" y="1576971"/>
                </a:lnTo>
                <a:lnTo>
                  <a:pt x="4216456" y="1577950"/>
                </a:lnTo>
                <a:lnTo>
                  <a:pt x="4218533" y="1579582"/>
                </a:lnTo>
                <a:lnTo>
                  <a:pt x="4221006" y="1582055"/>
                </a:lnTo>
                <a:lnTo>
                  <a:pt x="4222810" y="1585196"/>
                </a:lnTo>
                <a:lnTo>
                  <a:pt x="4225215" y="1589384"/>
                </a:lnTo>
                <a:lnTo>
                  <a:pt x="4218458" y="1592432"/>
                </a:lnTo>
                <a:lnTo>
                  <a:pt x="4213191" y="1595638"/>
                </a:lnTo>
                <a:lnTo>
                  <a:pt x="4208989" y="1599016"/>
                </a:lnTo>
                <a:lnTo>
                  <a:pt x="4207207" y="1600799"/>
                </a:lnTo>
                <a:lnTo>
                  <a:pt x="4205423" y="1602583"/>
                </a:lnTo>
                <a:lnTo>
                  <a:pt x="4203126" y="1606527"/>
                </a:lnTo>
                <a:lnTo>
                  <a:pt x="4201480" y="1610233"/>
                </a:lnTo>
                <a:lnTo>
                  <a:pt x="4200249" y="1614349"/>
                </a:lnTo>
                <a:lnTo>
                  <a:pt x="4199874" y="1618432"/>
                </a:lnTo>
                <a:lnTo>
                  <a:pt x="4199928" y="1622499"/>
                </a:lnTo>
                <a:lnTo>
                  <a:pt x="4200392" y="1626978"/>
                </a:lnTo>
                <a:lnTo>
                  <a:pt x="4201977" y="1635695"/>
                </a:lnTo>
                <a:lnTo>
                  <a:pt x="4203323" y="1645063"/>
                </a:lnTo>
                <a:lnTo>
                  <a:pt x="4204199" y="1649955"/>
                </a:lnTo>
                <a:lnTo>
                  <a:pt x="4204237" y="1654450"/>
                </a:lnTo>
                <a:lnTo>
                  <a:pt x="4211358" y="1653099"/>
                </a:lnTo>
                <a:lnTo>
                  <a:pt x="4218082" y="1650907"/>
                </a:lnTo>
                <a:lnTo>
                  <a:pt x="4224189" y="1648097"/>
                </a:lnTo>
                <a:lnTo>
                  <a:pt x="4229865" y="1645305"/>
                </a:lnTo>
                <a:lnTo>
                  <a:pt x="4234703" y="1642115"/>
                </a:lnTo>
                <a:lnTo>
                  <a:pt x="4239777" y="1638277"/>
                </a:lnTo>
                <a:lnTo>
                  <a:pt x="4244219" y="1634246"/>
                </a:lnTo>
                <a:lnTo>
                  <a:pt x="4248233" y="1630233"/>
                </a:lnTo>
                <a:lnTo>
                  <a:pt x="4252039" y="1626015"/>
                </a:lnTo>
                <a:lnTo>
                  <a:pt x="4255227" y="1621180"/>
                </a:lnTo>
                <a:lnTo>
                  <a:pt x="4258845" y="1616326"/>
                </a:lnTo>
                <a:lnTo>
                  <a:pt x="4261827" y="1611283"/>
                </a:lnTo>
                <a:lnTo>
                  <a:pt x="4267791" y="1601198"/>
                </a:lnTo>
                <a:lnTo>
                  <a:pt x="4272914" y="1590717"/>
                </a:lnTo>
                <a:lnTo>
                  <a:pt x="4278466" y="1580221"/>
                </a:lnTo>
                <a:lnTo>
                  <a:pt x="4284209" y="1570359"/>
                </a:lnTo>
                <a:lnTo>
                  <a:pt x="4286968" y="1565539"/>
                </a:lnTo>
                <a:lnTo>
                  <a:pt x="4290364" y="1560908"/>
                </a:lnTo>
                <a:lnTo>
                  <a:pt x="4293329" y="1556295"/>
                </a:lnTo>
                <a:lnTo>
                  <a:pt x="4297088" y="1552129"/>
                </a:lnTo>
                <a:close/>
                <a:moveTo>
                  <a:pt x="5349242" y="1514112"/>
                </a:moveTo>
                <a:lnTo>
                  <a:pt x="5352456" y="1514214"/>
                </a:lnTo>
                <a:lnTo>
                  <a:pt x="5355432" y="1514968"/>
                </a:lnTo>
                <a:lnTo>
                  <a:pt x="5358838" y="1515708"/>
                </a:lnTo>
                <a:lnTo>
                  <a:pt x="5362436" y="1517083"/>
                </a:lnTo>
                <a:lnTo>
                  <a:pt x="5357710" y="1523468"/>
                </a:lnTo>
                <a:lnTo>
                  <a:pt x="5352093" y="1530743"/>
                </a:lnTo>
                <a:lnTo>
                  <a:pt x="5346269" y="1537809"/>
                </a:lnTo>
                <a:lnTo>
                  <a:pt x="5339587" y="1544906"/>
                </a:lnTo>
                <a:lnTo>
                  <a:pt x="5332683" y="1552226"/>
                </a:lnTo>
                <a:lnTo>
                  <a:pt x="5325586" y="1558908"/>
                </a:lnTo>
                <a:lnTo>
                  <a:pt x="5318505" y="1565161"/>
                </a:lnTo>
                <a:lnTo>
                  <a:pt x="5314755" y="1568080"/>
                </a:lnTo>
                <a:lnTo>
                  <a:pt x="5310815" y="1570363"/>
                </a:lnTo>
                <a:lnTo>
                  <a:pt x="5307304" y="1572631"/>
                </a:lnTo>
                <a:lnTo>
                  <a:pt x="5303156" y="1574706"/>
                </a:lnTo>
                <a:lnTo>
                  <a:pt x="5299883" y="1576321"/>
                </a:lnTo>
                <a:lnTo>
                  <a:pt x="5295972" y="1577745"/>
                </a:lnTo>
                <a:lnTo>
                  <a:pt x="5292284" y="1578946"/>
                </a:lnTo>
                <a:lnTo>
                  <a:pt x="5288833" y="1579496"/>
                </a:lnTo>
                <a:lnTo>
                  <a:pt x="5285395" y="1579616"/>
                </a:lnTo>
                <a:lnTo>
                  <a:pt x="5282184" y="1579512"/>
                </a:lnTo>
                <a:lnTo>
                  <a:pt x="5278570" y="1578568"/>
                </a:lnTo>
                <a:lnTo>
                  <a:pt x="5275401" y="1577176"/>
                </a:lnTo>
                <a:lnTo>
                  <a:pt x="5272233" y="1575787"/>
                </a:lnTo>
                <a:lnTo>
                  <a:pt x="5269315" y="1573314"/>
                </a:lnTo>
                <a:lnTo>
                  <a:pt x="5266414" y="1570414"/>
                </a:lnTo>
                <a:lnTo>
                  <a:pt x="5264179" y="1566844"/>
                </a:lnTo>
                <a:lnTo>
                  <a:pt x="5261546" y="1562433"/>
                </a:lnTo>
                <a:lnTo>
                  <a:pt x="5259356" y="1557575"/>
                </a:lnTo>
                <a:lnTo>
                  <a:pt x="5263220" y="1557440"/>
                </a:lnTo>
                <a:lnTo>
                  <a:pt x="5266894" y="1556669"/>
                </a:lnTo>
                <a:lnTo>
                  <a:pt x="5270361" y="1555691"/>
                </a:lnTo>
                <a:lnTo>
                  <a:pt x="5274271" y="1554265"/>
                </a:lnTo>
                <a:lnTo>
                  <a:pt x="5277736" y="1553287"/>
                </a:lnTo>
                <a:lnTo>
                  <a:pt x="5281011" y="1551670"/>
                </a:lnTo>
                <a:lnTo>
                  <a:pt x="5287797" y="1547789"/>
                </a:lnTo>
                <a:lnTo>
                  <a:pt x="5294580" y="1543906"/>
                </a:lnTo>
                <a:lnTo>
                  <a:pt x="5300744" y="1539399"/>
                </a:lnTo>
                <a:lnTo>
                  <a:pt x="5313291" y="1530167"/>
                </a:lnTo>
                <a:lnTo>
                  <a:pt x="5319232" y="1525885"/>
                </a:lnTo>
                <a:lnTo>
                  <a:pt x="5325159" y="1522032"/>
                </a:lnTo>
                <a:lnTo>
                  <a:pt x="5331070" y="1518607"/>
                </a:lnTo>
                <a:lnTo>
                  <a:pt x="5334326" y="1517422"/>
                </a:lnTo>
                <a:lnTo>
                  <a:pt x="5337157" y="1516251"/>
                </a:lnTo>
                <a:lnTo>
                  <a:pt x="5340192" y="1515287"/>
                </a:lnTo>
                <a:lnTo>
                  <a:pt x="5343214" y="1514752"/>
                </a:lnTo>
                <a:lnTo>
                  <a:pt x="5346235" y="1514218"/>
                </a:lnTo>
                <a:close/>
                <a:moveTo>
                  <a:pt x="5961308" y="1496971"/>
                </a:moveTo>
                <a:lnTo>
                  <a:pt x="5965993" y="1497213"/>
                </a:lnTo>
                <a:lnTo>
                  <a:pt x="5970029" y="1497695"/>
                </a:lnTo>
                <a:lnTo>
                  <a:pt x="5974478" y="1498588"/>
                </a:lnTo>
                <a:lnTo>
                  <a:pt x="5983165" y="1500168"/>
                </a:lnTo>
                <a:lnTo>
                  <a:pt x="5991820" y="1502603"/>
                </a:lnTo>
                <a:lnTo>
                  <a:pt x="5999825" y="1505276"/>
                </a:lnTo>
                <a:lnTo>
                  <a:pt x="6007643" y="1507318"/>
                </a:lnTo>
                <a:lnTo>
                  <a:pt x="6014416" y="1508758"/>
                </a:lnTo>
                <a:lnTo>
                  <a:pt x="6017391" y="1509068"/>
                </a:lnTo>
                <a:lnTo>
                  <a:pt x="6020367" y="1509379"/>
                </a:lnTo>
                <a:lnTo>
                  <a:pt x="6022933" y="1509278"/>
                </a:lnTo>
                <a:lnTo>
                  <a:pt x="6024882" y="1508560"/>
                </a:lnTo>
                <a:lnTo>
                  <a:pt x="6023707" y="1516718"/>
                </a:lnTo>
                <a:lnTo>
                  <a:pt x="6021918" y="1524259"/>
                </a:lnTo>
                <a:lnTo>
                  <a:pt x="6019735" y="1530960"/>
                </a:lnTo>
                <a:lnTo>
                  <a:pt x="6016933" y="1537048"/>
                </a:lnTo>
                <a:lnTo>
                  <a:pt x="6014166" y="1542278"/>
                </a:lnTo>
                <a:lnTo>
                  <a:pt x="6010562" y="1547113"/>
                </a:lnTo>
                <a:lnTo>
                  <a:pt x="6006974" y="1551523"/>
                </a:lnTo>
                <a:lnTo>
                  <a:pt x="6002566" y="1555110"/>
                </a:lnTo>
                <a:lnTo>
                  <a:pt x="5998378" y="1558476"/>
                </a:lnTo>
                <a:lnTo>
                  <a:pt x="5993781" y="1561432"/>
                </a:lnTo>
                <a:lnTo>
                  <a:pt x="5988771" y="1563975"/>
                </a:lnTo>
                <a:lnTo>
                  <a:pt x="5983558" y="1566315"/>
                </a:lnTo>
                <a:lnTo>
                  <a:pt x="5978359" y="1568226"/>
                </a:lnTo>
                <a:lnTo>
                  <a:pt x="5972958" y="1569933"/>
                </a:lnTo>
                <a:lnTo>
                  <a:pt x="5961521" y="1573157"/>
                </a:lnTo>
                <a:lnTo>
                  <a:pt x="5937855" y="1577926"/>
                </a:lnTo>
                <a:lnTo>
                  <a:pt x="5925990" y="1581166"/>
                </a:lnTo>
                <a:lnTo>
                  <a:pt x="5919938" y="1583110"/>
                </a:lnTo>
                <a:lnTo>
                  <a:pt x="5914089" y="1585262"/>
                </a:lnTo>
                <a:lnTo>
                  <a:pt x="5908243" y="1587412"/>
                </a:lnTo>
                <a:lnTo>
                  <a:pt x="5902808" y="1589973"/>
                </a:lnTo>
                <a:lnTo>
                  <a:pt x="5897782" y="1592946"/>
                </a:lnTo>
                <a:lnTo>
                  <a:pt x="5892090" y="1596583"/>
                </a:lnTo>
                <a:lnTo>
                  <a:pt x="5887458" y="1600394"/>
                </a:lnTo>
                <a:lnTo>
                  <a:pt x="5882587" y="1604853"/>
                </a:lnTo>
                <a:lnTo>
                  <a:pt x="5878334" y="1609928"/>
                </a:lnTo>
                <a:lnTo>
                  <a:pt x="5874045" y="1615860"/>
                </a:lnTo>
                <a:lnTo>
                  <a:pt x="5869305" y="1611564"/>
                </a:lnTo>
                <a:lnTo>
                  <a:pt x="5865626" y="1607440"/>
                </a:lnTo>
                <a:lnTo>
                  <a:pt x="5862612" y="1602648"/>
                </a:lnTo>
                <a:lnTo>
                  <a:pt x="5860437" y="1598252"/>
                </a:lnTo>
                <a:lnTo>
                  <a:pt x="5859338" y="1593601"/>
                </a:lnTo>
                <a:lnTo>
                  <a:pt x="5858463" y="1588726"/>
                </a:lnTo>
                <a:lnTo>
                  <a:pt x="5858664" y="1583595"/>
                </a:lnTo>
                <a:lnTo>
                  <a:pt x="5859071" y="1578670"/>
                </a:lnTo>
                <a:lnTo>
                  <a:pt x="5860554" y="1573490"/>
                </a:lnTo>
                <a:lnTo>
                  <a:pt x="5862243" y="1568515"/>
                </a:lnTo>
                <a:lnTo>
                  <a:pt x="5864993" y="1563711"/>
                </a:lnTo>
                <a:lnTo>
                  <a:pt x="5867759" y="1558481"/>
                </a:lnTo>
                <a:lnTo>
                  <a:pt x="5870732" y="1553455"/>
                </a:lnTo>
                <a:lnTo>
                  <a:pt x="5874542" y="1548824"/>
                </a:lnTo>
                <a:lnTo>
                  <a:pt x="5878796" y="1543749"/>
                </a:lnTo>
                <a:lnTo>
                  <a:pt x="5883239" y="1539305"/>
                </a:lnTo>
                <a:lnTo>
                  <a:pt x="5887904" y="1534639"/>
                </a:lnTo>
                <a:lnTo>
                  <a:pt x="5892553" y="1530403"/>
                </a:lnTo>
                <a:lnTo>
                  <a:pt x="5897850" y="1525925"/>
                </a:lnTo>
                <a:lnTo>
                  <a:pt x="5903115" y="1522305"/>
                </a:lnTo>
                <a:lnTo>
                  <a:pt x="5908618" y="1518034"/>
                </a:lnTo>
                <a:lnTo>
                  <a:pt x="5914087" y="1514617"/>
                </a:lnTo>
                <a:lnTo>
                  <a:pt x="5919559" y="1511199"/>
                </a:lnTo>
                <a:lnTo>
                  <a:pt x="5925216" y="1508419"/>
                </a:lnTo>
                <a:lnTo>
                  <a:pt x="5930876" y="1505635"/>
                </a:lnTo>
                <a:lnTo>
                  <a:pt x="5936516" y="1503278"/>
                </a:lnTo>
                <a:lnTo>
                  <a:pt x="5941935" y="1501145"/>
                </a:lnTo>
                <a:lnTo>
                  <a:pt x="5947117" y="1499661"/>
                </a:lnTo>
                <a:lnTo>
                  <a:pt x="5952074" y="1498400"/>
                </a:lnTo>
                <a:lnTo>
                  <a:pt x="5956810" y="1497359"/>
                </a:lnTo>
                <a:close/>
                <a:moveTo>
                  <a:pt x="1247581" y="1489439"/>
                </a:moveTo>
                <a:lnTo>
                  <a:pt x="1256091" y="1489694"/>
                </a:lnTo>
                <a:lnTo>
                  <a:pt x="1264288" y="1490257"/>
                </a:lnTo>
                <a:lnTo>
                  <a:pt x="1272461" y="1491412"/>
                </a:lnTo>
                <a:lnTo>
                  <a:pt x="1280915" y="1493146"/>
                </a:lnTo>
                <a:lnTo>
                  <a:pt x="1289064" y="1494893"/>
                </a:lnTo>
                <a:lnTo>
                  <a:pt x="1296873" y="1497539"/>
                </a:lnTo>
                <a:lnTo>
                  <a:pt x="1304376" y="1500198"/>
                </a:lnTo>
                <a:lnTo>
                  <a:pt x="1311554" y="1503458"/>
                </a:lnTo>
                <a:lnTo>
                  <a:pt x="1318413" y="1507030"/>
                </a:lnTo>
                <a:lnTo>
                  <a:pt x="1318948" y="1507390"/>
                </a:lnTo>
                <a:lnTo>
                  <a:pt x="1317893" y="1512720"/>
                </a:lnTo>
                <a:lnTo>
                  <a:pt x="1315252" y="1526073"/>
                </a:lnTo>
                <a:lnTo>
                  <a:pt x="1314309" y="1530836"/>
                </a:lnTo>
                <a:lnTo>
                  <a:pt x="1303996" y="1533003"/>
                </a:lnTo>
                <a:lnTo>
                  <a:pt x="1294487" y="1534856"/>
                </a:lnTo>
                <a:lnTo>
                  <a:pt x="1285002" y="1536116"/>
                </a:lnTo>
                <a:lnTo>
                  <a:pt x="1275541" y="1536786"/>
                </a:lnTo>
                <a:lnTo>
                  <a:pt x="1270968" y="1536967"/>
                </a:lnTo>
                <a:lnTo>
                  <a:pt x="1266712" y="1536838"/>
                </a:lnTo>
                <a:lnTo>
                  <a:pt x="1262455" y="1536712"/>
                </a:lnTo>
                <a:lnTo>
                  <a:pt x="1258210" y="1536287"/>
                </a:lnTo>
                <a:lnTo>
                  <a:pt x="1254282" y="1535555"/>
                </a:lnTo>
                <a:lnTo>
                  <a:pt x="1250379" y="1534233"/>
                </a:lnTo>
                <a:lnTo>
                  <a:pt x="1246779" y="1532899"/>
                </a:lnTo>
                <a:lnTo>
                  <a:pt x="1243190" y="1531266"/>
                </a:lnTo>
                <a:lnTo>
                  <a:pt x="1239920" y="1529329"/>
                </a:lnTo>
                <a:lnTo>
                  <a:pt x="1236977" y="1526785"/>
                </a:lnTo>
                <a:lnTo>
                  <a:pt x="1234360" y="1523640"/>
                </a:lnTo>
                <a:lnTo>
                  <a:pt x="1232038" y="1520776"/>
                </a:lnTo>
                <a:lnTo>
                  <a:pt x="1229751" y="1517027"/>
                </a:lnTo>
                <a:lnTo>
                  <a:pt x="1227781" y="1512969"/>
                </a:lnTo>
                <a:lnTo>
                  <a:pt x="1226138" y="1508307"/>
                </a:lnTo>
                <a:lnTo>
                  <a:pt x="1225118" y="1503325"/>
                </a:lnTo>
                <a:lnTo>
                  <a:pt x="1224108" y="1498046"/>
                </a:lnTo>
                <a:lnTo>
                  <a:pt x="1223744" y="1491858"/>
                </a:lnTo>
                <a:lnTo>
                  <a:pt x="1231399" y="1490668"/>
                </a:lnTo>
                <a:lnTo>
                  <a:pt x="1239350" y="1489763"/>
                </a:lnTo>
                <a:close/>
                <a:moveTo>
                  <a:pt x="1205885" y="1445662"/>
                </a:moveTo>
                <a:lnTo>
                  <a:pt x="1208603" y="1445862"/>
                </a:lnTo>
                <a:lnTo>
                  <a:pt x="1210689" y="1446697"/>
                </a:lnTo>
                <a:lnTo>
                  <a:pt x="1212472" y="1447543"/>
                </a:lnTo>
                <a:lnTo>
                  <a:pt x="1213953" y="1448402"/>
                </a:lnTo>
                <a:lnTo>
                  <a:pt x="1215396" y="1450176"/>
                </a:lnTo>
                <a:lnTo>
                  <a:pt x="1216234" y="1451977"/>
                </a:lnTo>
                <a:lnTo>
                  <a:pt x="1217363" y="1454071"/>
                </a:lnTo>
                <a:lnTo>
                  <a:pt x="1217897" y="1455885"/>
                </a:lnTo>
                <a:lnTo>
                  <a:pt x="1218311" y="1460757"/>
                </a:lnTo>
                <a:lnTo>
                  <a:pt x="1218699" y="1466241"/>
                </a:lnTo>
                <a:lnTo>
                  <a:pt x="1218470" y="1472056"/>
                </a:lnTo>
                <a:lnTo>
                  <a:pt x="1217622" y="1478201"/>
                </a:lnTo>
                <a:lnTo>
                  <a:pt x="1213970" y="1478652"/>
                </a:lnTo>
                <a:lnTo>
                  <a:pt x="1210027" y="1478808"/>
                </a:lnTo>
                <a:lnTo>
                  <a:pt x="1207334" y="1477997"/>
                </a:lnTo>
                <a:lnTo>
                  <a:pt x="1204665" y="1476575"/>
                </a:lnTo>
                <a:lnTo>
                  <a:pt x="1202602" y="1475129"/>
                </a:lnTo>
                <a:lnTo>
                  <a:pt x="1201171" y="1473046"/>
                </a:lnTo>
                <a:lnTo>
                  <a:pt x="1200054" y="1470646"/>
                </a:lnTo>
                <a:lnTo>
                  <a:pt x="1199251" y="1467928"/>
                </a:lnTo>
                <a:lnTo>
                  <a:pt x="1199058" y="1465185"/>
                </a:lnTo>
                <a:lnTo>
                  <a:pt x="1199192" y="1461818"/>
                </a:lnTo>
                <a:lnTo>
                  <a:pt x="1199614" y="1458745"/>
                </a:lnTo>
                <a:lnTo>
                  <a:pt x="1200027" y="1455978"/>
                </a:lnTo>
                <a:lnTo>
                  <a:pt x="1201057" y="1452882"/>
                </a:lnTo>
                <a:lnTo>
                  <a:pt x="1202670" y="1450375"/>
                </a:lnTo>
                <a:lnTo>
                  <a:pt x="1203980" y="1447877"/>
                </a:lnTo>
                <a:close/>
                <a:moveTo>
                  <a:pt x="2726162" y="1368576"/>
                </a:moveTo>
                <a:lnTo>
                  <a:pt x="2727900" y="1368936"/>
                </a:lnTo>
                <a:lnTo>
                  <a:pt x="2729848" y="1369506"/>
                </a:lnTo>
                <a:lnTo>
                  <a:pt x="2731797" y="1370074"/>
                </a:lnTo>
                <a:lnTo>
                  <a:pt x="2733285" y="1371103"/>
                </a:lnTo>
                <a:lnTo>
                  <a:pt x="2734773" y="1372133"/>
                </a:lnTo>
                <a:lnTo>
                  <a:pt x="2736241" y="1373601"/>
                </a:lnTo>
                <a:lnTo>
                  <a:pt x="2737271" y="1375090"/>
                </a:lnTo>
                <a:lnTo>
                  <a:pt x="2738301" y="1376578"/>
                </a:lnTo>
                <a:lnTo>
                  <a:pt x="2738870" y="1378526"/>
                </a:lnTo>
                <a:lnTo>
                  <a:pt x="2739669" y="1380246"/>
                </a:lnTo>
                <a:lnTo>
                  <a:pt x="2740029" y="1381984"/>
                </a:lnTo>
                <a:lnTo>
                  <a:pt x="2739928" y="1384182"/>
                </a:lnTo>
                <a:lnTo>
                  <a:pt x="2740058" y="1386150"/>
                </a:lnTo>
                <a:lnTo>
                  <a:pt x="2739539" y="1387928"/>
                </a:lnTo>
                <a:lnTo>
                  <a:pt x="2738790" y="1389936"/>
                </a:lnTo>
                <a:lnTo>
                  <a:pt x="2738270" y="1391715"/>
                </a:lnTo>
                <a:lnTo>
                  <a:pt x="2736870" y="1393533"/>
                </a:lnTo>
                <a:lnTo>
                  <a:pt x="2735472" y="1395352"/>
                </a:lnTo>
                <a:lnTo>
                  <a:pt x="2733652" y="1396751"/>
                </a:lnTo>
                <a:lnTo>
                  <a:pt x="2731607" y="1398379"/>
                </a:lnTo>
                <a:lnTo>
                  <a:pt x="2728928" y="1399379"/>
                </a:lnTo>
                <a:lnTo>
                  <a:pt x="2726461" y="1400588"/>
                </a:lnTo>
                <a:lnTo>
                  <a:pt x="2723362" y="1401167"/>
                </a:lnTo>
                <a:lnTo>
                  <a:pt x="2719826" y="1401767"/>
                </a:lnTo>
                <a:lnTo>
                  <a:pt x="2718568" y="1400509"/>
                </a:lnTo>
                <a:lnTo>
                  <a:pt x="2717308" y="1399250"/>
                </a:lnTo>
                <a:lnTo>
                  <a:pt x="2715480" y="1396043"/>
                </a:lnTo>
                <a:lnTo>
                  <a:pt x="2714511" y="1393236"/>
                </a:lnTo>
                <a:lnTo>
                  <a:pt x="2713772" y="1390198"/>
                </a:lnTo>
                <a:lnTo>
                  <a:pt x="2712803" y="1387391"/>
                </a:lnTo>
                <a:lnTo>
                  <a:pt x="2711833" y="1384582"/>
                </a:lnTo>
                <a:lnTo>
                  <a:pt x="2709985" y="1381814"/>
                </a:lnTo>
                <a:lnTo>
                  <a:pt x="2708516" y="1380346"/>
                </a:lnTo>
                <a:lnTo>
                  <a:pt x="2707048" y="1378877"/>
                </a:lnTo>
                <a:lnTo>
                  <a:pt x="2709366" y="1376140"/>
                </a:lnTo>
                <a:lnTo>
                  <a:pt x="2712103" y="1373821"/>
                </a:lnTo>
                <a:lnTo>
                  <a:pt x="2714382" y="1371963"/>
                </a:lnTo>
                <a:lnTo>
                  <a:pt x="2716870" y="1370315"/>
                </a:lnTo>
                <a:lnTo>
                  <a:pt x="2719317" y="1369544"/>
                </a:lnTo>
                <a:lnTo>
                  <a:pt x="2721535" y="1369006"/>
                </a:lnTo>
                <a:lnTo>
                  <a:pt x="2723962" y="1368675"/>
                </a:lnTo>
                <a:close/>
                <a:moveTo>
                  <a:pt x="6188955" y="1362014"/>
                </a:moveTo>
                <a:lnTo>
                  <a:pt x="6191265" y="1362668"/>
                </a:lnTo>
                <a:lnTo>
                  <a:pt x="6197526" y="1365146"/>
                </a:lnTo>
                <a:lnTo>
                  <a:pt x="6200196" y="1366554"/>
                </a:lnTo>
                <a:lnTo>
                  <a:pt x="6201648" y="1367620"/>
                </a:lnTo>
                <a:lnTo>
                  <a:pt x="6201582" y="1367953"/>
                </a:lnTo>
                <a:lnTo>
                  <a:pt x="6200622" y="1371479"/>
                </a:lnTo>
                <a:lnTo>
                  <a:pt x="6199214" y="1375452"/>
                </a:lnTo>
                <a:lnTo>
                  <a:pt x="6197816" y="1378989"/>
                </a:lnTo>
                <a:lnTo>
                  <a:pt x="6195977" y="1382536"/>
                </a:lnTo>
                <a:lnTo>
                  <a:pt x="6194367" y="1385858"/>
                </a:lnTo>
                <a:lnTo>
                  <a:pt x="6192315" y="1389191"/>
                </a:lnTo>
                <a:lnTo>
                  <a:pt x="6189827" y="1392534"/>
                </a:lnTo>
                <a:lnTo>
                  <a:pt x="6184424" y="1398793"/>
                </a:lnTo>
                <a:lnTo>
                  <a:pt x="6178817" y="1404400"/>
                </a:lnTo>
                <a:lnTo>
                  <a:pt x="6172781" y="1409579"/>
                </a:lnTo>
                <a:lnTo>
                  <a:pt x="6169437" y="1412069"/>
                </a:lnTo>
                <a:lnTo>
                  <a:pt x="6166329" y="1413895"/>
                </a:lnTo>
                <a:lnTo>
                  <a:pt x="6163007" y="1415507"/>
                </a:lnTo>
                <a:lnTo>
                  <a:pt x="6159462" y="1417343"/>
                </a:lnTo>
                <a:lnTo>
                  <a:pt x="6155924" y="1418743"/>
                </a:lnTo>
                <a:lnTo>
                  <a:pt x="6152623" y="1419478"/>
                </a:lnTo>
                <a:lnTo>
                  <a:pt x="6149098" y="1420438"/>
                </a:lnTo>
                <a:lnTo>
                  <a:pt x="6145358" y="1421184"/>
                </a:lnTo>
                <a:lnTo>
                  <a:pt x="6141855" y="1421270"/>
                </a:lnTo>
                <a:lnTo>
                  <a:pt x="6138573" y="1421130"/>
                </a:lnTo>
                <a:lnTo>
                  <a:pt x="6135304" y="1420549"/>
                </a:lnTo>
                <a:lnTo>
                  <a:pt x="6131811" y="1420197"/>
                </a:lnTo>
                <a:lnTo>
                  <a:pt x="6128338" y="1418968"/>
                </a:lnTo>
                <a:lnTo>
                  <a:pt x="6125313" y="1417288"/>
                </a:lnTo>
                <a:lnTo>
                  <a:pt x="6129862" y="1410174"/>
                </a:lnTo>
                <a:lnTo>
                  <a:pt x="6134604" y="1404151"/>
                </a:lnTo>
                <a:lnTo>
                  <a:pt x="6139110" y="1398787"/>
                </a:lnTo>
                <a:lnTo>
                  <a:pt x="6143372" y="1394526"/>
                </a:lnTo>
                <a:lnTo>
                  <a:pt x="6147623" y="1390704"/>
                </a:lnTo>
                <a:lnTo>
                  <a:pt x="6151864" y="1387318"/>
                </a:lnTo>
                <a:lnTo>
                  <a:pt x="6156094" y="1384370"/>
                </a:lnTo>
                <a:lnTo>
                  <a:pt x="6160538" y="1381636"/>
                </a:lnTo>
                <a:lnTo>
                  <a:pt x="6169649" y="1375945"/>
                </a:lnTo>
                <a:lnTo>
                  <a:pt x="6174319" y="1372987"/>
                </a:lnTo>
                <a:lnTo>
                  <a:pt x="6179211" y="1369804"/>
                </a:lnTo>
                <a:lnTo>
                  <a:pt x="6184563" y="1365736"/>
                </a:lnTo>
                <a:close/>
                <a:moveTo>
                  <a:pt x="4974844" y="1361243"/>
                </a:moveTo>
                <a:lnTo>
                  <a:pt x="4977703" y="1361786"/>
                </a:lnTo>
                <a:lnTo>
                  <a:pt x="4983999" y="1363353"/>
                </a:lnTo>
                <a:lnTo>
                  <a:pt x="4990916" y="1364595"/>
                </a:lnTo>
                <a:lnTo>
                  <a:pt x="4997449" y="1366446"/>
                </a:lnTo>
                <a:lnTo>
                  <a:pt x="4996589" y="1369637"/>
                </a:lnTo>
                <a:lnTo>
                  <a:pt x="4996185" y="1373339"/>
                </a:lnTo>
                <a:lnTo>
                  <a:pt x="4996215" y="1377016"/>
                </a:lnTo>
                <a:lnTo>
                  <a:pt x="4996540" y="1379166"/>
                </a:lnTo>
                <a:lnTo>
                  <a:pt x="4997091" y="1381082"/>
                </a:lnTo>
                <a:lnTo>
                  <a:pt x="4997870" y="1382775"/>
                </a:lnTo>
                <a:lnTo>
                  <a:pt x="4998856" y="1384673"/>
                </a:lnTo>
                <a:lnTo>
                  <a:pt x="5000277" y="1386549"/>
                </a:lnTo>
                <a:lnTo>
                  <a:pt x="5002132" y="1388404"/>
                </a:lnTo>
                <a:lnTo>
                  <a:pt x="4997423" y="1387344"/>
                </a:lnTo>
                <a:lnTo>
                  <a:pt x="4993193" y="1385393"/>
                </a:lnTo>
                <a:lnTo>
                  <a:pt x="4989375" y="1383855"/>
                </a:lnTo>
                <a:lnTo>
                  <a:pt x="4986675" y="1381611"/>
                </a:lnTo>
                <a:lnTo>
                  <a:pt x="4983975" y="1379367"/>
                </a:lnTo>
                <a:lnTo>
                  <a:pt x="4981938" y="1376874"/>
                </a:lnTo>
                <a:lnTo>
                  <a:pt x="4979900" y="1374380"/>
                </a:lnTo>
                <a:lnTo>
                  <a:pt x="4978545" y="1371199"/>
                </a:lnTo>
                <a:lnTo>
                  <a:pt x="4976250" y="1365259"/>
                </a:lnTo>
                <a:close/>
                <a:moveTo>
                  <a:pt x="3982009" y="1319076"/>
                </a:moveTo>
                <a:lnTo>
                  <a:pt x="3985623" y="1319097"/>
                </a:lnTo>
                <a:lnTo>
                  <a:pt x="3988788" y="1319566"/>
                </a:lnTo>
                <a:lnTo>
                  <a:pt x="3992134" y="1320664"/>
                </a:lnTo>
                <a:lnTo>
                  <a:pt x="3995455" y="1322189"/>
                </a:lnTo>
                <a:lnTo>
                  <a:pt x="3998350" y="1323738"/>
                </a:lnTo>
                <a:lnTo>
                  <a:pt x="4000797" y="1325734"/>
                </a:lnTo>
                <a:lnTo>
                  <a:pt x="4003423" y="1328359"/>
                </a:lnTo>
                <a:lnTo>
                  <a:pt x="4005418" y="1330804"/>
                </a:lnTo>
                <a:lnTo>
                  <a:pt x="4007393" y="1333679"/>
                </a:lnTo>
                <a:lnTo>
                  <a:pt x="4008492" y="1337021"/>
                </a:lnTo>
                <a:lnTo>
                  <a:pt x="4009388" y="1340166"/>
                </a:lnTo>
                <a:lnTo>
                  <a:pt x="4009611" y="1343981"/>
                </a:lnTo>
                <a:lnTo>
                  <a:pt x="4007991" y="1346406"/>
                </a:lnTo>
                <a:lnTo>
                  <a:pt x="4006195" y="1348202"/>
                </a:lnTo>
                <a:lnTo>
                  <a:pt x="4004218" y="1349373"/>
                </a:lnTo>
                <a:lnTo>
                  <a:pt x="4002243" y="1350543"/>
                </a:lnTo>
                <a:lnTo>
                  <a:pt x="3998784" y="1351577"/>
                </a:lnTo>
                <a:lnTo>
                  <a:pt x="3995551" y="1352387"/>
                </a:lnTo>
                <a:lnTo>
                  <a:pt x="3991867" y="1353646"/>
                </a:lnTo>
                <a:lnTo>
                  <a:pt x="3990342" y="1354365"/>
                </a:lnTo>
                <a:lnTo>
                  <a:pt x="3988163" y="1355332"/>
                </a:lnTo>
                <a:lnTo>
                  <a:pt x="3986386" y="1356702"/>
                </a:lnTo>
                <a:lnTo>
                  <a:pt x="3984590" y="1358499"/>
                </a:lnTo>
                <a:lnTo>
                  <a:pt x="3983175" y="1361127"/>
                </a:lnTo>
                <a:lnTo>
                  <a:pt x="3981109" y="1364002"/>
                </a:lnTo>
                <a:lnTo>
                  <a:pt x="3977338" y="1358884"/>
                </a:lnTo>
                <a:lnTo>
                  <a:pt x="3974626" y="1353927"/>
                </a:lnTo>
                <a:lnTo>
                  <a:pt x="3972114" y="1349166"/>
                </a:lnTo>
                <a:lnTo>
                  <a:pt x="3970476" y="1343937"/>
                </a:lnTo>
                <a:lnTo>
                  <a:pt x="3969043" y="1338908"/>
                </a:lnTo>
                <a:lnTo>
                  <a:pt x="3968464" y="1333835"/>
                </a:lnTo>
                <a:lnTo>
                  <a:pt x="3968734" y="1328716"/>
                </a:lnTo>
                <a:lnTo>
                  <a:pt x="3969232" y="1323370"/>
                </a:lnTo>
                <a:lnTo>
                  <a:pt x="3972510" y="1321709"/>
                </a:lnTo>
                <a:lnTo>
                  <a:pt x="3975364" y="1320068"/>
                </a:lnTo>
                <a:lnTo>
                  <a:pt x="3978798" y="1319459"/>
                </a:lnTo>
                <a:close/>
                <a:moveTo>
                  <a:pt x="2931555" y="1296082"/>
                </a:moveTo>
                <a:lnTo>
                  <a:pt x="2933425" y="1297051"/>
                </a:lnTo>
                <a:lnTo>
                  <a:pt x="2935071" y="1298248"/>
                </a:lnTo>
                <a:lnTo>
                  <a:pt x="2936491" y="1299668"/>
                </a:lnTo>
                <a:lnTo>
                  <a:pt x="2937484" y="1301110"/>
                </a:lnTo>
                <a:lnTo>
                  <a:pt x="2938273" y="1302350"/>
                </a:lnTo>
                <a:lnTo>
                  <a:pt x="2938836" y="1303813"/>
                </a:lnTo>
                <a:lnTo>
                  <a:pt x="2939175" y="1305506"/>
                </a:lnTo>
                <a:lnTo>
                  <a:pt x="2939311" y="1306992"/>
                </a:lnTo>
                <a:lnTo>
                  <a:pt x="2939132" y="1310418"/>
                </a:lnTo>
                <a:lnTo>
                  <a:pt x="2938097" y="1313887"/>
                </a:lnTo>
                <a:lnTo>
                  <a:pt x="2936656" y="1316954"/>
                </a:lnTo>
                <a:lnTo>
                  <a:pt x="2934583" y="1319836"/>
                </a:lnTo>
                <a:lnTo>
                  <a:pt x="2932105" y="1322314"/>
                </a:lnTo>
                <a:lnTo>
                  <a:pt x="2929446" y="1324163"/>
                </a:lnTo>
                <a:lnTo>
                  <a:pt x="2928117" y="1325085"/>
                </a:lnTo>
                <a:lnTo>
                  <a:pt x="2926809" y="1325580"/>
                </a:lnTo>
                <a:lnTo>
                  <a:pt x="2925097" y="1325670"/>
                </a:lnTo>
                <a:lnTo>
                  <a:pt x="2923811" y="1325739"/>
                </a:lnTo>
                <a:lnTo>
                  <a:pt x="2921897" y="1325625"/>
                </a:lnTo>
                <a:lnTo>
                  <a:pt x="2920635" y="1325264"/>
                </a:lnTo>
                <a:lnTo>
                  <a:pt x="2919192" y="1324271"/>
                </a:lnTo>
                <a:lnTo>
                  <a:pt x="2917546" y="1323076"/>
                </a:lnTo>
                <a:lnTo>
                  <a:pt x="2916126" y="1321655"/>
                </a:lnTo>
                <a:lnTo>
                  <a:pt x="2915134" y="1320214"/>
                </a:lnTo>
                <a:lnTo>
                  <a:pt x="2913534" y="1318163"/>
                </a:lnTo>
                <a:lnTo>
                  <a:pt x="2912406" y="1315232"/>
                </a:lnTo>
                <a:close/>
                <a:moveTo>
                  <a:pt x="6060186" y="1289280"/>
                </a:moveTo>
                <a:lnTo>
                  <a:pt x="6061188" y="1291763"/>
                </a:lnTo>
                <a:lnTo>
                  <a:pt x="6062964" y="1295855"/>
                </a:lnTo>
                <a:lnTo>
                  <a:pt x="6063415" y="1300014"/>
                </a:lnTo>
                <a:lnTo>
                  <a:pt x="6063281" y="1302664"/>
                </a:lnTo>
                <a:lnTo>
                  <a:pt x="6062938" y="1305101"/>
                </a:lnTo>
                <a:lnTo>
                  <a:pt x="6062620" y="1307098"/>
                </a:lnTo>
                <a:lnTo>
                  <a:pt x="6061834" y="1309559"/>
                </a:lnTo>
                <a:lnTo>
                  <a:pt x="6060610" y="1312042"/>
                </a:lnTo>
                <a:lnTo>
                  <a:pt x="6059174" y="1314315"/>
                </a:lnTo>
                <a:lnTo>
                  <a:pt x="6057949" y="1316797"/>
                </a:lnTo>
                <a:lnTo>
                  <a:pt x="6056074" y="1319093"/>
                </a:lnTo>
                <a:lnTo>
                  <a:pt x="6052333" y="1319060"/>
                </a:lnTo>
                <a:lnTo>
                  <a:pt x="6048637" y="1318145"/>
                </a:lnTo>
                <a:lnTo>
                  <a:pt x="6045405" y="1316768"/>
                </a:lnTo>
                <a:lnTo>
                  <a:pt x="6042172" y="1315389"/>
                </a:lnTo>
                <a:lnTo>
                  <a:pt x="6039217" y="1312895"/>
                </a:lnTo>
                <a:lnTo>
                  <a:pt x="6036469" y="1310613"/>
                </a:lnTo>
                <a:lnTo>
                  <a:pt x="6036313" y="1310426"/>
                </a:lnTo>
                <a:lnTo>
                  <a:pt x="6039907" y="1307763"/>
                </a:lnTo>
                <a:lnTo>
                  <a:pt x="6045207" y="1303920"/>
                </a:lnTo>
                <a:lnTo>
                  <a:pt x="6050227" y="1299481"/>
                </a:lnTo>
                <a:lnTo>
                  <a:pt x="6054943" y="1295055"/>
                </a:lnTo>
                <a:lnTo>
                  <a:pt x="6059054" y="1290652"/>
                </a:lnTo>
                <a:close/>
                <a:moveTo>
                  <a:pt x="3994177" y="1284025"/>
                </a:moveTo>
                <a:lnTo>
                  <a:pt x="3993520" y="1284574"/>
                </a:lnTo>
                <a:lnTo>
                  <a:pt x="3985974" y="1291294"/>
                </a:lnTo>
                <a:lnTo>
                  <a:pt x="3978240" y="1297380"/>
                </a:lnTo>
                <a:lnTo>
                  <a:pt x="3970317" y="1302833"/>
                </a:lnTo>
                <a:lnTo>
                  <a:pt x="3966595" y="1304906"/>
                </a:lnTo>
                <a:lnTo>
                  <a:pt x="3962650" y="1307204"/>
                </a:lnTo>
                <a:lnTo>
                  <a:pt x="3958516" y="1308865"/>
                </a:lnTo>
                <a:lnTo>
                  <a:pt x="3954588" y="1310732"/>
                </a:lnTo>
                <a:lnTo>
                  <a:pt x="3950471" y="1311965"/>
                </a:lnTo>
                <a:lnTo>
                  <a:pt x="3946354" y="1313197"/>
                </a:lnTo>
                <a:lnTo>
                  <a:pt x="3942477" y="1313778"/>
                </a:lnTo>
                <a:lnTo>
                  <a:pt x="3938615" y="1313930"/>
                </a:lnTo>
                <a:lnTo>
                  <a:pt x="3934549" y="1313876"/>
                </a:lnTo>
                <a:lnTo>
                  <a:pt x="3930293" y="1313188"/>
                </a:lnTo>
                <a:lnTo>
                  <a:pt x="3926039" y="1312498"/>
                </a:lnTo>
                <a:lnTo>
                  <a:pt x="3922022" y="1311157"/>
                </a:lnTo>
                <a:lnTo>
                  <a:pt x="3918040" y="1308958"/>
                </a:lnTo>
                <a:lnTo>
                  <a:pt x="3913835" y="1306982"/>
                </a:lnTo>
                <a:lnTo>
                  <a:pt x="3912602" y="1311100"/>
                </a:lnTo>
                <a:lnTo>
                  <a:pt x="3910701" y="1315886"/>
                </a:lnTo>
                <a:lnTo>
                  <a:pt x="3909741" y="1318493"/>
                </a:lnTo>
                <a:lnTo>
                  <a:pt x="3908147" y="1320911"/>
                </a:lnTo>
                <a:lnTo>
                  <a:pt x="3906347" y="1323124"/>
                </a:lnTo>
                <a:lnTo>
                  <a:pt x="3903895" y="1325575"/>
                </a:lnTo>
                <a:lnTo>
                  <a:pt x="3907515" y="1326075"/>
                </a:lnTo>
                <a:lnTo>
                  <a:pt x="3911119" y="1327004"/>
                </a:lnTo>
                <a:lnTo>
                  <a:pt x="3914278" y="1328379"/>
                </a:lnTo>
                <a:lnTo>
                  <a:pt x="3917452" y="1329325"/>
                </a:lnTo>
                <a:lnTo>
                  <a:pt x="3920181" y="1330716"/>
                </a:lnTo>
                <a:lnTo>
                  <a:pt x="3922911" y="1332108"/>
                </a:lnTo>
                <a:lnTo>
                  <a:pt x="3925416" y="1333723"/>
                </a:lnTo>
                <a:lnTo>
                  <a:pt x="3927700" y="1335559"/>
                </a:lnTo>
                <a:lnTo>
                  <a:pt x="3931616" y="1339475"/>
                </a:lnTo>
                <a:lnTo>
                  <a:pt x="3935290" y="1344040"/>
                </a:lnTo>
                <a:lnTo>
                  <a:pt x="3937884" y="1348864"/>
                </a:lnTo>
                <a:lnTo>
                  <a:pt x="3940032" y="1354132"/>
                </a:lnTo>
                <a:lnTo>
                  <a:pt x="3942401" y="1359179"/>
                </a:lnTo>
                <a:lnTo>
                  <a:pt x="3943659" y="1365339"/>
                </a:lnTo>
                <a:lnTo>
                  <a:pt x="3945344" y="1371483"/>
                </a:lnTo>
                <a:lnTo>
                  <a:pt x="3946824" y="1377420"/>
                </a:lnTo>
                <a:lnTo>
                  <a:pt x="3948908" y="1389759"/>
                </a:lnTo>
                <a:lnTo>
                  <a:pt x="3951643" y="1401856"/>
                </a:lnTo>
                <a:lnTo>
                  <a:pt x="3953309" y="1403077"/>
                </a:lnTo>
                <a:lnTo>
                  <a:pt x="3954579" y="1403455"/>
                </a:lnTo>
                <a:lnTo>
                  <a:pt x="3956105" y="1402752"/>
                </a:lnTo>
                <a:lnTo>
                  <a:pt x="3957219" y="1401636"/>
                </a:lnTo>
                <a:lnTo>
                  <a:pt x="3958780" y="1400075"/>
                </a:lnTo>
                <a:lnTo>
                  <a:pt x="3959930" y="1398103"/>
                </a:lnTo>
                <a:lnTo>
                  <a:pt x="3962688" y="1393285"/>
                </a:lnTo>
                <a:lnTo>
                  <a:pt x="3965654" y="1388672"/>
                </a:lnTo>
                <a:lnTo>
                  <a:pt x="3967247" y="1386252"/>
                </a:lnTo>
                <a:lnTo>
                  <a:pt x="3969253" y="1384246"/>
                </a:lnTo>
                <a:lnTo>
                  <a:pt x="3971655" y="1383081"/>
                </a:lnTo>
                <a:lnTo>
                  <a:pt x="3974264" y="1382123"/>
                </a:lnTo>
                <a:lnTo>
                  <a:pt x="3976835" y="1382020"/>
                </a:lnTo>
                <a:lnTo>
                  <a:pt x="3980250" y="1382315"/>
                </a:lnTo>
                <a:lnTo>
                  <a:pt x="3991056" y="1401591"/>
                </a:lnTo>
                <a:lnTo>
                  <a:pt x="3995693" y="1408904"/>
                </a:lnTo>
                <a:lnTo>
                  <a:pt x="3999935" y="1415375"/>
                </a:lnTo>
                <a:lnTo>
                  <a:pt x="4005035" y="1421811"/>
                </a:lnTo>
                <a:lnTo>
                  <a:pt x="4009913" y="1428473"/>
                </a:lnTo>
                <a:lnTo>
                  <a:pt x="4023599" y="1445279"/>
                </a:lnTo>
                <a:lnTo>
                  <a:pt x="4015416" y="1446457"/>
                </a:lnTo>
                <a:lnTo>
                  <a:pt x="4012619" y="1446782"/>
                </a:lnTo>
                <a:lnTo>
                  <a:pt x="4010251" y="1447090"/>
                </a:lnTo>
                <a:lnTo>
                  <a:pt x="4008553" y="1446727"/>
                </a:lnTo>
                <a:lnTo>
                  <a:pt x="4007283" y="1446349"/>
                </a:lnTo>
                <a:lnTo>
                  <a:pt x="4005171" y="1445576"/>
                </a:lnTo>
                <a:lnTo>
                  <a:pt x="4003061" y="1444802"/>
                </a:lnTo>
                <a:lnTo>
                  <a:pt x="4001584" y="1444218"/>
                </a:lnTo>
                <a:lnTo>
                  <a:pt x="3999869" y="1444285"/>
                </a:lnTo>
                <a:lnTo>
                  <a:pt x="3994910" y="1445124"/>
                </a:lnTo>
                <a:lnTo>
                  <a:pt x="3986710" y="1446731"/>
                </a:lnTo>
                <a:lnTo>
                  <a:pt x="3986385" y="1449527"/>
                </a:lnTo>
                <a:lnTo>
                  <a:pt x="3986266" y="1452530"/>
                </a:lnTo>
                <a:lnTo>
                  <a:pt x="3986906" y="1458072"/>
                </a:lnTo>
                <a:lnTo>
                  <a:pt x="3988179" y="1463804"/>
                </a:lnTo>
                <a:lnTo>
                  <a:pt x="3989881" y="1469520"/>
                </a:lnTo>
                <a:lnTo>
                  <a:pt x="3991377" y="1475029"/>
                </a:lnTo>
                <a:lnTo>
                  <a:pt x="3992427" y="1480982"/>
                </a:lnTo>
                <a:lnTo>
                  <a:pt x="3993701" y="1486713"/>
                </a:lnTo>
                <a:lnTo>
                  <a:pt x="3993806" y="1489494"/>
                </a:lnTo>
                <a:lnTo>
                  <a:pt x="3994117" y="1492480"/>
                </a:lnTo>
                <a:lnTo>
                  <a:pt x="3984565" y="1501207"/>
                </a:lnTo>
                <a:lnTo>
                  <a:pt x="3976541" y="1509231"/>
                </a:lnTo>
                <a:lnTo>
                  <a:pt x="3969630" y="1516142"/>
                </a:lnTo>
                <a:lnTo>
                  <a:pt x="3963801" y="1522796"/>
                </a:lnTo>
                <a:lnTo>
                  <a:pt x="3959275" y="1528969"/>
                </a:lnTo>
                <a:lnTo>
                  <a:pt x="3955641" y="1534252"/>
                </a:lnTo>
                <a:lnTo>
                  <a:pt x="3952864" y="1539501"/>
                </a:lnTo>
                <a:lnTo>
                  <a:pt x="3950723" y="1544939"/>
                </a:lnTo>
                <a:lnTo>
                  <a:pt x="3949456" y="1549913"/>
                </a:lnTo>
                <a:lnTo>
                  <a:pt x="3948603" y="1555300"/>
                </a:lnTo>
                <a:lnTo>
                  <a:pt x="3948812" y="1560859"/>
                </a:lnTo>
                <a:lnTo>
                  <a:pt x="3949004" y="1566849"/>
                </a:lnTo>
                <a:lnTo>
                  <a:pt x="3949626" y="1572821"/>
                </a:lnTo>
                <a:lnTo>
                  <a:pt x="3950643" y="1579631"/>
                </a:lnTo>
                <a:lnTo>
                  <a:pt x="3953021" y="1595384"/>
                </a:lnTo>
                <a:lnTo>
                  <a:pt x="3956557" y="1598030"/>
                </a:lnTo>
                <a:lnTo>
                  <a:pt x="3959286" y="1599421"/>
                </a:lnTo>
                <a:lnTo>
                  <a:pt x="3960780" y="1599576"/>
                </a:lnTo>
                <a:lnTo>
                  <a:pt x="3961843" y="1599749"/>
                </a:lnTo>
                <a:lnTo>
                  <a:pt x="3962701" y="1599715"/>
                </a:lnTo>
                <a:lnTo>
                  <a:pt x="3964005" y="1599235"/>
                </a:lnTo>
                <a:lnTo>
                  <a:pt x="3965325" y="1598327"/>
                </a:lnTo>
                <a:lnTo>
                  <a:pt x="3966902" y="1596337"/>
                </a:lnTo>
                <a:lnTo>
                  <a:pt x="3968067" y="1593937"/>
                </a:lnTo>
                <a:lnTo>
                  <a:pt x="3969233" y="1591536"/>
                </a:lnTo>
                <a:lnTo>
                  <a:pt x="3972009" y="1586286"/>
                </a:lnTo>
                <a:lnTo>
                  <a:pt x="3973381" y="1584090"/>
                </a:lnTo>
                <a:lnTo>
                  <a:pt x="3975180" y="1581878"/>
                </a:lnTo>
                <a:lnTo>
                  <a:pt x="3977170" y="1580301"/>
                </a:lnTo>
                <a:lnTo>
                  <a:pt x="3978474" y="1579822"/>
                </a:lnTo>
                <a:lnTo>
                  <a:pt x="3979553" y="1579565"/>
                </a:lnTo>
                <a:lnTo>
                  <a:pt x="3981065" y="1579292"/>
                </a:lnTo>
                <a:lnTo>
                  <a:pt x="3982557" y="1579446"/>
                </a:lnTo>
                <a:lnTo>
                  <a:pt x="3984256" y="1579809"/>
                </a:lnTo>
                <a:lnTo>
                  <a:pt x="3986162" y="1580376"/>
                </a:lnTo>
                <a:lnTo>
                  <a:pt x="3986232" y="1584013"/>
                </a:lnTo>
                <a:lnTo>
                  <a:pt x="3985873" y="1587667"/>
                </a:lnTo>
                <a:lnTo>
                  <a:pt x="3985071" y="1591768"/>
                </a:lnTo>
                <a:lnTo>
                  <a:pt x="3983650" y="1595250"/>
                </a:lnTo>
                <a:lnTo>
                  <a:pt x="3981986" y="1599385"/>
                </a:lnTo>
                <a:lnTo>
                  <a:pt x="3980549" y="1603296"/>
                </a:lnTo>
                <a:lnTo>
                  <a:pt x="3977822" y="1607257"/>
                </a:lnTo>
                <a:lnTo>
                  <a:pt x="3975285" y="1611854"/>
                </a:lnTo>
                <a:lnTo>
                  <a:pt x="3968737" y="1620463"/>
                </a:lnTo>
                <a:lnTo>
                  <a:pt x="3961090" y="1629758"/>
                </a:lnTo>
                <a:lnTo>
                  <a:pt x="3951900" y="1640184"/>
                </a:lnTo>
                <a:lnTo>
                  <a:pt x="3941835" y="1651073"/>
                </a:lnTo>
                <a:lnTo>
                  <a:pt x="3937749" y="1646096"/>
                </a:lnTo>
                <a:lnTo>
                  <a:pt x="3935704" y="1643605"/>
                </a:lnTo>
                <a:lnTo>
                  <a:pt x="3934519" y="1641083"/>
                </a:lnTo>
                <a:lnTo>
                  <a:pt x="3933557" y="1638337"/>
                </a:lnTo>
                <a:lnTo>
                  <a:pt x="3932578" y="1636020"/>
                </a:lnTo>
                <a:lnTo>
                  <a:pt x="3932249" y="1633463"/>
                </a:lnTo>
                <a:lnTo>
                  <a:pt x="3932129" y="1631111"/>
                </a:lnTo>
                <a:lnTo>
                  <a:pt x="3932454" y="1628315"/>
                </a:lnTo>
                <a:lnTo>
                  <a:pt x="3933206" y="1625502"/>
                </a:lnTo>
                <a:lnTo>
                  <a:pt x="3934593" y="1622877"/>
                </a:lnTo>
                <a:lnTo>
                  <a:pt x="3936187" y="1620460"/>
                </a:lnTo>
                <a:lnTo>
                  <a:pt x="3938452" y="1617373"/>
                </a:lnTo>
                <a:lnTo>
                  <a:pt x="3940904" y="1614922"/>
                </a:lnTo>
                <a:lnTo>
                  <a:pt x="3944436" y="1612211"/>
                </a:lnTo>
                <a:lnTo>
                  <a:pt x="3947746" y="1609725"/>
                </a:lnTo>
                <a:lnTo>
                  <a:pt x="3942494" y="1607149"/>
                </a:lnTo>
                <a:lnTo>
                  <a:pt x="3936986" y="1605652"/>
                </a:lnTo>
                <a:lnTo>
                  <a:pt x="3931665" y="1604791"/>
                </a:lnTo>
                <a:lnTo>
                  <a:pt x="3926964" y="1604549"/>
                </a:lnTo>
                <a:lnTo>
                  <a:pt x="3922453" y="1604939"/>
                </a:lnTo>
                <a:lnTo>
                  <a:pt x="3918128" y="1605966"/>
                </a:lnTo>
                <a:lnTo>
                  <a:pt x="3914644" y="1607388"/>
                </a:lnTo>
                <a:lnTo>
                  <a:pt x="3911147" y="1609239"/>
                </a:lnTo>
                <a:lnTo>
                  <a:pt x="3908042" y="1611931"/>
                </a:lnTo>
                <a:lnTo>
                  <a:pt x="3904921" y="1615053"/>
                </a:lnTo>
                <a:lnTo>
                  <a:pt x="3902659" y="1618139"/>
                </a:lnTo>
                <a:lnTo>
                  <a:pt x="3900363" y="1622084"/>
                </a:lnTo>
                <a:lnTo>
                  <a:pt x="3898288" y="1625805"/>
                </a:lnTo>
                <a:lnTo>
                  <a:pt x="3896611" y="1630367"/>
                </a:lnTo>
                <a:lnTo>
                  <a:pt x="3894932" y="1634932"/>
                </a:lnTo>
                <a:lnTo>
                  <a:pt x="3894110" y="1639459"/>
                </a:lnTo>
                <a:lnTo>
                  <a:pt x="3892843" y="1644435"/>
                </a:lnTo>
                <a:lnTo>
                  <a:pt x="3892436" y="1649376"/>
                </a:lnTo>
                <a:lnTo>
                  <a:pt x="3892010" y="1654748"/>
                </a:lnTo>
                <a:lnTo>
                  <a:pt x="3891824" y="1659465"/>
                </a:lnTo>
                <a:lnTo>
                  <a:pt x="3892034" y="1665025"/>
                </a:lnTo>
                <a:lnTo>
                  <a:pt x="3892054" y="1669950"/>
                </a:lnTo>
                <a:lnTo>
                  <a:pt x="3892710" y="1675063"/>
                </a:lnTo>
                <a:lnTo>
                  <a:pt x="3893795" y="1680159"/>
                </a:lnTo>
                <a:lnTo>
                  <a:pt x="3894465" y="1684844"/>
                </a:lnTo>
                <a:lnTo>
                  <a:pt x="3895772" y="1689719"/>
                </a:lnTo>
                <a:lnTo>
                  <a:pt x="3897304" y="1694368"/>
                </a:lnTo>
                <a:lnTo>
                  <a:pt x="3898851" y="1698591"/>
                </a:lnTo>
                <a:lnTo>
                  <a:pt x="3900398" y="1702813"/>
                </a:lnTo>
                <a:lnTo>
                  <a:pt x="3902613" y="1706367"/>
                </a:lnTo>
                <a:lnTo>
                  <a:pt x="3904639" y="1709284"/>
                </a:lnTo>
                <a:lnTo>
                  <a:pt x="3907301" y="1712390"/>
                </a:lnTo>
                <a:lnTo>
                  <a:pt x="3901350" y="1716694"/>
                </a:lnTo>
                <a:lnTo>
                  <a:pt x="3896719" y="1720089"/>
                </a:lnTo>
                <a:lnTo>
                  <a:pt x="3893770" y="1724274"/>
                </a:lnTo>
                <a:lnTo>
                  <a:pt x="3891045" y="1728235"/>
                </a:lnTo>
                <a:lnTo>
                  <a:pt x="3889178" y="1732163"/>
                </a:lnTo>
                <a:lnTo>
                  <a:pt x="3888184" y="1735629"/>
                </a:lnTo>
                <a:lnTo>
                  <a:pt x="3887603" y="1739506"/>
                </a:lnTo>
                <a:lnTo>
                  <a:pt x="3887246" y="1743161"/>
                </a:lnTo>
                <a:lnTo>
                  <a:pt x="3886737" y="1750675"/>
                </a:lnTo>
                <a:lnTo>
                  <a:pt x="3885949" y="1754348"/>
                </a:lnTo>
                <a:lnTo>
                  <a:pt x="3884717" y="1758463"/>
                </a:lnTo>
                <a:lnTo>
                  <a:pt x="3882865" y="1761963"/>
                </a:lnTo>
                <a:lnTo>
                  <a:pt x="3880568" y="1765908"/>
                </a:lnTo>
                <a:lnTo>
                  <a:pt x="3876986" y="1769903"/>
                </a:lnTo>
                <a:lnTo>
                  <a:pt x="3872338" y="1773726"/>
                </a:lnTo>
                <a:lnTo>
                  <a:pt x="3877313" y="1772460"/>
                </a:lnTo>
                <a:lnTo>
                  <a:pt x="3881636" y="1771434"/>
                </a:lnTo>
                <a:lnTo>
                  <a:pt x="3885051" y="1771728"/>
                </a:lnTo>
                <a:lnTo>
                  <a:pt x="3886116" y="1771899"/>
                </a:lnTo>
                <a:lnTo>
                  <a:pt x="3887591" y="1772484"/>
                </a:lnTo>
                <a:lnTo>
                  <a:pt x="3889667" y="1774115"/>
                </a:lnTo>
                <a:lnTo>
                  <a:pt x="3891094" y="1775987"/>
                </a:lnTo>
                <a:lnTo>
                  <a:pt x="3892279" y="1778510"/>
                </a:lnTo>
                <a:lnTo>
                  <a:pt x="3893018" y="1781479"/>
                </a:lnTo>
                <a:lnTo>
                  <a:pt x="3894035" y="1788290"/>
                </a:lnTo>
                <a:lnTo>
                  <a:pt x="3894811" y="1795757"/>
                </a:lnTo>
                <a:lnTo>
                  <a:pt x="3895314" y="1799375"/>
                </a:lnTo>
                <a:lnTo>
                  <a:pt x="3895812" y="1802996"/>
                </a:lnTo>
                <a:lnTo>
                  <a:pt x="3897393" y="1806361"/>
                </a:lnTo>
                <a:lnTo>
                  <a:pt x="3898545" y="1809741"/>
                </a:lnTo>
                <a:lnTo>
                  <a:pt x="3905303" y="1806692"/>
                </a:lnTo>
                <a:lnTo>
                  <a:pt x="3911633" y="1803659"/>
                </a:lnTo>
                <a:lnTo>
                  <a:pt x="3917756" y="1800419"/>
                </a:lnTo>
                <a:lnTo>
                  <a:pt x="3923038" y="1796785"/>
                </a:lnTo>
                <a:lnTo>
                  <a:pt x="3928337" y="1792724"/>
                </a:lnTo>
                <a:lnTo>
                  <a:pt x="3932779" y="1788694"/>
                </a:lnTo>
                <a:lnTo>
                  <a:pt x="3937014" y="1784458"/>
                </a:lnTo>
                <a:lnTo>
                  <a:pt x="3940821" y="1780240"/>
                </a:lnTo>
                <a:lnTo>
                  <a:pt x="3944660" y="1775164"/>
                </a:lnTo>
                <a:lnTo>
                  <a:pt x="3947849" y="1770326"/>
                </a:lnTo>
                <a:lnTo>
                  <a:pt x="3950830" y="1765284"/>
                </a:lnTo>
                <a:lnTo>
                  <a:pt x="3953178" y="1760053"/>
                </a:lnTo>
                <a:lnTo>
                  <a:pt x="3955730" y="1755027"/>
                </a:lnTo>
                <a:lnTo>
                  <a:pt x="3957873" y="1749588"/>
                </a:lnTo>
                <a:lnTo>
                  <a:pt x="3959808" y="1743946"/>
                </a:lnTo>
                <a:lnTo>
                  <a:pt x="3961107" y="1738113"/>
                </a:lnTo>
                <a:lnTo>
                  <a:pt x="3963753" y="1741648"/>
                </a:lnTo>
                <a:lnTo>
                  <a:pt x="3966431" y="1744326"/>
                </a:lnTo>
                <a:lnTo>
                  <a:pt x="3968715" y="1746165"/>
                </a:lnTo>
                <a:lnTo>
                  <a:pt x="3971461" y="1747127"/>
                </a:lnTo>
                <a:lnTo>
                  <a:pt x="3973795" y="1747677"/>
                </a:lnTo>
                <a:lnTo>
                  <a:pt x="3976384" y="1747147"/>
                </a:lnTo>
                <a:lnTo>
                  <a:pt x="3978976" y="1746617"/>
                </a:lnTo>
                <a:lnTo>
                  <a:pt x="3981600" y="1745229"/>
                </a:lnTo>
                <a:lnTo>
                  <a:pt x="3984430" y="1744046"/>
                </a:lnTo>
                <a:lnTo>
                  <a:pt x="3987072" y="1742230"/>
                </a:lnTo>
                <a:lnTo>
                  <a:pt x="3990720" y="1739673"/>
                </a:lnTo>
                <a:lnTo>
                  <a:pt x="3989105" y="1738845"/>
                </a:lnTo>
                <a:lnTo>
                  <a:pt x="3986199" y="1736378"/>
                </a:lnTo>
                <a:lnTo>
                  <a:pt x="3983733" y="1733472"/>
                </a:lnTo>
                <a:lnTo>
                  <a:pt x="3979114" y="1731068"/>
                </a:lnTo>
                <a:lnTo>
                  <a:pt x="3976206" y="1728604"/>
                </a:lnTo>
                <a:lnTo>
                  <a:pt x="3974140" y="1726538"/>
                </a:lnTo>
                <a:lnTo>
                  <a:pt x="3973155" y="1724221"/>
                </a:lnTo>
                <a:lnTo>
                  <a:pt x="3973008" y="1722300"/>
                </a:lnTo>
                <a:lnTo>
                  <a:pt x="3973939" y="1720129"/>
                </a:lnTo>
                <a:lnTo>
                  <a:pt x="3975077" y="1718165"/>
                </a:lnTo>
                <a:lnTo>
                  <a:pt x="3977072" y="1716171"/>
                </a:lnTo>
                <a:lnTo>
                  <a:pt x="3981283" y="1711959"/>
                </a:lnTo>
                <a:lnTo>
                  <a:pt x="3986365" y="1707290"/>
                </a:lnTo>
                <a:lnTo>
                  <a:pt x="3988803" y="1704852"/>
                </a:lnTo>
                <a:lnTo>
                  <a:pt x="3990813" y="1702429"/>
                </a:lnTo>
                <a:lnTo>
                  <a:pt x="3992854" y="1699150"/>
                </a:lnTo>
                <a:lnTo>
                  <a:pt x="3994022" y="1696329"/>
                </a:lnTo>
                <a:lnTo>
                  <a:pt x="3996465" y="1687690"/>
                </a:lnTo>
                <a:lnTo>
                  <a:pt x="3998049" y="1679081"/>
                </a:lnTo>
                <a:lnTo>
                  <a:pt x="3999411" y="1670692"/>
                </a:lnTo>
                <a:lnTo>
                  <a:pt x="4000555" y="1662526"/>
                </a:lnTo>
                <a:lnTo>
                  <a:pt x="4002619" y="1646415"/>
                </a:lnTo>
                <a:lnTo>
                  <a:pt x="4003524" y="1638898"/>
                </a:lnTo>
                <a:lnTo>
                  <a:pt x="4005050" y="1632002"/>
                </a:lnTo>
                <a:lnTo>
                  <a:pt x="4007209" y="1625295"/>
                </a:lnTo>
                <a:lnTo>
                  <a:pt x="4008394" y="1622047"/>
                </a:lnTo>
                <a:lnTo>
                  <a:pt x="4009563" y="1619225"/>
                </a:lnTo>
                <a:lnTo>
                  <a:pt x="4011365" y="1616596"/>
                </a:lnTo>
                <a:lnTo>
                  <a:pt x="4013182" y="1613539"/>
                </a:lnTo>
                <a:lnTo>
                  <a:pt x="4015193" y="1611116"/>
                </a:lnTo>
                <a:lnTo>
                  <a:pt x="4017409" y="1608900"/>
                </a:lnTo>
                <a:lnTo>
                  <a:pt x="4020053" y="1606668"/>
                </a:lnTo>
                <a:lnTo>
                  <a:pt x="4023112" y="1604850"/>
                </a:lnTo>
                <a:lnTo>
                  <a:pt x="4026375" y="1603239"/>
                </a:lnTo>
                <a:lnTo>
                  <a:pt x="4029846" y="1601833"/>
                </a:lnTo>
                <a:lnTo>
                  <a:pt x="4033967" y="1600192"/>
                </a:lnTo>
                <a:lnTo>
                  <a:pt x="4038074" y="1598979"/>
                </a:lnTo>
                <a:lnTo>
                  <a:pt x="4043225" y="1598369"/>
                </a:lnTo>
                <a:lnTo>
                  <a:pt x="4047951" y="1597776"/>
                </a:lnTo>
                <a:lnTo>
                  <a:pt x="4052884" y="1597387"/>
                </a:lnTo>
                <a:lnTo>
                  <a:pt x="4056738" y="1597253"/>
                </a:lnTo>
                <a:lnTo>
                  <a:pt x="4057429" y="1597327"/>
                </a:lnTo>
                <a:lnTo>
                  <a:pt x="4057447" y="1597271"/>
                </a:lnTo>
                <a:lnTo>
                  <a:pt x="4060891" y="1591353"/>
                </a:lnTo>
                <a:lnTo>
                  <a:pt x="4064113" y="1585660"/>
                </a:lnTo>
                <a:lnTo>
                  <a:pt x="4067354" y="1579535"/>
                </a:lnTo>
                <a:lnTo>
                  <a:pt x="4068328" y="1576499"/>
                </a:lnTo>
                <a:lnTo>
                  <a:pt x="4069305" y="1573462"/>
                </a:lnTo>
                <a:lnTo>
                  <a:pt x="4069630" y="1570667"/>
                </a:lnTo>
                <a:lnTo>
                  <a:pt x="4069318" y="1567681"/>
                </a:lnTo>
                <a:lnTo>
                  <a:pt x="4071259" y="1567391"/>
                </a:lnTo>
                <a:lnTo>
                  <a:pt x="4073419" y="1566878"/>
                </a:lnTo>
                <a:lnTo>
                  <a:pt x="4077503" y="1566502"/>
                </a:lnTo>
                <a:lnTo>
                  <a:pt x="4081758" y="1567191"/>
                </a:lnTo>
                <a:lnTo>
                  <a:pt x="4085569" y="1568326"/>
                </a:lnTo>
                <a:lnTo>
                  <a:pt x="4089121" y="1570543"/>
                </a:lnTo>
                <a:lnTo>
                  <a:pt x="4090786" y="1571761"/>
                </a:lnTo>
                <a:lnTo>
                  <a:pt x="4091816" y="1572791"/>
                </a:lnTo>
                <a:lnTo>
                  <a:pt x="4093035" y="1574456"/>
                </a:lnTo>
                <a:lnTo>
                  <a:pt x="4094256" y="1576121"/>
                </a:lnTo>
                <a:lnTo>
                  <a:pt x="4095252" y="1578010"/>
                </a:lnTo>
                <a:lnTo>
                  <a:pt x="4095835" y="1579486"/>
                </a:lnTo>
                <a:lnTo>
                  <a:pt x="4095214" y="1573514"/>
                </a:lnTo>
                <a:lnTo>
                  <a:pt x="4095657" y="1567716"/>
                </a:lnTo>
                <a:lnTo>
                  <a:pt x="4096099" y="1561916"/>
                </a:lnTo>
                <a:lnTo>
                  <a:pt x="4097382" y="1556513"/>
                </a:lnTo>
                <a:lnTo>
                  <a:pt x="4099524" y="1551073"/>
                </a:lnTo>
                <a:lnTo>
                  <a:pt x="4101872" y="1545843"/>
                </a:lnTo>
                <a:lnTo>
                  <a:pt x="4104630" y="1541023"/>
                </a:lnTo>
                <a:lnTo>
                  <a:pt x="4108265" y="1535740"/>
                </a:lnTo>
                <a:lnTo>
                  <a:pt x="4111865" y="1531316"/>
                </a:lnTo>
                <a:lnTo>
                  <a:pt x="4116118" y="1526650"/>
                </a:lnTo>
                <a:lnTo>
                  <a:pt x="4120781" y="1522399"/>
                </a:lnTo>
                <a:lnTo>
                  <a:pt x="4125857" y="1518559"/>
                </a:lnTo>
                <a:lnTo>
                  <a:pt x="4131585" y="1514478"/>
                </a:lnTo>
                <a:lnTo>
                  <a:pt x="4137076" y="1511050"/>
                </a:lnTo>
                <a:lnTo>
                  <a:pt x="4143627" y="1507794"/>
                </a:lnTo>
                <a:lnTo>
                  <a:pt x="4149955" y="1504763"/>
                </a:lnTo>
                <a:lnTo>
                  <a:pt x="4150999" y="1500010"/>
                </a:lnTo>
                <a:lnTo>
                  <a:pt x="4151390" y="1495498"/>
                </a:lnTo>
                <a:lnTo>
                  <a:pt x="4151577" y="1490780"/>
                </a:lnTo>
                <a:lnTo>
                  <a:pt x="4151111" y="1486302"/>
                </a:lnTo>
                <a:lnTo>
                  <a:pt x="4150195" y="1476914"/>
                </a:lnTo>
                <a:lnTo>
                  <a:pt x="4149056" y="1467752"/>
                </a:lnTo>
                <a:lnTo>
                  <a:pt x="4148126" y="1458794"/>
                </a:lnTo>
                <a:lnTo>
                  <a:pt x="4148310" y="1454076"/>
                </a:lnTo>
                <a:lnTo>
                  <a:pt x="4148272" y="1449581"/>
                </a:lnTo>
                <a:lnTo>
                  <a:pt x="4148870" y="1445273"/>
                </a:lnTo>
                <a:lnTo>
                  <a:pt x="4149708" y="1440316"/>
                </a:lnTo>
                <a:lnTo>
                  <a:pt x="4151165" y="1435975"/>
                </a:lnTo>
                <a:lnTo>
                  <a:pt x="4153064" y="1431190"/>
                </a:lnTo>
                <a:lnTo>
                  <a:pt x="4155210" y="1431105"/>
                </a:lnTo>
                <a:lnTo>
                  <a:pt x="4157320" y="1431879"/>
                </a:lnTo>
                <a:lnTo>
                  <a:pt x="4159209" y="1432876"/>
                </a:lnTo>
                <a:lnTo>
                  <a:pt x="4161320" y="1433649"/>
                </a:lnTo>
                <a:lnTo>
                  <a:pt x="4164445" y="1435881"/>
                </a:lnTo>
                <a:lnTo>
                  <a:pt x="4167535" y="1438971"/>
                </a:lnTo>
                <a:lnTo>
                  <a:pt x="4170163" y="1442938"/>
                </a:lnTo>
                <a:lnTo>
                  <a:pt x="4172138" y="1447142"/>
                </a:lnTo>
                <a:lnTo>
                  <a:pt x="4174097" y="1451776"/>
                </a:lnTo>
                <a:lnTo>
                  <a:pt x="4174975" y="1456667"/>
                </a:lnTo>
                <a:lnTo>
                  <a:pt x="4175425" y="1461574"/>
                </a:lnTo>
                <a:lnTo>
                  <a:pt x="4175206" y="1467151"/>
                </a:lnTo>
                <a:lnTo>
                  <a:pt x="4174592" y="1471885"/>
                </a:lnTo>
                <a:lnTo>
                  <a:pt x="4173101" y="1477084"/>
                </a:lnTo>
                <a:lnTo>
                  <a:pt x="4170976" y="1482094"/>
                </a:lnTo>
                <a:lnTo>
                  <a:pt x="4169383" y="1484512"/>
                </a:lnTo>
                <a:lnTo>
                  <a:pt x="4168011" y="1486707"/>
                </a:lnTo>
                <a:lnTo>
                  <a:pt x="4166417" y="1489124"/>
                </a:lnTo>
                <a:lnTo>
                  <a:pt x="4164412" y="1491130"/>
                </a:lnTo>
                <a:lnTo>
                  <a:pt x="4162182" y="1493360"/>
                </a:lnTo>
                <a:lnTo>
                  <a:pt x="4159764" y="1494955"/>
                </a:lnTo>
                <a:lnTo>
                  <a:pt x="4164554" y="1498405"/>
                </a:lnTo>
                <a:lnTo>
                  <a:pt x="4169393" y="1500571"/>
                </a:lnTo>
                <a:lnTo>
                  <a:pt x="4174268" y="1501879"/>
                </a:lnTo>
                <a:lnTo>
                  <a:pt x="4178951" y="1502551"/>
                </a:lnTo>
                <a:lnTo>
                  <a:pt x="4184082" y="1502777"/>
                </a:lnTo>
                <a:lnTo>
                  <a:pt x="4189041" y="1501939"/>
                </a:lnTo>
                <a:lnTo>
                  <a:pt x="4193774" y="1501324"/>
                </a:lnTo>
                <a:lnTo>
                  <a:pt x="4198749" y="1500058"/>
                </a:lnTo>
                <a:lnTo>
                  <a:pt x="4208511" y="1496890"/>
                </a:lnTo>
                <a:lnTo>
                  <a:pt x="4218512" y="1493071"/>
                </a:lnTo>
                <a:lnTo>
                  <a:pt x="4226886" y="1490454"/>
                </a:lnTo>
                <a:lnTo>
                  <a:pt x="4227111" y="1490252"/>
                </a:lnTo>
                <a:lnTo>
                  <a:pt x="4230670" y="1487527"/>
                </a:lnTo>
                <a:lnTo>
                  <a:pt x="4231759" y="1486800"/>
                </a:lnTo>
                <a:lnTo>
                  <a:pt x="4035355" y="1290396"/>
                </a:lnTo>
                <a:lnTo>
                  <a:pt x="4032306" y="1291522"/>
                </a:lnTo>
                <a:lnTo>
                  <a:pt x="4028100" y="1293214"/>
                </a:lnTo>
                <a:lnTo>
                  <a:pt x="4024162" y="1293809"/>
                </a:lnTo>
                <a:lnTo>
                  <a:pt x="4019822" y="1293552"/>
                </a:lnTo>
                <a:lnTo>
                  <a:pt x="4015915" y="1293274"/>
                </a:lnTo>
                <a:lnTo>
                  <a:pt x="4011802" y="1292790"/>
                </a:lnTo>
                <a:lnTo>
                  <a:pt x="4007724" y="1291433"/>
                </a:lnTo>
                <a:lnTo>
                  <a:pt x="4004096" y="1289622"/>
                </a:lnTo>
                <a:lnTo>
                  <a:pt x="3999826" y="1287618"/>
                </a:lnTo>
                <a:lnTo>
                  <a:pt x="3995801" y="1284955"/>
                </a:lnTo>
                <a:close/>
                <a:moveTo>
                  <a:pt x="1791262" y="1274595"/>
                </a:moveTo>
                <a:lnTo>
                  <a:pt x="1790906" y="1278464"/>
                </a:lnTo>
                <a:lnTo>
                  <a:pt x="1790080" y="1284191"/>
                </a:lnTo>
                <a:lnTo>
                  <a:pt x="1788317" y="1290854"/>
                </a:lnTo>
                <a:lnTo>
                  <a:pt x="1785940" y="1297838"/>
                </a:lnTo>
                <a:lnTo>
                  <a:pt x="1782939" y="1305447"/>
                </a:lnTo>
                <a:lnTo>
                  <a:pt x="1778948" y="1307704"/>
                </a:lnTo>
                <a:lnTo>
                  <a:pt x="1778428" y="1307921"/>
                </a:lnTo>
                <a:lnTo>
                  <a:pt x="1775529" y="1304628"/>
                </a:lnTo>
                <a:lnTo>
                  <a:pt x="1772726" y="1300053"/>
                </a:lnTo>
                <a:lnTo>
                  <a:pt x="1770349" y="1295462"/>
                </a:lnTo>
                <a:lnTo>
                  <a:pt x="1768431" y="1290002"/>
                </a:lnTo>
                <a:lnTo>
                  <a:pt x="1770678" y="1286936"/>
                </a:lnTo>
                <a:lnTo>
                  <a:pt x="1772892" y="1284722"/>
                </a:lnTo>
                <a:lnTo>
                  <a:pt x="1775515" y="1282918"/>
                </a:lnTo>
                <a:lnTo>
                  <a:pt x="1777934" y="1280909"/>
                </a:lnTo>
                <a:lnTo>
                  <a:pt x="1780353" y="1278899"/>
                </a:lnTo>
                <a:lnTo>
                  <a:pt x="1782313" y="1277760"/>
                </a:lnTo>
                <a:lnTo>
                  <a:pt x="1784904" y="1276807"/>
                </a:lnTo>
                <a:lnTo>
                  <a:pt x="1787289" y="1275654"/>
                </a:lnTo>
                <a:lnTo>
                  <a:pt x="1789659" y="1274922"/>
                </a:lnTo>
                <a:close/>
                <a:moveTo>
                  <a:pt x="3777712" y="1230631"/>
                </a:moveTo>
                <a:lnTo>
                  <a:pt x="3782385" y="1232138"/>
                </a:lnTo>
                <a:lnTo>
                  <a:pt x="3786831" y="1233872"/>
                </a:lnTo>
                <a:lnTo>
                  <a:pt x="3790601" y="1236282"/>
                </a:lnTo>
                <a:lnTo>
                  <a:pt x="3794143" y="1238920"/>
                </a:lnTo>
                <a:lnTo>
                  <a:pt x="3796820" y="1241598"/>
                </a:lnTo>
                <a:lnTo>
                  <a:pt x="3799272" y="1244502"/>
                </a:lnTo>
                <a:lnTo>
                  <a:pt x="3801293" y="1247426"/>
                </a:lnTo>
                <a:lnTo>
                  <a:pt x="3803517" y="1250558"/>
                </a:lnTo>
                <a:lnTo>
                  <a:pt x="3804651" y="1253954"/>
                </a:lnTo>
                <a:lnTo>
                  <a:pt x="3805786" y="1257350"/>
                </a:lnTo>
                <a:lnTo>
                  <a:pt x="3806471" y="1261199"/>
                </a:lnTo>
                <a:lnTo>
                  <a:pt x="3806499" y="1263608"/>
                </a:lnTo>
                <a:lnTo>
                  <a:pt x="3811303" y="1264728"/>
                </a:lnTo>
                <a:lnTo>
                  <a:pt x="3817812" y="1266747"/>
                </a:lnTo>
                <a:lnTo>
                  <a:pt x="3824505" y="1269396"/>
                </a:lnTo>
                <a:lnTo>
                  <a:pt x="3832415" y="1273266"/>
                </a:lnTo>
                <a:lnTo>
                  <a:pt x="3828853" y="1280483"/>
                </a:lnTo>
                <a:lnTo>
                  <a:pt x="3825582" y="1286191"/>
                </a:lnTo>
                <a:lnTo>
                  <a:pt x="3822151" y="1290841"/>
                </a:lnTo>
                <a:lnTo>
                  <a:pt x="3818760" y="1294638"/>
                </a:lnTo>
                <a:lnTo>
                  <a:pt x="3815414" y="1297578"/>
                </a:lnTo>
                <a:lnTo>
                  <a:pt x="3812112" y="1299661"/>
                </a:lnTo>
                <a:lnTo>
                  <a:pt x="3808648" y="1300688"/>
                </a:lnTo>
                <a:lnTo>
                  <a:pt x="3805206" y="1301287"/>
                </a:lnTo>
                <a:lnTo>
                  <a:pt x="3802457" y="1300785"/>
                </a:lnTo>
                <a:lnTo>
                  <a:pt x="3799507" y="1300081"/>
                </a:lnTo>
                <a:lnTo>
                  <a:pt x="3796804" y="1298723"/>
                </a:lnTo>
                <a:lnTo>
                  <a:pt x="3795404" y="1298019"/>
                </a:lnTo>
                <a:lnTo>
                  <a:pt x="3795024" y="1298600"/>
                </a:lnTo>
                <a:lnTo>
                  <a:pt x="3792290" y="1301745"/>
                </a:lnTo>
                <a:lnTo>
                  <a:pt x="3789761" y="1305097"/>
                </a:lnTo>
                <a:lnTo>
                  <a:pt x="3786596" y="1308261"/>
                </a:lnTo>
                <a:lnTo>
                  <a:pt x="3783018" y="1311017"/>
                </a:lnTo>
                <a:lnTo>
                  <a:pt x="3779666" y="1313545"/>
                </a:lnTo>
                <a:lnTo>
                  <a:pt x="3776089" y="1316299"/>
                </a:lnTo>
                <a:lnTo>
                  <a:pt x="3771892" y="1318435"/>
                </a:lnTo>
                <a:lnTo>
                  <a:pt x="3768129" y="1320551"/>
                </a:lnTo>
                <a:lnTo>
                  <a:pt x="3763746" y="1322049"/>
                </a:lnTo>
                <a:lnTo>
                  <a:pt x="3759593" y="1323320"/>
                </a:lnTo>
                <a:lnTo>
                  <a:pt x="3754797" y="1324406"/>
                </a:lnTo>
                <a:lnTo>
                  <a:pt x="3751090" y="1320699"/>
                </a:lnTo>
                <a:lnTo>
                  <a:pt x="3747608" y="1316765"/>
                </a:lnTo>
                <a:lnTo>
                  <a:pt x="3744538" y="1313243"/>
                </a:lnTo>
                <a:lnTo>
                  <a:pt x="3741921" y="1309268"/>
                </a:lnTo>
                <a:lnTo>
                  <a:pt x="3739715" y="1305706"/>
                </a:lnTo>
                <a:lnTo>
                  <a:pt x="3738148" y="1302330"/>
                </a:lnTo>
                <a:lnTo>
                  <a:pt x="3736376" y="1298747"/>
                </a:lnTo>
                <a:lnTo>
                  <a:pt x="3735446" y="1295557"/>
                </a:lnTo>
                <a:lnTo>
                  <a:pt x="3734517" y="1292366"/>
                </a:lnTo>
                <a:lnTo>
                  <a:pt x="3734226" y="1289362"/>
                </a:lnTo>
                <a:lnTo>
                  <a:pt x="3734161" y="1286131"/>
                </a:lnTo>
                <a:lnTo>
                  <a:pt x="3734301" y="1283105"/>
                </a:lnTo>
                <a:lnTo>
                  <a:pt x="3734670" y="1279854"/>
                </a:lnTo>
                <a:lnTo>
                  <a:pt x="3735655" y="1277220"/>
                </a:lnTo>
                <a:lnTo>
                  <a:pt x="3736659" y="1274157"/>
                </a:lnTo>
                <a:lnTo>
                  <a:pt x="3737646" y="1271523"/>
                </a:lnTo>
                <a:lnTo>
                  <a:pt x="3739082" y="1268438"/>
                </a:lnTo>
                <a:lnTo>
                  <a:pt x="3740706" y="1265990"/>
                </a:lnTo>
                <a:lnTo>
                  <a:pt x="3744404" y="1260643"/>
                </a:lnTo>
                <a:lnTo>
                  <a:pt x="3748969" y="1255257"/>
                </a:lnTo>
                <a:lnTo>
                  <a:pt x="3754170" y="1250056"/>
                </a:lnTo>
                <a:lnTo>
                  <a:pt x="3759350" y="1245287"/>
                </a:lnTo>
                <a:lnTo>
                  <a:pt x="3765396" y="1240477"/>
                </a:lnTo>
                <a:close/>
                <a:moveTo>
                  <a:pt x="1752777" y="1224462"/>
                </a:moveTo>
                <a:lnTo>
                  <a:pt x="1753416" y="1224507"/>
                </a:lnTo>
                <a:lnTo>
                  <a:pt x="1756386" y="1225289"/>
                </a:lnTo>
                <a:lnTo>
                  <a:pt x="1759357" y="1226069"/>
                </a:lnTo>
                <a:lnTo>
                  <a:pt x="1762594" y="1227740"/>
                </a:lnTo>
                <a:lnTo>
                  <a:pt x="1765818" y="1229710"/>
                </a:lnTo>
                <a:lnTo>
                  <a:pt x="1769618" y="1232258"/>
                </a:lnTo>
                <a:lnTo>
                  <a:pt x="1772807" y="1235129"/>
                </a:lnTo>
                <a:lnTo>
                  <a:pt x="1778016" y="1240019"/>
                </a:lnTo>
                <a:lnTo>
                  <a:pt x="1780315" y="1242623"/>
                </a:lnTo>
                <a:lnTo>
                  <a:pt x="1782600" y="1245531"/>
                </a:lnTo>
                <a:lnTo>
                  <a:pt x="1784875" y="1248735"/>
                </a:lnTo>
                <a:lnTo>
                  <a:pt x="1786862" y="1251655"/>
                </a:lnTo>
                <a:lnTo>
                  <a:pt x="1787646" y="1253062"/>
                </a:lnTo>
                <a:lnTo>
                  <a:pt x="1783730" y="1253237"/>
                </a:lnTo>
                <a:lnTo>
                  <a:pt x="1779803" y="1253414"/>
                </a:lnTo>
                <a:lnTo>
                  <a:pt x="1776123" y="1252927"/>
                </a:lnTo>
                <a:lnTo>
                  <a:pt x="1772900" y="1251983"/>
                </a:lnTo>
                <a:lnTo>
                  <a:pt x="1769487" y="1250395"/>
                </a:lnTo>
                <a:lnTo>
                  <a:pt x="1766719" y="1248994"/>
                </a:lnTo>
                <a:lnTo>
                  <a:pt x="1764200" y="1246929"/>
                </a:lnTo>
                <a:lnTo>
                  <a:pt x="1761718" y="1243994"/>
                </a:lnTo>
                <a:lnTo>
                  <a:pt x="1759882" y="1241244"/>
                </a:lnTo>
                <a:lnTo>
                  <a:pt x="1758046" y="1238498"/>
                </a:lnTo>
                <a:lnTo>
                  <a:pt x="1756229" y="1235312"/>
                </a:lnTo>
                <a:lnTo>
                  <a:pt x="1755076" y="1231880"/>
                </a:lnTo>
                <a:lnTo>
                  <a:pt x="1754153" y="1228220"/>
                </a:lnTo>
                <a:lnTo>
                  <a:pt x="1752792" y="1224580"/>
                </a:lnTo>
                <a:close/>
                <a:moveTo>
                  <a:pt x="3865014" y="1152392"/>
                </a:moveTo>
                <a:lnTo>
                  <a:pt x="3866237" y="1154056"/>
                </a:lnTo>
                <a:lnTo>
                  <a:pt x="3867485" y="1154866"/>
                </a:lnTo>
                <a:lnTo>
                  <a:pt x="3870398" y="1156896"/>
                </a:lnTo>
                <a:lnTo>
                  <a:pt x="3873354" y="1157648"/>
                </a:lnTo>
                <a:lnTo>
                  <a:pt x="3876089" y="1158621"/>
                </a:lnTo>
                <a:lnTo>
                  <a:pt x="3879044" y="1159374"/>
                </a:lnTo>
                <a:lnTo>
                  <a:pt x="3881561" y="1160564"/>
                </a:lnTo>
                <a:lnTo>
                  <a:pt x="3884471" y="1162597"/>
                </a:lnTo>
                <a:lnTo>
                  <a:pt x="3885707" y="1163834"/>
                </a:lnTo>
                <a:lnTo>
                  <a:pt x="3886930" y="1165495"/>
                </a:lnTo>
                <a:lnTo>
                  <a:pt x="3884301" y="1167713"/>
                </a:lnTo>
                <a:lnTo>
                  <a:pt x="3881657" y="1170357"/>
                </a:lnTo>
                <a:lnTo>
                  <a:pt x="3879455" y="1172560"/>
                </a:lnTo>
                <a:lnTo>
                  <a:pt x="3877676" y="1174748"/>
                </a:lnTo>
                <a:lnTo>
                  <a:pt x="3876312" y="1177349"/>
                </a:lnTo>
                <a:lnTo>
                  <a:pt x="3875166" y="1179729"/>
                </a:lnTo>
                <a:lnTo>
                  <a:pt x="3874022" y="1182111"/>
                </a:lnTo>
                <a:lnTo>
                  <a:pt x="3873304" y="1184477"/>
                </a:lnTo>
                <a:lnTo>
                  <a:pt x="3873026" y="1186402"/>
                </a:lnTo>
                <a:lnTo>
                  <a:pt x="3872941" y="1188961"/>
                </a:lnTo>
                <a:lnTo>
                  <a:pt x="3873003" y="1193429"/>
                </a:lnTo>
                <a:lnTo>
                  <a:pt x="3873918" y="1197870"/>
                </a:lnTo>
                <a:lnTo>
                  <a:pt x="3875245" y="1202723"/>
                </a:lnTo>
                <a:lnTo>
                  <a:pt x="3876588" y="1207149"/>
                </a:lnTo>
                <a:lnTo>
                  <a:pt x="3878354" y="1211560"/>
                </a:lnTo>
                <a:lnTo>
                  <a:pt x="3882098" y="1220590"/>
                </a:lnTo>
                <a:lnTo>
                  <a:pt x="3883644" y="1225221"/>
                </a:lnTo>
                <a:lnTo>
                  <a:pt x="3884559" y="1229662"/>
                </a:lnTo>
                <a:lnTo>
                  <a:pt x="3885254" y="1234322"/>
                </a:lnTo>
                <a:lnTo>
                  <a:pt x="3884757" y="1236468"/>
                </a:lnTo>
                <a:lnTo>
                  <a:pt x="3884671" y="1239028"/>
                </a:lnTo>
                <a:lnTo>
                  <a:pt x="3880613" y="1239376"/>
                </a:lnTo>
                <a:lnTo>
                  <a:pt x="3876529" y="1240578"/>
                </a:lnTo>
                <a:lnTo>
                  <a:pt x="3872428" y="1242207"/>
                </a:lnTo>
                <a:lnTo>
                  <a:pt x="3868754" y="1243819"/>
                </a:lnTo>
                <a:lnTo>
                  <a:pt x="3860306" y="1248149"/>
                </a:lnTo>
                <a:lnTo>
                  <a:pt x="3852091" y="1251832"/>
                </a:lnTo>
                <a:lnTo>
                  <a:pt x="3848196" y="1253665"/>
                </a:lnTo>
                <a:lnTo>
                  <a:pt x="3844111" y="1254868"/>
                </a:lnTo>
                <a:lnTo>
                  <a:pt x="3840040" y="1255644"/>
                </a:lnTo>
                <a:lnTo>
                  <a:pt x="3835968" y="1256420"/>
                </a:lnTo>
                <a:lnTo>
                  <a:pt x="3832145" y="1256122"/>
                </a:lnTo>
                <a:lnTo>
                  <a:pt x="3828146" y="1254766"/>
                </a:lnTo>
                <a:lnTo>
                  <a:pt x="3824366" y="1253190"/>
                </a:lnTo>
                <a:lnTo>
                  <a:pt x="3820217" y="1249923"/>
                </a:lnTo>
                <a:lnTo>
                  <a:pt x="3824199" y="1245530"/>
                </a:lnTo>
                <a:lnTo>
                  <a:pt x="3827532" y="1241374"/>
                </a:lnTo>
                <a:lnTo>
                  <a:pt x="3830218" y="1237452"/>
                </a:lnTo>
                <a:lnTo>
                  <a:pt x="3832479" y="1233542"/>
                </a:lnTo>
                <a:lnTo>
                  <a:pt x="3833858" y="1230515"/>
                </a:lnTo>
                <a:lnTo>
                  <a:pt x="3834826" y="1227076"/>
                </a:lnTo>
                <a:lnTo>
                  <a:pt x="3835147" y="1223872"/>
                </a:lnTo>
                <a:lnTo>
                  <a:pt x="3835466" y="1220667"/>
                </a:lnTo>
                <a:lnTo>
                  <a:pt x="3835155" y="1217270"/>
                </a:lnTo>
                <a:lnTo>
                  <a:pt x="3834403" y="1214315"/>
                </a:lnTo>
                <a:lnTo>
                  <a:pt x="3832720" y="1207345"/>
                </a:lnTo>
                <a:lnTo>
                  <a:pt x="3829994" y="1199772"/>
                </a:lnTo>
                <a:lnTo>
                  <a:pt x="3826898" y="1190508"/>
                </a:lnTo>
                <a:lnTo>
                  <a:pt x="3830233" y="1186351"/>
                </a:lnTo>
                <a:lnTo>
                  <a:pt x="3833537" y="1183046"/>
                </a:lnTo>
                <a:lnTo>
                  <a:pt x="3836608" y="1180389"/>
                </a:lnTo>
                <a:lnTo>
                  <a:pt x="3839472" y="1177525"/>
                </a:lnTo>
                <a:lnTo>
                  <a:pt x="3844921" y="1173722"/>
                </a:lnTo>
                <a:lnTo>
                  <a:pt x="3849933" y="1170359"/>
                </a:lnTo>
                <a:lnTo>
                  <a:pt x="3854295" y="1167230"/>
                </a:lnTo>
                <a:lnTo>
                  <a:pt x="3856058" y="1165467"/>
                </a:lnTo>
                <a:lnTo>
                  <a:pt x="3858040" y="1163485"/>
                </a:lnTo>
                <a:lnTo>
                  <a:pt x="3860023" y="1161502"/>
                </a:lnTo>
                <a:lnTo>
                  <a:pt x="3861597" y="1159107"/>
                </a:lnTo>
                <a:lnTo>
                  <a:pt x="3863181" y="1156286"/>
                </a:lnTo>
                <a:close/>
                <a:moveTo>
                  <a:pt x="3782660" y="1127661"/>
                </a:moveTo>
                <a:lnTo>
                  <a:pt x="3782853" y="1130451"/>
                </a:lnTo>
                <a:lnTo>
                  <a:pt x="3783904" y="1133237"/>
                </a:lnTo>
                <a:lnTo>
                  <a:pt x="3784737" y="1136238"/>
                </a:lnTo>
                <a:lnTo>
                  <a:pt x="3786218" y="1139020"/>
                </a:lnTo>
                <a:lnTo>
                  <a:pt x="3788560" y="1141793"/>
                </a:lnTo>
                <a:lnTo>
                  <a:pt x="3790466" y="1145000"/>
                </a:lnTo>
                <a:lnTo>
                  <a:pt x="3793236" y="1147770"/>
                </a:lnTo>
                <a:lnTo>
                  <a:pt x="3796008" y="1150541"/>
                </a:lnTo>
                <a:lnTo>
                  <a:pt x="3788222" y="1156194"/>
                </a:lnTo>
                <a:lnTo>
                  <a:pt x="3784119" y="1158592"/>
                </a:lnTo>
                <a:lnTo>
                  <a:pt x="3780016" y="1160990"/>
                </a:lnTo>
                <a:lnTo>
                  <a:pt x="3777864" y="1161439"/>
                </a:lnTo>
                <a:lnTo>
                  <a:pt x="3775927" y="1161671"/>
                </a:lnTo>
                <a:lnTo>
                  <a:pt x="3773778" y="1161687"/>
                </a:lnTo>
                <a:lnTo>
                  <a:pt x="3771849" y="1161060"/>
                </a:lnTo>
                <a:lnTo>
                  <a:pt x="3769917" y="1160861"/>
                </a:lnTo>
                <a:lnTo>
                  <a:pt x="3767778" y="1159590"/>
                </a:lnTo>
                <a:lnTo>
                  <a:pt x="3765862" y="1157673"/>
                </a:lnTo>
                <a:lnTo>
                  <a:pt x="3763516" y="1155328"/>
                </a:lnTo>
                <a:lnTo>
                  <a:pt x="3764619" y="1152096"/>
                </a:lnTo>
                <a:lnTo>
                  <a:pt x="3765724" y="1148433"/>
                </a:lnTo>
                <a:lnTo>
                  <a:pt x="3767042" y="1144983"/>
                </a:lnTo>
                <a:lnTo>
                  <a:pt x="3769004" y="1141744"/>
                </a:lnTo>
                <a:lnTo>
                  <a:pt x="3771612" y="1138283"/>
                </a:lnTo>
                <a:lnTo>
                  <a:pt x="3774866" y="1134602"/>
                </a:lnTo>
                <a:lnTo>
                  <a:pt x="3778334" y="1131135"/>
                </a:lnTo>
                <a:close/>
                <a:moveTo>
                  <a:pt x="3340730" y="1127095"/>
                </a:moveTo>
                <a:lnTo>
                  <a:pt x="3341030" y="1128345"/>
                </a:lnTo>
                <a:lnTo>
                  <a:pt x="3341615" y="1128359"/>
                </a:lnTo>
                <a:lnTo>
                  <a:pt x="3345476" y="1128643"/>
                </a:lnTo>
                <a:lnTo>
                  <a:pt x="3349510" y="1130000"/>
                </a:lnTo>
                <a:lnTo>
                  <a:pt x="3353292" y="1132439"/>
                </a:lnTo>
                <a:lnTo>
                  <a:pt x="3354327" y="1133475"/>
                </a:lnTo>
                <a:lnTo>
                  <a:pt x="3355780" y="1134927"/>
                </a:lnTo>
                <a:lnTo>
                  <a:pt x="3358443" y="1138483"/>
                </a:lnTo>
                <a:lnTo>
                  <a:pt x="3360419" y="1143141"/>
                </a:lnTo>
                <a:lnTo>
                  <a:pt x="3362379" y="1148231"/>
                </a:lnTo>
                <a:lnTo>
                  <a:pt x="3363876" y="1154197"/>
                </a:lnTo>
                <a:lnTo>
                  <a:pt x="3365135" y="1160818"/>
                </a:lnTo>
                <a:lnTo>
                  <a:pt x="3366152" y="1168093"/>
                </a:lnTo>
                <a:lnTo>
                  <a:pt x="3366517" y="1175606"/>
                </a:lnTo>
                <a:lnTo>
                  <a:pt x="3366451" y="1183138"/>
                </a:lnTo>
                <a:lnTo>
                  <a:pt x="3366175" y="1190461"/>
                </a:lnTo>
                <a:lnTo>
                  <a:pt x="3365678" y="1198009"/>
                </a:lnTo>
                <a:lnTo>
                  <a:pt x="3364318" y="1205587"/>
                </a:lnTo>
                <a:lnTo>
                  <a:pt x="3362770" y="1212528"/>
                </a:lnTo>
                <a:lnTo>
                  <a:pt x="3360390" y="1218640"/>
                </a:lnTo>
                <a:lnTo>
                  <a:pt x="3357579" y="1224767"/>
                </a:lnTo>
                <a:lnTo>
                  <a:pt x="3355980" y="1227193"/>
                </a:lnTo>
                <a:lnTo>
                  <a:pt x="3354178" y="1229412"/>
                </a:lnTo>
                <a:lnTo>
                  <a:pt x="3350363" y="1233642"/>
                </a:lnTo>
                <a:lnTo>
                  <a:pt x="3346804" y="1236786"/>
                </a:lnTo>
                <a:lnTo>
                  <a:pt x="3343038" y="1239724"/>
                </a:lnTo>
                <a:lnTo>
                  <a:pt x="3339113" y="1241161"/>
                </a:lnTo>
                <a:lnTo>
                  <a:pt x="3334963" y="1242820"/>
                </a:lnTo>
                <a:lnTo>
                  <a:pt x="3330846" y="1243620"/>
                </a:lnTo>
                <a:lnTo>
                  <a:pt x="3326954" y="1244196"/>
                </a:lnTo>
                <a:lnTo>
                  <a:pt x="3322853" y="1244564"/>
                </a:lnTo>
                <a:lnTo>
                  <a:pt x="3314446" y="1245094"/>
                </a:lnTo>
                <a:lnTo>
                  <a:pt x="3306037" y="1245626"/>
                </a:lnTo>
                <a:lnTo>
                  <a:pt x="3301488" y="1246439"/>
                </a:lnTo>
                <a:lnTo>
                  <a:pt x="3297372" y="1247239"/>
                </a:lnTo>
                <a:lnTo>
                  <a:pt x="3292792" y="1248917"/>
                </a:lnTo>
                <a:lnTo>
                  <a:pt x="3288642" y="1250579"/>
                </a:lnTo>
                <a:lnTo>
                  <a:pt x="3286633" y="1246782"/>
                </a:lnTo>
                <a:lnTo>
                  <a:pt x="3285503" y="1242522"/>
                </a:lnTo>
                <a:lnTo>
                  <a:pt x="3284374" y="1238262"/>
                </a:lnTo>
                <a:lnTo>
                  <a:pt x="3283689" y="1233556"/>
                </a:lnTo>
                <a:lnTo>
                  <a:pt x="3283228" y="1228627"/>
                </a:lnTo>
                <a:lnTo>
                  <a:pt x="3283421" y="1223457"/>
                </a:lnTo>
                <a:lnTo>
                  <a:pt x="3283595" y="1218807"/>
                </a:lnTo>
                <a:lnTo>
                  <a:pt x="3283916" y="1219026"/>
                </a:lnTo>
                <a:lnTo>
                  <a:pt x="3288952" y="1221856"/>
                </a:lnTo>
                <a:lnTo>
                  <a:pt x="3294305" y="1224371"/>
                </a:lnTo>
                <a:lnTo>
                  <a:pt x="3299665" y="1226582"/>
                </a:lnTo>
                <a:lnTo>
                  <a:pt x="3313453" y="1214833"/>
                </a:lnTo>
                <a:lnTo>
                  <a:pt x="3320961" y="1208782"/>
                </a:lnTo>
                <a:lnTo>
                  <a:pt x="3328173" y="1202440"/>
                </a:lnTo>
                <a:lnTo>
                  <a:pt x="3335413" y="1195492"/>
                </a:lnTo>
                <a:lnTo>
                  <a:pt x="3341742" y="1188578"/>
                </a:lnTo>
                <a:lnTo>
                  <a:pt x="3348058" y="1181969"/>
                </a:lnTo>
                <a:lnTo>
                  <a:pt x="3350628" y="1178234"/>
                </a:lnTo>
                <a:lnTo>
                  <a:pt x="3352579" y="1174824"/>
                </a:lnTo>
                <a:lnTo>
                  <a:pt x="3354531" y="1171416"/>
                </a:lnTo>
                <a:lnTo>
                  <a:pt x="3356470" y="1168311"/>
                </a:lnTo>
                <a:lnTo>
                  <a:pt x="3357827" y="1164623"/>
                </a:lnTo>
                <a:lnTo>
                  <a:pt x="3358857" y="1161552"/>
                </a:lnTo>
                <a:lnTo>
                  <a:pt x="3359291" y="1158205"/>
                </a:lnTo>
                <a:lnTo>
                  <a:pt x="3359423" y="1154869"/>
                </a:lnTo>
                <a:lnTo>
                  <a:pt x="3359252" y="1151544"/>
                </a:lnTo>
                <a:lnTo>
                  <a:pt x="3358158" y="1148558"/>
                </a:lnTo>
                <a:lnTo>
                  <a:pt x="3356446" y="1145900"/>
                </a:lnTo>
                <a:lnTo>
                  <a:pt x="3354757" y="1142635"/>
                </a:lnTo>
                <a:lnTo>
                  <a:pt x="3352451" y="1139696"/>
                </a:lnTo>
                <a:lnTo>
                  <a:pt x="3348920" y="1137111"/>
                </a:lnTo>
                <a:lnTo>
                  <a:pt x="3345389" y="1134524"/>
                </a:lnTo>
                <a:lnTo>
                  <a:pt x="3340948" y="1131973"/>
                </a:lnTo>
                <a:lnTo>
                  <a:pt x="3338142" y="1130816"/>
                </a:lnTo>
                <a:lnTo>
                  <a:pt x="3338252" y="1131989"/>
                </a:lnTo>
                <a:lnTo>
                  <a:pt x="3339161" y="1140205"/>
                </a:lnTo>
                <a:lnTo>
                  <a:pt x="3339143" y="1148455"/>
                </a:lnTo>
                <a:lnTo>
                  <a:pt x="3338830" y="1156415"/>
                </a:lnTo>
                <a:lnTo>
                  <a:pt x="3338220" y="1164081"/>
                </a:lnTo>
                <a:lnTo>
                  <a:pt x="3336706" y="1171169"/>
                </a:lnTo>
                <a:lnTo>
                  <a:pt x="3335635" y="1174880"/>
                </a:lnTo>
                <a:lnTo>
                  <a:pt x="3334266" y="1178294"/>
                </a:lnTo>
                <a:lnTo>
                  <a:pt x="3333221" y="1181393"/>
                </a:lnTo>
                <a:lnTo>
                  <a:pt x="3331259" y="1184221"/>
                </a:lnTo>
                <a:lnTo>
                  <a:pt x="3329606" y="1187038"/>
                </a:lnTo>
                <a:lnTo>
                  <a:pt x="3327349" y="1189572"/>
                </a:lnTo>
                <a:lnTo>
                  <a:pt x="3324782" y="1192117"/>
                </a:lnTo>
                <a:lnTo>
                  <a:pt x="3322239" y="1194052"/>
                </a:lnTo>
                <a:lnTo>
                  <a:pt x="3319068" y="1196315"/>
                </a:lnTo>
                <a:lnTo>
                  <a:pt x="3315624" y="1197674"/>
                </a:lnTo>
                <a:lnTo>
                  <a:pt x="3311872" y="1199044"/>
                </a:lnTo>
                <a:lnTo>
                  <a:pt x="3307821" y="1200122"/>
                </a:lnTo>
                <a:lnTo>
                  <a:pt x="3303488" y="1200599"/>
                </a:lnTo>
                <a:lnTo>
                  <a:pt x="3298844" y="1201087"/>
                </a:lnTo>
                <a:lnTo>
                  <a:pt x="3295690" y="1195098"/>
                </a:lnTo>
                <a:lnTo>
                  <a:pt x="3292868" y="1188487"/>
                </a:lnTo>
                <a:lnTo>
                  <a:pt x="3291042" y="1182925"/>
                </a:lnTo>
                <a:lnTo>
                  <a:pt x="3291242" y="1182378"/>
                </a:lnTo>
                <a:lnTo>
                  <a:pt x="3291022" y="1182158"/>
                </a:lnTo>
                <a:lnTo>
                  <a:pt x="3290623" y="1181649"/>
                </a:lnTo>
                <a:lnTo>
                  <a:pt x="3290391" y="1180944"/>
                </a:lnTo>
                <a:lnTo>
                  <a:pt x="3288841" y="1173361"/>
                </a:lnTo>
                <a:lnTo>
                  <a:pt x="3287624" y="1165159"/>
                </a:lnTo>
                <a:lnTo>
                  <a:pt x="3287594" y="1164315"/>
                </a:lnTo>
                <a:lnTo>
                  <a:pt x="3289550" y="1163443"/>
                </a:lnTo>
                <a:lnTo>
                  <a:pt x="3293484" y="1160747"/>
                </a:lnTo>
                <a:lnTo>
                  <a:pt x="3297402" y="1158475"/>
                </a:lnTo>
                <a:lnTo>
                  <a:pt x="3300701" y="1155588"/>
                </a:lnTo>
                <a:lnTo>
                  <a:pt x="3306875" y="1149827"/>
                </a:lnTo>
                <a:lnTo>
                  <a:pt x="3312195" y="1144094"/>
                </a:lnTo>
                <a:lnTo>
                  <a:pt x="3317501" y="1138788"/>
                </a:lnTo>
                <a:lnTo>
                  <a:pt x="3317505" y="1138785"/>
                </a:lnTo>
                <a:lnTo>
                  <a:pt x="3319355" y="1136935"/>
                </a:lnTo>
                <a:lnTo>
                  <a:pt x="3323121" y="1133998"/>
                </a:lnTo>
                <a:lnTo>
                  <a:pt x="3326423" y="1131940"/>
                </a:lnTo>
                <a:lnTo>
                  <a:pt x="3330159" y="1129863"/>
                </a:lnTo>
                <a:lnTo>
                  <a:pt x="3334068" y="1128856"/>
                </a:lnTo>
                <a:lnTo>
                  <a:pt x="3334544" y="1128787"/>
                </a:lnTo>
                <a:lnTo>
                  <a:pt x="3335781" y="1128335"/>
                </a:lnTo>
                <a:close/>
                <a:moveTo>
                  <a:pt x="4773383" y="1122081"/>
                </a:moveTo>
                <a:lnTo>
                  <a:pt x="4773352" y="1122129"/>
                </a:lnTo>
                <a:lnTo>
                  <a:pt x="4772387" y="1123359"/>
                </a:lnTo>
                <a:lnTo>
                  <a:pt x="4769840" y="1125846"/>
                </a:lnTo>
                <a:lnTo>
                  <a:pt x="4766705" y="1127758"/>
                </a:lnTo>
                <a:lnTo>
                  <a:pt x="4763591" y="1129075"/>
                </a:lnTo>
                <a:lnTo>
                  <a:pt x="4760197" y="1129804"/>
                </a:lnTo>
                <a:lnTo>
                  <a:pt x="4756826" y="1129938"/>
                </a:lnTo>
                <a:lnTo>
                  <a:pt x="4753782" y="1129463"/>
                </a:lnTo>
                <a:lnTo>
                  <a:pt x="4752263" y="1129224"/>
                </a:lnTo>
                <a:lnTo>
                  <a:pt x="4751060" y="1128673"/>
                </a:lnTo>
                <a:lnTo>
                  <a:pt x="4749882" y="1127528"/>
                </a:lnTo>
                <a:lnTo>
                  <a:pt x="4748996" y="1126669"/>
                </a:lnTo>
                <a:lnTo>
                  <a:pt x="4748557" y="1126124"/>
                </a:lnTo>
                <a:lnTo>
                  <a:pt x="4748939" y="1126101"/>
                </a:lnTo>
                <a:lnTo>
                  <a:pt x="4760751" y="1124617"/>
                </a:lnTo>
                <a:lnTo>
                  <a:pt x="4766349" y="1123564"/>
                </a:lnTo>
                <a:lnTo>
                  <a:pt x="4771088" y="1122542"/>
                </a:lnTo>
                <a:close/>
                <a:moveTo>
                  <a:pt x="4773719" y="1120738"/>
                </a:moveTo>
                <a:lnTo>
                  <a:pt x="4774100" y="1120959"/>
                </a:lnTo>
                <a:lnTo>
                  <a:pt x="4774037" y="1121058"/>
                </a:lnTo>
                <a:close/>
                <a:moveTo>
                  <a:pt x="4603623" y="1075643"/>
                </a:moveTo>
                <a:lnTo>
                  <a:pt x="4609493" y="1076171"/>
                </a:lnTo>
                <a:lnTo>
                  <a:pt x="4617937" y="1077049"/>
                </a:lnTo>
                <a:lnTo>
                  <a:pt x="4626648" y="1078826"/>
                </a:lnTo>
                <a:lnTo>
                  <a:pt x="4634437" y="1080941"/>
                </a:lnTo>
                <a:lnTo>
                  <a:pt x="4641900" y="1083675"/>
                </a:lnTo>
                <a:lnTo>
                  <a:pt x="4649048" y="1086725"/>
                </a:lnTo>
                <a:lnTo>
                  <a:pt x="4655855" y="1090697"/>
                </a:lnTo>
                <a:lnTo>
                  <a:pt x="4662057" y="1094691"/>
                </a:lnTo>
                <a:lnTo>
                  <a:pt x="4668537" y="1099282"/>
                </a:lnTo>
                <a:lnTo>
                  <a:pt x="4674411" y="1103897"/>
                </a:lnTo>
                <a:lnTo>
                  <a:pt x="4680298" y="1108207"/>
                </a:lnTo>
                <a:lnTo>
                  <a:pt x="4685831" y="1113743"/>
                </a:lnTo>
                <a:lnTo>
                  <a:pt x="4691087" y="1118684"/>
                </a:lnTo>
                <a:lnTo>
                  <a:pt x="4701272" y="1129186"/>
                </a:lnTo>
                <a:lnTo>
                  <a:pt x="4711456" y="1139687"/>
                </a:lnTo>
                <a:lnTo>
                  <a:pt x="4721034" y="1150213"/>
                </a:lnTo>
                <a:lnTo>
                  <a:pt x="4725998" y="1154862"/>
                </a:lnTo>
                <a:lnTo>
                  <a:pt x="4730356" y="1159537"/>
                </a:lnTo>
                <a:lnTo>
                  <a:pt x="4735647" y="1163567"/>
                </a:lnTo>
                <a:lnTo>
                  <a:pt x="4740634" y="1167611"/>
                </a:lnTo>
                <a:lnTo>
                  <a:pt x="4745648" y="1171048"/>
                </a:lnTo>
                <a:lnTo>
                  <a:pt x="4750975" y="1174169"/>
                </a:lnTo>
                <a:lnTo>
                  <a:pt x="4756326" y="1176683"/>
                </a:lnTo>
                <a:lnTo>
                  <a:pt x="4761992" y="1178883"/>
                </a:lnTo>
                <a:lnTo>
                  <a:pt x="4767996" y="1180161"/>
                </a:lnTo>
                <a:lnTo>
                  <a:pt x="4774005" y="1181438"/>
                </a:lnTo>
                <a:lnTo>
                  <a:pt x="4775228" y="1181086"/>
                </a:lnTo>
                <a:lnTo>
                  <a:pt x="4775836" y="1181062"/>
                </a:lnTo>
                <a:lnTo>
                  <a:pt x="4777108" y="1179498"/>
                </a:lnTo>
                <a:lnTo>
                  <a:pt x="4778697" y="1177619"/>
                </a:lnTo>
                <a:lnTo>
                  <a:pt x="4780297" y="1175436"/>
                </a:lnTo>
                <a:lnTo>
                  <a:pt x="4781910" y="1172948"/>
                </a:lnTo>
                <a:lnTo>
                  <a:pt x="4783509" y="1170767"/>
                </a:lnTo>
                <a:lnTo>
                  <a:pt x="4785704" y="1168862"/>
                </a:lnTo>
                <a:lnTo>
                  <a:pt x="4786637" y="1168219"/>
                </a:lnTo>
                <a:lnTo>
                  <a:pt x="4787561" y="1167879"/>
                </a:lnTo>
                <a:lnTo>
                  <a:pt x="4792156" y="1166486"/>
                </a:lnTo>
                <a:lnTo>
                  <a:pt x="4796730" y="1165702"/>
                </a:lnTo>
                <a:lnTo>
                  <a:pt x="4801302" y="1164915"/>
                </a:lnTo>
                <a:lnTo>
                  <a:pt x="4804963" y="1164489"/>
                </a:lnTo>
                <a:lnTo>
                  <a:pt x="4805464" y="1166671"/>
                </a:lnTo>
                <a:lnTo>
                  <a:pt x="4807096" y="1174953"/>
                </a:lnTo>
                <a:lnTo>
                  <a:pt x="4807876" y="1183265"/>
                </a:lnTo>
                <a:lnTo>
                  <a:pt x="4808858" y="1191785"/>
                </a:lnTo>
                <a:lnTo>
                  <a:pt x="4810206" y="1208203"/>
                </a:lnTo>
                <a:lnTo>
                  <a:pt x="4810984" y="1216514"/>
                </a:lnTo>
                <a:lnTo>
                  <a:pt x="4812206" y="1224386"/>
                </a:lnTo>
                <a:lnTo>
                  <a:pt x="4813439" y="1231827"/>
                </a:lnTo>
                <a:lnTo>
                  <a:pt x="4815753" y="1239016"/>
                </a:lnTo>
                <a:lnTo>
                  <a:pt x="4809874" y="1242000"/>
                </a:lnTo>
                <a:lnTo>
                  <a:pt x="4803788" y="1244783"/>
                </a:lnTo>
                <a:lnTo>
                  <a:pt x="4798177" y="1246264"/>
                </a:lnTo>
                <a:lnTo>
                  <a:pt x="4792358" y="1247536"/>
                </a:lnTo>
                <a:lnTo>
                  <a:pt x="4786569" y="1247953"/>
                </a:lnTo>
                <a:lnTo>
                  <a:pt x="4780989" y="1248576"/>
                </a:lnTo>
                <a:lnTo>
                  <a:pt x="4769236" y="1248348"/>
                </a:lnTo>
                <a:lnTo>
                  <a:pt x="4757880" y="1248962"/>
                </a:lnTo>
                <a:lnTo>
                  <a:pt x="4751884" y="1249172"/>
                </a:lnTo>
                <a:lnTo>
                  <a:pt x="4746288" y="1250224"/>
                </a:lnTo>
                <a:lnTo>
                  <a:pt x="4740454" y="1251926"/>
                </a:lnTo>
                <a:lnTo>
                  <a:pt x="4734605" y="1254057"/>
                </a:lnTo>
                <a:lnTo>
                  <a:pt x="4728946" y="1256821"/>
                </a:lnTo>
                <a:lnTo>
                  <a:pt x="4725684" y="1258433"/>
                </a:lnTo>
                <a:lnTo>
                  <a:pt x="4722831" y="1260459"/>
                </a:lnTo>
                <a:lnTo>
                  <a:pt x="4718570" y="1253978"/>
                </a:lnTo>
                <a:lnTo>
                  <a:pt x="4714529" y="1247277"/>
                </a:lnTo>
                <a:lnTo>
                  <a:pt x="4711564" y="1240322"/>
                </a:lnTo>
                <a:lnTo>
                  <a:pt x="4709236" y="1233562"/>
                </a:lnTo>
                <a:lnTo>
                  <a:pt x="4707557" y="1226564"/>
                </a:lnTo>
                <a:lnTo>
                  <a:pt x="4706719" y="1219966"/>
                </a:lnTo>
                <a:lnTo>
                  <a:pt x="4705897" y="1212937"/>
                </a:lnTo>
                <a:lnTo>
                  <a:pt x="4706138" y="1206086"/>
                </a:lnTo>
                <a:lnTo>
                  <a:pt x="4693870" y="1202240"/>
                </a:lnTo>
                <a:lnTo>
                  <a:pt x="4687745" y="1200103"/>
                </a:lnTo>
                <a:lnTo>
                  <a:pt x="4681410" y="1197760"/>
                </a:lnTo>
                <a:lnTo>
                  <a:pt x="4675298" y="1195193"/>
                </a:lnTo>
                <a:lnTo>
                  <a:pt x="4668981" y="1192422"/>
                </a:lnTo>
                <a:lnTo>
                  <a:pt x="4662693" y="1188794"/>
                </a:lnTo>
                <a:lnTo>
                  <a:pt x="4656849" y="1184723"/>
                </a:lnTo>
                <a:lnTo>
                  <a:pt x="4656112" y="1181326"/>
                </a:lnTo>
                <a:lnTo>
                  <a:pt x="4656026" y="1177693"/>
                </a:lnTo>
                <a:lnTo>
                  <a:pt x="4655869" y="1170002"/>
                </a:lnTo>
                <a:lnTo>
                  <a:pt x="4655918" y="1162515"/>
                </a:lnTo>
                <a:lnTo>
                  <a:pt x="4655830" y="1158881"/>
                </a:lnTo>
                <a:lnTo>
                  <a:pt x="4655539" y="1155044"/>
                </a:lnTo>
                <a:lnTo>
                  <a:pt x="4654612" y="1151014"/>
                </a:lnTo>
                <a:lnTo>
                  <a:pt x="4653670" y="1147411"/>
                </a:lnTo>
                <a:lnTo>
                  <a:pt x="4652077" y="1144045"/>
                </a:lnTo>
                <a:lnTo>
                  <a:pt x="4650293" y="1140044"/>
                </a:lnTo>
                <a:lnTo>
                  <a:pt x="4647637" y="1136503"/>
                </a:lnTo>
                <a:lnTo>
                  <a:pt x="4644347" y="1132770"/>
                </a:lnTo>
                <a:lnTo>
                  <a:pt x="4640406" y="1129271"/>
                </a:lnTo>
                <a:lnTo>
                  <a:pt x="4635403" y="1125599"/>
                </a:lnTo>
                <a:lnTo>
                  <a:pt x="4632438" y="1124848"/>
                </a:lnTo>
                <a:lnTo>
                  <a:pt x="4630088" y="1124716"/>
                </a:lnTo>
                <a:lnTo>
                  <a:pt x="4627076" y="1125250"/>
                </a:lnTo>
                <a:lnTo>
                  <a:pt x="4624062" y="1125783"/>
                </a:lnTo>
                <a:lnTo>
                  <a:pt x="4621448" y="1127158"/>
                </a:lnTo>
                <a:lnTo>
                  <a:pt x="4618184" y="1128769"/>
                </a:lnTo>
                <a:lnTo>
                  <a:pt x="4612097" y="1131549"/>
                </a:lnTo>
                <a:lnTo>
                  <a:pt x="4609484" y="1132926"/>
                </a:lnTo>
                <a:lnTo>
                  <a:pt x="4606457" y="1133886"/>
                </a:lnTo>
                <a:lnTo>
                  <a:pt x="4603653" y="1134628"/>
                </a:lnTo>
                <a:lnTo>
                  <a:pt x="4600655" y="1134732"/>
                </a:lnTo>
                <a:lnTo>
                  <a:pt x="4597892" y="1134189"/>
                </a:lnTo>
                <a:lnTo>
                  <a:pt x="4595161" y="1132789"/>
                </a:lnTo>
                <a:lnTo>
                  <a:pt x="4592255" y="1130323"/>
                </a:lnTo>
                <a:lnTo>
                  <a:pt x="4589788" y="1127416"/>
                </a:lnTo>
                <a:lnTo>
                  <a:pt x="4585170" y="1125012"/>
                </a:lnTo>
                <a:lnTo>
                  <a:pt x="4582263" y="1122547"/>
                </a:lnTo>
                <a:lnTo>
                  <a:pt x="4580197" y="1120482"/>
                </a:lnTo>
                <a:lnTo>
                  <a:pt x="4579210" y="1118166"/>
                </a:lnTo>
                <a:lnTo>
                  <a:pt x="4579064" y="1116245"/>
                </a:lnTo>
                <a:lnTo>
                  <a:pt x="4579995" y="1114073"/>
                </a:lnTo>
                <a:lnTo>
                  <a:pt x="4581134" y="1112109"/>
                </a:lnTo>
                <a:lnTo>
                  <a:pt x="4583128" y="1110115"/>
                </a:lnTo>
                <a:lnTo>
                  <a:pt x="4587338" y="1105904"/>
                </a:lnTo>
                <a:lnTo>
                  <a:pt x="4592421" y="1101234"/>
                </a:lnTo>
                <a:lnTo>
                  <a:pt x="4594859" y="1098795"/>
                </a:lnTo>
                <a:lnTo>
                  <a:pt x="4596869" y="1096373"/>
                </a:lnTo>
                <a:lnTo>
                  <a:pt x="4598911" y="1093094"/>
                </a:lnTo>
                <a:lnTo>
                  <a:pt x="4600078" y="1090273"/>
                </a:lnTo>
                <a:lnTo>
                  <a:pt x="4602521" y="1081634"/>
                </a:lnTo>
                <a:close/>
                <a:moveTo>
                  <a:pt x="1856041" y="1008793"/>
                </a:moveTo>
                <a:lnTo>
                  <a:pt x="1860500" y="1008877"/>
                </a:lnTo>
                <a:lnTo>
                  <a:pt x="1864534" y="1008972"/>
                </a:lnTo>
                <a:lnTo>
                  <a:pt x="1868349" y="1009288"/>
                </a:lnTo>
                <a:lnTo>
                  <a:pt x="1872153" y="1010026"/>
                </a:lnTo>
                <a:lnTo>
                  <a:pt x="1875738" y="1010985"/>
                </a:lnTo>
                <a:lnTo>
                  <a:pt x="1878884" y="1012380"/>
                </a:lnTo>
                <a:lnTo>
                  <a:pt x="1882031" y="1013779"/>
                </a:lnTo>
                <a:lnTo>
                  <a:pt x="1885152" y="1016024"/>
                </a:lnTo>
                <a:lnTo>
                  <a:pt x="1888067" y="1018065"/>
                </a:lnTo>
                <a:lnTo>
                  <a:pt x="1890546" y="1020543"/>
                </a:lnTo>
                <a:lnTo>
                  <a:pt x="1893024" y="1023021"/>
                </a:lnTo>
                <a:lnTo>
                  <a:pt x="1898174" y="1028608"/>
                </a:lnTo>
                <a:lnTo>
                  <a:pt x="1903300" y="1035046"/>
                </a:lnTo>
                <a:lnTo>
                  <a:pt x="1907781" y="1041716"/>
                </a:lnTo>
                <a:lnTo>
                  <a:pt x="1917144" y="1055893"/>
                </a:lnTo>
                <a:lnTo>
                  <a:pt x="1922037" y="1062976"/>
                </a:lnTo>
                <a:lnTo>
                  <a:pt x="1927576" y="1069826"/>
                </a:lnTo>
                <a:lnTo>
                  <a:pt x="1933760" y="1076446"/>
                </a:lnTo>
                <a:lnTo>
                  <a:pt x="1936650" y="1079339"/>
                </a:lnTo>
                <a:lnTo>
                  <a:pt x="1940172" y="1082424"/>
                </a:lnTo>
                <a:lnTo>
                  <a:pt x="1933125" y="1083688"/>
                </a:lnTo>
                <a:lnTo>
                  <a:pt x="1925249" y="1084130"/>
                </a:lnTo>
                <a:lnTo>
                  <a:pt x="1917401" y="1083720"/>
                </a:lnTo>
                <a:lnTo>
                  <a:pt x="1908931" y="1082690"/>
                </a:lnTo>
                <a:lnTo>
                  <a:pt x="1900268" y="1081028"/>
                </a:lnTo>
                <a:lnTo>
                  <a:pt x="1891835" y="1078724"/>
                </a:lnTo>
                <a:lnTo>
                  <a:pt x="1883209" y="1075785"/>
                </a:lnTo>
                <a:lnTo>
                  <a:pt x="1879743" y="1073846"/>
                </a:lnTo>
                <a:lnTo>
                  <a:pt x="1883119" y="1067131"/>
                </a:lnTo>
                <a:lnTo>
                  <a:pt x="1880329" y="1068755"/>
                </a:lnTo>
                <a:lnTo>
                  <a:pt x="1877878" y="1069458"/>
                </a:lnTo>
                <a:lnTo>
                  <a:pt x="1875453" y="1069552"/>
                </a:lnTo>
                <a:lnTo>
                  <a:pt x="1873342" y="1069335"/>
                </a:lnTo>
                <a:lnTo>
                  <a:pt x="1871256" y="1068508"/>
                </a:lnTo>
                <a:lnTo>
                  <a:pt x="1869495" y="1067062"/>
                </a:lnTo>
                <a:lnTo>
                  <a:pt x="1867444" y="1065327"/>
                </a:lnTo>
                <a:lnTo>
                  <a:pt x="1865696" y="1063578"/>
                </a:lnTo>
                <a:lnTo>
                  <a:pt x="1859371" y="1055045"/>
                </a:lnTo>
                <a:lnTo>
                  <a:pt x="1857333" y="1053005"/>
                </a:lnTo>
                <a:lnTo>
                  <a:pt x="1855571" y="1051560"/>
                </a:lnTo>
                <a:lnTo>
                  <a:pt x="1853509" y="1050128"/>
                </a:lnTo>
                <a:lnTo>
                  <a:pt x="1851144" y="1048706"/>
                </a:lnTo>
                <a:lnTo>
                  <a:pt x="1850839" y="1048718"/>
                </a:lnTo>
                <a:lnTo>
                  <a:pt x="1850208" y="1049349"/>
                </a:lnTo>
                <a:lnTo>
                  <a:pt x="1849731" y="1049569"/>
                </a:lnTo>
                <a:lnTo>
                  <a:pt x="1848940" y="1048519"/>
                </a:lnTo>
                <a:lnTo>
                  <a:pt x="1846937" y="1044327"/>
                </a:lnTo>
                <a:lnTo>
                  <a:pt x="1844922" y="1040562"/>
                </a:lnTo>
                <a:lnTo>
                  <a:pt x="1843550" y="1036565"/>
                </a:lnTo>
                <a:lnTo>
                  <a:pt x="1842410" y="1031923"/>
                </a:lnTo>
                <a:lnTo>
                  <a:pt x="1841269" y="1027281"/>
                </a:lnTo>
                <a:lnTo>
                  <a:pt x="1840979" y="1022616"/>
                </a:lnTo>
                <a:lnTo>
                  <a:pt x="1840703" y="1017524"/>
                </a:lnTo>
                <a:lnTo>
                  <a:pt x="1841495" y="1012189"/>
                </a:lnTo>
                <a:lnTo>
                  <a:pt x="1846635" y="1010766"/>
                </a:lnTo>
                <a:lnTo>
                  <a:pt x="1851558" y="1009560"/>
                </a:lnTo>
                <a:close/>
                <a:moveTo>
                  <a:pt x="3679831" y="1008694"/>
                </a:moveTo>
                <a:lnTo>
                  <a:pt x="3686279" y="1019230"/>
                </a:lnTo>
                <a:lnTo>
                  <a:pt x="3688737" y="1024413"/>
                </a:lnTo>
                <a:lnTo>
                  <a:pt x="3689967" y="1027005"/>
                </a:lnTo>
                <a:lnTo>
                  <a:pt x="3690757" y="1029609"/>
                </a:lnTo>
                <a:lnTo>
                  <a:pt x="3691547" y="1032217"/>
                </a:lnTo>
                <a:lnTo>
                  <a:pt x="3691458" y="1034853"/>
                </a:lnTo>
                <a:lnTo>
                  <a:pt x="3691355" y="1037927"/>
                </a:lnTo>
                <a:lnTo>
                  <a:pt x="3690615" y="1040367"/>
                </a:lnTo>
                <a:lnTo>
                  <a:pt x="3689876" y="1042803"/>
                </a:lnTo>
                <a:lnTo>
                  <a:pt x="3688015" y="1045939"/>
                </a:lnTo>
                <a:lnTo>
                  <a:pt x="3685956" y="1048423"/>
                </a:lnTo>
                <a:lnTo>
                  <a:pt x="3683460" y="1050919"/>
                </a:lnTo>
                <a:lnTo>
                  <a:pt x="3680822" y="1051008"/>
                </a:lnTo>
                <a:lnTo>
                  <a:pt x="3678414" y="1050868"/>
                </a:lnTo>
                <a:lnTo>
                  <a:pt x="3676247" y="1050064"/>
                </a:lnTo>
                <a:lnTo>
                  <a:pt x="3673867" y="1049047"/>
                </a:lnTo>
                <a:lnTo>
                  <a:pt x="3671274" y="1047817"/>
                </a:lnTo>
                <a:lnTo>
                  <a:pt x="3668911" y="1046363"/>
                </a:lnTo>
                <a:lnTo>
                  <a:pt x="3666788" y="1044241"/>
                </a:lnTo>
                <a:lnTo>
                  <a:pt x="3664438" y="1042343"/>
                </a:lnTo>
                <a:lnTo>
                  <a:pt x="3662753" y="1040206"/>
                </a:lnTo>
                <a:lnTo>
                  <a:pt x="3660844" y="1038296"/>
                </a:lnTo>
                <a:lnTo>
                  <a:pt x="3659388" y="1035930"/>
                </a:lnTo>
                <a:lnTo>
                  <a:pt x="3658158" y="1033338"/>
                </a:lnTo>
                <a:lnTo>
                  <a:pt x="3657141" y="1030959"/>
                </a:lnTo>
                <a:lnTo>
                  <a:pt x="3656124" y="1028578"/>
                </a:lnTo>
                <a:lnTo>
                  <a:pt x="3655985" y="1026171"/>
                </a:lnTo>
                <a:lnTo>
                  <a:pt x="3656287" y="1023746"/>
                </a:lnTo>
                <a:lnTo>
                  <a:pt x="3658827" y="1019930"/>
                </a:lnTo>
                <a:lnTo>
                  <a:pt x="3661779" y="1016978"/>
                </a:lnTo>
                <a:lnTo>
                  <a:pt x="3664914" y="1015119"/>
                </a:lnTo>
                <a:lnTo>
                  <a:pt x="3668260" y="1013472"/>
                </a:lnTo>
                <a:lnTo>
                  <a:pt x="3674032" y="1011522"/>
                </a:lnTo>
                <a:lnTo>
                  <a:pt x="3677134" y="1010540"/>
                </a:lnTo>
                <a:close/>
                <a:moveTo>
                  <a:pt x="4662794" y="991197"/>
                </a:moveTo>
                <a:lnTo>
                  <a:pt x="4665777" y="991519"/>
                </a:lnTo>
                <a:lnTo>
                  <a:pt x="4667665" y="992523"/>
                </a:lnTo>
                <a:lnTo>
                  <a:pt x="4668920" y="993334"/>
                </a:lnTo>
                <a:lnTo>
                  <a:pt x="4669525" y="994383"/>
                </a:lnTo>
                <a:lnTo>
                  <a:pt x="4669671" y="996301"/>
                </a:lnTo>
                <a:lnTo>
                  <a:pt x="4669626" y="997586"/>
                </a:lnTo>
                <a:lnTo>
                  <a:pt x="4669285" y="1001233"/>
                </a:lnTo>
                <a:lnTo>
                  <a:pt x="4669416" y="1003580"/>
                </a:lnTo>
                <a:lnTo>
                  <a:pt x="4669784" y="1005279"/>
                </a:lnTo>
                <a:lnTo>
                  <a:pt x="4670343" y="1007611"/>
                </a:lnTo>
                <a:lnTo>
                  <a:pt x="4671552" y="1009708"/>
                </a:lnTo>
                <a:lnTo>
                  <a:pt x="4673411" y="1011567"/>
                </a:lnTo>
                <a:lnTo>
                  <a:pt x="4676319" y="1014033"/>
                </a:lnTo>
                <a:lnTo>
                  <a:pt x="4679049" y="1015432"/>
                </a:lnTo>
                <a:lnTo>
                  <a:pt x="4681575" y="1016628"/>
                </a:lnTo>
                <a:lnTo>
                  <a:pt x="4688128" y="1018749"/>
                </a:lnTo>
                <a:lnTo>
                  <a:pt x="4694714" y="1020014"/>
                </a:lnTo>
                <a:lnTo>
                  <a:pt x="4701505" y="1021486"/>
                </a:lnTo>
                <a:lnTo>
                  <a:pt x="4708091" y="1022752"/>
                </a:lnTo>
                <a:lnTo>
                  <a:pt x="4708880" y="1023095"/>
                </a:lnTo>
                <a:lnTo>
                  <a:pt x="4704090" y="1026323"/>
                </a:lnTo>
                <a:lnTo>
                  <a:pt x="4697203" y="1031748"/>
                </a:lnTo>
                <a:lnTo>
                  <a:pt x="4690050" y="1036272"/>
                </a:lnTo>
                <a:lnTo>
                  <a:pt x="4686625" y="1038531"/>
                </a:lnTo>
                <a:lnTo>
                  <a:pt x="4682933" y="1039888"/>
                </a:lnTo>
                <a:lnTo>
                  <a:pt x="4679227" y="1041550"/>
                </a:lnTo>
                <a:lnTo>
                  <a:pt x="4675256" y="1042313"/>
                </a:lnTo>
                <a:lnTo>
                  <a:pt x="4674740" y="1042334"/>
                </a:lnTo>
                <a:lnTo>
                  <a:pt x="4679176" y="1047307"/>
                </a:lnTo>
                <a:lnTo>
                  <a:pt x="4683568" y="1053493"/>
                </a:lnTo>
                <a:lnTo>
                  <a:pt x="4688221" y="1060879"/>
                </a:lnTo>
                <a:lnTo>
                  <a:pt x="4682185" y="1065054"/>
                </a:lnTo>
                <a:lnTo>
                  <a:pt x="4676175" y="1068622"/>
                </a:lnTo>
                <a:lnTo>
                  <a:pt x="4670817" y="1071256"/>
                </a:lnTo>
                <a:lnTo>
                  <a:pt x="4666126" y="1072651"/>
                </a:lnTo>
                <a:lnTo>
                  <a:pt x="4662091" y="1073114"/>
                </a:lnTo>
                <a:lnTo>
                  <a:pt x="4658069" y="1073272"/>
                </a:lnTo>
                <a:lnTo>
                  <a:pt x="4654701" y="1072498"/>
                </a:lnTo>
                <a:lnTo>
                  <a:pt x="4651975" y="1071090"/>
                </a:lnTo>
                <a:lnTo>
                  <a:pt x="4649558" y="1069672"/>
                </a:lnTo>
                <a:lnTo>
                  <a:pt x="4647489" y="1067332"/>
                </a:lnTo>
                <a:lnTo>
                  <a:pt x="4645740" y="1064675"/>
                </a:lnTo>
                <a:lnTo>
                  <a:pt x="4644622" y="1061689"/>
                </a:lnTo>
                <a:lnTo>
                  <a:pt x="4643504" y="1058706"/>
                </a:lnTo>
                <a:lnTo>
                  <a:pt x="4643015" y="1055394"/>
                </a:lnTo>
                <a:lnTo>
                  <a:pt x="4643135" y="1052363"/>
                </a:lnTo>
                <a:lnTo>
                  <a:pt x="4643279" y="1048723"/>
                </a:lnTo>
                <a:lnTo>
                  <a:pt x="4643709" y="1045677"/>
                </a:lnTo>
                <a:lnTo>
                  <a:pt x="4645054" y="1042898"/>
                </a:lnTo>
                <a:lnTo>
                  <a:pt x="4646090" y="1040133"/>
                </a:lnTo>
                <a:lnTo>
                  <a:pt x="4647732" y="1037645"/>
                </a:lnTo>
                <a:lnTo>
                  <a:pt x="4649983" y="1035438"/>
                </a:lnTo>
                <a:lnTo>
                  <a:pt x="4651888" y="1034151"/>
                </a:lnTo>
                <a:lnTo>
                  <a:pt x="4654412" y="1032838"/>
                </a:lnTo>
                <a:lnTo>
                  <a:pt x="4657209" y="1032427"/>
                </a:lnTo>
                <a:lnTo>
                  <a:pt x="4658061" y="1032580"/>
                </a:lnTo>
                <a:lnTo>
                  <a:pt x="4657474" y="1031800"/>
                </a:lnTo>
                <a:lnTo>
                  <a:pt x="4654907" y="1027658"/>
                </a:lnTo>
                <a:lnTo>
                  <a:pt x="4650068" y="1019665"/>
                </a:lnTo>
                <a:lnTo>
                  <a:pt x="4644948" y="1011076"/>
                </a:lnTo>
                <a:lnTo>
                  <a:pt x="4641750" y="1007565"/>
                </a:lnTo>
                <a:lnTo>
                  <a:pt x="4638868" y="1003737"/>
                </a:lnTo>
                <a:lnTo>
                  <a:pt x="4635658" y="1000531"/>
                </a:lnTo>
                <a:lnTo>
                  <a:pt x="4631526" y="997663"/>
                </a:lnTo>
                <a:lnTo>
                  <a:pt x="4631492" y="997646"/>
                </a:lnTo>
                <a:lnTo>
                  <a:pt x="4632431" y="997183"/>
                </a:lnTo>
                <a:lnTo>
                  <a:pt x="4635902" y="995777"/>
                </a:lnTo>
                <a:lnTo>
                  <a:pt x="4640022" y="994137"/>
                </a:lnTo>
                <a:lnTo>
                  <a:pt x="4644129" y="992923"/>
                </a:lnTo>
                <a:lnTo>
                  <a:pt x="4649281" y="992313"/>
                </a:lnTo>
                <a:lnTo>
                  <a:pt x="4654007" y="991721"/>
                </a:lnTo>
                <a:lnTo>
                  <a:pt x="4658940" y="991331"/>
                </a:lnTo>
                <a:close/>
                <a:moveTo>
                  <a:pt x="1912718" y="965225"/>
                </a:moveTo>
                <a:lnTo>
                  <a:pt x="1916348" y="965290"/>
                </a:lnTo>
                <a:lnTo>
                  <a:pt x="1919961" y="965783"/>
                </a:lnTo>
                <a:lnTo>
                  <a:pt x="1923781" y="966480"/>
                </a:lnTo>
                <a:lnTo>
                  <a:pt x="1931400" y="968305"/>
                </a:lnTo>
                <a:lnTo>
                  <a:pt x="1938556" y="971003"/>
                </a:lnTo>
                <a:lnTo>
                  <a:pt x="1945472" y="974354"/>
                </a:lnTo>
                <a:lnTo>
                  <a:pt x="1948587" y="976575"/>
                </a:lnTo>
                <a:lnTo>
                  <a:pt x="1951496" y="978593"/>
                </a:lnTo>
                <a:lnTo>
                  <a:pt x="1954594" y="981245"/>
                </a:lnTo>
                <a:lnTo>
                  <a:pt x="1957503" y="983261"/>
                </a:lnTo>
                <a:lnTo>
                  <a:pt x="1959967" y="985726"/>
                </a:lnTo>
                <a:lnTo>
                  <a:pt x="1961762" y="988859"/>
                </a:lnTo>
                <a:lnTo>
                  <a:pt x="1963575" y="991564"/>
                </a:lnTo>
                <a:lnTo>
                  <a:pt x="1965387" y="994268"/>
                </a:lnTo>
                <a:lnTo>
                  <a:pt x="1966532" y="997640"/>
                </a:lnTo>
                <a:lnTo>
                  <a:pt x="1967042" y="1000825"/>
                </a:lnTo>
                <a:lnTo>
                  <a:pt x="1967775" y="1003788"/>
                </a:lnTo>
                <a:lnTo>
                  <a:pt x="1967839" y="1007419"/>
                </a:lnTo>
                <a:lnTo>
                  <a:pt x="1967493" y="1010640"/>
                </a:lnTo>
                <a:lnTo>
                  <a:pt x="1966700" y="1014306"/>
                </a:lnTo>
                <a:lnTo>
                  <a:pt x="1965257" y="1018212"/>
                </a:lnTo>
                <a:lnTo>
                  <a:pt x="1963404" y="1021709"/>
                </a:lnTo>
                <a:lnTo>
                  <a:pt x="1961104" y="1025650"/>
                </a:lnTo>
                <a:lnTo>
                  <a:pt x="1958171" y="1029404"/>
                </a:lnTo>
                <a:lnTo>
                  <a:pt x="1955315" y="1026103"/>
                </a:lnTo>
                <a:lnTo>
                  <a:pt x="1952440" y="1023228"/>
                </a:lnTo>
                <a:lnTo>
                  <a:pt x="1949736" y="1021416"/>
                </a:lnTo>
                <a:lnTo>
                  <a:pt x="1948281" y="1020408"/>
                </a:lnTo>
                <a:lnTo>
                  <a:pt x="1947015" y="1020032"/>
                </a:lnTo>
                <a:lnTo>
                  <a:pt x="1945300" y="1020103"/>
                </a:lnTo>
                <a:lnTo>
                  <a:pt x="1944017" y="1020155"/>
                </a:lnTo>
                <a:lnTo>
                  <a:pt x="1942937" y="1020413"/>
                </a:lnTo>
                <a:lnTo>
                  <a:pt x="1941412" y="1021117"/>
                </a:lnTo>
                <a:lnTo>
                  <a:pt x="1939459" y="1021839"/>
                </a:lnTo>
                <a:lnTo>
                  <a:pt x="1938139" y="1022747"/>
                </a:lnTo>
                <a:lnTo>
                  <a:pt x="1935241" y="1025645"/>
                </a:lnTo>
                <a:lnTo>
                  <a:pt x="1934614" y="1020114"/>
                </a:lnTo>
                <a:lnTo>
                  <a:pt x="1933727" y="1015663"/>
                </a:lnTo>
                <a:lnTo>
                  <a:pt x="1932209" y="1011021"/>
                </a:lnTo>
                <a:lnTo>
                  <a:pt x="1930448" y="1007034"/>
                </a:lnTo>
                <a:lnTo>
                  <a:pt x="1928225" y="1003918"/>
                </a:lnTo>
                <a:lnTo>
                  <a:pt x="1925369" y="1000614"/>
                </a:lnTo>
                <a:lnTo>
                  <a:pt x="1922495" y="997741"/>
                </a:lnTo>
                <a:lnTo>
                  <a:pt x="1919416" y="994661"/>
                </a:lnTo>
                <a:lnTo>
                  <a:pt x="1913443" y="989135"/>
                </a:lnTo>
                <a:lnTo>
                  <a:pt x="1906855" y="982994"/>
                </a:lnTo>
                <a:lnTo>
                  <a:pt x="1903982" y="980120"/>
                </a:lnTo>
                <a:lnTo>
                  <a:pt x="1901144" y="976390"/>
                </a:lnTo>
                <a:lnTo>
                  <a:pt x="1898751" y="972213"/>
                </a:lnTo>
                <a:lnTo>
                  <a:pt x="1896374" y="967608"/>
                </a:lnTo>
                <a:lnTo>
                  <a:pt x="1898979" y="966646"/>
                </a:lnTo>
                <a:lnTo>
                  <a:pt x="1902422" y="966077"/>
                </a:lnTo>
                <a:lnTo>
                  <a:pt x="1905865" y="965507"/>
                </a:lnTo>
                <a:lnTo>
                  <a:pt x="1909292" y="965366"/>
                </a:lnTo>
                <a:close/>
                <a:moveTo>
                  <a:pt x="1846037" y="920306"/>
                </a:moveTo>
                <a:lnTo>
                  <a:pt x="1846788" y="929032"/>
                </a:lnTo>
                <a:lnTo>
                  <a:pt x="1847074" y="932864"/>
                </a:lnTo>
                <a:lnTo>
                  <a:pt x="1847805" y="936253"/>
                </a:lnTo>
                <a:lnTo>
                  <a:pt x="1848773" y="938993"/>
                </a:lnTo>
                <a:lnTo>
                  <a:pt x="1849946" y="941940"/>
                </a:lnTo>
                <a:lnTo>
                  <a:pt x="1852341" y="946549"/>
                </a:lnTo>
                <a:lnTo>
                  <a:pt x="1855367" y="951350"/>
                </a:lnTo>
                <a:lnTo>
                  <a:pt x="1858823" y="956134"/>
                </a:lnTo>
                <a:lnTo>
                  <a:pt x="1862659" y="962187"/>
                </a:lnTo>
                <a:lnTo>
                  <a:pt x="1867065" y="970138"/>
                </a:lnTo>
                <a:lnTo>
                  <a:pt x="1848232" y="988972"/>
                </a:lnTo>
                <a:lnTo>
                  <a:pt x="1845049" y="988447"/>
                </a:lnTo>
                <a:lnTo>
                  <a:pt x="1842308" y="987480"/>
                </a:lnTo>
                <a:lnTo>
                  <a:pt x="1839791" y="986290"/>
                </a:lnTo>
                <a:lnTo>
                  <a:pt x="1837081" y="984468"/>
                </a:lnTo>
                <a:lnTo>
                  <a:pt x="1835006" y="982835"/>
                </a:lnTo>
                <a:lnTo>
                  <a:pt x="1833151" y="980981"/>
                </a:lnTo>
                <a:lnTo>
                  <a:pt x="1831519" y="978906"/>
                </a:lnTo>
                <a:lnTo>
                  <a:pt x="1829887" y="976830"/>
                </a:lnTo>
                <a:lnTo>
                  <a:pt x="1828698" y="974312"/>
                </a:lnTo>
                <a:lnTo>
                  <a:pt x="1827508" y="971793"/>
                </a:lnTo>
                <a:lnTo>
                  <a:pt x="1826968" y="969038"/>
                </a:lnTo>
                <a:lnTo>
                  <a:pt x="1826207" y="966502"/>
                </a:lnTo>
                <a:lnTo>
                  <a:pt x="1825128" y="960992"/>
                </a:lnTo>
                <a:lnTo>
                  <a:pt x="1825122" y="955227"/>
                </a:lnTo>
                <a:lnTo>
                  <a:pt x="1825975" y="949432"/>
                </a:lnTo>
                <a:lnTo>
                  <a:pt x="1827049" y="943413"/>
                </a:lnTo>
                <a:lnTo>
                  <a:pt x="1828724" y="938443"/>
                </a:lnTo>
                <a:lnTo>
                  <a:pt x="1831254" y="933440"/>
                </a:lnTo>
                <a:lnTo>
                  <a:pt x="1833975" y="929072"/>
                </a:lnTo>
                <a:lnTo>
                  <a:pt x="1835968" y="927078"/>
                </a:lnTo>
                <a:lnTo>
                  <a:pt x="1837741" y="925305"/>
                </a:lnTo>
                <a:lnTo>
                  <a:pt x="1839515" y="923532"/>
                </a:lnTo>
                <a:lnTo>
                  <a:pt x="1841685" y="922598"/>
                </a:lnTo>
                <a:lnTo>
                  <a:pt x="1843869" y="921239"/>
                </a:lnTo>
                <a:close/>
                <a:moveTo>
                  <a:pt x="4801974" y="919976"/>
                </a:moveTo>
                <a:lnTo>
                  <a:pt x="4805110" y="920466"/>
                </a:lnTo>
                <a:lnTo>
                  <a:pt x="4808245" y="920954"/>
                </a:lnTo>
                <a:lnTo>
                  <a:pt x="4810921" y="922306"/>
                </a:lnTo>
                <a:lnTo>
                  <a:pt x="4813597" y="923660"/>
                </a:lnTo>
                <a:lnTo>
                  <a:pt x="4816013" y="926076"/>
                </a:lnTo>
                <a:lnTo>
                  <a:pt x="4817365" y="928750"/>
                </a:lnTo>
                <a:lnTo>
                  <a:pt x="4818697" y="931850"/>
                </a:lnTo>
                <a:lnTo>
                  <a:pt x="4819368" y="935608"/>
                </a:lnTo>
                <a:lnTo>
                  <a:pt x="4819379" y="940030"/>
                </a:lnTo>
                <a:lnTo>
                  <a:pt x="4818525" y="944909"/>
                </a:lnTo>
                <a:lnTo>
                  <a:pt x="4817012" y="950451"/>
                </a:lnTo>
                <a:lnTo>
                  <a:pt x="4814413" y="956675"/>
                </a:lnTo>
                <a:lnTo>
                  <a:pt x="4811557" y="963961"/>
                </a:lnTo>
                <a:lnTo>
                  <a:pt x="4807433" y="971307"/>
                </a:lnTo>
                <a:lnTo>
                  <a:pt x="4803196" y="971921"/>
                </a:lnTo>
                <a:lnTo>
                  <a:pt x="4797932" y="971950"/>
                </a:lnTo>
                <a:lnTo>
                  <a:pt x="4793088" y="971957"/>
                </a:lnTo>
                <a:lnTo>
                  <a:pt x="4788285" y="971124"/>
                </a:lnTo>
                <a:lnTo>
                  <a:pt x="4783681" y="970489"/>
                </a:lnTo>
                <a:lnTo>
                  <a:pt x="4779924" y="969818"/>
                </a:lnTo>
                <a:lnTo>
                  <a:pt x="4777007" y="969108"/>
                </a:lnTo>
                <a:lnTo>
                  <a:pt x="4775580" y="968121"/>
                </a:lnTo>
                <a:lnTo>
                  <a:pt x="4772175" y="964277"/>
                </a:lnTo>
                <a:lnTo>
                  <a:pt x="4769855" y="959749"/>
                </a:lnTo>
                <a:lnTo>
                  <a:pt x="4768138" y="955827"/>
                </a:lnTo>
                <a:lnTo>
                  <a:pt x="4767043" y="952088"/>
                </a:lnTo>
                <a:lnTo>
                  <a:pt x="4767215" y="948289"/>
                </a:lnTo>
                <a:lnTo>
                  <a:pt x="4767811" y="944474"/>
                </a:lnTo>
                <a:lnTo>
                  <a:pt x="4768806" y="941060"/>
                </a:lnTo>
                <a:lnTo>
                  <a:pt x="4770427" y="937829"/>
                </a:lnTo>
                <a:lnTo>
                  <a:pt x="4772470" y="934579"/>
                </a:lnTo>
                <a:lnTo>
                  <a:pt x="4774695" y="931950"/>
                </a:lnTo>
                <a:lnTo>
                  <a:pt x="4777340" y="929305"/>
                </a:lnTo>
                <a:lnTo>
                  <a:pt x="4780610" y="926840"/>
                </a:lnTo>
                <a:lnTo>
                  <a:pt x="4784063" y="925000"/>
                </a:lnTo>
                <a:lnTo>
                  <a:pt x="4787514" y="923160"/>
                </a:lnTo>
                <a:lnTo>
                  <a:pt x="4791149" y="921941"/>
                </a:lnTo>
                <a:lnTo>
                  <a:pt x="4794762" y="921145"/>
                </a:lnTo>
                <a:lnTo>
                  <a:pt x="4798157" y="920570"/>
                </a:lnTo>
                <a:close/>
                <a:moveTo>
                  <a:pt x="1882090" y="917938"/>
                </a:moveTo>
                <a:lnTo>
                  <a:pt x="1882843" y="919341"/>
                </a:lnTo>
                <a:lnTo>
                  <a:pt x="1883743" y="922974"/>
                </a:lnTo>
                <a:lnTo>
                  <a:pt x="1884621" y="927039"/>
                </a:lnTo>
                <a:lnTo>
                  <a:pt x="1884632" y="931148"/>
                </a:lnTo>
                <a:lnTo>
                  <a:pt x="1884416" y="935485"/>
                </a:lnTo>
                <a:lnTo>
                  <a:pt x="1883536" y="940072"/>
                </a:lnTo>
                <a:lnTo>
                  <a:pt x="1882453" y="944451"/>
                </a:lnTo>
                <a:lnTo>
                  <a:pt x="1877225" y="945146"/>
                </a:lnTo>
                <a:lnTo>
                  <a:pt x="1873116" y="945137"/>
                </a:lnTo>
                <a:lnTo>
                  <a:pt x="1870123" y="944421"/>
                </a:lnTo>
                <a:lnTo>
                  <a:pt x="1867152" y="943273"/>
                </a:lnTo>
                <a:lnTo>
                  <a:pt x="1865256" y="942285"/>
                </a:lnTo>
                <a:lnTo>
                  <a:pt x="1864434" y="941463"/>
                </a:lnTo>
                <a:lnTo>
                  <a:pt x="1865411" y="940323"/>
                </a:lnTo>
                <a:lnTo>
                  <a:pt x="1869207" y="936237"/>
                </a:lnTo>
                <a:lnTo>
                  <a:pt x="1872988" y="932452"/>
                </a:lnTo>
                <a:lnTo>
                  <a:pt x="1876481" y="928378"/>
                </a:lnTo>
                <a:lnTo>
                  <a:pt x="1878094" y="925890"/>
                </a:lnTo>
                <a:lnTo>
                  <a:pt x="1879706" y="923405"/>
                </a:lnTo>
                <a:lnTo>
                  <a:pt x="1880711" y="920942"/>
                </a:lnTo>
                <a:lnTo>
                  <a:pt x="1882032" y="918163"/>
                </a:lnTo>
                <a:close/>
                <a:moveTo>
                  <a:pt x="1863212" y="911637"/>
                </a:moveTo>
                <a:lnTo>
                  <a:pt x="1862184" y="937711"/>
                </a:lnTo>
                <a:lnTo>
                  <a:pt x="1861840" y="937049"/>
                </a:lnTo>
                <a:lnTo>
                  <a:pt x="1860572" y="932137"/>
                </a:lnTo>
                <a:lnTo>
                  <a:pt x="1859141" y="926152"/>
                </a:lnTo>
                <a:lnTo>
                  <a:pt x="1857766" y="923409"/>
                </a:lnTo>
                <a:lnTo>
                  <a:pt x="1855975" y="920253"/>
                </a:lnTo>
                <a:lnTo>
                  <a:pt x="1854187" y="917100"/>
                </a:lnTo>
                <a:lnTo>
                  <a:pt x="1851553" y="913554"/>
                </a:lnTo>
                <a:lnTo>
                  <a:pt x="1854005" y="912238"/>
                </a:lnTo>
                <a:lnTo>
                  <a:pt x="1858056" y="911841"/>
                </a:lnTo>
                <a:close/>
                <a:moveTo>
                  <a:pt x="3340434" y="905744"/>
                </a:moveTo>
                <a:lnTo>
                  <a:pt x="3342265" y="908021"/>
                </a:lnTo>
                <a:lnTo>
                  <a:pt x="3344113" y="909868"/>
                </a:lnTo>
                <a:lnTo>
                  <a:pt x="3348475" y="912899"/>
                </a:lnTo>
                <a:lnTo>
                  <a:pt x="3352633" y="915723"/>
                </a:lnTo>
                <a:lnTo>
                  <a:pt x="3357455" y="917880"/>
                </a:lnTo>
                <a:lnTo>
                  <a:pt x="3362295" y="919613"/>
                </a:lnTo>
                <a:lnTo>
                  <a:pt x="3366913" y="921567"/>
                </a:lnTo>
                <a:lnTo>
                  <a:pt x="3376388" y="924823"/>
                </a:lnTo>
                <a:lnTo>
                  <a:pt x="3381006" y="926777"/>
                </a:lnTo>
                <a:lnTo>
                  <a:pt x="3384769" y="928761"/>
                </a:lnTo>
                <a:lnTo>
                  <a:pt x="3388737" y="930954"/>
                </a:lnTo>
                <a:lnTo>
                  <a:pt x="3392022" y="934239"/>
                </a:lnTo>
                <a:lnTo>
                  <a:pt x="3393460" y="935677"/>
                </a:lnTo>
                <a:lnTo>
                  <a:pt x="3394435" y="937987"/>
                </a:lnTo>
                <a:lnTo>
                  <a:pt x="3395634" y="940073"/>
                </a:lnTo>
                <a:lnTo>
                  <a:pt x="3396611" y="942382"/>
                </a:lnTo>
                <a:lnTo>
                  <a:pt x="3397366" y="944913"/>
                </a:lnTo>
                <a:lnTo>
                  <a:pt x="3397898" y="947666"/>
                </a:lnTo>
                <a:lnTo>
                  <a:pt x="3398208" y="950640"/>
                </a:lnTo>
                <a:lnTo>
                  <a:pt x="3398296" y="953836"/>
                </a:lnTo>
                <a:lnTo>
                  <a:pt x="3406894" y="952220"/>
                </a:lnTo>
                <a:lnTo>
                  <a:pt x="3415732" y="949954"/>
                </a:lnTo>
                <a:lnTo>
                  <a:pt x="3432993" y="945012"/>
                </a:lnTo>
                <a:lnTo>
                  <a:pt x="3441625" y="942542"/>
                </a:lnTo>
                <a:lnTo>
                  <a:pt x="3450462" y="940275"/>
                </a:lnTo>
                <a:lnTo>
                  <a:pt x="3459060" y="938659"/>
                </a:lnTo>
                <a:lnTo>
                  <a:pt x="3467642" y="937471"/>
                </a:lnTo>
                <a:lnTo>
                  <a:pt x="3471803" y="945629"/>
                </a:lnTo>
                <a:lnTo>
                  <a:pt x="3474904" y="953615"/>
                </a:lnTo>
                <a:lnTo>
                  <a:pt x="3477596" y="961192"/>
                </a:lnTo>
                <a:lnTo>
                  <a:pt x="3479414" y="969228"/>
                </a:lnTo>
                <a:lnTo>
                  <a:pt x="3480600" y="977077"/>
                </a:lnTo>
                <a:lnTo>
                  <a:pt x="3481172" y="984309"/>
                </a:lnTo>
                <a:lnTo>
                  <a:pt x="3481315" y="991559"/>
                </a:lnTo>
                <a:lnTo>
                  <a:pt x="3480827" y="998618"/>
                </a:lnTo>
                <a:lnTo>
                  <a:pt x="3479703" y="1005489"/>
                </a:lnTo>
                <a:lnTo>
                  <a:pt x="3478171" y="1011952"/>
                </a:lnTo>
                <a:lnTo>
                  <a:pt x="3476227" y="1018002"/>
                </a:lnTo>
                <a:lnTo>
                  <a:pt x="3473429" y="1024085"/>
                </a:lnTo>
                <a:lnTo>
                  <a:pt x="3470629" y="1030168"/>
                </a:lnTo>
                <a:lnTo>
                  <a:pt x="3467439" y="1035414"/>
                </a:lnTo>
                <a:lnTo>
                  <a:pt x="3463390" y="1040693"/>
                </a:lnTo>
                <a:lnTo>
                  <a:pt x="3459788" y="1045528"/>
                </a:lnTo>
                <a:lnTo>
                  <a:pt x="3455329" y="1050397"/>
                </a:lnTo>
                <a:lnTo>
                  <a:pt x="3450684" y="1054632"/>
                </a:lnTo>
                <a:lnTo>
                  <a:pt x="3445849" y="1058235"/>
                </a:lnTo>
                <a:lnTo>
                  <a:pt x="3440587" y="1061855"/>
                </a:lnTo>
                <a:lnTo>
                  <a:pt x="3435136" y="1064842"/>
                </a:lnTo>
                <a:lnTo>
                  <a:pt x="3429702" y="1067401"/>
                </a:lnTo>
                <a:lnTo>
                  <a:pt x="3424063" y="1069756"/>
                </a:lnTo>
                <a:lnTo>
                  <a:pt x="3418218" y="1071905"/>
                </a:lnTo>
                <a:lnTo>
                  <a:pt x="3412184" y="1073420"/>
                </a:lnTo>
                <a:lnTo>
                  <a:pt x="3406610" y="1074066"/>
                </a:lnTo>
                <a:lnTo>
                  <a:pt x="3400611" y="1074726"/>
                </a:lnTo>
                <a:lnTo>
                  <a:pt x="3394421" y="1074756"/>
                </a:lnTo>
                <a:lnTo>
                  <a:pt x="3388474" y="1074135"/>
                </a:lnTo>
                <a:lnTo>
                  <a:pt x="3382316" y="1073308"/>
                </a:lnTo>
                <a:lnTo>
                  <a:pt x="3376399" y="1071832"/>
                </a:lnTo>
                <a:lnTo>
                  <a:pt x="3370928" y="1069914"/>
                </a:lnTo>
                <a:lnTo>
                  <a:pt x="3369678" y="1069110"/>
                </a:lnTo>
                <a:lnTo>
                  <a:pt x="3369061" y="1068493"/>
                </a:lnTo>
                <a:lnTo>
                  <a:pt x="3368685" y="1067226"/>
                </a:lnTo>
                <a:lnTo>
                  <a:pt x="3368736" y="1065943"/>
                </a:lnTo>
                <a:lnTo>
                  <a:pt x="3368631" y="1063175"/>
                </a:lnTo>
                <a:lnTo>
                  <a:pt x="3369175" y="1060166"/>
                </a:lnTo>
                <a:lnTo>
                  <a:pt x="3370896" y="1054339"/>
                </a:lnTo>
                <a:lnTo>
                  <a:pt x="3371613" y="1052389"/>
                </a:lnTo>
                <a:lnTo>
                  <a:pt x="3371627" y="1051963"/>
                </a:lnTo>
                <a:lnTo>
                  <a:pt x="3371440" y="1051330"/>
                </a:lnTo>
                <a:lnTo>
                  <a:pt x="3367727" y="1048063"/>
                </a:lnTo>
                <a:lnTo>
                  <a:pt x="3364016" y="1044792"/>
                </a:lnTo>
                <a:lnTo>
                  <a:pt x="3359652" y="1041762"/>
                </a:lnTo>
                <a:lnTo>
                  <a:pt x="3354864" y="1038749"/>
                </a:lnTo>
                <a:lnTo>
                  <a:pt x="3345062" y="1032944"/>
                </a:lnTo>
                <a:lnTo>
                  <a:pt x="3335243" y="1027566"/>
                </a:lnTo>
                <a:lnTo>
                  <a:pt x="3330882" y="1024538"/>
                </a:lnTo>
                <a:lnTo>
                  <a:pt x="3325886" y="1021319"/>
                </a:lnTo>
                <a:lnTo>
                  <a:pt x="3321951" y="1018274"/>
                </a:lnTo>
                <a:lnTo>
                  <a:pt x="3318034" y="1014798"/>
                </a:lnTo>
                <a:lnTo>
                  <a:pt x="3314969" y="1011292"/>
                </a:lnTo>
                <a:lnTo>
                  <a:pt x="3312129" y="1007562"/>
                </a:lnTo>
                <a:lnTo>
                  <a:pt x="3310380" y="1003150"/>
                </a:lnTo>
                <a:lnTo>
                  <a:pt x="3309814" y="1001252"/>
                </a:lnTo>
                <a:lnTo>
                  <a:pt x="3309489" y="998704"/>
                </a:lnTo>
                <a:lnTo>
                  <a:pt x="3309521" y="997848"/>
                </a:lnTo>
                <a:lnTo>
                  <a:pt x="3309350" y="996789"/>
                </a:lnTo>
                <a:lnTo>
                  <a:pt x="3310239" y="995900"/>
                </a:lnTo>
                <a:lnTo>
                  <a:pt x="3310904" y="995235"/>
                </a:lnTo>
                <a:lnTo>
                  <a:pt x="3313297" y="994073"/>
                </a:lnTo>
                <a:lnTo>
                  <a:pt x="3315468" y="993136"/>
                </a:lnTo>
                <a:lnTo>
                  <a:pt x="3318254" y="992812"/>
                </a:lnTo>
                <a:lnTo>
                  <a:pt x="3320390" y="992730"/>
                </a:lnTo>
                <a:lnTo>
                  <a:pt x="3322304" y="992869"/>
                </a:lnTo>
                <a:lnTo>
                  <a:pt x="3322937" y="993057"/>
                </a:lnTo>
                <a:lnTo>
                  <a:pt x="3323347" y="993468"/>
                </a:lnTo>
                <a:lnTo>
                  <a:pt x="3322150" y="991381"/>
                </a:lnTo>
                <a:lnTo>
                  <a:pt x="3321584" y="989482"/>
                </a:lnTo>
                <a:lnTo>
                  <a:pt x="3318725" y="986180"/>
                </a:lnTo>
                <a:lnTo>
                  <a:pt x="3315867" y="982878"/>
                </a:lnTo>
                <a:lnTo>
                  <a:pt x="3312583" y="979593"/>
                </a:lnTo>
                <a:lnTo>
                  <a:pt x="3312118" y="979128"/>
                </a:lnTo>
                <a:lnTo>
                  <a:pt x="3311940" y="978352"/>
                </a:lnTo>
                <a:lnTo>
                  <a:pt x="3310165" y="969640"/>
                </a:lnTo>
                <a:lnTo>
                  <a:pt x="3308994" y="960903"/>
                </a:lnTo>
                <a:lnTo>
                  <a:pt x="3308726" y="956945"/>
                </a:lnTo>
                <a:lnTo>
                  <a:pt x="3310986" y="954905"/>
                </a:lnTo>
                <a:lnTo>
                  <a:pt x="3314540" y="951352"/>
                </a:lnTo>
                <a:lnTo>
                  <a:pt x="3317665" y="947816"/>
                </a:lnTo>
                <a:lnTo>
                  <a:pt x="3320140" y="944517"/>
                </a:lnTo>
                <a:lnTo>
                  <a:pt x="3322206" y="940810"/>
                </a:lnTo>
                <a:lnTo>
                  <a:pt x="3323622" y="937341"/>
                </a:lnTo>
                <a:lnTo>
                  <a:pt x="3325261" y="933651"/>
                </a:lnTo>
                <a:lnTo>
                  <a:pt x="3327444" y="926950"/>
                </a:lnTo>
                <a:lnTo>
                  <a:pt x="3328874" y="923054"/>
                </a:lnTo>
                <a:lnTo>
                  <a:pt x="3330497" y="919790"/>
                </a:lnTo>
                <a:lnTo>
                  <a:pt x="3331913" y="916320"/>
                </a:lnTo>
                <a:lnTo>
                  <a:pt x="3334404" y="912595"/>
                </a:lnTo>
                <a:lnTo>
                  <a:pt x="3337309" y="909281"/>
                </a:lnTo>
                <a:close/>
                <a:moveTo>
                  <a:pt x="4404211" y="904730"/>
                </a:moveTo>
                <a:lnTo>
                  <a:pt x="4406955" y="905245"/>
                </a:lnTo>
                <a:lnTo>
                  <a:pt x="4409476" y="905984"/>
                </a:lnTo>
                <a:lnTo>
                  <a:pt x="4411977" y="907148"/>
                </a:lnTo>
                <a:lnTo>
                  <a:pt x="4414255" y="908534"/>
                </a:lnTo>
                <a:lnTo>
                  <a:pt x="4417165" y="910106"/>
                </a:lnTo>
                <a:lnTo>
                  <a:pt x="4418997" y="911940"/>
                </a:lnTo>
                <a:lnTo>
                  <a:pt x="4420628" y="913571"/>
                </a:lnTo>
                <a:lnTo>
                  <a:pt x="4422034" y="915421"/>
                </a:lnTo>
                <a:lnTo>
                  <a:pt x="4422587" y="917311"/>
                </a:lnTo>
                <a:lnTo>
                  <a:pt x="4424548" y="921056"/>
                </a:lnTo>
                <a:lnTo>
                  <a:pt x="4425635" y="925264"/>
                </a:lnTo>
                <a:lnTo>
                  <a:pt x="4425869" y="929511"/>
                </a:lnTo>
                <a:lnTo>
                  <a:pt x="4425025" y="934015"/>
                </a:lnTo>
                <a:lnTo>
                  <a:pt x="4423981" y="938322"/>
                </a:lnTo>
                <a:lnTo>
                  <a:pt x="4422082" y="942664"/>
                </a:lnTo>
                <a:lnTo>
                  <a:pt x="4419553" y="946822"/>
                </a:lnTo>
                <a:lnTo>
                  <a:pt x="4417024" y="950982"/>
                </a:lnTo>
                <a:lnTo>
                  <a:pt x="4413641" y="955179"/>
                </a:lnTo>
                <a:lnTo>
                  <a:pt x="4409629" y="959191"/>
                </a:lnTo>
                <a:lnTo>
                  <a:pt x="4405433" y="962573"/>
                </a:lnTo>
                <a:lnTo>
                  <a:pt x="4400828" y="965547"/>
                </a:lnTo>
                <a:lnTo>
                  <a:pt x="4396225" y="968522"/>
                </a:lnTo>
                <a:lnTo>
                  <a:pt x="4391212" y="971091"/>
                </a:lnTo>
                <a:lnTo>
                  <a:pt x="4387546" y="967425"/>
                </a:lnTo>
                <a:lnTo>
                  <a:pt x="4384306" y="963738"/>
                </a:lnTo>
                <a:lnTo>
                  <a:pt x="4381698" y="960237"/>
                </a:lnTo>
                <a:lnTo>
                  <a:pt x="4379088" y="956737"/>
                </a:lnTo>
                <a:lnTo>
                  <a:pt x="4377333" y="953197"/>
                </a:lnTo>
                <a:lnTo>
                  <a:pt x="4375799" y="949435"/>
                </a:lnTo>
                <a:lnTo>
                  <a:pt x="4374450" y="946303"/>
                </a:lnTo>
                <a:lnTo>
                  <a:pt x="4373549" y="942727"/>
                </a:lnTo>
                <a:lnTo>
                  <a:pt x="4373276" y="939333"/>
                </a:lnTo>
                <a:lnTo>
                  <a:pt x="4373431" y="935920"/>
                </a:lnTo>
                <a:lnTo>
                  <a:pt x="4373360" y="932732"/>
                </a:lnTo>
                <a:lnTo>
                  <a:pt x="4374349" y="929705"/>
                </a:lnTo>
                <a:lnTo>
                  <a:pt x="4374911" y="926700"/>
                </a:lnTo>
                <a:lnTo>
                  <a:pt x="4376101" y="923879"/>
                </a:lnTo>
                <a:lnTo>
                  <a:pt x="4377295" y="921060"/>
                </a:lnTo>
                <a:lnTo>
                  <a:pt x="4378892" y="918646"/>
                </a:lnTo>
                <a:lnTo>
                  <a:pt x="4380695" y="916435"/>
                </a:lnTo>
                <a:lnTo>
                  <a:pt x="4382497" y="914226"/>
                </a:lnTo>
                <a:lnTo>
                  <a:pt x="4384504" y="912219"/>
                </a:lnTo>
                <a:lnTo>
                  <a:pt x="4386490" y="910640"/>
                </a:lnTo>
                <a:lnTo>
                  <a:pt x="4388903" y="909041"/>
                </a:lnTo>
                <a:lnTo>
                  <a:pt x="4391540" y="907219"/>
                </a:lnTo>
                <a:lnTo>
                  <a:pt x="4393915" y="906474"/>
                </a:lnTo>
                <a:lnTo>
                  <a:pt x="4396291" y="905728"/>
                </a:lnTo>
                <a:lnTo>
                  <a:pt x="4398868" y="905185"/>
                </a:lnTo>
                <a:lnTo>
                  <a:pt x="4401855" y="905051"/>
                </a:lnTo>
                <a:close/>
                <a:moveTo>
                  <a:pt x="1848874" y="881296"/>
                </a:moveTo>
                <a:lnTo>
                  <a:pt x="1848701" y="883033"/>
                </a:lnTo>
                <a:lnTo>
                  <a:pt x="1847864" y="887167"/>
                </a:lnTo>
                <a:lnTo>
                  <a:pt x="1846574" y="891752"/>
                </a:lnTo>
                <a:lnTo>
                  <a:pt x="1844851" y="896361"/>
                </a:lnTo>
                <a:lnTo>
                  <a:pt x="1842717" y="900555"/>
                </a:lnTo>
                <a:lnTo>
                  <a:pt x="1840356" y="904975"/>
                </a:lnTo>
                <a:lnTo>
                  <a:pt x="1838651" y="907439"/>
                </a:lnTo>
                <a:lnTo>
                  <a:pt x="1837893" y="907470"/>
                </a:lnTo>
                <a:lnTo>
                  <a:pt x="1835658" y="903317"/>
                </a:lnTo>
                <a:lnTo>
                  <a:pt x="1833988" y="900051"/>
                </a:lnTo>
                <a:lnTo>
                  <a:pt x="1833531" y="896435"/>
                </a:lnTo>
                <a:lnTo>
                  <a:pt x="1833651" y="893403"/>
                </a:lnTo>
                <a:lnTo>
                  <a:pt x="1834370" y="890346"/>
                </a:lnTo>
                <a:lnTo>
                  <a:pt x="1835668" y="887874"/>
                </a:lnTo>
                <a:lnTo>
                  <a:pt x="1837253" y="885691"/>
                </a:lnTo>
                <a:lnTo>
                  <a:pt x="1839426" y="883790"/>
                </a:lnTo>
                <a:lnTo>
                  <a:pt x="1841865" y="882785"/>
                </a:lnTo>
                <a:lnTo>
                  <a:pt x="1844915" y="881453"/>
                </a:lnTo>
                <a:lnTo>
                  <a:pt x="1847619" y="881346"/>
                </a:lnTo>
                <a:close/>
                <a:moveTo>
                  <a:pt x="4852297" y="875498"/>
                </a:moveTo>
                <a:lnTo>
                  <a:pt x="4855970" y="875582"/>
                </a:lnTo>
                <a:lnTo>
                  <a:pt x="4859628" y="876098"/>
                </a:lnTo>
                <a:lnTo>
                  <a:pt x="4862837" y="877063"/>
                </a:lnTo>
                <a:lnTo>
                  <a:pt x="4865581" y="878644"/>
                </a:lnTo>
                <a:lnTo>
                  <a:pt x="4859254" y="890774"/>
                </a:lnTo>
                <a:lnTo>
                  <a:pt x="4849082" y="910271"/>
                </a:lnTo>
                <a:lnTo>
                  <a:pt x="4842913" y="921769"/>
                </a:lnTo>
                <a:lnTo>
                  <a:pt x="4840957" y="919813"/>
                </a:lnTo>
                <a:lnTo>
                  <a:pt x="4838870" y="917726"/>
                </a:lnTo>
                <a:lnTo>
                  <a:pt x="4837666" y="915174"/>
                </a:lnTo>
                <a:lnTo>
                  <a:pt x="4836234" y="912847"/>
                </a:lnTo>
                <a:lnTo>
                  <a:pt x="4835222" y="910937"/>
                </a:lnTo>
                <a:lnTo>
                  <a:pt x="4833665" y="906235"/>
                </a:lnTo>
                <a:lnTo>
                  <a:pt x="4832052" y="896995"/>
                </a:lnTo>
                <a:lnTo>
                  <a:pt x="4830718" y="892069"/>
                </a:lnTo>
                <a:lnTo>
                  <a:pt x="4830137" y="890143"/>
                </a:lnTo>
                <a:lnTo>
                  <a:pt x="4829143" y="887803"/>
                </a:lnTo>
                <a:lnTo>
                  <a:pt x="4833167" y="884196"/>
                </a:lnTo>
                <a:lnTo>
                  <a:pt x="4836726" y="881470"/>
                </a:lnTo>
                <a:lnTo>
                  <a:pt x="4840495" y="878955"/>
                </a:lnTo>
                <a:lnTo>
                  <a:pt x="4844663" y="877291"/>
                </a:lnTo>
                <a:lnTo>
                  <a:pt x="4848593" y="876283"/>
                </a:lnTo>
                <a:close/>
                <a:moveTo>
                  <a:pt x="3549714" y="873444"/>
                </a:moveTo>
                <a:lnTo>
                  <a:pt x="3556118" y="874489"/>
                </a:lnTo>
                <a:lnTo>
                  <a:pt x="3562763" y="874879"/>
                </a:lnTo>
                <a:lnTo>
                  <a:pt x="3568737" y="875940"/>
                </a:lnTo>
                <a:lnTo>
                  <a:pt x="3574919" y="877206"/>
                </a:lnTo>
                <a:lnTo>
                  <a:pt x="3581531" y="878458"/>
                </a:lnTo>
                <a:lnTo>
                  <a:pt x="3587695" y="880157"/>
                </a:lnTo>
                <a:lnTo>
                  <a:pt x="3594274" y="882267"/>
                </a:lnTo>
                <a:lnTo>
                  <a:pt x="3600216" y="884189"/>
                </a:lnTo>
                <a:lnTo>
                  <a:pt x="3606556" y="886954"/>
                </a:lnTo>
                <a:lnTo>
                  <a:pt x="3612481" y="889306"/>
                </a:lnTo>
                <a:lnTo>
                  <a:pt x="3618820" y="892070"/>
                </a:lnTo>
                <a:lnTo>
                  <a:pt x="3630620" y="898064"/>
                </a:lnTo>
                <a:lnTo>
                  <a:pt x="3641959" y="904935"/>
                </a:lnTo>
                <a:lnTo>
                  <a:pt x="3652835" y="912681"/>
                </a:lnTo>
                <a:lnTo>
                  <a:pt x="3657849" y="916358"/>
                </a:lnTo>
                <a:lnTo>
                  <a:pt x="3662625" y="920687"/>
                </a:lnTo>
                <a:lnTo>
                  <a:pt x="3660897" y="926554"/>
                </a:lnTo>
                <a:lnTo>
                  <a:pt x="3658738" y="932436"/>
                </a:lnTo>
                <a:lnTo>
                  <a:pt x="3656374" y="938112"/>
                </a:lnTo>
                <a:lnTo>
                  <a:pt x="3654025" y="943356"/>
                </a:lnTo>
                <a:lnTo>
                  <a:pt x="3651246" y="948619"/>
                </a:lnTo>
                <a:lnTo>
                  <a:pt x="3648484" y="953452"/>
                </a:lnTo>
                <a:lnTo>
                  <a:pt x="3642544" y="962703"/>
                </a:lnTo>
                <a:lnTo>
                  <a:pt x="3636174" y="971967"/>
                </a:lnTo>
                <a:lnTo>
                  <a:pt x="3629616" y="980597"/>
                </a:lnTo>
                <a:lnTo>
                  <a:pt x="3616752" y="996770"/>
                </a:lnTo>
                <a:lnTo>
                  <a:pt x="3610448" y="1004315"/>
                </a:lnTo>
                <a:lnTo>
                  <a:pt x="3604559" y="1012275"/>
                </a:lnTo>
                <a:lnTo>
                  <a:pt x="3598891" y="1020010"/>
                </a:lnTo>
                <a:lnTo>
                  <a:pt x="3594086" y="1027712"/>
                </a:lnTo>
                <a:lnTo>
                  <a:pt x="3591995" y="1031874"/>
                </a:lnTo>
                <a:lnTo>
                  <a:pt x="3589918" y="1035606"/>
                </a:lnTo>
                <a:lnTo>
                  <a:pt x="3588254" y="1039751"/>
                </a:lnTo>
                <a:lnTo>
                  <a:pt x="3586800" y="1044103"/>
                </a:lnTo>
                <a:lnTo>
                  <a:pt x="3585553" y="1048662"/>
                </a:lnTo>
                <a:lnTo>
                  <a:pt x="3584751" y="1052775"/>
                </a:lnTo>
                <a:lnTo>
                  <a:pt x="3583917" y="1057747"/>
                </a:lnTo>
                <a:lnTo>
                  <a:pt x="3583527" y="1062275"/>
                </a:lnTo>
                <a:lnTo>
                  <a:pt x="3573652" y="1045249"/>
                </a:lnTo>
                <a:lnTo>
                  <a:pt x="3562741" y="1027192"/>
                </a:lnTo>
                <a:lnTo>
                  <a:pt x="3550192" y="1007049"/>
                </a:lnTo>
                <a:lnTo>
                  <a:pt x="3536591" y="986301"/>
                </a:lnTo>
                <a:lnTo>
                  <a:pt x="3522180" y="964294"/>
                </a:lnTo>
                <a:lnTo>
                  <a:pt x="3506926" y="941892"/>
                </a:lnTo>
                <a:lnTo>
                  <a:pt x="3490825" y="919091"/>
                </a:lnTo>
                <a:lnTo>
                  <a:pt x="3474328" y="895447"/>
                </a:lnTo>
                <a:lnTo>
                  <a:pt x="3479417" y="891600"/>
                </a:lnTo>
                <a:lnTo>
                  <a:pt x="3484694" y="888390"/>
                </a:lnTo>
                <a:lnTo>
                  <a:pt x="3489956" y="885610"/>
                </a:lnTo>
                <a:lnTo>
                  <a:pt x="3495218" y="882831"/>
                </a:lnTo>
                <a:lnTo>
                  <a:pt x="3501117" y="880243"/>
                </a:lnTo>
                <a:lnTo>
                  <a:pt x="3507192" y="878722"/>
                </a:lnTo>
                <a:lnTo>
                  <a:pt x="3513056" y="876995"/>
                </a:lnTo>
                <a:lnTo>
                  <a:pt x="3518699" y="875490"/>
                </a:lnTo>
                <a:lnTo>
                  <a:pt x="3524758" y="874398"/>
                </a:lnTo>
                <a:lnTo>
                  <a:pt x="3530783" y="874168"/>
                </a:lnTo>
                <a:lnTo>
                  <a:pt x="3537029" y="873715"/>
                </a:lnTo>
                <a:lnTo>
                  <a:pt x="3543482" y="873467"/>
                </a:lnTo>
                <a:close/>
                <a:moveTo>
                  <a:pt x="4535883" y="856063"/>
                </a:moveTo>
                <a:lnTo>
                  <a:pt x="4535985" y="856169"/>
                </a:lnTo>
                <a:lnTo>
                  <a:pt x="4538305" y="858202"/>
                </a:lnTo>
                <a:lnTo>
                  <a:pt x="4539698" y="860883"/>
                </a:lnTo>
                <a:lnTo>
                  <a:pt x="4541392" y="863549"/>
                </a:lnTo>
                <a:lnTo>
                  <a:pt x="4543087" y="866217"/>
                </a:lnTo>
                <a:lnTo>
                  <a:pt x="4543869" y="869225"/>
                </a:lnTo>
                <a:lnTo>
                  <a:pt x="4544927" y="872828"/>
                </a:lnTo>
                <a:lnTo>
                  <a:pt x="4545670" y="876032"/>
                </a:lnTo>
                <a:lnTo>
                  <a:pt x="4545345" y="876170"/>
                </a:lnTo>
                <a:lnTo>
                  <a:pt x="4541784" y="877648"/>
                </a:lnTo>
                <a:lnTo>
                  <a:pt x="4537366" y="878727"/>
                </a:lnTo>
                <a:lnTo>
                  <a:pt x="4535592" y="874662"/>
                </a:lnTo>
                <a:lnTo>
                  <a:pt x="4534003" y="871241"/>
                </a:lnTo>
                <a:lnTo>
                  <a:pt x="4533292" y="867782"/>
                </a:lnTo>
                <a:lnTo>
                  <a:pt x="4532768" y="864967"/>
                </a:lnTo>
                <a:lnTo>
                  <a:pt x="4532453" y="862363"/>
                </a:lnTo>
                <a:lnTo>
                  <a:pt x="4533200" y="860362"/>
                </a:lnTo>
                <a:lnTo>
                  <a:pt x="4533284" y="858612"/>
                </a:lnTo>
                <a:lnTo>
                  <a:pt x="4534221" y="857260"/>
                </a:lnTo>
                <a:lnTo>
                  <a:pt x="4535802" y="856094"/>
                </a:lnTo>
                <a:close/>
                <a:moveTo>
                  <a:pt x="3366803" y="834849"/>
                </a:moveTo>
                <a:lnTo>
                  <a:pt x="3371499" y="835088"/>
                </a:lnTo>
                <a:lnTo>
                  <a:pt x="3375748" y="835769"/>
                </a:lnTo>
                <a:lnTo>
                  <a:pt x="3378043" y="837173"/>
                </a:lnTo>
                <a:lnTo>
                  <a:pt x="3380098" y="839229"/>
                </a:lnTo>
                <a:lnTo>
                  <a:pt x="3381108" y="840685"/>
                </a:lnTo>
                <a:lnTo>
                  <a:pt x="3381894" y="842362"/>
                </a:lnTo>
                <a:lnTo>
                  <a:pt x="3382031" y="844282"/>
                </a:lnTo>
                <a:lnTo>
                  <a:pt x="3381962" y="845996"/>
                </a:lnTo>
                <a:lnTo>
                  <a:pt x="3381259" y="847522"/>
                </a:lnTo>
                <a:lnTo>
                  <a:pt x="3380762" y="849251"/>
                </a:lnTo>
                <a:lnTo>
                  <a:pt x="3378685" y="852972"/>
                </a:lnTo>
                <a:lnTo>
                  <a:pt x="3376830" y="856469"/>
                </a:lnTo>
                <a:lnTo>
                  <a:pt x="3374978" y="859965"/>
                </a:lnTo>
                <a:lnTo>
                  <a:pt x="3374909" y="861680"/>
                </a:lnTo>
                <a:lnTo>
                  <a:pt x="3374412" y="863411"/>
                </a:lnTo>
                <a:lnTo>
                  <a:pt x="3378179" y="865396"/>
                </a:lnTo>
                <a:lnTo>
                  <a:pt x="3380902" y="866784"/>
                </a:lnTo>
                <a:lnTo>
                  <a:pt x="3382189" y="866730"/>
                </a:lnTo>
                <a:lnTo>
                  <a:pt x="3383473" y="866679"/>
                </a:lnTo>
                <a:lnTo>
                  <a:pt x="3384554" y="866419"/>
                </a:lnTo>
                <a:lnTo>
                  <a:pt x="3385634" y="866163"/>
                </a:lnTo>
                <a:lnTo>
                  <a:pt x="3387400" y="864808"/>
                </a:lnTo>
                <a:lnTo>
                  <a:pt x="3388977" y="862819"/>
                </a:lnTo>
                <a:lnTo>
                  <a:pt x="3390778" y="860607"/>
                </a:lnTo>
                <a:lnTo>
                  <a:pt x="3392373" y="858189"/>
                </a:lnTo>
                <a:lnTo>
                  <a:pt x="3395599" y="852499"/>
                </a:lnTo>
                <a:lnTo>
                  <a:pt x="3397622" y="850064"/>
                </a:lnTo>
                <a:lnTo>
                  <a:pt x="3399422" y="847853"/>
                </a:lnTo>
                <a:lnTo>
                  <a:pt x="3401858" y="845829"/>
                </a:lnTo>
                <a:lnTo>
                  <a:pt x="3404927" y="843992"/>
                </a:lnTo>
                <a:lnTo>
                  <a:pt x="3406638" y="843924"/>
                </a:lnTo>
                <a:lnTo>
                  <a:pt x="3408370" y="843426"/>
                </a:lnTo>
                <a:lnTo>
                  <a:pt x="3410291" y="843562"/>
                </a:lnTo>
                <a:lnTo>
                  <a:pt x="3411439" y="843388"/>
                </a:lnTo>
                <a:lnTo>
                  <a:pt x="3411709" y="844183"/>
                </a:lnTo>
                <a:lnTo>
                  <a:pt x="3413618" y="849560"/>
                </a:lnTo>
                <a:lnTo>
                  <a:pt x="3414895" y="855566"/>
                </a:lnTo>
                <a:lnTo>
                  <a:pt x="3415011" y="856839"/>
                </a:lnTo>
                <a:lnTo>
                  <a:pt x="3420235" y="856870"/>
                </a:lnTo>
                <a:lnTo>
                  <a:pt x="3421438" y="856928"/>
                </a:lnTo>
                <a:lnTo>
                  <a:pt x="3421504" y="857005"/>
                </a:lnTo>
                <a:lnTo>
                  <a:pt x="3423525" y="859918"/>
                </a:lnTo>
                <a:lnTo>
                  <a:pt x="3426642" y="862143"/>
                </a:lnTo>
                <a:lnTo>
                  <a:pt x="3429144" y="863752"/>
                </a:lnTo>
                <a:lnTo>
                  <a:pt x="3431439" y="865157"/>
                </a:lnTo>
                <a:lnTo>
                  <a:pt x="3433751" y="866132"/>
                </a:lnTo>
                <a:lnTo>
                  <a:pt x="3439492" y="866968"/>
                </a:lnTo>
                <a:lnTo>
                  <a:pt x="3445643" y="868215"/>
                </a:lnTo>
                <a:lnTo>
                  <a:pt x="3449241" y="869138"/>
                </a:lnTo>
                <a:lnTo>
                  <a:pt x="3452616" y="870284"/>
                </a:lnTo>
                <a:lnTo>
                  <a:pt x="3457053" y="871600"/>
                </a:lnTo>
                <a:lnTo>
                  <a:pt x="3461474" y="873346"/>
                </a:lnTo>
                <a:lnTo>
                  <a:pt x="3461744" y="877184"/>
                </a:lnTo>
                <a:lnTo>
                  <a:pt x="3460972" y="880424"/>
                </a:lnTo>
                <a:lnTo>
                  <a:pt x="3460182" y="884091"/>
                </a:lnTo>
                <a:lnTo>
                  <a:pt x="3458961" y="887776"/>
                </a:lnTo>
                <a:lnTo>
                  <a:pt x="3457331" y="891049"/>
                </a:lnTo>
                <a:lnTo>
                  <a:pt x="3455480" y="894548"/>
                </a:lnTo>
                <a:lnTo>
                  <a:pt x="3450694" y="901798"/>
                </a:lnTo>
                <a:lnTo>
                  <a:pt x="3440711" y="915890"/>
                </a:lnTo>
                <a:lnTo>
                  <a:pt x="3435721" y="922938"/>
                </a:lnTo>
                <a:lnTo>
                  <a:pt x="3433644" y="926658"/>
                </a:lnTo>
                <a:lnTo>
                  <a:pt x="3431585" y="929948"/>
                </a:lnTo>
                <a:lnTo>
                  <a:pt x="3425281" y="927211"/>
                </a:lnTo>
                <a:lnTo>
                  <a:pt x="3418788" y="923838"/>
                </a:lnTo>
                <a:lnTo>
                  <a:pt x="3412314" y="920039"/>
                </a:lnTo>
                <a:lnTo>
                  <a:pt x="3406285" y="915792"/>
                </a:lnTo>
                <a:lnTo>
                  <a:pt x="3394431" y="907506"/>
                </a:lnTo>
                <a:lnTo>
                  <a:pt x="3383026" y="898774"/>
                </a:lnTo>
                <a:lnTo>
                  <a:pt x="3372012" y="890881"/>
                </a:lnTo>
                <a:lnTo>
                  <a:pt x="3367027" y="887235"/>
                </a:lnTo>
                <a:lnTo>
                  <a:pt x="3361802" y="884239"/>
                </a:lnTo>
                <a:lnTo>
                  <a:pt x="3356339" y="881894"/>
                </a:lnTo>
                <a:lnTo>
                  <a:pt x="3351489" y="880168"/>
                </a:lnTo>
                <a:lnTo>
                  <a:pt x="3346847" y="878645"/>
                </a:lnTo>
                <a:lnTo>
                  <a:pt x="3344276" y="878749"/>
                </a:lnTo>
                <a:lnTo>
                  <a:pt x="3341722" y="878426"/>
                </a:lnTo>
                <a:lnTo>
                  <a:pt x="3340096" y="876353"/>
                </a:lnTo>
                <a:lnTo>
                  <a:pt x="3338695" y="874058"/>
                </a:lnTo>
                <a:lnTo>
                  <a:pt x="3337289" y="871762"/>
                </a:lnTo>
                <a:lnTo>
                  <a:pt x="3336313" y="869451"/>
                </a:lnTo>
                <a:lnTo>
                  <a:pt x="3335767" y="867120"/>
                </a:lnTo>
                <a:lnTo>
                  <a:pt x="3335220" y="864791"/>
                </a:lnTo>
                <a:lnTo>
                  <a:pt x="3335102" y="862442"/>
                </a:lnTo>
                <a:lnTo>
                  <a:pt x="3335171" y="860727"/>
                </a:lnTo>
                <a:lnTo>
                  <a:pt x="3335481" y="858364"/>
                </a:lnTo>
                <a:lnTo>
                  <a:pt x="3336202" y="856409"/>
                </a:lnTo>
                <a:lnTo>
                  <a:pt x="3337645" y="852501"/>
                </a:lnTo>
                <a:lnTo>
                  <a:pt x="3339924" y="848988"/>
                </a:lnTo>
                <a:lnTo>
                  <a:pt x="3342617" y="845884"/>
                </a:lnTo>
                <a:lnTo>
                  <a:pt x="3346167" y="842746"/>
                </a:lnTo>
                <a:lnTo>
                  <a:pt x="3349904" y="840241"/>
                </a:lnTo>
                <a:lnTo>
                  <a:pt x="3353830" y="838371"/>
                </a:lnTo>
                <a:lnTo>
                  <a:pt x="3358184" y="836483"/>
                </a:lnTo>
                <a:lnTo>
                  <a:pt x="3362724" y="835230"/>
                </a:lnTo>
                <a:close/>
                <a:moveTo>
                  <a:pt x="3384753" y="821320"/>
                </a:moveTo>
                <a:lnTo>
                  <a:pt x="3388673" y="821773"/>
                </a:lnTo>
                <a:lnTo>
                  <a:pt x="3392264" y="822842"/>
                </a:lnTo>
                <a:lnTo>
                  <a:pt x="3395443" y="823955"/>
                </a:lnTo>
                <a:lnTo>
                  <a:pt x="3394936" y="824463"/>
                </a:lnTo>
                <a:lnTo>
                  <a:pt x="3392790" y="826193"/>
                </a:lnTo>
                <a:lnTo>
                  <a:pt x="3390866" y="827285"/>
                </a:lnTo>
                <a:lnTo>
                  <a:pt x="3388525" y="827958"/>
                </a:lnTo>
                <a:lnTo>
                  <a:pt x="3386823" y="828409"/>
                </a:lnTo>
                <a:lnTo>
                  <a:pt x="3384706" y="828443"/>
                </a:lnTo>
                <a:lnTo>
                  <a:pt x="3382595" y="828056"/>
                </a:lnTo>
                <a:lnTo>
                  <a:pt x="3380907" y="827660"/>
                </a:lnTo>
                <a:lnTo>
                  <a:pt x="3378803" y="826847"/>
                </a:lnTo>
                <a:lnTo>
                  <a:pt x="3376922" y="825398"/>
                </a:lnTo>
                <a:lnTo>
                  <a:pt x="3374609" y="824377"/>
                </a:lnTo>
                <a:lnTo>
                  <a:pt x="3372632" y="822401"/>
                </a:lnTo>
                <a:lnTo>
                  <a:pt x="3376868" y="821632"/>
                </a:lnTo>
                <a:lnTo>
                  <a:pt x="3381115" y="821464"/>
                </a:lnTo>
                <a:close/>
                <a:moveTo>
                  <a:pt x="3470171" y="820678"/>
                </a:moveTo>
                <a:lnTo>
                  <a:pt x="3474708" y="820800"/>
                </a:lnTo>
                <a:lnTo>
                  <a:pt x="3479222" y="821531"/>
                </a:lnTo>
                <a:lnTo>
                  <a:pt x="3484050" y="821948"/>
                </a:lnTo>
                <a:lnTo>
                  <a:pt x="3486225" y="822197"/>
                </a:lnTo>
                <a:lnTo>
                  <a:pt x="3484396" y="826505"/>
                </a:lnTo>
                <a:lnTo>
                  <a:pt x="3481605" y="831330"/>
                </a:lnTo>
                <a:lnTo>
                  <a:pt x="3479975" y="834182"/>
                </a:lnTo>
                <a:lnTo>
                  <a:pt x="3478407" y="835749"/>
                </a:lnTo>
                <a:lnTo>
                  <a:pt x="3476614" y="837543"/>
                </a:lnTo>
                <a:lnTo>
                  <a:pt x="3474822" y="839334"/>
                </a:lnTo>
                <a:lnTo>
                  <a:pt x="3472644" y="840291"/>
                </a:lnTo>
                <a:lnTo>
                  <a:pt x="3470465" y="841249"/>
                </a:lnTo>
                <a:lnTo>
                  <a:pt x="3468104" y="841575"/>
                </a:lnTo>
                <a:lnTo>
                  <a:pt x="3465965" y="841679"/>
                </a:lnTo>
                <a:lnTo>
                  <a:pt x="3463421" y="841374"/>
                </a:lnTo>
                <a:lnTo>
                  <a:pt x="3460469" y="840663"/>
                </a:lnTo>
                <a:lnTo>
                  <a:pt x="3457538" y="839523"/>
                </a:lnTo>
                <a:lnTo>
                  <a:pt x="3454648" y="837529"/>
                </a:lnTo>
                <a:lnTo>
                  <a:pt x="3451762" y="835814"/>
                </a:lnTo>
                <a:lnTo>
                  <a:pt x="3452988" y="834076"/>
                </a:lnTo>
                <a:lnTo>
                  <a:pt x="3455242" y="830655"/>
                </a:lnTo>
                <a:lnTo>
                  <a:pt x="3457800" y="827222"/>
                </a:lnTo>
                <a:lnTo>
                  <a:pt x="3460929" y="824676"/>
                </a:lnTo>
                <a:lnTo>
                  <a:pt x="3463439" y="822457"/>
                </a:lnTo>
                <a:lnTo>
                  <a:pt x="3464688" y="821497"/>
                </a:lnTo>
                <a:lnTo>
                  <a:pt x="3466519" y="821124"/>
                </a:lnTo>
                <a:lnTo>
                  <a:pt x="3468655" y="820736"/>
                </a:lnTo>
                <a:close/>
                <a:moveTo>
                  <a:pt x="1935118" y="813702"/>
                </a:moveTo>
                <a:lnTo>
                  <a:pt x="1938314" y="818614"/>
                </a:lnTo>
                <a:lnTo>
                  <a:pt x="1945109" y="830750"/>
                </a:lnTo>
                <a:lnTo>
                  <a:pt x="1948523" y="836389"/>
                </a:lnTo>
                <a:lnTo>
                  <a:pt x="1951285" y="842267"/>
                </a:lnTo>
                <a:lnTo>
                  <a:pt x="1954032" y="848574"/>
                </a:lnTo>
                <a:lnTo>
                  <a:pt x="1956161" y="854264"/>
                </a:lnTo>
                <a:lnTo>
                  <a:pt x="1949425" y="851534"/>
                </a:lnTo>
                <a:lnTo>
                  <a:pt x="1943546" y="848773"/>
                </a:lnTo>
                <a:lnTo>
                  <a:pt x="1933707" y="843385"/>
                </a:lnTo>
                <a:lnTo>
                  <a:pt x="1925961" y="839198"/>
                </a:lnTo>
                <a:lnTo>
                  <a:pt x="1921762" y="837224"/>
                </a:lnTo>
                <a:lnTo>
                  <a:pt x="1918196" y="835441"/>
                </a:lnTo>
                <a:lnTo>
                  <a:pt x="1914187" y="834102"/>
                </a:lnTo>
                <a:lnTo>
                  <a:pt x="1911431" y="833374"/>
                </a:lnTo>
                <a:lnTo>
                  <a:pt x="1912095" y="831570"/>
                </a:lnTo>
                <a:lnTo>
                  <a:pt x="1913355" y="830308"/>
                </a:lnTo>
                <a:lnTo>
                  <a:pt x="1914944" y="828428"/>
                </a:lnTo>
                <a:lnTo>
                  <a:pt x="1921189" y="823638"/>
                </a:lnTo>
                <a:lnTo>
                  <a:pt x="1929605" y="817551"/>
                </a:lnTo>
                <a:close/>
                <a:moveTo>
                  <a:pt x="3465076" y="796335"/>
                </a:moveTo>
                <a:lnTo>
                  <a:pt x="3464988" y="798531"/>
                </a:lnTo>
                <a:lnTo>
                  <a:pt x="3464914" y="800415"/>
                </a:lnTo>
                <a:lnTo>
                  <a:pt x="3463537" y="803914"/>
                </a:lnTo>
                <a:lnTo>
                  <a:pt x="3462495" y="806776"/>
                </a:lnTo>
                <a:lnTo>
                  <a:pt x="3460822" y="809972"/>
                </a:lnTo>
                <a:lnTo>
                  <a:pt x="3459468" y="812847"/>
                </a:lnTo>
                <a:lnTo>
                  <a:pt x="3457806" y="815731"/>
                </a:lnTo>
                <a:lnTo>
                  <a:pt x="3457360" y="819194"/>
                </a:lnTo>
                <a:lnTo>
                  <a:pt x="3456962" y="821402"/>
                </a:lnTo>
                <a:lnTo>
                  <a:pt x="3457186" y="823585"/>
                </a:lnTo>
                <a:lnTo>
                  <a:pt x="3454072" y="824023"/>
                </a:lnTo>
                <a:lnTo>
                  <a:pt x="3451279" y="824134"/>
                </a:lnTo>
                <a:lnTo>
                  <a:pt x="3448812" y="823915"/>
                </a:lnTo>
                <a:lnTo>
                  <a:pt x="3446367" y="823074"/>
                </a:lnTo>
                <a:lnTo>
                  <a:pt x="3444543" y="822205"/>
                </a:lnTo>
                <a:lnTo>
                  <a:pt x="3442720" y="821338"/>
                </a:lnTo>
                <a:lnTo>
                  <a:pt x="3441231" y="819830"/>
                </a:lnTo>
                <a:lnTo>
                  <a:pt x="3440064" y="817997"/>
                </a:lnTo>
                <a:lnTo>
                  <a:pt x="3439196" y="816464"/>
                </a:lnTo>
                <a:lnTo>
                  <a:pt x="3438661" y="814293"/>
                </a:lnTo>
                <a:lnTo>
                  <a:pt x="3437957" y="812196"/>
                </a:lnTo>
                <a:lnTo>
                  <a:pt x="3440790" y="810680"/>
                </a:lnTo>
                <a:lnTo>
                  <a:pt x="3444721" y="808783"/>
                </a:lnTo>
                <a:lnTo>
                  <a:pt x="3448020" y="806708"/>
                </a:lnTo>
                <a:lnTo>
                  <a:pt x="3451117" y="804426"/>
                </a:lnTo>
                <a:lnTo>
                  <a:pt x="3453987" y="802369"/>
                </a:lnTo>
                <a:lnTo>
                  <a:pt x="3459119" y="797643"/>
                </a:lnTo>
                <a:lnTo>
                  <a:pt x="3460340" y="796522"/>
                </a:lnTo>
                <a:close/>
                <a:moveTo>
                  <a:pt x="4289635" y="763803"/>
                </a:moveTo>
                <a:lnTo>
                  <a:pt x="4289549" y="766000"/>
                </a:lnTo>
                <a:lnTo>
                  <a:pt x="4289474" y="767883"/>
                </a:lnTo>
                <a:lnTo>
                  <a:pt x="4288098" y="771383"/>
                </a:lnTo>
                <a:lnTo>
                  <a:pt x="4287056" y="774244"/>
                </a:lnTo>
                <a:lnTo>
                  <a:pt x="4285380" y="777443"/>
                </a:lnTo>
                <a:lnTo>
                  <a:pt x="4284029" y="780314"/>
                </a:lnTo>
                <a:lnTo>
                  <a:pt x="4282366" y="783199"/>
                </a:lnTo>
                <a:lnTo>
                  <a:pt x="4281920" y="786662"/>
                </a:lnTo>
                <a:lnTo>
                  <a:pt x="4281524" y="788871"/>
                </a:lnTo>
                <a:lnTo>
                  <a:pt x="4281747" y="791053"/>
                </a:lnTo>
                <a:lnTo>
                  <a:pt x="4278633" y="791491"/>
                </a:lnTo>
                <a:lnTo>
                  <a:pt x="4275841" y="791602"/>
                </a:lnTo>
                <a:lnTo>
                  <a:pt x="4273374" y="791385"/>
                </a:lnTo>
                <a:lnTo>
                  <a:pt x="4270929" y="790542"/>
                </a:lnTo>
                <a:lnTo>
                  <a:pt x="4269105" y="789674"/>
                </a:lnTo>
                <a:lnTo>
                  <a:pt x="4267280" y="788807"/>
                </a:lnTo>
                <a:lnTo>
                  <a:pt x="4265791" y="787299"/>
                </a:lnTo>
                <a:lnTo>
                  <a:pt x="4264626" y="785465"/>
                </a:lnTo>
                <a:lnTo>
                  <a:pt x="4263757" y="783933"/>
                </a:lnTo>
                <a:lnTo>
                  <a:pt x="4263222" y="781762"/>
                </a:lnTo>
                <a:lnTo>
                  <a:pt x="4262391" y="779289"/>
                </a:lnTo>
                <a:lnTo>
                  <a:pt x="4262179" y="776792"/>
                </a:lnTo>
                <a:lnTo>
                  <a:pt x="4262092" y="771156"/>
                </a:lnTo>
                <a:lnTo>
                  <a:pt x="4262649" y="764869"/>
                </a:lnTo>
                <a:close/>
                <a:moveTo>
                  <a:pt x="4914332" y="747817"/>
                </a:moveTo>
                <a:lnTo>
                  <a:pt x="4919924" y="751981"/>
                </a:lnTo>
                <a:lnTo>
                  <a:pt x="4925819" y="756296"/>
                </a:lnTo>
                <a:lnTo>
                  <a:pt x="4931971" y="761811"/>
                </a:lnTo>
                <a:lnTo>
                  <a:pt x="4937223" y="767060"/>
                </a:lnTo>
                <a:lnTo>
                  <a:pt x="4942474" y="772308"/>
                </a:lnTo>
                <a:lnTo>
                  <a:pt x="4947411" y="777872"/>
                </a:lnTo>
                <a:lnTo>
                  <a:pt x="4952030" y="783753"/>
                </a:lnTo>
                <a:lnTo>
                  <a:pt x="4956045" y="789657"/>
                </a:lnTo>
                <a:lnTo>
                  <a:pt x="4959461" y="795282"/>
                </a:lnTo>
                <a:lnTo>
                  <a:pt x="4962878" y="800905"/>
                </a:lnTo>
                <a:lnTo>
                  <a:pt x="4965384" y="806565"/>
                </a:lnTo>
                <a:lnTo>
                  <a:pt x="4967295" y="811945"/>
                </a:lnTo>
                <a:lnTo>
                  <a:pt x="4968609" y="817045"/>
                </a:lnTo>
                <a:lnTo>
                  <a:pt x="4969026" y="821881"/>
                </a:lnTo>
                <a:lnTo>
                  <a:pt x="4960418" y="832526"/>
                </a:lnTo>
                <a:lnTo>
                  <a:pt x="4950206" y="845358"/>
                </a:lnTo>
                <a:lnTo>
                  <a:pt x="4944488" y="851947"/>
                </a:lnTo>
                <a:lnTo>
                  <a:pt x="4938781" y="858235"/>
                </a:lnTo>
                <a:lnTo>
                  <a:pt x="4932795" y="863926"/>
                </a:lnTo>
                <a:lnTo>
                  <a:pt x="4927275" y="868465"/>
                </a:lnTo>
                <a:lnTo>
                  <a:pt x="4921586" y="866221"/>
                </a:lnTo>
                <a:lnTo>
                  <a:pt x="4914646" y="862858"/>
                </a:lnTo>
                <a:lnTo>
                  <a:pt x="4907520" y="858863"/>
                </a:lnTo>
                <a:lnTo>
                  <a:pt x="4901271" y="854401"/>
                </a:lnTo>
                <a:lnTo>
                  <a:pt x="4894850" y="848874"/>
                </a:lnTo>
                <a:lnTo>
                  <a:pt x="4892601" y="846180"/>
                </a:lnTo>
                <a:lnTo>
                  <a:pt x="4890611" y="842400"/>
                </a:lnTo>
                <a:lnTo>
                  <a:pt x="4888622" y="838622"/>
                </a:lnTo>
                <a:lnTo>
                  <a:pt x="4887510" y="834379"/>
                </a:lnTo>
                <a:lnTo>
                  <a:pt x="4885732" y="825445"/>
                </a:lnTo>
                <a:lnTo>
                  <a:pt x="4883954" y="816512"/>
                </a:lnTo>
                <a:lnTo>
                  <a:pt x="4882634" y="812064"/>
                </a:lnTo>
                <a:lnTo>
                  <a:pt x="4880868" y="808063"/>
                </a:lnTo>
                <a:lnTo>
                  <a:pt x="4879309" y="804266"/>
                </a:lnTo>
                <a:lnTo>
                  <a:pt x="4876854" y="801364"/>
                </a:lnTo>
                <a:lnTo>
                  <a:pt x="4875413" y="799923"/>
                </a:lnTo>
                <a:lnTo>
                  <a:pt x="4873970" y="798480"/>
                </a:lnTo>
                <a:lnTo>
                  <a:pt x="4872288" y="797692"/>
                </a:lnTo>
                <a:lnTo>
                  <a:pt x="4870174" y="796920"/>
                </a:lnTo>
                <a:lnTo>
                  <a:pt x="4868285" y="795926"/>
                </a:lnTo>
                <a:lnTo>
                  <a:pt x="4865744" y="795173"/>
                </a:lnTo>
                <a:lnTo>
                  <a:pt x="4862958" y="795072"/>
                </a:lnTo>
                <a:lnTo>
                  <a:pt x="4860175" y="794972"/>
                </a:lnTo>
                <a:lnTo>
                  <a:pt x="4864529" y="788146"/>
                </a:lnTo>
                <a:lnTo>
                  <a:pt x="4868660" y="781542"/>
                </a:lnTo>
                <a:lnTo>
                  <a:pt x="4872755" y="775799"/>
                </a:lnTo>
                <a:lnTo>
                  <a:pt x="4877691" y="770451"/>
                </a:lnTo>
                <a:lnTo>
                  <a:pt x="4882163" y="765979"/>
                </a:lnTo>
                <a:lnTo>
                  <a:pt x="4887029" y="762349"/>
                </a:lnTo>
                <a:lnTo>
                  <a:pt x="4892120" y="758494"/>
                </a:lnTo>
                <a:lnTo>
                  <a:pt x="4897175" y="755500"/>
                </a:lnTo>
                <a:lnTo>
                  <a:pt x="4902436" y="752711"/>
                </a:lnTo>
                <a:lnTo>
                  <a:pt x="4907678" y="750352"/>
                </a:lnTo>
                <a:lnTo>
                  <a:pt x="4913126" y="748199"/>
                </a:lnTo>
                <a:close/>
                <a:moveTo>
                  <a:pt x="4420347" y="732657"/>
                </a:moveTo>
                <a:lnTo>
                  <a:pt x="4422568" y="733129"/>
                </a:lnTo>
                <a:lnTo>
                  <a:pt x="4424945" y="734246"/>
                </a:lnTo>
                <a:lnTo>
                  <a:pt x="4429388" y="736796"/>
                </a:lnTo>
                <a:lnTo>
                  <a:pt x="4433805" y="739953"/>
                </a:lnTo>
                <a:lnTo>
                  <a:pt x="4438186" y="744021"/>
                </a:lnTo>
                <a:lnTo>
                  <a:pt x="4441939" y="748719"/>
                </a:lnTo>
                <a:lnTo>
                  <a:pt x="4446273" y="753999"/>
                </a:lnTo>
                <a:lnTo>
                  <a:pt x="4450290" y="759595"/>
                </a:lnTo>
                <a:lnTo>
                  <a:pt x="4454285" y="765799"/>
                </a:lnTo>
                <a:lnTo>
                  <a:pt x="4462541" y="779102"/>
                </a:lnTo>
                <a:lnTo>
                  <a:pt x="4470459" y="793326"/>
                </a:lnTo>
                <a:lnTo>
                  <a:pt x="4479286" y="807516"/>
                </a:lnTo>
                <a:lnTo>
                  <a:pt x="4483850" y="814603"/>
                </a:lnTo>
                <a:lnTo>
                  <a:pt x="4488441" y="821087"/>
                </a:lnTo>
                <a:lnTo>
                  <a:pt x="4495652" y="830192"/>
                </a:lnTo>
                <a:lnTo>
                  <a:pt x="4502490" y="838835"/>
                </a:lnTo>
                <a:lnTo>
                  <a:pt x="4501252" y="839490"/>
                </a:lnTo>
                <a:lnTo>
                  <a:pt x="4498625" y="840878"/>
                </a:lnTo>
                <a:lnTo>
                  <a:pt x="4495556" y="842711"/>
                </a:lnTo>
                <a:lnTo>
                  <a:pt x="4492741" y="843463"/>
                </a:lnTo>
                <a:lnTo>
                  <a:pt x="4486458" y="845207"/>
                </a:lnTo>
                <a:lnTo>
                  <a:pt x="4479986" y="846312"/>
                </a:lnTo>
                <a:lnTo>
                  <a:pt x="4465979" y="848355"/>
                </a:lnTo>
                <a:lnTo>
                  <a:pt x="4458426" y="849717"/>
                </a:lnTo>
                <a:lnTo>
                  <a:pt x="4451080" y="851290"/>
                </a:lnTo>
                <a:lnTo>
                  <a:pt x="4447819" y="852486"/>
                </a:lnTo>
                <a:lnTo>
                  <a:pt x="4443905" y="853923"/>
                </a:lnTo>
                <a:lnTo>
                  <a:pt x="4440199" y="855567"/>
                </a:lnTo>
                <a:lnTo>
                  <a:pt x="4436682" y="857846"/>
                </a:lnTo>
                <a:lnTo>
                  <a:pt x="4433182" y="859697"/>
                </a:lnTo>
                <a:lnTo>
                  <a:pt x="4429856" y="862610"/>
                </a:lnTo>
                <a:lnTo>
                  <a:pt x="4426307" y="865750"/>
                </a:lnTo>
                <a:lnTo>
                  <a:pt x="4422964" y="869094"/>
                </a:lnTo>
                <a:lnTo>
                  <a:pt x="4417549" y="865015"/>
                </a:lnTo>
                <a:lnTo>
                  <a:pt x="4412770" y="861128"/>
                </a:lnTo>
                <a:lnTo>
                  <a:pt x="4409278" y="857191"/>
                </a:lnTo>
                <a:lnTo>
                  <a:pt x="4406217" y="853238"/>
                </a:lnTo>
                <a:lnTo>
                  <a:pt x="4404014" y="849251"/>
                </a:lnTo>
                <a:lnTo>
                  <a:pt x="4402463" y="845026"/>
                </a:lnTo>
                <a:lnTo>
                  <a:pt x="4401532" y="841420"/>
                </a:lnTo>
                <a:lnTo>
                  <a:pt x="4400839" y="837161"/>
                </a:lnTo>
                <a:lnTo>
                  <a:pt x="4401229" y="832644"/>
                </a:lnTo>
                <a:lnTo>
                  <a:pt x="4401392" y="828351"/>
                </a:lnTo>
                <a:lnTo>
                  <a:pt x="4402212" y="823821"/>
                </a:lnTo>
                <a:lnTo>
                  <a:pt x="4403046" y="818860"/>
                </a:lnTo>
                <a:lnTo>
                  <a:pt x="4404956" y="808288"/>
                </a:lnTo>
                <a:lnTo>
                  <a:pt x="4407361" y="795979"/>
                </a:lnTo>
                <a:lnTo>
                  <a:pt x="4409714" y="784958"/>
                </a:lnTo>
                <a:lnTo>
                  <a:pt x="4411435" y="773750"/>
                </a:lnTo>
                <a:lnTo>
                  <a:pt x="4416449" y="749340"/>
                </a:lnTo>
                <a:close/>
                <a:moveTo>
                  <a:pt x="1814118" y="713095"/>
                </a:moveTo>
                <a:lnTo>
                  <a:pt x="1815900" y="713934"/>
                </a:lnTo>
                <a:lnTo>
                  <a:pt x="1817381" y="714784"/>
                </a:lnTo>
                <a:lnTo>
                  <a:pt x="1818838" y="716241"/>
                </a:lnTo>
                <a:lnTo>
                  <a:pt x="1819700" y="717417"/>
                </a:lnTo>
                <a:lnTo>
                  <a:pt x="1820537" y="719201"/>
                </a:lnTo>
                <a:lnTo>
                  <a:pt x="1820770" y="721009"/>
                </a:lnTo>
                <a:lnTo>
                  <a:pt x="1820710" y="722524"/>
                </a:lnTo>
                <a:lnTo>
                  <a:pt x="1820625" y="724650"/>
                </a:lnTo>
                <a:lnTo>
                  <a:pt x="1819948" y="726491"/>
                </a:lnTo>
                <a:lnTo>
                  <a:pt x="1819257" y="728638"/>
                </a:lnTo>
                <a:lnTo>
                  <a:pt x="1818288" y="730191"/>
                </a:lnTo>
                <a:lnTo>
                  <a:pt x="1817306" y="732047"/>
                </a:lnTo>
                <a:lnTo>
                  <a:pt x="1816044" y="733308"/>
                </a:lnTo>
                <a:lnTo>
                  <a:pt x="1814771" y="734873"/>
                </a:lnTo>
                <a:lnTo>
                  <a:pt x="1813221" y="735840"/>
                </a:lnTo>
                <a:lnTo>
                  <a:pt x="1811667" y="736811"/>
                </a:lnTo>
                <a:lnTo>
                  <a:pt x="1810139" y="737174"/>
                </a:lnTo>
                <a:lnTo>
                  <a:pt x="1808308" y="737549"/>
                </a:lnTo>
                <a:lnTo>
                  <a:pt x="1806208" y="737026"/>
                </a:lnTo>
                <a:lnTo>
                  <a:pt x="1804727" y="736176"/>
                </a:lnTo>
                <a:lnTo>
                  <a:pt x="1802653" y="735048"/>
                </a:lnTo>
                <a:lnTo>
                  <a:pt x="1800918" y="732996"/>
                </a:lnTo>
                <a:lnTo>
                  <a:pt x="1798890" y="730653"/>
                </a:lnTo>
                <a:lnTo>
                  <a:pt x="1796886" y="727704"/>
                </a:lnTo>
                <a:lnTo>
                  <a:pt x="1795524" y="723823"/>
                </a:lnTo>
                <a:lnTo>
                  <a:pt x="1793643" y="719175"/>
                </a:lnTo>
                <a:lnTo>
                  <a:pt x="1803300" y="717427"/>
                </a:lnTo>
                <a:lnTo>
                  <a:pt x="1813809" y="715876"/>
                </a:lnTo>
                <a:lnTo>
                  <a:pt x="1812362" y="713219"/>
                </a:lnTo>
                <a:lnTo>
                  <a:pt x="1812343" y="713167"/>
                </a:lnTo>
                <a:close/>
                <a:moveTo>
                  <a:pt x="3178687" y="694297"/>
                </a:moveTo>
                <a:lnTo>
                  <a:pt x="3181651" y="695053"/>
                </a:lnTo>
                <a:lnTo>
                  <a:pt x="3184835" y="695588"/>
                </a:lnTo>
                <a:lnTo>
                  <a:pt x="3188020" y="696123"/>
                </a:lnTo>
                <a:lnTo>
                  <a:pt x="3190750" y="697527"/>
                </a:lnTo>
                <a:lnTo>
                  <a:pt x="3194115" y="699124"/>
                </a:lnTo>
                <a:lnTo>
                  <a:pt x="3197049" y="700735"/>
                </a:lnTo>
                <a:lnTo>
                  <a:pt x="3202671" y="705032"/>
                </a:lnTo>
                <a:lnTo>
                  <a:pt x="3207185" y="708556"/>
                </a:lnTo>
                <a:lnTo>
                  <a:pt x="3204828" y="709406"/>
                </a:lnTo>
                <a:lnTo>
                  <a:pt x="3202060" y="709814"/>
                </a:lnTo>
                <a:lnTo>
                  <a:pt x="3199010" y="709636"/>
                </a:lnTo>
                <a:lnTo>
                  <a:pt x="3195687" y="708570"/>
                </a:lnTo>
                <a:lnTo>
                  <a:pt x="3192659" y="707793"/>
                </a:lnTo>
                <a:lnTo>
                  <a:pt x="3189679" y="705817"/>
                </a:lnTo>
                <a:lnTo>
                  <a:pt x="3186699" y="703841"/>
                </a:lnTo>
                <a:lnTo>
                  <a:pt x="3184038" y="701555"/>
                </a:lnTo>
                <a:lnTo>
                  <a:pt x="3180786" y="698693"/>
                </a:lnTo>
                <a:lnTo>
                  <a:pt x="3178148" y="695809"/>
                </a:lnTo>
                <a:lnTo>
                  <a:pt x="3177130" y="694451"/>
                </a:lnTo>
                <a:close/>
                <a:moveTo>
                  <a:pt x="3277335" y="673534"/>
                </a:moveTo>
                <a:lnTo>
                  <a:pt x="3280052" y="673731"/>
                </a:lnTo>
                <a:lnTo>
                  <a:pt x="3286069" y="674705"/>
                </a:lnTo>
                <a:lnTo>
                  <a:pt x="3291446" y="676613"/>
                </a:lnTo>
                <a:lnTo>
                  <a:pt x="3297099" y="679114"/>
                </a:lnTo>
                <a:lnTo>
                  <a:pt x="3302135" y="681944"/>
                </a:lnTo>
                <a:lnTo>
                  <a:pt x="3307135" y="685685"/>
                </a:lnTo>
                <a:lnTo>
                  <a:pt x="3311530" y="689447"/>
                </a:lnTo>
                <a:lnTo>
                  <a:pt x="3315281" y="694142"/>
                </a:lnTo>
                <a:lnTo>
                  <a:pt x="3318426" y="698864"/>
                </a:lnTo>
                <a:lnTo>
                  <a:pt x="3318948" y="700963"/>
                </a:lnTo>
                <a:lnTo>
                  <a:pt x="3320054" y="703646"/>
                </a:lnTo>
                <a:lnTo>
                  <a:pt x="3321586" y="710852"/>
                </a:lnTo>
                <a:lnTo>
                  <a:pt x="3325041" y="727448"/>
                </a:lnTo>
                <a:lnTo>
                  <a:pt x="3323175" y="725582"/>
                </a:lnTo>
                <a:lnTo>
                  <a:pt x="3320462" y="723761"/>
                </a:lnTo>
                <a:lnTo>
                  <a:pt x="3317541" y="721734"/>
                </a:lnTo>
                <a:lnTo>
                  <a:pt x="3315031" y="720117"/>
                </a:lnTo>
                <a:lnTo>
                  <a:pt x="3312282" y="719154"/>
                </a:lnTo>
                <a:lnTo>
                  <a:pt x="3309534" y="718192"/>
                </a:lnTo>
                <a:lnTo>
                  <a:pt x="3306562" y="717453"/>
                </a:lnTo>
                <a:lnTo>
                  <a:pt x="3301029" y="716386"/>
                </a:lnTo>
                <a:lnTo>
                  <a:pt x="3295687" y="715956"/>
                </a:lnTo>
                <a:lnTo>
                  <a:pt x="3290312" y="716383"/>
                </a:lnTo>
                <a:lnTo>
                  <a:pt x="3284935" y="716812"/>
                </a:lnTo>
                <a:lnTo>
                  <a:pt x="3274576" y="718508"/>
                </a:lnTo>
                <a:lnTo>
                  <a:pt x="3269835" y="719125"/>
                </a:lnTo>
                <a:lnTo>
                  <a:pt x="3264683" y="719329"/>
                </a:lnTo>
                <a:lnTo>
                  <a:pt x="3259957" y="719518"/>
                </a:lnTo>
                <a:lnTo>
                  <a:pt x="3255267" y="718847"/>
                </a:lnTo>
                <a:lnTo>
                  <a:pt x="3251449" y="718083"/>
                </a:lnTo>
                <a:lnTo>
                  <a:pt x="3249928" y="715798"/>
                </a:lnTo>
                <a:lnTo>
                  <a:pt x="3248507" y="713432"/>
                </a:lnTo>
                <a:lnTo>
                  <a:pt x="3247402" y="710750"/>
                </a:lnTo>
                <a:lnTo>
                  <a:pt x="3246879" y="708652"/>
                </a:lnTo>
                <a:lnTo>
                  <a:pt x="3246368" y="706249"/>
                </a:lnTo>
                <a:lnTo>
                  <a:pt x="3246161" y="703834"/>
                </a:lnTo>
                <a:lnTo>
                  <a:pt x="3246245" y="701711"/>
                </a:lnTo>
                <a:lnTo>
                  <a:pt x="3247626" y="697418"/>
                </a:lnTo>
                <a:lnTo>
                  <a:pt x="3248363" y="694057"/>
                </a:lnTo>
                <a:lnTo>
                  <a:pt x="3249696" y="690978"/>
                </a:lnTo>
                <a:lnTo>
                  <a:pt x="3251331" y="687886"/>
                </a:lnTo>
                <a:lnTo>
                  <a:pt x="3253247" y="685387"/>
                </a:lnTo>
                <a:lnTo>
                  <a:pt x="3254861" y="682900"/>
                </a:lnTo>
                <a:lnTo>
                  <a:pt x="3257066" y="680694"/>
                </a:lnTo>
                <a:lnTo>
                  <a:pt x="3259261" y="678790"/>
                </a:lnTo>
                <a:lnTo>
                  <a:pt x="3261432" y="677494"/>
                </a:lnTo>
                <a:lnTo>
                  <a:pt x="3263905" y="676185"/>
                </a:lnTo>
                <a:lnTo>
                  <a:pt x="3266672" y="675167"/>
                </a:lnTo>
                <a:lnTo>
                  <a:pt x="3269134" y="674162"/>
                </a:lnTo>
                <a:lnTo>
                  <a:pt x="3271874" y="673750"/>
                </a:lnTo>
                <a:lnTo>
                  <a:pt x="3274604" y="673643"/>
                </a:lnTo>
                <a:close/>
                <a:moveTo>
                  <a:pt x="4101896" y="641003"/>
                </a:moveTo>
                <a:lnTo>
                  <a:pt x="4104613" y="641199"/>
                </a:lnTo>
                <a:lnTo>
                  <a:pt x="4110630" y="642173"/>
                </a:lnTo>
                <a:lnTo>
                  <a:pt x="4116005" y="644082"/>
                </a:lnTo>
                <a:lnTo>
                  <a:pt x="4121660" y="646583"/>
                </a:lnTo>
                <a:lnTo>
                  <a:pt x="4126696" y="649412"/>
                </a:lnTo>
                <a:lnTo>
                  <a:pt x="4131695" y="653153"/>
                </a:lnTo>
                <a:lnTo>
                  <a:pt x="4136090" y="656915"/>
                </a:lnTo>
                <a:lnTo>
                  <a:pt x="4139842" y="661611"/>
                </a:lnTo>
                <a:lnTo>
                  <a:pt x="4142986" y="666332"/>
                </a:lnTo>
                <a:lnTo>
                  <a:pt x="4143509" y="668432"/>
                </a:lnTo>
                <a:lnTo>
                  <a:pt x="4144613" y="671113"/>
                </a:lnTo>
                <a:lnTo>
                  <a:pt x="4146147" y="678320"/>
                </a:lnTo>
                <a:lnTo>
                  <a:pt x="4149710" y="695441"/>
                </a:lnTo>
                <a:lnTo>
                  <a:pt x="4151232" y="702950"/>
                </a:lnTo>
                <a:lnTo>
                  <a:pt x="4152205" y="708968"/>
                </a:lnTo>
                <a:lnTo>
                  <a:pt x="4153031" y="711056"/>
                </a:lnTo>
                <a:lnTo>
                  <a:pt x="4153299" y="711954"/>
                </a:lnTo>
                <a:lnTo>
                  <a:pt x="4153578" y="712546"/>
                </a:lnTo>
                <a:lnTo>
                  <a:pt x="4153929" y="711322"/>
                </a:lnTo>
                <a:lnTo>
                  <a:pt x="4153108" y="716805"/>
                </a:lnTo>
                <a:lnTo>
                  <a:pt x="4151738" y="720796"/>
                </a:lnTo>
                <a:lnTo>
                  <a:pt x="4150709" y="723865"/>
                </a:lnTo>
                <a:lnTo>
                  <a:pt x="4149084" y="726654"/>
                </a:lnTo>
                <a:lnTo>
                  <a:pt x="4146562" y="729176"/>
                </a:lnTo>
                <a:lnTo>
                  <a:pt x="4143435" y="731722"/>
                </a:lnTo>
                <a:lnTo>
                  <a:pt x="4133490" y="738170"/>
                </a:lnTo>
                <a:lnTo>
                  <a:pt x="4131172" y="735536"/>
                </a:lnTo>
                <a:lnTo>
                  <a:pt x="4127954" y="732636"/>
                </a:lnTo>
                <a:lnTo>
                  <a:pt x="4119144" y="725716"/>
                </a:lnTo>
                <a:lnTo>
                  <a:pt x="4108572" y="717350"/>
                </a:lnTo>
                <a:lnTo>
                  <a:pt x="4096835" y="707821"/>
                </a:lnTo>
                <a:lnTo>
                  <a:pt x="4091579" y="702881"/>
                </a:lnTo>
                <a:lnTo>
                  <a:pt x="4086324" y="697941"/>
                </a:lnTo>
                <a:lnTo>
                  <a:pt x="4081676" y="692976"/>
                </a:lnTo>
                <a:lnTo>
                  <a:pt x="4077633" y="687989"/>
                </a:lnTo>
                <a:lnTo>
                  <a:pt x="4074488" y="683267"/>
                </a:lnTo>
                <a:lnTo>
                  <a:pt x="4073069" y="680901"/>
                </a:lnTo>
                <a:lnTo>
                  <a:pt x="4071962" y="678218"/>
                </a:lnTo>
                <a:lnTo>
                  <a:pt x="4071439" y="676120"/>
                </a:lnTo>
                <a:lnTo>
                  <a:pt x="4070929" y="673717"/>
                </a:lnTo>
                <a:lnTo>
                  <a:pt x="4070722" y="671303"/>
                </a:lnTo>
                <a:lnTo>
                  <a:pt x="4070805" y="669180"/>
                </a:lnTo>
                <a:lnTo>
                  <a:pt x="4072187" y="664887"/>
                </a:lnTo>
                <a:lnTo>
                  <a:pt x="4072924" y="661526"/>
                </a:lnTo>
                <a:lnTo>
                  <a:pt x="4074257" y="658447"/>
                </a:lnTo>
                <a:lnTo>
                  <a:pt x="4075893" y="655354"/>
                </a:lnTo>
                <a:lnTo>
                  <a:pt x="4077808" y="652855"/>
                </a:lnTo>
                <a:lnTo>
                  <a:pt x="4079420" y="650368"/>
                </a:lnTo>
                <a:lnTo>
                  <a:pt x="4081626" y="648162"/>
                </a:lnTo>
                <a:lnTo>
                  <a:pt x="4083822" y="646258"/>
                </a:lnTo>
                <a:lnTo>
                  <a:pt x="4085993" y="644962"/>
                </a:lnTo>
                <a:lnTo>
                  <a:pt x="4088466" y="643654"/>
                </a:lnTo>
                <a:lnTo>
                  <a:pt x="4091231" y="642635"/>
                </a:lnTo>
                <a:lnTo>
                  <a:pt x="4093695" y="641631"/>
                </a:lnTo>
                <a:lnTo>
                  <a:pt x="4096435" y="641219"/>
                </a:lnTo>
                <a:lnTo>
                  <a:pt x="4099165" y="641111"/>
                </a:lnTo>
                <a:close/>
                <a:moveTo>
                  <a:pt x="4124288" y="597727"/>
                </a:moveTo>
                <a:lnTo>
                  <a:pt x="4128155" y="598181"/>
                </a:lnTo>
                <a:lnTo>
                  <a:pt x="4132022" y="598632"/>
                </a:lnTo>
                <a:lnTo>
                  <a:pt x="4135576" y="599402"/>
                </a:lnTo>
                <a:lnTo>
                  <a:pt x="4138797" y="601091"/>
                </a:lnTo>
                <a:lnTo>
                  <a:pt x="4141406" y="603108"/>
                </a:lnTo>
                <a:lnTo>
                  <a:pt x="4143994" y="605731"/>
                </a:lnTo>
                <a:lnTo>
                  <a:pt x="4145967" y="608680"/>
                </a:lnTo>
                <a:lnTo>
                  <a:pt x="4147609" y="612554"/>
                </a:lnTo>
                <a:lnTo>
                  <a:pt x="4148339" y="616764"/>
                </a:lnTo>
                <a:lnTo>
                  <a:pt x="4148747" y="621593"/>
                </a:lnTo>
                <a:lnTo>
                  <a:pt x="4148231" y="627064"/>
                </a:lnTo>
                <a:lnTo>
                  <a:pt x="4140485" y="626460"/>
                </a:lnTo>
                <a:lnTo>
                  <a:pt x="4132740" y="625858"/>
                </a:lnTo>
                <a:lnTo>
                  <a:pt x="4125318" y="624637"/>
                </a:lnTo>
                <a:lnTo>
                  <a:pt x="4121451" y="624184"/>
                </a:lnTo>
                <a:lnTo>
                  <a:pt x="4118207" y="623101"/>
                </a:lnTo>
                <a:lnTo>
                  <a:pt x="4115261" y="622006"/>
                </a:lnTo>
                <a:lnTo>
                  <a:pt x="4112329" y="620607"/>
                </a:lnTo>
                <a:lnTo>
                  <a:pt x="4110018" y="618578"/>
                </a:lnTo>
                <a:lnTo>
                  <a:pt x="4107694" y="616854"/>
                </a:lnTo>
                <a:lnTo>
                  <a:pt x="4106008" y="614194"/>
                </a:lnTo>
                <a:lnTo>
                  <a:pt x="4104643" y="610918"/>
                </a:lnTo>
                <a:lnTo>
                  <a:pt x="4104187" y="607302"/>
                </a:lnTo>
                <a:lnTo>
                  <a:pt x="4104056" y="603067"/>
                </a:lnTo>
                <a:lnTo>
                  <a:pt x="4108317" y="601082"/>
                </a:lnTo>
                <a:lnTo>
                  <a:pt x="4111957" y="599727"/>
                </a:lnTo>
                <a:lnTo>
                  <a:pt x="4116171" y="598955"/>
                </a:lnTo>
                <a:lnTo>
                  <a:pt x="4120097" y="597893"/>
                </a:lnTo>
                <a:close/>
                <a:moveTo>
                  <a:pt x="4255705" y="574373"/>
                </a:moveTo>
                <a:lnTo>
                  <a:pt x="4257229" y="574619"/>
                </a:lnTo>
                <a:lnTo>
                  <a:pt x="4258435" y="575182"/>
                </a:lnTo>
                <a:lnTo>
                  <a:pt x="4259015" y="576075"/>
                </a:lnTo>
                <a:lnTo>
                  <a:pt x="4259890" y="577262"/>
                </a:lnTo>
                <a:lnTo>
                  <a:pt x="4260458" y="578461"/>
                </a:lnTo>
                <a:lnTo>
                  <a:pt x="4260657" y="581200"/>
                </a:lnTo>
                <a:lnTo>
                  <a:pt x="4260512" y="584868"/>
                </a:lnTo>
                <a:lnTo>
                  <a:pt x="4259752" y="588560"/>
                </a:lnTo>
                <a:lnTo>
                  <a:pt x="4258365" y="592584"/>
                </a:lnTo>
                <a:lnTo>
                  <a:pt x="4257000" y="595995"/>
                </a:lnTo>
                <a:lnTo>
                  <a:pt x="4253955" y="603137"/>
                </a:lnTo>
                <a:lnTo>
                  <a:pt x="4251301" y="608125"/>
                </a:lnTo>
                <a:lnTo>
                  <a:pt x="4250033" y="609092"/>
                </a:lnTo>
                <a:lnTo>
                  <a:pt x="4249727" y="609103"/>
                </a:lnTo>
                <a:lnTo>
                  <a:pt x="4250800" y="613028"/>
                </a:lnTo>
                <a:lnTo>
                  <a:pt x="4251898" y="616344"/>
                </a:lnTo>
                <a:lnTo>
                  <a:pt x="4253315" y="619341"/>
                </a:lnTo>
                <a:lnTo>
                  <a:pt x="4254745" y="622030"/>
                </a:lnTo>
                <a:lnTo>
                  <a:pt x="4258540" y="627070"/>
                </a:lnTo>
                <a:lnTo>
                  <a:pt x="4261743" y="631523"/>
                </a:lnTo>
                <a:lnTo>
                  <a:pt x="4265268" y="635657"/>
                </a:lnTo>
                <a:lnTo>
                  <a:pt x="4266425" y="637443"/>
                </a:lnTo>
                <a:lnTo>
                  <a:pt x="4267584" y="639230"/>
                </a:lnTo>
                <a:lnTo>
                  <a:pt x="4268423" y="641333"/>
                </a:lnTo>
                <a:lnTo>
                  <a:pt x="4268645" y="643462"/>
                </a:lnTo>
                <a:lnTo>
                  <a:pt x="4268561" y="645600"/>
                </a:lnTo>
                <a:lnTo>
                  <a:pt x="4268157" y="648060"/>
                </a:lnTo>
                <a:lnTo>
                  <a:pt x="4267113" y="651152"/>
                </a:lnTo>
                <a:lnTo>
                  <a:pt x="4265146" y="654283"/>
                </a:lnTo>
                <a:lnTo>
                  <a:pt x="4263204" y="656800"/>
                </a:lnTo>
                <a:lnTo>
                  <a:pt x="4260657" y="659037"/>
                </a:lnTo>
                <a:lnTo>
                  <a:pt x="4258113" y="661275"/>
                </a:lnTo>
                <a:lnTo>
                  <a:pt x="4255566" y="663513"/>
                </a:lnTo>
                <a:lnTo>
                  <a:pt x="4249896" y="667094"/>
                </a:lnTo>
                <a:lnTo>
                  <a:pt x="4244509" y="671275"/>
                </a:lnTo>
                <a:lnTo>
                  <a:pt x="4241974" y="673206"/>
                </a:lnTo>
                <a:lnTo>
                  <a:pt x="4239417" y="675749"/>
                </a:lnTo>
                <a:lnTo>
                  <a:pt x="4237782" y="678257"/>
                </a:lnTo>
                <a:lnTo>
                  <a:pt x="4235803" y="681692"/>
                </a:lnTo>
                <a:lnTo>
                  <a:pt x="4234452" y="684798"/>
                </a:lnTo>
                <a:lnTo>
                  <a:pt x="4233372" y="688809"/>
                </a:lnTo>
                <a:lnTo>
                  <a:pt x="4229160" y="686533"/>
                </a:lnTo>
                <a:lnTo>
                  <a:pt x="4225246" y="684551"/>
                </a:lnTo>
                <a:lnTo>
                  <a:pt x="4221343" y="682262"/>
                </a:lnTo>
                <a:lnTo>
                  <a:pt x="4218399" y="679022"/>
                </a:lnTo>
                <a:lnTo>
                  <a:pt x="4215430" y="676391"/>
                </a:lnTo>
                <a:lnTo>
                  <a:pt x="4213101" y="673125"/>
                </a:lnTo>
                <a:lnTo>
                  <a:pt x="4210784" y="669553"/>
                </a:lnTo>
                <a:lnTo>
                  <a:pt x="4209082" y="665957"/>
                </a:lnTo>
                <a:lnTo>
                  <a:pt x="4207678" y="662655"/>
                </a:lnTo>
                <a:lnTo>
                  <a:pt x="4206615" y="658423"/>
                </a:lnTo>
                <a:lnTo>
                  <a:pt x="4205850" y="654485"/>
                </a:lnTo>
                <a:lnTo>
                  <a:pt x="4205083" y="650547"/>
                </a:lnTo>
                <a:lnTo>
                  <a:pt x="4204944" y="646278"/>
                </a:lnTo>
                <a:lnTo>
                  <a:pt x="4205100" y="642305"/>
                </a:lnTo>
                <a:lnTo>
                  <a:pt x="4205578" y="638012"/>
                </a:lnTo>
                <a:lnTo>
                  <a:pt x="4206374" y="633401"/>
                </a:lnTo>
                <a:lnTo>
                  <a:pt x="4207158" y="629097"/>
                </a:lnTo>
                <a:lnTo>
                  <a:pt x="4208238" y="625087"/>
                </a:lnTo>
                <a:lnTo>
                  <a:pt x="4209637" y="620758"/>
                </a:lnTo>
                <a:lnTo>
                  <a:pt x="4211333" y="616724"/>
                </a:lnTo>
                <a:lnTo>
                  <a:pt x="4213040" y="612382"/>
                </a:lnTo>
                <a:lnTo>
                  <a:pt x="4215362" y="608016"/>
                </a:lnTo>
                <a:lnTo>
                  <a:pt x="4217660" y="604263"/>
                </a:lnTo>
                <a:lnTo>
                  <a:pt x="4219652" y="600521"/>
                </a:lnTo>
                <a:lnTo>
                  <a:pt x="4222257" y="596756"/>
                </a:lnTo>
                <a:lnTo>
                  <a:pt x="4225149" y="593589"/>
                </a:lnTo>
                <a:lnTo>
                  <a:pt x="4228370" y="589798"/>
                </a:lnTo>
                <a:lnTo>
                  <a:pt x="4231247" y="586939"/>
                </a:lnTo>
                <a:lnTo>
                  <a:pt x="4234433" y="584067"/>
                </a:lnTo>
                <a:lnTo>
                  <a:pt x="4237618" y="581191"/>
                </a:lnTo>
                <a:lnTo>
                  <a:pt x="4241086" y="578920"/>
                </a:lnTo>
                <a:lnTo>
                  <a:pt x="4244555" y="576645"/>
                </a:lnTo>
                <a:lnTo>
                  <a:pt x="4247668" y="575606"/>
                </a:lnTo>
                <a:lnTo>
                  <a:pt x="4250154" y="574897"/>
                </a:lnTo>
                <a:lnTo>
                  <a:pt x="4252320" y="574507"/>
                </a:lnTo>
                <a:lnTo>
                  <a:pt x="4254472" y="574422"/>
                </a:lnTo>
                <a:close/>
                <a:moveTo>
                  <a:pt x="3305268" y="560309"/>
                </a:moveTo>
                <a:lnTo>
                  <a:pt x="2876864" y="988714"/>
                </a:lnTo>
                <a:lnTo>
                  <a:pt x="2877796" y="999821"/>
                </a:lnTo>
                <a:lnTo>
                  <a:pt x="2878107" y="1008168"/>
                </a:lnTo>
                <a:lnTo>
                  <a:pt x="2878213" y="1016310"/>
                </a:lnTo>
                <a:lnTo>
                  <a:pt x="2877683" y="1024264"/>
                </a:lnTo>
                <a:lnTo>
                  <a:pt x="2876499" y="1032458"/>
                </a:lnTo>
                <a:lnTo>
                  <a:pt x="2875916" y="1036341"/>
                </a:lnTo>
                <a:lnTo>
                  <a:pt x="2875127" y="1040015"/>
                </a:lnTo>
                <a:lnTo>
                  <a:pt x="2873892" y="1044138"/>
                </a:lnTo>
                <a:lnTo>
                  <a:pt x="2872897" y="1047607"/>
                </a:lnTo>
                <a:lnTo>
                  <a:pt x="2871265" y="1050888"/>
                </a:lnTo>
                <a:lnTo>
                  <a:pt x="2869410" y="1054393"/>
                </a:lnTo>
                <a:lnTo>
                  <a:pt x="2867368" y="1057262"/>
                </a:lnTo>
                <a:lnTo>
                  <a:pt x="2864894" y="1060146"/>
                </a:lnTo>
                <a:lnTo>
                  <a:pt x="2862216" y="1062824"/>
                </a:lnTo>
                <a:lnTo>
                  <a:pt x="2859331" y="1065299"/>
                </a:lnTo>
                <a:lnTo>
                  <a:pt x="2856238" y="1067565"/>
                </a:lnTo>
                <a:lnTo>
                  <a:pt x="2852529" y="1069212"/>
                </a:lnTo>
                <a:lnTo>
                  <a:pt x="2848801" y="1071288"/>
                </a:lnTo>
                <a:lnTo>
                  <a:pt x="2844473" y="1072320"/>
                </a:lnTo>
                <a:lnTo>
                  <a:pt x="2839510" y="1073161"/>
                </a:lnTo>
                <a:lnTo>
                  <a:pt x="2834544" y="1074000"/>
                </a:lnTo>
                <a:lnTo>
                  <a:pt x="2840614" y="1093911"/>
                </a:lnTo>
                <a:lnTo>
                  <a:pt x="2846683" y="1113822"/>
                </a:lnTo>
                <a:lnTo>
                  <a:pt x="2852719" y="1134591"/>
                </a:lnTo>
                <a:lnTo>
                  <a:pt x="2855522" y="1144986"/>
                </a:lnTo>
                <a:lnTo>
                  <a:pt x="2857896" y="1155397"/>
                </a:lnTo>
                <a:lnTo>
                  <a:pt x="2859840" y="1165823"/>
                </a:lnTo>
                <a:lnTo>
                  <a:pt x="2861354" y="1176269"/>
                </a:lnTo>
                <a:lnTo>
                  <a:pt x="2862233" y="1186525"/>
                </a:lnTo>
                <a:lnTo>
                  <a:pt x="2862665" y="1197226"/>
                </a:lnTo>
                <a:lnTo>
                  <a:pt x="2862033" y="1207756"/>
                </a:lnTo>
                <a:lnTo>
                  <a:pt x="2861605" y="1213132"/>
                </a:lnTo>
                <a:lnTo>
                  <a:pt x="2860972" y="1218303"/>
                </a:lnTo>
                <a:lnTo>
                  <a:pt x="2859907" y="1223491"/>
                </a:lnTo>
                <a:lnTo>
                  <a:pt x="2858621" y="1228901"/>
                </a:lnTo>
                <a:lnTo>
                  <a:pt x="2857557" y="1234089"/>
                </a:lnTo>
                <a:lnTo>
                  <a:pt x="2855856" y="1239087"/>
                </a:lnTo>
                <a:lnTo>
                  <a:pt x="2854691" y="1241491"/>
                </a:lnTo>
                <a:lnTo>
                  <a:pt x="2853540" y="1243466"/>
                </a:lnTo>
                <a:lnTo>
                  <a:pt x="2851960" y="1245459"/>
                </a:lnTo>
                <a:lnTo>
                  <a:pt x="2850397" y="1247022"/>
                </a:lnTo>
                <a:lnTo>
                  <a:pt x="2846619" y="1250390"/>
                </a:lnTo>
                <a:lnTo>
                  <a:pt x="2842635" y="1253547"/>
                </a:lnTo>
                <a:lnTo>
                  <a:pt x="2838428" y="1256931"/>
                </a:lnTo>
                <a:lnTo>
                  <a:pt x="2834013" y="1260108"/>
                </a:lnTo>
                <a:lnTo>
                  <a:pt x="2830012" y="1263698"/>
                </a:lnTo>
                <a:lnTo>
                  <a:pt x="2828432" y="1265689"/>
                </a:lnTo>
                <a:lnTo>
                  <a:pt x="2826835" y="1268109"/>
                </a:lnTo>
                <a:lnTo>
                  <a:pt x="2824758" y="1271838"/>
                </a:lnTo>
                <a:lnTo>
                  <a:pt x="2823093" y="1275978"/>
                </a:lnTo>
                <a:lnTo>
                  <a:pt x="2821668" y="1279464"/>
                </a:lnTo>
                <a:lnTo>
                  <a:pt x="2820414" y="1284016"/>
                </a:lnTo>
                <a:lnTo>
                  <a:pt x="2818373" y="1292243"/>
                </a:lnTo>
                <a:lnTo>
                  <a:pt x="2816966" y="1300661"/>
                </a:lnTo>
                <a:lnTo>
                  <a:pt x="2814718" y="1308681"/>
                </a:lnTo>
                <a:lnTo>
                  <a:pt x="2813707" y="1312582"/>
                </a:lnTo>
                <a:lnTo>
                  <a:pt x="2811852" y="1316084"/>
                </a:lnTo>
                <a:lnTo>
                  <a:pt x="2810204" y="1319795"/>
                </a:lnTo>
                <a:lnTo>
                  <a:pt x="2807714" y="1323109"/>
                </a:lnTo>
                <a:lnTo>
                  <a:pt x="2807336" y="1323488"/>
                </a:lnTo>
                <a:lnTo>
                  <a:pt x="2814248" y="1323579"/>
                </a:lnTo>
                <a:lnTo>
                  <a:pt x="2821987" y="1324492"/>
                </a:lnTo>
                <a:lnTo>
                  <a:pt x="2830776" y="1326003"/>
                </a:lnTo>
                <a:lnTo>
                  <a:pt x="2829131" y="1333003"/>
                </a:lnTo>
                <a:lnTo>
                  <a:pt x="2827077" y="1339590"/>
                </a:lnTo>
                <a:lnTo>
                  <a:pt x="2824858" y="1345105"/>
                </a:lnTo>
                <a:lnTo>
                  <a:pt x="2822268" y="1349341"/>
                </a:lnTo>
                <a:lnTo>
                  <a:pt x="2819518" y="1352505"/>
                </a:lnTo>
                <a:lnTo>
                  <a:pt x="2816562" y="1355461"/>
                </a:lnTo>
                <a:lnTo>
                  <a:pt x="2813442" y="1357346"/>
                </a:lnTo>
                <a:lnTo>
                  <a:pt x="2810364" y="1358363"/>
                </a:lnTo>
                <a:lnTo>
                  <a:pt x="2807514" y="1359153"/>
                </a:lnTo>
                <a:lnTo>
                  <a:pt x="2804275" y="1359097"/>
                </a:lnTo>
                <a:lnTo>
                  <a:pt x="2801056" y="1358608"/>
                </a:lnTo>
                <a:lnTo>
                  <a:pt x="2798086" y="1357457"/>
                </a:lnTo>
                <a:lnTo>
                  <a:pt x="2795116" y="1356307"/>
                </a:lnTo>
                <a:lnTo>
                  <a:pt x="2792395" y="1354496"/>
                </a:lnTo>
                <a:lnTo>
                  <a:pt x="2790336" y="1352437"/>
                </a:lnTo>
                <a:lnTo>
                  <a:pt x="2787863" y="1349964"/>
                </a:lnTo>
                <a:lnTo>
                  <a:pt x="2786031" y="1347676"/>
                </a:lnTo>
                <a:lnTo>
                  <a:pt x="2785086" y="1344913"/>
                </a:lnTo>
                <a:lnTo>
                  <a:pt x="2783915" y="1342376"/>
                </a:lnTo>
                <a:lnTo>
                  <a:pt x="2783403" y="1339591"/>
                </a:lnTo>
                <a:lnTo>
                  <a:pt x="2783556" y="1336558"/>
                </a:lnTo>
                <a:lnTo>
                  <a:pt x="2784095" y="1334369"/>
                </a:lnTo>
                <a:lnTo>
                  <a:pt x="2785091" y="1331724"/>
                </a:lnTo>
                <a:lnTo>
                  <a:pt x="2786933" y="1329471"/>
                </a:lnTo>
                <a:lnTo>
                  <a:pt x="2787692" y="1328966"/>
                </a:lnTo>
                <a:lnTo>
                  <a:pt x="2786691" y="1328875"/>
                </a:lnTo>
                <a:lnTo>
                  <a:pt x="2781794" y="1327998"/>
                </a:lnTo>
                <a:lnTo>
                  <a:pt x="2772431" y="1326226"/>
                </a:lnTo>
                <a:lnTo>
                  <a:pt x="2762433" y="1324263"/>
                </a:lnTo>
                <a:lnTo>
                  <a:pt x="2757503" y="1324246"/>
                </a:lnTo>
                <a:lnTo>
                  <a:pt x="2752589" y="1323799"/>
                </a:lnTo>
                <a:lnTo>
                  <a:pt x="2747866" y="1323986"/>
                </a:lnTo>
                <a:lnTo>
                  <a:pt x="2742679" y="1325049"/>
                </a:lnTo>
                <a:lnTo>
                  <a:pt x="2737682" y="1326749"/>
                </a:lnTo>
                <a:lnTo>
                  <a:pt x="2732871" y="1329083"/>
                </a:lnTo>
                <a:lnTo>
                  <a:pt x="2730449" y="1330681"/>
                </a:lnTo>
                <a:lnTo>
                  <a:pt x="2727598" y="1332293"/>
                </a:lnTo>
                <a:lnTo>
                  <a:pt x="2725159" y="1334320"/>
                </a:lnTo>
                <a:lnTo>
                  <a:pt x="2722927" y="1336553"/>
                </a:lnTo>
                <a:lnTo>
                  <a:pt x="2719801" y="1334320"/>
                </a:lnTo>
                <a:lnTo>
                  <a:pt x="2717119" y="1331639"/>
                </a:lnTo>
                <a:lnTo>
                  <a:pt x="2714405" y="1329817"/>
                </a:lnTo>
                <a:lnTo>
                  <a:pt x="2711485" y="1327790"/>
                </a:lnTo>
                <a:lnTo>
                  <a:pt x="2708975" y="1326172"/>
                </a:lnTo>
                <a:lnTo>
                  <a:pt x="2706226" y="1325210"/>
                </a:lnTo>
                <a:lnTo>
                  <a:pt x="2703479" y="1324248"/>
                </a:lnTo>
                <a:lnTo>
                  <a:pt x="2700506" y="1323509"/>
                </a:lnTo>
                <a:lnTo>
                  <a:pt x="2694974" y="1322442"/>
                </a:lnTo>
                <a:lnTo>
                  <a:pt x="2689631" y="1322012"/>
                </a:lnTo>
                <a:lnTo>
                  <a:pt x="2684256" y="1322439"/>
                </a:lnTo>
                <a:lnTo>
                  <a:pt x="2678879" y="1322868"/>
                </a:lnTo>
                <a:lnTo>
                  <a:pt x="2668520" y="1324564"/>
                </a:lnTo>
                <a:lnTo>
                  <a:pt x="2663780" y="1325181"/>
                </a:lnTo>
                <a:lnTo>
                  <a:pt x="2658627" y="1325385"/>
                </a:lnTo>
                <a:lnTo>
                  <a:pt x="2653901" y="1325574"/>
                </a:lnTo>
                <a:lnTo>
                  <a:pt x="2649210" y="1324903"/>
                </a:lnTo>
                <a:lnTo>
                  <a:pt x="2644745" y="1324009"/>
                </a:lnTo>
                <a:lnTo>
                  <a:pt x="2642649" y="1322805"/>
                </a:lnTo>
                <a:lnTo>
                  <a:pt x="2640330" y="1321826"/>
                </a:lnTo>
                <a:lnTo>
                  <a:pt x="2638251" y="1320192"/>
                </a:lnTo>
                <a:lnTo>
                  <a:pt x="2636601" y="1318543"/>
                </a:lnTo>
                <a:lnTo>
                  <a:pt x="2635382" y="1316876"/>
                </a:lnTo>
                <a:lnTo>
                  <a:pt x="2633956" y="1315003"/>
                </a:lnTo>
                <a:lnTo>
                  <a:pt x="2632631" y="1310553"/>
                </a:lnTo>
                <a:lnTo>
                  <a:pt x="2631117" y="1305470"/>
                </a:lnTo>
                <a:lnTo>
                  <a:pt x="2629399" y="1300178"/>
                </a:lnTo>
                <a:lnTo>
                  <a:pt x="2627284" y="1294042"/>
                </a:lnTo>
                <a:lnTo>
                  <a:pt x="2625909" y="1290884"/>
                </a:lnTo>
                <a:lnTo>
                  <a:pt x="2623676" y="1287756"/>
                </a:lnTo>
                <a:lnTo>
                  <a:pt x="2621459" y="1284200"/>
                </a:lnTo>
                <a:lnTo>
                  <a:pt x="2619019" y="1280865"/>
                </a:lnTo>
                <a:lnTo>
                  <a:pt x="2617369" y="1279217"/>
                </a:lnTo>
                <a:lnTo>
                  <a:pt x="2615273" y="1278015"/>
                </a:lnTo>
                <a:lnTo>
                  <a:pt x="2611304" y="1275384"/>
                </a:lnTo>
                <a:lnTo>
                  <a:pt x="2607094" y="1273408"/>
                </a:lnTo>
                <a:lnTo>
                  <a:pt x="2603091" y="1271636"/>
                </a:lnTo>
                <a:lnTo>
                  <a:pt x="2599278" y="1270502"/>
                </a:lnTo>
                <a:lnTo>
                  <a:pt x="2596651" y="1268926"/>
                </a:lnTo>
                <a:lnTo>
                  <a:pt x="2564429" y="1301149"/>
                </a:lnTo>
                <a:lnTo>
                  <a:pt x="2565997" y="1300785"/>
                </a:lnTo>
                <a:lnTo>
                  <a:pt x="2569418" y="1300672"/>
                </a:lnTo>
                <a:lnTo>
                  <a:pt x="2572631" y="1300353"/>
                </a:lnTo>
                <a:lnTo>
                  <a:pt x="2575595" y="1301109"/>
                </a:lnTo>
                <a:lnTo>
                  <a:pt x="2578779" y="1301644"/>
                </a:lnTo>
                <a:lnTo>
                  <a:pt x="2581964" y="1302179"/>
                </a:lnTo>
                <a:lnTo>
                  <a:pt x="2584694" y="1303583"/>
                </a:lnTo>
                <a:lnTo>
                  <a:pt x="2588059" y="1305180"/>
                </a:lnTo>
                <a:lnTo>
                  <a:pt x="2590993" y="1306791"/>
                </a:lnTo>
                <a:lnTo>
                  <a:pt x="2596615" y="1311089"/>
                </a:lnTo>
                <a:lnTo>
                  <a:pt x="2602651" y="1315800"/>
                </a:lnTo>
                <a:lnTo>
                  <a:pt x="2608232" y="1321379"/>
                </a:lnTo>
                <a:lnTo>
                  <a:pt x="2613769" y="1328241"/>
                </a:lnTo>
                <a:lnTo>
                  <a:pt x="2619100" y="1334898"/>
                </a:lnTo>
                <a:lnTo>
                  <a:pt x="2625051" y="1342174"/>
                </a:lnTo>
                <a:lnTo>
                  <a:pt x="2630339" y="1350112"/>
                </a:lnTo>
                <a:lnTo>
                  <a:pt x="2628456" y="1351228"/>
                </a:lnTo>
                <a:lnTo>
                  <a:pt x="2630093" y="1355365"/>
                </a:lnTo>
                <a:lnTo>
                  <a:pt x="2632946" y="1364460"/>
                </a:lnTo>
                <a:lnTo>
                  <a:pt x="2635544" y="1374639"/>
                </a:lnTo>
                <a:lnTo>
                  <a:pt x="2637695" y="1385259"/>
                </a:lnTo>
                <a:lnTo>
                  <a:pt x="2638749" y="1396567"/>
                </a:lnTo>
                <a:lnTo>
                  <a:pt x="2639358" y="1408321"/>
                </a:lnTo>
                <a:lnTo>
                  <a:pt x="2638902" y="1419903"/>
                </a:lnTo>
                <a:lnTo>
                  <a:pt x="2638664" y="1425908"/>
                </a:lnTo>
                <a:lnTo>
                  <a:pt x="2637794" y="1431724"/>
                </a:lnTo>
                <a:lnTo>
                  <a:pt x="2637352" y="1437523"/>
                </a:lnTo>
                <a:lnTo>
                  <a:pt x="2636052" y="1443356"/>
                </a:lnTo>
                <a:lnTo>
                  <a:pt x="2634767" y="1448761"/>
                </a:lnTo>
                <a:lnTo>
                  <a:pt x="2633468" y="1454594"/>
                </a:lnTo>
                <a:lnTo>
                  <a:pt x="2631756" y="1460014"/>
                </a:lnTo>
                <a:lnTo>
                  <a:pt x="2629615" y="1465452"/>
                </a:lnTo>
                <a:lnTo>
                  <a:pt x="2627078" y="1470048"/>
                </a:lnTo>
                <a:lnTo>
                  <a:pt x="2624525" y="1475073"/>
                </a:lnTo>
                <a:lnTo>
                  <a:pt x="2621987" y="1479671"/>
                </a:lnTo>
                <a:lnTo>
                  <a:pt x="2618816" y="1484079"/>
                </a:lnTo>
                <a:lnTo>
                  <a:pt x="2615456" y="1487852"/>
                </a:lnTo>
                <a:lnTo>
                  <a:pt x="2611666" y="1491642"/>
                </a:lnTo>
                <a:lnTo>
                  <a:pt x="2614447" y="1491745"/>
                </a:lnTo>
                <a:lnTo>
                  <a:pt x="2617243" y="1491421"/>
                </a:lnTo>
                <a:lnTo>
                  <a:pt x="2619851" y="1490462"/>
                </a:lnTo>
                <a:lnTo>
                  <a:pt x="2622456" y="1489503"/>
                </a:lnTo>
                <a:lnTo>
                  <a:pt x="2625099" y="1487687"/>
                </a:lnTo>
                <a:lnTo>
                  <a:pt x="2627534" y="1485662"/>
                </a:lnTo>
                <a:lnTo>
                  <a:pt x="2633056" y="1481378"/>
                </a:lnTo>
                <a:lnTo>
                  <a:pt x="2638372" y="1476885"/>
                </a:lnTo>
                <a:lnTo>
                  <a:pt x="2643688" y="1472393"/>
                </a:lnTo>
                <a:lnTo>
                  <a:pt x="2646331" y="1470575"/>
                </a:lnTo>
                <a:lnTo>
                  <a:pt x="2648747" y="1468982"/>
                </a:lnTo>
                <a:lnTo>
                  <a:pt x="2651579" y="1467799"/>
                </a:lnTo>
                <a:lnTo>
                  <a:pt x="2654186" y="1466840"/>
                </a:lnTo>
                <a:lnTo>
                  <a:pt x="2656846" y="1469947"/>
                </a:lnTo>
                <a:lnTo>
                  <a:pt x="2659714" y="1473261"/>
                </a:lnTo>
                <a:lnTo>
                  <a:pt x="2666119" y="1479219"/>
                </a:lnTo>
                <a:lnTo>
                  <a:pt x="2672950" y="1485159"/>
                </a:lnTo>
                <a:lnTo>
                  <a:pt x="2679338" y="1491548"/>
                </a:lnTo>
                <a:lnTo>
                  <a:pt x="2682016" y="1494225"/>
                </a:lnTo>
                <a:lnTo>
                  <a:pt x="2684456" y="1497556"/>
                </a:lnTo>
                <a:lnTo>
                  <a:pt x="2686687" y="1500680"/>
                </a:lnTo>
                <a:lnTo>
                  <a:pt x="2687633" y="1503855"/>
                </a:lnTo>
                <a:lnTo>
                  <a:pt x="2688373" y="1506823"/>
                </a:lnTo>
                <a:lnTo>
                  <a:pt x="2688099" y="1508334"/>
                </a:lnTo>
                <a:lnTo>
                  <a:pt x="2688032" y="1510049"/>
                </a:lnTo>
                <a:lnTo>
                  <a:pt x="2687330" y="1511575"/>
                </a:lnTo>
                <a:lnTo>
                  <a:pt x="2686627" y="1513102"/>
                </a:lnTo>
                <a:lnTo>
                  <a:pt x="2685908" y="1515058"/>
                </a:lnTo>
                <a:lnTo>
                  <a:pt x="2684775" y="1516601"/>
                </a:lnTo>
                <a:lnTo>
                  <a:pt x="2689478" y="1516846"/>
                </a:lnTo>
                <a:lnTo>
                  <a:pt x="2694626" y="1516642"/>
                </a:lnTo>
                <a:lnTo>
                  <a:pt x="2699361" y="1516028"/>
                </a:lnTo>
                <a:lnTo>
                  <a:pt x="2704319" y="1515189"/>
                </a:lnTo>
                <a:lnTo>
                  <a:pt x="2714030" y="1513309"/>
                </a:lnTo>
                <a:lnTo>
                  <a:pt x="2718953" y="1513330"/>
                </a:lnTo>
                <a:lnTo>
                  <a:pt x="2723911" y="1512492"/>
                </a:lnTo>
                <a:lnTo>
                  <a:pt x="2728819" y="1512940"/>
                </a:lnTo>
                <a:lnTo>
                  <a:pt x="2732858" y="1513521"/>
                </a:lnTo>
                <a:lnTo>
                  <a:pt x="2734378" y="1511801"/>
                </a:lnTo>
                <a:lnTo>
                  <a:pt x="2736209" y="1514077"/>
                </a:lnTo>
                <a:lnTo>
                  <a:pt x="2736568" y="1514435"/>
                </a:lnTo>
                <a:lnTo>
                  <a:pt x="2738377" y="1514920"/>
                </a:lnTo>
                <a:lnTo>
                  <a:pt x="2743440" y="1516862"/>
                </a:lnTo>
                <a:lnTo>
                  <a:pt x="2745517" y="1518493"/>
                </a:lnTo>
                <a:lnTo>
                  <a:pt x="2748023" y="1520109"/>
                </a:lnTo>
                <a:lnTo>
                  <a:pt x="2750513" y="1522151"/>
                </a:lnTo>
                <a:lnTo>
                  <a:pt x="2752779" y="1524418"/>
                </a:lnTo>
                <a:lnTo>
                  <a:pt x="2752794" y="1524436"/>
                </a:lnTo>
                <a:lnTo>
                  <a:pt x="2756239" y="1525669"/>
                </a:lnTo>
                <a:lnTo>
                  <a:pt x="2760207" y="1527348"/>
                </a:lnTo>
                <a:lnTo>
                  <a:pt x="2760038" y="1524989"/>
                </a:lnTo>
                <a:lnTo>
                  <a:pt x="2760189" y="1521129"/>
                </a:lnTo>
                <a:lnTo>
                  <a:pt x="2760341" y="1517269"/>
                </a:lnTo>
                <a:lnTo>
                  <a:pt x="2761146" y="1513168"/>
                </a:lnTo>
                <a:lnTo>
                  <a:pt x="2762736" y="1505396"/>
                </a:lnTo>
                <a:lnTo>
                  <a:pt x="2765408" y="1497368"/>
                </a:lnTo>
                <a:lnTo>
                  <a:pt x="2765611" y="1496685"/>
                </a:lnTo>
                <a:lnTo>
                  <a:pt x="2760971" y="1493291"/>
                </a:lnTo>
                <a:lnTo>
                  <a:pt x="2755747" y="1490297"/>
                </a:lnTo>
                <a:lnTo>
                  <a:pt x="2752383" y="1488853"/>
                </a:lnTo>
                <a:lnTo>
                  <a:pt x="2751092" y="1490939"/>
                </a:lnTo>
                <a:lnTo>
                  <a:pt x="2748380" y="1495321"/>
                </a:lnTo>
                <a:lnTo>
                  <a:pt x="2745042" y="1499075"/>
                </a:lnTo>
                <a:lnTo>
                  <a:pt x="2741077" y="1502205"/>
                </a:lnTo>
                <a:lnTo>
                  <a:pt x="2736918" y="1504693"/>
                </a:lnTo>
                <a:lnTo>
                  <a:pt x="2732552" y="1506975"/>
                </a:lnTo>
                <a:lnTo>
                  <a:pt x="2730176" y="1507263"/>
                </a:lnTo>
                <a:lnTo>
                  <a:pt x="2727802" y="1507549"/>
                </a:lnTo>
                <a:lnTo>
                  <a:pt x="2725638" y="1508042"/>
                </a:lnTo>
                <a:lnTo>
                  <a:pt x="2723056" y="1508119"/>
                </a:lnTo>
                <a:lnTo>
                  <a:pt x="2720706" y="1507544"/>
                </a:lnTo>
                <a:lnTo>
                  <a:pt x="2718345" y="1507400"/>
                </a:lnTo>
                <a:lnTo>
                  <a:pt x="2716011" y="1506394"/>
                </a:lnTo>
                <a:lnTo>
                  <a:pt x="2713675" y="1505390"/>
                </a:lnTo>
                <a:lnTo>
                  <a:pt x="2711132" y="1504175"/>
                </a:lnTo>
                <a:lnTo>
                  <a:pt x="2708822" y="1502309"/>
                </a:lnTo>
                <a:lnTo>
                  <a:pt x="2706514" y="1500444"/>
                </a:lnTo>
                <a:lnTo>
                  <a:pt x="2704647" y="1498134"/>
                </a:lnTo>
                <a:lnTo>
                  <a:pt x="2702363" y="1495406"/>
                </a:lnTo>
                <a:lnTo>
                  <a:pt x="2700080" y="1492680"/>
                </a:lnTo>
                <a:lnTo>
                  <a:pt x="2703665" y="1487843"/>
                </a:lnTo>
                <a:lnTo>
                  <a:pt x="2706389" y="1483031"/>
                </a:lnTo>
                <a:lnTo>
                  <a:pt x="2711615" y="1473629"/>
                </a:lnTo>
                <a:lnTo>
                  <a:pt x="2714561" y="1468595"/>
                </a:lnTo>
                <a:lnTo>
                  <a:pt x="2718356" y="1463966"/>
                </a:lnTo>
                <a:lnTo>
                  <a:pt x="2720572" y="1461751"/>
                </a:lnTo>
                <a:lnTo>
                  <a:pt x="2723010" y="1459311"/>
                </a:lnTo>
                <a:lnTo>
                  <a:pt x="2725878" y="1456861"/>
                </a:lnTo>
                <a:lnTo>
                  <a:pt x="2729385" y="1454605"/>
                </a:lnTo>
                <a:lnTo>
                  <a:pt x="2730652" y="1455427"/>
                </a:lnTo>
                <a:lnTo>
                  <a:pt x="2732544" y="1456877"/>
                </a:lnTo>
                <a:lnTo>
                  <a:pt x="2732622" y="1456965"/>
                </a:lnTo>
                <a:lnTo>
                  <a:pt x="2733869" y="1455044"/>
                </a:lnTo>
                <a:lnTo>
                  <a:pt x="2736562" y="1451940"/>
                </a:lnTo>
                <a:lnTo>
                  <a:pt x="2740110" y="1448802"/>
                </a:lnTo>
                <a:lnTo>
                  <a:pt x="2743848" y="1446298"/>
                </a:lnTo>
                <a:lnTo>
                  <a:pt x="2747774" y="1444427"/>
                </a:lnTo>
                <a:lnTo>
                  <a:pt x="2752128" y="1442540"/>
                </a:lnTo>
                <a:lnTo>
                  <a:pt x="2756669" y="1441287"/>
                </a:lnTo>
                <a:lnTo>
                  <a:pt x="2760747" y="1440905"/>
                </a:lnTo>
                <a:lnTo>
                  <a:pt x="2765444" y="1441143"/>
                </a:lnTo>
                <a:lnTo>
                  <a:pt x="2769692" y="1441826"/>
                </a:lnTo>
                <a:lnTo>
                  <a:pt x="2771987" y="1443229"/>
                </a:lnTo>
                <a:lnTo>
                  <a:pt x="2774043" y="1445285"/>
                </a:lnTo>
                <a:lnTo>
                  <a:pt x="2775052" y="1446741"/>
                </a:lnTo>
                <a:lnTo>
                  <a:pt x="2775840" y="1448417"/>
                </a:lnTo>
                <a:lnTo>
                  <a:pt x="2775976" y="1450337"/>
                </a:lnTo>
                <a:lnTo>
                  <a:pt x="2775907" y="1452052"/>
                </a:lnTo>
                <a:lnTo>
                  <a:pt x="2775203" y="1453578"/>
                </a:lnTo>
                <a:lnTo>
                  <a:pt x="2774706" y="1455308"/>
                </a:lnTo>
                <a:lnTo>
                  <a:pt x="2772629" y="1459028"/>
                </a:lnTo>
                <a:lnTo>
                  <a:pt x="2770774" y="1462526"/>
                </a:lnTo>
                <a:lnTo>
                  <a:pt x="2768922" y="1466021"/>
                </a:lnTo>
                <a:lnTo>
                  <a:pt x="2768853" y="1467736"/>
                </a:lnTo>
                <a:lnTo>
                  <a:pt x="2768356" y="1469467"/>
                </a:lnTo>
                <a:lnTo>
                  <a:pt x="2772123" y="1471452"/>
                </a:lnTo>
                <a:lnTo>
                  <a:pt x="2773519" y="1472163"/>
                </a:lnTo>
                <a:lnTo>
                  <a:pt x="2774995" y="1465940"/>
                </a:lnTo>
                <a:lnTo>
                  <a:pt x="2775988" y="1462475"/>
                </a:lnTo>
                <a:lnTo>
                  <a:pt x="2776569" y="1458599"/>
                </a:lnTo>
                <a:lnTo>
                  <a:pt x="2776927" y="1454942"/>
                </a:lnTo>
                <a:lnTo>
                  <a:pt x="2776857" y="1451305"/>
                </a:lnTo>
                <a:lnTo>
                  <a:pt x="2776133" y="1447907"/>
                </a:lnTo>
                <a:lnTo>
                  <a:pt x="2775411" y="1444510"/>
                </a:lnTo>
                <a:lnTo>
                  <a:pt x="2774464" y="1441335"/>
                </a:lnTo>
                <a:lnTo>
                  <a:pt x="2772868" y="1438400"/>
                </a:lnTo>
                <a:lnTo>
                  <a:pt x="2770858" y="1435054"/>
                </a:lnTo>
                <a:lnTo>
                  <a:pt x="2768385" y="1432581"/>
                </a:lnTo>
                <a:lnTo>
                  <a:pt x="2765294" y="1429490"/>
                </a:lnTo>
                <a:lnTo>
                  <a:pt x="2761759" y="1426845"/>
                </a:lnTo>
                <a:lnTo>
                  <a:pt x="2757588" y="1424011"/>
                </a:lnTo>
                <a:lnTo>
                  <a:pt x="2752747" y="1421847"/>
                </a:lnTo>
                <a:lnTo>
                  <a:pt x="2759519" y="1413014"/>
                </a:lnTo>
                <a:lnTo>
                  <a:pt x="2766686" y="1405024"/>
                </a:lnTo>
                <a:lnTo>
                  <a:pt x="2773820" y="1397890"/>
                </a:lnTo>
                <a:lnTo>
                  <a:pt x="2781554" y="1391804"/>
                </a:lnTo>
                <a:lnTo>
                  <a:pt x="2788620" y="1386387"/>
                </a:lnTo>
                <a:lnTo>
                  <a:pt x="2796526" y="1381365"/>
                </a:lnTo>
                <a:lnTo>
                  <a:pt x="2803969" y="1377218"/>
                </a:lnTo>
                <a:lnTo>
                  <a:pt x="2811603" y="1373704"/>
                </a:lnTo>
                <a:lnTo>
                  <a:pt x="2819220" y="1370621"/>
                </a:lnTo>
                <a:lnTo>
                  <a:pt x="2827231" y="1368379"/>
                </a:lnTo>
                <a:lnTo>
                  <a:pt x="2834796" y="1366581"/>
                </a:lnTo>
                <a:lnTo>
                  <a:pt x="2842997" y="1364974"/>
                </a:lnTo>
                <a:lnTo>
                  <a:pt x="2850753" y="1363813"/>
                </a:lnTo>
                <a:lnTo>
                  <a:pt x="2858301" y="1362443"/>
                </a:lnTo>
                <a:lnTo>
                  <a:pt x="2866449" y="1362123"/>
                </a:lnTo>
                <a:lnTo>
                  <a:pt x="2873965" y="1361615"/>
                </a:lnTo>
                <a:lnTo>
                  <a:pt x="2889185" y="1361229"/>
                </a:lnTo>
                <a:lnTo>
                  <a:pt x="2904403" y="1360843"/>
                </a:lnTo>
                <a:lnTo>
                  <a:pt x="2919177" y="1360906"/>
                </a:lnTo>
                <a:lnTo>
                  <a:pt x="2926262" y="1360412"/>
                </a:lnTo>
                <a:lnTo>
                  <a:pt x="2932904" y="1360365"/>
                </a:lnTo>
                <a:lnTo>
                  <a:pt x="2939801" y="1359236"/>
                </a:lnTo>
                <a:lnTo>
                  <a:pt x="2946474" y="1358331"/>
                </a:lnTo>
                <a:lnTo>
                  <a:pt x="2952735" y="1357014"/>
                </a:lnTo>
                <a:lnTo>
                  <a:pt x="2959015" y="1355269"/>
                </a:lnTo>
                <a:lnTo>
                  <a:pt x="2964881" y="1353109"/>
                </a:lnTo>
                <a:lnTo>
                  <a:pt x="2970763" y="1350523"/>
                </a:lnTo>
                <a:lnTo>
                  <a:pt x="2976252" y="1347096"/>
                </a:lnTo>
                <a:lnTo>
                  <a:pt x="2981741" y="1343668"/>
                </a:lnTo>
                <a:lnTo>
                  <a:pt x="2982426" y="1342569"/>
                </a:lnTo>
                <a:lnTo>
                  <a:pt x="2982873" y="1342122"/>
                </a:lnTo>
                <a:lnTo>
                  <a:pt x="2982733" y="1340202"/>
                </a:lnTo>
                <a:lnTo>
                  <a:pt x="2982614" y="1337851"/>
                </a:lnTo>
                <a:lnTo>
                  <a:pt x="2982285" y="1335294"/>
                </a:lnTo>
                <a:lnTo>
                  <a:pt x="2981752" y="1332532"/>
                </a:lnTo>
                <a:lnTo>
                  <a:pt x="2981423" y="1329974"/>
                </a:lnTo>
                <a:lnTo>
                  <a:pt x="2981748" y="1327179"/>
                </a:lnTo>
                <a:lnTo>
                  <a:pt x="2982004" y="1326098"/>
                </a:lnTo>
                <a:lnTo>
                  <a:pt x="2982467" y="1325222"/>
                </a:lnTo>
                <a:lnTo>
                  <a:pt x="2984986" y="1321055"/>
                </a:lnTo>
                <a:lnTo>
                  <a:pt x="2987919" y="1317300"/>
                </a:lnTo>
                <a:lnTo>
                  <a:pt x="2990849" y="1313543"/>
                </a:lnTo>
                <a:lnTo>
                  <a:pt x="2993542" y="1310439"/>
                </a:lnTo>
                <a:lnTo>
                  <a:pt x="2996662" y="1307318"/>
                </a:lnTo>
                <a:lnTo>
                  <a:pt x="2999990" y="1304403"/>
                </a:lnTo>
                <a:lnTo>
                  <a:pt x="3002871" y="1301934"/>
                </a:lnTo>
                <a:lnTo>
                  <a:pt x="3006180" y="1299449"/>
                </a:lnTo>
                <a:lnTo>
                  <a:pt x="3009457" y="1297822"/>
                </a:lnTo>
                <a:lnTo>
                  <a:pt x="3012527" y="1295987"/>
                </a:lnTo>
                <a:lnTo>
                  <a:pt x="3016232" y="1294342"/>
                </a:lnTo>
                <a:lnTo>
                  <a:pt x="3019508" y="1292715"/>
                </a:lnTo>
                <a:lnTo>
                  <a:pt x="3022974" y="1291721"/>
                </a:lnTo>
                <a:lnTo>
                  <a:pt x="3026867" y="1290712"/>
                </a:lnTo>
                <a:lnTo>
                  <a:pt x="3030316" y="1290148"/>
                </a:lnTo>
                <a:lnTo>
                  <a:pt x="3033764" y="1289584"/>
                </a:lnTo>
                <a:lnTo>
                  <a:pt x="3041485" y="1289280"/>
                </a:lnTo>
                <a:lnTo>
                  <a:pt x="3048966" y="1289627"/>
                </a:lnTo>
                <a:lnTo>
                  <a:pt x="3056638" y="1290610"/>
                </a:lnTo>
                <a:lnTo>
                  <a:pt x="3064480" y="1292658"/>
                </a:lnTo>
                <a:lnTo>
                  <a:pt x="3072735" y="1295115"/>
                </a:lnTo>
                <a:lnTo>
                  <a:pt x="3081162" y="1298640"/>
                </a:lnTo>
                <a:lnTo>
                  <a:pt x="3089810" y="1301940"/>
                </a:lnTo>
                <a:lnTo>
                  <a:pt x="3098410" y="1306526"/>
                </a:lnTo>
                <a:lnTo>
                  <a:pt x="3100726" y="1307505"/>
                </a:lnTo>
                <a:lnTo>
                  <a:pt x="3103078" y="1307627"/>
                </a:lnTo>
                <a:lnTo>
                  <a:pt x="3105652" y="1307526"/>
                </a:lnTo>
                <a:lnTo>
                  <a:pt x="3108241" y="1306996"/>
                </a:lnTo>
                <a:lnTo>
                  <a:pt x="3113217" y="1305729"/>
                </a:lnTo>
                <a:lnTo>
                  <a:pt x="3115139" y="1305868"/>
                </a:lnTo>
                <a:lnTo>
                  <a:pt x="3116855" y="1305800"/>
                </a:lnTo>
                <a:lnTo>
                  <a:pt x="3118520" y="1307019"/>
                </a:lnTo>
                <a:lnTo>
                  <a:pt x="3120185" y="1308240"/>
                </a:lnTo>
                <a:lnTo>
                  <a:pt x="3123482" y="1311535"/>
                </a:lnTo>
                <a:lnTo>
                  <a:pt x="3126555" y="1315054"/>
                </a:lnTo>
                <a:lnTo>
                  <a:pt x="3129611" y="1319003"/>
                </a:lnTo>
                <a:lnTo>
                  <a:pt x="3132446" y="1323175"/>
                </a:lnTo>
                <a:lnTo>
                  <a:pt x="3135726" y="1326901"/>
                </a:lnTo>
                <a:lnTo>
                  <a:pt x="3139451" y="1330180"/>
                </a:lnTo>
                <a:lnTo>
                  <a:pt x="3141543" y="1331382"/>
                </a:lnTo>
                <a:lnTo>
                  <a:pt x="3143433" y="1332378"/>
                </a:lnTo>
                <a:lnTo>
                  <a:pt x="3148908" y="1334733"/>
                </a:lnTo>
                <a:lnTo>
                  <a:pt x="3154812" y="1337069"/>
                </a:lnTo>
                <a:lnTo>
                  <a:pt x="3160321" y="1338566"/>
                </a:lnTo>
                <a:lnTo>
                  <a:pt x="3165829" y="1340062"/>
                </a:lnTo>
                <a:lnTo>
                  <a:pt x="3176863" y="1342625"/>
                </a:lnTo>
                <a:lnTo>
                  <a:pt x="3187932" y="1344331"/>
                </a:lnTo>
                <a:lnTo>
                  <a:pt x="3198347" y="1346277"/>
                </a:lnTo>
                <a:lnTo>
                  <a:pt x="3203222" y="1347584"/>
                </a:lnTo>
                <a:lnTo>
                  <a:pt x="3208302" y="1349098"/>
                </a:lnTo>
                <a:lnTo>
                  <a:pt x="3212952" y="1350629"/>
                </a:lnTo>
                <a:lnTo>
                  <a:pt x="3217398" y="1351952"/>
                </a:lnTo>
                <a:lnTo>
                  <a:pt x="3221585" y="1354357"/>
                </a:lnTo>
                <a:lnTo>
                  <a:pt x="3225121" y="1357001"/>
                </a:lnTo>
                <a:lnTo>
                  <a:pt x="3226186" y="1357174"/>
                </a:lnTo>
                <a:lnTo>
                  <a:pt x="3227232" y="1357774"/>
                </a:lnTo>
                <a:lnTo>
                  <a:pt x="3229171" y="1357485"/>
                </a:lnTo>
                <a:lnTo>
                  <a:pt x="3231350" y="1356541"/>
                </a:lnTo>
                <a:lnTo>
                  <a:pt x="3233546" y="1355169"/>
                </a:lnTo>
                <a:lnTo>
                  <a:pt x="3234198" y="1354734"/>
                </a:lnTo>
                <a:lnTo>
                  <a:pt x="3234257" y="1354458"/>
                </a:lnTo>
                <a:lnTo>
                  <a:pt x="3235489" y="1350342"/>
                </a:lnTo>
                <a:lnTo>
                  <a:pt x="3236894" y="1347289"/>
                </a:lnTo>
                <a:lnTo>
                  <a:pt x="3237871" y="1344251"/>
                </a:lnTo>
                <a:lnTo>
                  <a:pt x="3240870" y="1338781"/>
                </a:lnTo>
                <a:lnTo>
                  <a:pt x="3245140" y="1333688"/>
                </a:lnTo>
                <a:lnTo>
                  <a:pt x="3249168" y="1329246"/>
                </a:lnTo>
                <a:lnTo>
                  <a:pt x="3253832" y="1324993"/>
                </a:lnTo>
                <a:lnTo>
                  <a:pt x="3259148" y="1320503"/>
                </a:lnTo>
                <a:lnTo>
                  <a:pt x="3265084" y="1316628"/>
                </a:lnTo>
                <a:lnTo>
                  <a:pt x="3271001" y="1313182"/>
                </a:lnTo>
                <a:lnTo>
                  <a:pt x="3277158" y="1309086"/>
                </a:lnTo>
                <a:lnTo>
                  <a:pt x="3290725" y="1301698"/>
                </a:lnTo>
                <a:lnTo>
                  <a:pt x="3304944" y="1294074"/>
                </a:lnTo>
                <a:lnTo>
                  <a:pt x="3311960" y="1289942"/>
                </a:lnTo>
                <a:lnTo>
                  <a:pt x="3319197" y="1285589"/>
                </a:lnTo>
                <a:lnTo>
                  <a:pt x="3326023" y="1280823"/>
                </a:lnTo>
                <a:lnTo>
                  <a:pt x="3332849" y="1276058"/>
                </a:lnTo>
                <a:lnTo>
                  <a:pt x="3341028" y="1269527"/>
                </a:lnTo>
                <a:lnTo>
                  <a:pt x="3349449" y="1262342"/>
                </a:lnTo>
                <a:lnTo>
                  <a:pt x="3358366" y="1253425"/>
                </a:lnTo>
                <a:lnTo>
                  <a:pt x="3367315" y="1243653"/>
                </a:lnTo>
                <a:lnTo>
                  <a:pt x="3376710" y="1233431"/>
                </a:lnTo>
                <a:lnTo>
                  <a:pt x="3385713" y="1222371"/>
                </a:lnTo>
                <a:lnTo>
                  <a:pt x="3394302" y="1210896"/>
                </a:lnTo>
                <a:lnTo>
                  <a:pt x="3402924" y="1198565"/>
                </a:lnTo>
                <a:lnTo>
                  <a:pt x="3410276" y="1185856"/>
                </a:lnTo>
                <a:lnTo>
                  <a:pt x="3413738" y="1179509"/>
                </a:lnTo>
                <a:lnTo>
                  <a:pt x="3416995" y="1172958"/>
                </a:lnTo>
                <a:lnTo>
                  <a:pt x="3420028" y="1166627"/>
                </a:lnTo>
                <a:lnTo>
                  <a:pt x="3423077" y="1159869"/>
                </a:lnTo>
                <a:lnTo>
                  <a:pt x="3425458" y="1153780"/>
                </a:lnTo>
                <a:lnTo>
                  <a:pt x="3428078" y="1147039"/>
                </a:lnTo>
                <a:lnTo>
                  <a:pt x="3429825" y="1140760"/>
                </a:lnTo>
                <a:lnTo>
                  <a:pt x="3431159" y="1134069"/>
                </a:lnTo>
                <a:lnTo>
                  <a:pt x="3432476" y="1127808"/>
                </a:lnTo>
                <a:lnTo>
                  <a:pt x="3433159" y="1121355"/>
                </a:lnTo>
                <a:lnTo>
                  <a:pt x="3433617" y="1115129"/>
                </a:lnTo>
                <a:lnTo>
                  <a:pt x="3433631" y="1109346"/>
                </a:lnTo>
                <a:lnTo>
                  <a:pt x="3433233" y="1103152"/>
                </a:lnTo>
                <a:lnTo>
                  <a:pt x="3432182" y="1097196"/>
                </a:lnTo>
                <a:lnTo>
                  <a:pt x="3436177" y="1093613"/>
                </a:lnTo>
                <a:lnTo>
                  <a:pt x="3439933" y="1090681"/>
                </a:lnTo>
                <a:lnTo>
                  <a:pt x="3443687" y="1087750"/>
                </a:lnTo>
                <a:lnTo>
                  <a:pt x="3448063" y="1085436"/>
                </a:lnTo>
                <a:lnTo>
                  <a:pt x="3451356" y="1083379"/>
                </a:lnTo>
                <a:lnTo>
                  <a:pt x="3455508" y="1081288"/>
                </a:lnTo>
                <a:lnTo>
                  <a:pt x="3463124" y="1078206"/>
                </a:lnTo>
                <a:lnTo>
                  <a:pt x="3471373" y="1075312"/>
                </a:lnTo>
                <a:lnTo>
                  <a:pt x="3479402" y="1072639"/>
                </a:lnTo>
                <a:lnTo>
                  <a:pt x="3488290" y="1069933"/>
                </a:lnTo>
                <a:lnTo>
                  <a:pt x="3497622" y="1066783"/>
                </a:lnTo>
                <a:lnTo>
                  <a:pt x="3500452" y="1065600"/>
                </a:lnTo>
                <a:lnTo>
                  <a:pt x="3503281" y="1064419"/>
                </a:lnTo>
                <a:lnTo>
                  <a:pt x="3508993" y="1060766"/>
                </a:lnTo>
                <a:lnTo>
                  <a:pt x="3513812" y="1058007"/>
                </a:lnTo>
                <a:lnTo>
                  <a:pt x="3515563" y="1057083"/>
                </a:lnTo>
                <a:lnTo>
                  <a:pt x="3516437" y="1056621"/>
                </a:lnTo>
                <a:lnTo>
                  <a:pt x="3519216" y="1056725"/>
                </a:lnTo>
                <a:lnTo>
                  <a:pt x="3521121" y="1057292"/>
                </a:lnTo>
                <a:lnTo>
                  <a:pt x="3523439" y="1058273"/>
                </a:lnTo>
                <a:lnTo>
                  <a:pt x="3525980" y="1059028"/>
                </a:lnTo>
                <a:lnTo>
                  <a:pt x="3530167" y="1061433"/>
                </a:lnTo>
                <a:lnTo>
                  <a:pt x="3534544" y="1064474"/>
                </a:lnTo>
                <a:lnTo>
                  <a:pt x="3538920" y="1067512"/>
                </a:lnTo>
                <a:lnTo>
                  <a:pt x="3543522" y="1070331"/>
                </a:lnTo>
                <a:lnTo>
                  <a:pt x="3545616" y="1071532"/>
                </a:lnTo>
                <a:lnTo>
                  <a:pt x="3547931" y="1072512"/>
                </a:lnTo>
                <a:lnTo>
                  <a:pt x="3550471" y="1073269"/>
                </a:lnTo>
                <a:lnTo>
                  <a:pt x="3552806" y="1073819"/>
                </a:lnTo>
                <a:lnTo>
                  <a:pt x="3556220" y="1074113"/>
                </a:lnTo>
                <a:lnTo>
                  <a:pt x="3559670" y="1073549"/>
                </a:lnTo>
                <a:lnTo>
                  <a:pt x="3563117" y="1072985"/>
                </a:lnTo>
                <a:lnTo>
                  <a:pt x="3566154" y="1072009"/>
                </a:lnTo>
                <a:lnTo>
                  <a:pt x="3569859" y="1070365"/>
                </a:lnTo>
                <a:lnTo>
                  <a:pt x="3573118" y="1069166"/>
                </a:lnTo>
                <a:lnTo>
                  <a:pt x="3579242" y="1065926"/>
                </a:lnTo>
                <a:lnTo>
                  <a:pt x="3585587" y="1062465"/>
                </a:lnTo>
                <a:lnTo>
                  <a:pt x="3592123" y="1059637"/>
                </a:lnTo>
                <a:lnTo>
                  <a:pt x="3595159" y="1058662"/>
                </a:lnTo>
                <a:lnTo>
                  <a:pt x="3598180" y="1058114"/>
                </a:lnTo>
                <a:lnTo>
                  <a:pt x="3601199" y="1057568"/>
                </a:lnTo>
                <a:lnTo>
                  <a:pt x="3603961" y="1058101"/>
                </a:lnTo>
                <a:lnTo>
                  <a:pt x="3606948" y="1058411"/>
                </a:lnTo>
                <a:lnTo>
                  <a:pt x="3610089" y="1060215"/>
                </a:lnTo>
                <a:lnTo>
                  <a:pt x="3613452" y="1061797"/>
                </a:lnTo>
                <a:lnTo>
                  <a:pt x="3617005" y="1064011"/>
                </a:lnTo>
                <a:lnTo>
                  <a:pt x="3624713" y="1069490"/>
                </a:lnTo>
                <a:lnTo>
                  <a:pt x="3632387" y="1075827"/>
                </a:lnTo>
                <a:lnTo>
                  <a:pt x="3640490" y="1082146"/>
                </a:lnTo>
                <a:lnTo>
                  <a:pt x="3648386" y="1088259"/>
                </a:lnTo>
                <a:lnTo>
                  <a:pt x="3655681" y="1093327"/>
                </a:lnTo>
                <a:lnTo>
                  <a:pt x="3659028" y="1095336"/>
                </a:lnTo>
                <a:lnTo>
                  <a:pt x="3662376" y="1097344"/>
                </a:lnTo>
                <a:lnTo>
                  <a:pt x="3664710" y="1097895"/>
                </a:lnTo>
                <a:lnTo>
                  <a:pt x="3667250" y="1098651"/>
                </a:lnTo>
                <a:lnTo>
                  <a:pt x="3673615" y="1100115"/>
                </a:lnTo>
                <a:lnTo>
                  <a:pt x="3679966" y="1102007"/>
                </a:lnTo>
                <a:lnTo>
                  <a:pt x="3683775" y="1103140"/>
                </a:lnTo>
                <a:lnTo>
                  <a:pt x="3686916" y="1104944"/>
                </a:lnTo>
                <a:lnTo>
                  <a:pt x="3690041" y="1107176"/>
                </a:lnTo>
                <a:lnTo>
                  <a:pt x="3693388" y="1109187"/>
                </a:lnTo>
                <a:lnTo>
                  <a:pt x="3695827" y="1112517"/>
                </a:lnTo>
                <a:lnTo>
                  <a:pt x="3698265" y="1115847"/>
                </a:lnTo>
                <a:lnTo>
                  <a:pt x="3700018" y="1120276"/>
                </a:lnTo>
                <a:lnTo>
                  <a:pt x="3701120" y="1124943"/>
                </a:lnTo>
                <a:lnTo>
                  <a:pt x="3702187" y="1130470"/>
                </a:lnTo>
                <a:lnTo>
                  <a:pt x="3702141" y="1137109"/>
                </a:lnTo>
                <a:lnTo>
                  <a:pt x="3697168" y="1143729"/>
                </a:lnTo>
                <a:lnTo>
                  <a:pt x="3694860" y="1147138"/>
                </a:lnTo>
                <a:lnTo>
                  <a:pt x="3696615" y="1148613"/>
                </a:lnTo>
                <a:lnTo>
                  <a:pt x="3698919" y="1150917"/>
                </a:lnTo>
                <a:lnTo>
                  <a:pt x="3700582" y="1153446"/>
                </a:lnTo>
                <a:lnTo>
                  <a:pt x="3702442" y="1156611"/>
                </a:lnTo>
                <a:lnTo>
                  <a:pt x="3703024" y="1159801"/>
                </a:lnTo>
                <a:lnTo>
                  <a:pt x="3703380" y="1163635"/>
                </a:lnTo>
                <a:lnTo>
                  <a:pt x="3700540" y="1167313"/>
                </a:lnTo>
                <a:lnTo>
                  <a:pt x="3697924" y="1170347"/>
                </a:lnTo>
                <a:lnTo>
                  <a:pt x="3694672" y="1173180"/>
                </a:lnTo>
                <a:lnTo>
                  <a:pt x="3691429" y="1175586"/>
                </a:lnTo>
                <a:lnTo>
                  <a:pt x="3688618" y="1177559"/>
                </a:lnTo>
                <a:lnTo>
                  <a:pt x="3685181" y="1178900"/>
                </a:lnTo>
                <a:lnTo>
                  <a:pt x="3681953" y="1180452"/>
                </a:lnTo>
                <a:lnTo>
                  <a:pt x="3680717" y="1180722"/>
                </a:lnTo>
                <a:lnTo>
                  <a:pt x="3680447" y="1182290"/>
                </a:lnTo>
                <a:lnTo>
                  <a:pt x="3679763" y="1188741"/>
                </a:lnTo>
                <a:lnTo>
                  <a:pt x="3679529" y="1194745"/>
                </a:lnTo>
                <a:lnTo>
                  <a:pt x="3679481" y="1201385"/>
                </a:lnTo>
                <a:lnTo>
                  <a:pt x="3679880" y="1207581"/>
                </a:lnTo>
                <a:lnTo>
                  <a:pt x="3680914" y="1213962"/>
                </a:lnTo>
                <a:lnTo>
                  <a:pt x="3682376" y="1220331"/>
                </a:lnTo>
                <a:lnTo>
                  <a:pt x="3683632" y="1226490"/>
                </a:lnTo>
                <a:lnTo>
                  <a:pt x="3685319" y="1232635"/>
                </a:lnTo>
                <a:lnTo>
                  <a:pt x="3687417" y="1239190"/>
                </a:lnTo>
                <a:lnTo>
                  <a:pt x="3692072" y="1251428"/>
                </a:lnTo>
                <a:lnTo>
                  <a:pt x="3696936" y="1263870"/>
                </a:lnTo>
                <a:lnTo>
                  <a:pt x="3707298" y="1288945"/>
                </a:lnTo>
                <a:lnTo>
                  <a:pt x="3712164" y="1301386"/>
                </a:lnTo>
                <a:lnTo>
                  <a:pt x="3716375" y="1314070"/>
                </a:lnTo>
                <a:lnTo>
                  <a:pt x="3718061" y="1320213"/>
                </a:lnTo>
                <a:lnTo>
                  <a:pt x="3719072" y="1323608"/>
                </a:lnTo>
                <a:lnTo>
                  <a:pt x="3722978" y="1324773"/>
                </a:lnTo>
                <a:lnTo>
                  <a:pt x="3728849" y="1327968"/>
                </a:lnTo>
                <a:lnTo>
                  <a:pt x="3732006" y="1329343"/>
                </a:lnTo>
                <a:lnTo>
                  <a:pt x="3734719" y="1331164"/>
                </a:lnTo>
                <a:lnTo>
                  <a:pt x="3737415" y="1333412"/>
                </a:lnTo>
                <a:lnTo>
                  <a:pt x="3739903" y="1335455"/>
                </a:lnTo>
                <a:lnTo>
                  <a:pt x="3741948" y="1337944"/>
                </a:lnTo>
                <a:lnTo>
                  <a:pt x="3744195" y="1340642"/>
                </a:lnTo>
                <a:lnTo>
                  <a:pt x="3746223" y="1343560"/>
                </a:lnTo>
                <a:lnTo>
                  <a:pt x="3747804" y="1346923"/>
                </a:lnTo>
                <a:lnTo>
                  <a:pt x="3749591" y="1350493"/>
                </a:lnTo>
                <a:lnTo>
                  <a:pt x="3750709" y="1354731"/>
                </a:lnTo>
                <a:lnTo>
                  <a:pt x="3753813" y="1352040"/>
                </a:lnTo>
                <a:lnTo>
                  <a:pt x="3756693" y="1349572"/>
                </a:lnTo>
                <a:lnTo>
                  <a:pt x="3763297" y="1345027"/>
                </a:lnTo>
                <a:lnTo>
                  <a:pt x="3770328" y="1340469"/>
                </a:lnTo>
                <a:lnTo>
                  <a:pt x="3777961" y="1336956"/>
                </a:lnTo>
                <a:lnTo>
                  <a:pt x="3785611" y="1333014"/>
                </a:lnTo>
                <a:lnTo>
                  <a:pt x="3793898" y="1329261"/>
                </a:lnTo>
                <a:lnTo>
                  <a:pt x="3810449" y="1322186"/>
                </a:lnTo>
                <a:lnTo>
                  <a:pt x="3818529" y="1318228"/>
                </a:lnTo>
                <a:lnTo>
                  <a:pt x="3827054" y="1313825"/>
                </a:lnTo>
                <a:lnTo>
                  <a:pt x="3835373" y="1309215"/>
                </a:lnTo>
                <a:lnTo>
                  <a:pt x="3843708" y="1304175"/>
                </a:lnTo>
                <a:lnTo>
                  <a:pt x="3851649" y="1298294"/>
                </a:lnTo>
                <a:lnTo>
                  <a:pt x="3855404" y="1295363"/>
                </a:lnTo>
                <a:lnTo>
                  <a:pt x="3859176" y="1292003"/>
                </a:lnTo>
                <a:lnTo>
                  <a:pt x="3862965" y="1288214"/>
                </a:lnTo>
                <a:lnTo>
                  <a:pt x="3866532" y="1284647"/>
                </a:lnTo>
                <a:lnTo>
                  <a:pt x="3869909" y="1280445"/>
                </a:lnTo>
                <a:lnTo>
                  <a:pt x="3873733" y="1275798"/>
                </a:lnTo>
                <a:lnTo>
                  <a:pt x="3895984" y="1298049"/>
                </a:lnTo>
                <a:lnTo>
                  <a:pt x="3896052" y="1296333"/>
                </a:lnTo>
                <a:lnTo>
                  <a:pt x="3896565" y="1294171"/>
                </a:lnTo>
                <a:lnTo>
                  <a:pt x="3896221" y="1292044"/>
                </a:lnTo>
                <a:lnTo>
                  <a:pt x="3895877" y="1289917"/>
                </a:lnTo>
                <a:lnTo>
                  <a:pt x="3894519" y="1286329"/>
                </a:lnTo>
                <a:lnTo>
                  <a:pt x="3892542" y="1282123"/>
                </a:lnTo>
                <a:lnTo>
                  <a:pt x="3890122" y="1278364"/>
                </a:lnTo>
                <a:lnTo>
                  <a:pt x="3887717" y="1274177"/>
                </a:lnTo>
                <a:lnTo>
                  <a:pt x="3885500" y="1270624"/>
                </a:lnTo>
                <a:lnTo>
                  <a:pt x="3883096" y="1266435"/>
                </a:lnTo>
                <a:lnTo>
                  <a:pt x="3888361" y="1263229"/>
                </a:lnTo>
                <a:lnTo>
                  <a:pt x="3890779" y="1261636"/>
                </a:lnTo>
                <a:lnTo>
                  <a:pt x="3892562" y="1259853"/>
                </a:lnTo>
                <a:lnTo>
                  <a:pt x="3894346" y="1258069"/>
                </a:lnTo>
                <a:lnTo>
                  <a:pt x="3895494" y="1256096"/>
                </a:lnTo>
                <a:lnTo>
                  <a:pt x="3896849" y="1254330"/>
                </a:lnTo>
                <a:lnTo>
                  <a:pt x="3897773" y="1252581"/>
                </a:lnTo>
                <a:lnTo>
                  <a:pt x="3898991" y="1248892"/>
                </a:lnTo>
                <a:lnTo>
                  <a:pt x="3899348" y="1245239"/>
                </a:lnTo>
                <a:lnTo>
                  <a:pt x="3899501" y="1241378"/>
                </a:lnTo>
                <a:lnTo>
                  <a:pt x="3898794" y="1237550"/>
                </a:lnTo>
                <a:lnTo>
                  <a:pt x="3898088" y="1233725"/>
                </a:lnTo>
                <a:lnTo>
                  <a:pt x="3896525" y="1229931"/>
                </a:lnTo>
                <a:lnTo>
                  <a:pt x="3893842" y="1221900"/>
                </a:lnTo>
                <a:lnTo>
                  <a:pt x="3892279" y="1218107"/>
                </a:lnTo>
                <a:lnTo>
                  <a:pt x="3891144" y="1214297"/>
                </a:lnTo>
                <a:lnTo>
                  <a:pt x="3890455" y="1210041"/>
                </a:lnTo>
                <a:lnTo>
                  <a:pt x="3890178" y="1206197"/>
                </a:lnTo>
                <a:lnTo>
                  <a:pt x="3890228" y="1204911"/>
                </a:lnTo>
                <a:lnTo>
                  <a:pt x="3890930" y="1203384"/>
                </a:lnTo>
                <a:lnTo>
                  <a:pt x="3892336" y="1200330"/>
                </a:lnTo>
                <a:lnTo>
                  <a:pt x="3894582" y="1197673"/>
                </a:lnTo>
                <a:lnTo>
                  <a:pt x="3897275" y="1194568"/>
                </a:lnTo>
                <a:lnTo>
                  <a:pt x="3899742" y="1191688"/>
                </a:lnTo>
                <a:lnTo>
                  <a:pt x="3902434" y="1188583"/>
                </a:lnTo>
                <a:lnTo>
                  <a:pt x="3904045" y="1185737"/>
                </a:lnTo>
                <a:lnTo>
                  <a:pt x="3904748" y="1184209"/>
                </a:lnTo>
                <a:lnTo>
                  <a:pt x="3904797" y="1182924"/>
                </a:lnTo>
                <a:lnTo>
                  <a:pt x="3905086" y="1175630"/>
                </a:lnTo>
                <a:lnTo>
                  <a:pt x="3904619" y="1171154"/>
                </a:lnTo>
                <a:lnTo>
                  <a:pt x="3904532" y="1167942"/>
                </a:lnTo>
                <a:lnTo>
                  <a:pt x="3904838" y="1165575"/>
                </a:lnTo>
                <a:lnTo>
                  <a:pt x="3906037" y="1162317"/>
                </a:lnTo>
                <a:lnTo>
                  <a:pt x="3906478" y="1161519"/>
                </a:lnTo>
                <a:lnTo>
                  <a:pt x="3425764" y="680805"/>
                </a:lnTo>
                <a:lnTo>
                  <a:pt x="3424429" y="686187"/>
                </a:lnTo>
                <a:lnTo>
                  <a:pt x="3423022" y="694605"/>
                </a:lnTo>
                <a:lnTo>
                  <a:pt x="3420774" y="702625"/>
                </a:lnTo>
                <a:lnTo>
                  <a:pt x="3420598" y="703301"/>
                </a:lnTo>
                <a:lnTo>
                  <a:pt x="3419948" y="703806"/>
                </a:lnTo>
                <a:lnTo>
                  <a:pt x="3417413" y="705738"/>
                </a:lnTo>
                <a:lnTo>
                  <a:pt x="3414856" y="708280"/>
                </a:lnTo>
                <a:lnTo>
                  <a:pt x="3413221" y="710789"/>
                </a:lnTo>
                <a:lnTo>
                  <a:pt x="3411242" y="714224"/>
                </a:lnTo>
                <a:lnTo>
                  <a:pt x="3409891" y="717330"/>
                </a:lnTo>
                <a:lnTo>
                  <a:pt x="3408811" y="721340"/>
                </a:lnTo>
                <a:lnTo>
                  <a:pt x="3404599" y="719064"/>
                </a:lnTo>
                <a:lnTo>
                  <a:pt x="3400685" y="717082"/>
                </a:lnTo>
                <a:lnTo>
                  <a:pt x="3396780" y="714795"/>
                </a:lnTo>
                <a:lnTo>
                  <a:pt x="3393838" y="711553"/>
                </a:lnTo>
                <a:lnTo>
                  <a:pt x="3390869" y="708923"/>
                </a:lnTo>
                <a:lnTo>
                  <a:pt x="3388540" y="705656"/>
                </a:lnTo>
                <a:lnTo>
                  <a:pt x="3386224" y="702085"/>
                </a:lnTo>
                <a:lnTo>
                  <a:pt x="3384521" y="698488"/>
                </a:lnTo>
                <a:lnTo>
                  <a:pt x="3383117" y="695187"/>
                </a:lnTo>
                <a:lnTo>
                  <a:pt x="3382054" y="690955"/>
                </a:lnTo>
                <a:lnTo>
                  <a:pt x="3381289" y="687017"/>
                </a:lnTo>
                <a:lnTo>
                  <a:pt x="3380522" y="683079"/>
                </a:lnTo>
                <a:lnTo>
                  <a:pt x="3380384" y="678809"/>
                </a:lnTo>
                <a:lnTo>
                  <a:pt x="3380541" y="674836"/>
                </a:lnTo>
                <a:lnTo>
                  <a:pt x="3381016" y="670544"/>
                </a:lnTo>
                <a:lnTo>
                  <a:pt x="3381813" y="665933"/>
                </a:lnTo>
                <a:lnTo>
                  <a:pt x="3382597" y="661629"/>
                </a:lnTo>
                <a:lnTo>
                  <a:pt x="3383677" y="657619"/>
                </a:lnTo>
                <a:lnTo>
                  <a:pt x="3385076" y="653289"/>
                </a:lnTo>
                <a:lnTo>
                  <a:pt x="3386771" y="649255"/>
                </a:lnTo>
                <a:lnTo>
                  <a:pt x="3388479" y="644915"/>
                </a:lnTo>
                <a:lnTo>
                  <a:pt x="3388963" y="644005"/>
                </a:lnTo>
                <a:close/>
                <a:moveTo>
                  <a:pt x="3944016" y="522225"/>
                </a:moveTo>
                <a:lnTo>
                  <a:pt x="3947671" y="522302"/>
                </a:lnTo>
                <a:lnTo>
                  <a:pt x="3951531" y="522588"/>
                </a:lnTo>
                <a:lnTo>
                  <a:pt x="3955567" y="523943"/>
                </a:lnTo>
                <a:lnTo>
                  <a:pt x="3959348" y="526383"/>
                </a:lnTo>
                <a:lnTo>
                  <a:pt x="3960384" y="527419"/>
                </a:lnTo>
                <a:lnTo>
                  <a:pt x="3961835" y="528871"/>
                </a:lnTo>
                <a:lnTo>
                  <a:pt x="3964499" y="532427"/>
                </a:lnTo>
                <a:lnTo>
                  <a:pt x="3966475" y="537085"/>
                </a:lnTo>
                <a:lnTo>
                  <a:pt x="3968164" y="541472"/>
                </a:lnTo>
                <a:lnTo>
                  <a:pt x="3965293" y="542532"/>
                </a:lnTo>
                <a:lnTo>
                  <a:pt x="3960378" y="544844"/>
                </a:lnTo>
                <a:lnTo>
                  <a:pt x="3955753" y="547449"/>
                </a:lnTo>
                <a:lnTo>
                  <a:pt x="3951430" y="550042"/>
                </a:lnTo>
                <a:lnTo>
                  <a:pt x="3941831" y="556477"/>
                </a:lnTo>
                <a:lnTo>
                  <a:pt x="3932231" y="562911"/>
                </a:lnTo>
                <a:lnTo>
                  <a:pt x="3928389" y="560944"/>
                </a:lnTo>
                <a:lnTo>
                  <a:pt x="3925163" y="558648"/>
                </a:lnTo>
                <a:lnTo>
                  <a:pt x="3922843" y="556318"/>
                </a:lnTo>
                <a:lnTo>
                  <a:pt x="3921743" y="553636"/>
                </a:lnTo>
                <a:lnTo>
                  <a:pt x="3920642" y="550954"/>
                </a:lnTo>
                <a:lnTo>
                  <a:pt x="3920749" y="548225"/>
                </a:lnTo>
                <a:lnTo>
                  <a:pt x="3920857" y="545495"/>
                </a:lnTo>
                <a:lnTo>
                  <a:pt x="3921873" y="542730"/>
                </a:lnTo>
                <a:lnTo>
                  <a:pt x="3923633" y="536302"/>
                </a:lnTo>
                <a:lnTo>
                  <a:pt x="3925834" y="530549"/>
                </a:lnTo>
                <a:lnTo>
                  <a:pt x="3929177" y="527942"/>
                </a:lnTo>
                <a:lnTo>
                  <a:pt x="3932480" y="525884"/>
                </a:lnTo>
                <a:lnTo>
                  <a:pt x="3936215" y="523807"/>
                </a:lnTo>
                <a:lnTo>
                  <a:pt x="3940125" y="522801"/>
                </a:lnTo>
                <a:close/>
                <a:moveTo>
                  <a:pt x="4270821" y="491855"/>
                </a:moveTo>
                <a:lnTo>
                  <a:pt x="4273305" y="492596"/>
                </a:lnTo>
                <a:lnTo>
                  <a:pt x="4279671" y="494059"/>
                </a:lnTo>
                <a:lnTo>
                  <a:pt x="4286022" y="495950"/>
                </a:lnTo>
                <a:lnTo>
                  <a:pt x="4289831" y="497085"/>
                </a:lnTo>
                <a:lnTo>
                  <a:pt x="4292972" y="498889"/>
                </a:lnTo>
                <a:lnTo>
                  <a:pt x="4296096" y="501121"/>
                </a:lnTo>
                <a:lnTo>
                  <a:pt x="4299444" y="503132"/>
                </a:lnTo>
                <a:lnTo>
                  <a:pt x="4301883" y="506460"/>
                </a:lnTo>
                <a:lnTo>
                  <a:pt x="4304321" y="509791"/>
                </a:lnTo>
                <a:lnTo>
                  <a:pt x="4306074" y="514219"/>
                </a:lnTo>
                <a:lnTo>
                  <a:pt x="4307176" y="518887"/>
                </a:lnTo>
                <a:lnTo>
                  <a:pt x="4308243" y="524413"/>
                </a:lnTo>
                <a:lnTo>
                  <a:pt x="4308196" y="531054"/>
                </a:lnTo>
                <a:lnTo>
                  <a:pt x="4307879" y="531474"/>
                </a:lnTo>
                <a:lnTo>
                  <a:pt x="4306225" y="530897"/>
                </a:lnTo>
                <a:lnTo>
                  <a:pt x="4302037" y="529246"/>
                </a:lnTo>
                <a:lnTo>
                  <a:pt x="4298165" y="527277"/>
                </a:lnTo>
                <a:lnTo>
                  <a:pt x="4294903" y="525286"/>
                </a:lnTo>
                <a:lnTo>
                  <a:pt x="4291650" y="522993"/>
                </a:lnTo>
                <a:lnTo>
                  <a:pt x="4288399" y="520699"/>
                </a:lnTo>
                <a:lnTo>
                  <a:pt x="4285769" y="518076"/>
                </a:lnTo>
                <a:lnTo>
                  <a:pt x="4283138" y="515456"/>
                </a:lnTo>
                <a:lnTo>
                  <a:pt x="4280824" y="512519"/>
                </a:lnTo>
                <a:lnTo>
                  <a:pt x="4278812" y="509572"/>
                </a:lnTo>
                <a:lnTo>
                  <a:pt x="4277107" y="506610"/>
                </a:lnTo>
                <a:lnTo>
                  <a:pt x="4275120" y="503055"/>
                </a:lnTo>
                <a:lnTo>
                  <a:pt x="4273427" y="499790"/>
                </a:lnTo>
                <a:lnTo>
                  <a:pt x="4272353" y="496199"/>
                </a:lnTo>
                <a:lnTo>
                  <a:pt x="4270976" y="492619"/>
                </a:lnTo>
                <a:close/>
                <a:moveTo>
                  <a:pt x="4039585" y="489933"/>
                </a:moveTo>
                <a:lnTo>
                  <a:pt x="4039328" y="492371"/>
                </a:lnTo>
                <a:lnTo>
                  <a:pt x="4038885" y="494814"/>
                </a:lnTo>
                <a:lnTo>
                  <a:pt x="4038237" y="491141"/>
                </a:lnTo>
                <a:close/>
                <a:moveTo>
                  <a:pt x="4287267" y="404892"/>
                </a:moveTo>
                <a:lnTo>
                  <a:pt x="4292336" y="413173"/>
                </a:lnTo>
                <a:lnTo>
                  <a:pt x="4294793" y="418356"/>
                </a:lnTo>
                <a:lnTo>
                  <a:pt x="4296023" y="420949"/>
                </a:lnTo>
                <a:lnTo>
                  <a:pt x="4296814" y="423553"/>
                </a:lnTo>
                <a:lnTo>
                  <a:pt x="4297603" y="426160"/>
                </a:lnTo>
                <a:lnTo>
                  <a:pt x="4297514" y="428797"/>
                </a:lnTo>
                <a:lnTo>
                  <a:pt x="4297410" y="431872"/>
                </a:lnTo>
                <a:lnTo>
                  <a:pt x="4296670" y="434311"/>
                </a:lnTo>
                <a:lnTo>
                  <a:pt x="4295931" y="436748"/>
                </a:lnTo>
                <a:lnTo>
                  <a:pt x="4294070" y="439884"/>
                </a:lnTo>
                <a:lnTo>
                  <a:pt x="4292012" y="442367"/>
                </a:lnTo>
                <a:lnTo>
                  <a:pt x="4289515" y="444863"/>
                </a:lnTo>
                <a:lnTo>
                  <a:pt x="4286878" y="444952"/>
                </a:lnTo>
                <a:lnTo>
                  <a:pt x="4284470" y="444812"/>
                </a:lnTo>
                <a:lnTo>
                  <a:pt x="4282302" y="444009"/>
                </a:lnTo>
                <a:lnTo>
                  <a:pt x="4279923" y="442991"/>
                </a:lnTo>
                <a:lnTo>
                  <a:pt x="4277331" y="441761"/>
                </a:lnTo>
                <a:lnTo>
                  <a:pt x="4274967" y="440307"/>
                </a:lnTo>
                <a:lnTo>
                  <a:pt x="4272960" y="438298"/>
                </a:lnTo>
                <a:lnTo>
                  <a:pt x="4273492" y="436501"/>
                </a:lnTo>
                <a:lnTo>
                  <a:pt x="4276263" y="427913"/>
                </a:lnTo>
                <a:lnTo>
                  <a:pt x="4279311" y="419921"/>
                </a:lnTo>
                <a:lnTo>
                  <a:pt x="4283274" y="411890"/>
                </a:lnTo>
                <a:close/>
                <a:moveTo>
                  <a:pt x="5091130" y="87203"/>
                </a:moveTo>
                <a:lnTo>
                  <a:pt x="5095486" y="89762"/>
                </a:lnTo>
                <a:lnTo>
                  <a:pt x="5099547" y="92334"/>
                </a:lnTo>
                <a:lnTo>
                  <a:pt x="5103011" y="94929"/>
                </a:lnTo>
                <a:lnTo>
                  <a:pt x="5105855" y="98156"/>
                </a:lnTo>
                <a:lnTo>
                  <a:pt x="5108416" y="101090"/>
                </a:lnTo>
                <a:lnTo>
                  <a:pt x="5110675" y="104037"/>
                </a:lnTo>
                <a:lnTo>
                  <a:pt x="5112629" y="107298"/>
                </a:lnTo>
                <a:lnTo>
                  <a:pt x="5114283" y="110573"/>
                </a:lnTo>
                <a:lnTo>
                  <a:pt x="5115343" y="113869"/>
                </a:lnTo>
                <a:lnTo>
                  <a:pt x="5116401" y="117168"/>
                </a:lnTo>
                <a:lnTo>
                  <a:pt x="5116840" y="121095"/>
                </a:lnTo>
                <a:lnTo>
                  <a:pt x="5117291" y="124720"/>
                </a:lnTo>
                <a:lnTo>
                  <a:pt x="5117146" y="128369"/>
                </a:lnTo>
                <a:lnTo>
                  <a:pt x="5117003" y="132017"/>
                </a:lnTo>
                <a:lnTo>
                  <a:pt x="5116395" y="139932"/>
                </a:lnTo>
                <a:lnTo>
                  <a:pt x="5115165" y="148481"/>
                </a:lnTo>
                <a:lnTo>
                  <a:pt x="5113353" y="156749"/>
                </a:lnTo>
                <a:lnTo>
                  <a:pt x="5109394" y="174207"/>
                </a:lnTo>
                <a:lnTo>
                  <a:pt x="5107557" y="183082"/>
                </a:lnTo>
                <a:lnTo>
                  <a:pt x="5106305" y="192238"/>
                </a:lnTo>
                <a:lnTo>
                  <a:pt x="5105636" y="201675"/>
                </a:lnTo>
                <a:lnTo>
                  <a:pt x="5105467" y="205932"/>
                </a:lnTo>
                <a:lnTo>
                  <a:pt x="5105573" y="210784"/>
                </a:lnTo>
                <a:lnTo>
                  <a:pt x="5100085" y="206750"/>
                </a:lnTo>
                <a:lnTo>
                  <a:pt x="5094645" y="201500"/>
                </a:lnTo>
                <a:lnTo>
                  <a:pt x="5089824" y="195621"/>
                </a:lnTo>
                <a:lnTo>
                  <a:pt x="5085039" y="188827"/>
                </a:lnTo>
                <a:lnTo>
                  <a:pt x="5080575" y="181415"/>
                </a:lnTo>
                <a:lnTo>
                  <a:pt x="5076719" y="173675"/>
                </a:lnTo>
                <a:lnTo>
                  <a:pt x="5073185" y="165314"/>
                </a:lnTo>
                <a:lnTo>
                  <a:pt x="5072175" y="160800"/>
                </a:lnTo>
                <a:lnTo>
                  <a:pt x="5070867" y="156299"/>
                </a:lnTo>
                <a:lnTo>
                  <a:pt x="5069558" y="151798"/>
                </a:lnTo>
                <a:lnTo>
                  <a:pt x="5069129" y="147564"/>
                </a:lnTo>
                <a:lnTo>
                  <a:pt x="5068715" y="143028"/>
                </a:lnTo>
                <a:lnTo>
                  <a:pt x="5068596" y="138480"/>
                </a:lnTo>
                <a:lnTo>
                  <a:pt x="5068491" y="133628"/>
                </a:lnTo>
                <a:lnTo>
                  <a:pt x="5068968" y="129056"/>
                </a:lnTo>
                <a:lnTo>
                  <a:pt x="5069434" y="124788"/>
                </a:lnTo>
                <a:lnTo>
                  <a:pt x="5070209" y="120204"/>
                </a:lnTo>
                <a:lnTo>
                  <a:pt x="5071878" y="115584"/>
                </a:lnTo>
                <a:lnTo>
                  <a:pt x="5073236" y="111282"/>
                </a:lnTo>
                <a:lnTo>
                  <a:pt x="5075178" y="107258"/>
                </a:lnTo>
                <a:lnTo>
                  <a:pt x="5077727" y="102908"/>
                </a:lnTo>
                <a:lnTo>
                  <a:pt x="5080277" y="98558"/>
                </a:lnTo>
                <a:lnTo>
                  <a:pt x="5083398" y="94793"/>
                </a:lnTo>
                <a:lnTo>
                  <a:pt x="5086831" y="90710"/>
                </a:lnTo>
                <a:close/>
                <a:moveTo>
                  <a:pt x="5123143" y="30269"/>
                </a:moveTo>
                <a:lnTo>
                  <a:pt x="5124348" y="31130"/>
                </a:lnTo>
                <a:lnTo>
                  <a:pt x="5127251" y="33587"/>
                </a:lnTo>
                <a:lnTo>
                  <a:pt x="5130346" y="36681"/>
                </a:lnTo>
                <a:lnTo>
                  <a:pt x="5132583" y="39810"/>
                </a:lnTo>
                <a:lnTo>
                  <a:pt x="5135231" y="43350"/>
                </a:lnTo>
                <a:lnTo>
                  <a:pt x="5137419" y="47767"/>
                </a:lnTo>
                <a:lnTo>
                  <a:pt x="5142014" y="56375"/>
                </a:lnTo>
                <a:lnTo>
                  <a:pt x="5142182" y="56678"/>
                </a:lnTo>
                <a:lnTo>
                  <a:pt x="5142175" y="56724"/>
                </a:lnTo>
                <a:lnTo>
                  <a:pt x="5140379" y="64063"/>
                </a:lnTo>
                <a:lnTo>
                  <a:pt x="5137609" y="73256"/>
                </a:lnTo>
                <a:lnTo>
                  <a:pt x="5111985" y="74267"/>
                </a:lnTo>
                <a:lnTo>
                  <a:pt x="5110285" y="71609"/>
                </a:lnTo>
                <a:lnTo>
                  <a:pt x="5109186" y="68927"/>
                </a:lnTo>
                <a:lnTo>
                  <a:pt x="5108390" y="66232"/>
                </a:lnTo>
                <a:lnTo>
                  <a:pt x="5107919" y="62922"/>
                </a:lnTo>
                <a:lnTo>
                  <a:pt x="5107725" y="60204"/>
                </a:lnTo>
                <a:lnTo>
                  <a:pt x="5107833" y="57473"/>
                </a:lnTo>
                <a:lnTo>
                  <a:pt x="5108241" y="54732"/>
                </a:lnTo>
                <a:lnTo>
                  <a:pt x="5108650" y="51990"/>
                </a:lnTo>
                <a:lnTo>
                  <a:pt x="5109662" y="49225"/>
                </a:lnTo>
                <a:lnTo>
                  <a:pt x="5110674" y="46460"/>
                </a:lnTo>
                <a:lnTo>
                  <a:pt x="5112277" y="43973"/>
                </a:lnTo>
                <a:lnTo>
                  <a:pt x="5113580" y="41500"/>
                </a:lnTo>
                <a:lnTo>
                  <a:pt x="5116786" y="36530"/>
                </a:lnTo>
                <a:lnTo>
                  <a:pt x="5120872" y="32128"/>
                </a:lnTo>
                <a:close/>
                <a:moveTo>
                  <a:pt x="3305268" y="0"/>
                </a:moveTo>
                <a:lnTo>
                  <a:pt x="4105678" y="800409"/>
                </a:lnTo>
                <a:lnTo>
                  <a:pt x="4105702" y="800393"/>
                </a:lnTo>
                <a:lnTo>
                  <a:pt x="4107606" y="799130"/>
                </a:lnTo>
                <a:lnTo>
                  <a:pt x="4109797" y="798449"/>
                </a:lnTo>
                <a:lnTo>
                  <a:pt x="4112284" y="798054"/>
                </a:lnTo>
                <a:lnTo>
                  <a:pt x="4114142" y="797981"/>
                </a:lnTo>
                <a:lnTo>
                  <a:pt x="4116605" y="798181"/>
                </a:lnTo>
                <a:lnTo>
                  <a:pt x="4119058" y="798677"/>
                </a:lnTo>
                <a:lnTo>
                  <a:pt x="4121188" y="799485"/>
                </a:lnTo>
                <a:lnTo>
                  <a:pt x="4123321" y="800291"/>
                </a:lnTo>
                <a:lnTo>
                  <a:pt x="4125427" y="801694"/>
                </a:lnTo>
                <a:lnTo>
                  <a:pt x="4127237" y="802812"/>
                </a:lnTo>
                <a:lnTo>
                  <a:pt x="4128404" y="804550"/>
                </a:lnTo>
                <a:lnTo>
                  <a:pt x="4129275" y="806000"/>
                </a:lnTo>
                <a:lnTo>
                  <a:pt x="4130121" y="808047"/>
                </a:lnTo>
                <a:lnTo>
                  <a:pt x="4130347" y="810119"/>
                </a:lnTo>
                <a:lnTo>
                  <a:pt x="4129956" y="812214"/>
                </a:lnTo>
                <a:lnTo>
                  <a:pt x="4128933" y="814632"/>
                </a:lnTo>
                <a:lnTo>
                  <a:pt x="4127923" y="816752"/>
                </a:lnTo>
                <a:lnTo>
                  <a:pt x="4125675" y="818920"/>
                </a:lnTo>
                <a:lnTo>
                  <a:pt x="4124832" y="819564"/>
                </a:lnTo>
                <a:lnTo>
                  <a:pt x="4140968" y="835699"/>
                </a:lnTo>
                <a:lnTo>
                  <a:pt x="4141221" y="833877"/>
                </a:lnTo>
                <a:lnTo>
                  <a:pt x="4141632" y="831135"/>
                </a:lnTo>
                <a:lnTo>
                  <a:pt x="4142649" y="828369"/>
                </a:lnTo>
                <a:lnTo>
                  <a:pt x="4144577" y="825567"/>
                </a:lnTo>
                <a:lnTo>
                  <a:pt x="4146806" y="822753"/>
                </a:lnTo>
                <a:lnTo>
                  <a:pt x="4149063" y="819333"/>
                </a:lnTo>
                <a:lnTo>
                  <a:pt x="4151899" y="816496"/>
                </a:lnTo>
                <a:lnTo>
                  <a:pt x="4154736" y="813657"/>
                </a:lnTo>
                <a:lnTo>
                  <a:pt x="4157888" y="810505"/>
                </a:lnTo>
                <a:lnTo>
                  <a:pt x="4164764" y="805084"/>
                </a:lnTo>
                <a:lnTo>
                  <a:pt x="4168499" y="802514"/>
                </a:lnTo>
                <a:lnTo>
                  <a:pt x="4172537" y="799931"/>
                </a:lnTo>
                <a:lnTo>
                  <a:pt x="4176261" y="797664"/>
                </a:lnTo>
                <a:lnTo>
                  <a:pt x="4180591" y="795374"/>
                </a:lnTo>
                <a:lnTo>
                  <a:pt x="4184897" y="793690"/>
                </a:lnTo>
                <a:lnTo>
                  <a:pt x="4188900" y="792016"/>
                </a:lnTo>
                <a:lnTo>
                  <a:pt x="4193181" y="790940"/>
                </a:lnTo>
                <a:lnTo>
                  <a:pt x="4197159" y="789875"/>
                </a:lnTo>
                <a:lnTo>
                  <a:pt x="4201428" y="789101"/>
                </a:lnTo>
                <a:lnTo>
                  <a:pt x="4205676" y="788931"/>
                </a:lnTo>
                <a:lnTo>
                  <a:pt x="4209314" y="788789"/>
                </a:lnTo>
                <a:lnTo>
                  <a:pt x="4213233" y="789241"/>
                </a:lnTo>
                <a:lnTo>
                  <a:pt x="4216825" y="790311"/>
                </a:lnTo>
                <a:lnTo>
                  <a:pt x="4220707" y="791670"/>
                </a:lnTo>
                <a:lnTo>
                  <a:pt x="4223959" y="793663"/>
                </a:lnTo>
                <a:lnTo>
                  <a:pt x="4226897" y="795970"/>
                </a:lnTo>
                <a:lnTo>
                  <a:pt x="4229506" y="798896"/>
                </a:lnTo>
                <a:lnTo>
                  <a:pt x="4232384" y="802719"/>
                </a:lnTo>
                <a:lnTo>
                  <a:pt x="4234642" y="806871"/>
                </a:lnTo>
                <a:lnTo>
                  <a:pt x="4236270" y="811652"/>
                </a:lnTo>
                <a:lnTo>
                  <a:pt x="4238178" y="817028"/>
                </a:lnTo>
                <a:lnTo>
                  <a:pt x="4239454" y="823035"/>
                </a:lnTo>
                <a:lnTo>
                  <a:pt x="4240090" y="829977"/>
                </a:lnTo>
                <a:lnTo>
                  <a:pt x="4240094" y="837548"/>
                </a:lnTo>
                <a:lnTo>
                  <a:pt x="4241913" y="837476"/>
                </a:lnTo>
                <a:lnTo>
                  <a:pt x="4243733" y="837405"/>
                </a:lnTo>
                <a:lnTo>
                  <a:pt x="4245249" y="837344"/>
                </a:lnTo>
                <a:lnTo>
                  <a:pt x="4246790" y="836677"/>
                </a:lnTo>
                <a:lnTo>
                  <a:pt x="4249883" y="835042"/>
                </a:lnTo>
                <a:lnTo>
                  <a:pt x="4253012" y="832495"/>
                </a:lnTo>
                <a:lnTo>
                  <a:pt x="4256455" y="829634"/>
                </a:lnTo>
                <a:lnTo>
                  <a:pt x="4259620" y="826177"/>
                </a:lnTo>
                <a:lnTo>
                  <a:pt x="4262504" y="822126"/>
                </a:lnTo>
                <a:lnTo>
                  <a:pt x="4265680" y="818366"/>
                </a:lnTo>
                <a:lnTo>
                  <a:pt x="4277549" y="801544"/>
                </a:lnTo>
                <a:lnTo>
                  <a:pt x="4279803" y="798124"/>
                </a:lnTo>
                <a:lnTo>
                  <a:pt x="4282361" y="794690"/>
                </a:lnTo>
                <a:lnTo>
                  <a:pt x="4285489" y="792144"/>
                </a:lnTo>
                <a:lnTo>
                  <a:pt x="4288000" y="789926"/>
                </a:lnTo>
                <a:lnTo>
                  <a:pt x="4289249" y="788967"/>
                </a:lnTo>
                <a:lnTo>
                  <a:pt x="4291080" y="788591"/>
                </a:lnTo>
                <a:lnTo>
                  <a:pt x="4293216" y="788205"/>
                </a:lnTo>
                <a:lnTo>
                  <a:pt x="4294731" y="788146"/>
                </a:lnTo>
                <a:lnTo>
                  <a:pt x="4299269" y="788269"/>
                </a:lnTo>
                <a:lnTo>
                  <a:pt x="4303783" y="788999"/>
                </a:lnTo>
                <a:lnTo>
                  <a:pt x="4308610" y="789416"/>
                </a:lnTo>
                <a:lnTo>
                  <a:pt x="4312530" y="789866"/>
                </a:lnTo>
                <a:lnTo>
                  <a:pt x="4316775" y="789698"/>
                </a:lnTo>
                <a:lnTo>
                  <a:pt x="4318911" y="789311"/>
                </a:lnTo>
                <a:lnTo>
                  <a:pt x="4320147" y="788658"/>
                </a:lnTo>
                <a:lnTo>
                  <a:pt x="4321700" y="787687"/>
                </a:lnTo>
                <a:lnTo>
                  <a:pt x="4322937" y="787033"/>
                </a:lnTo>
                <a:lnTo>
                  <a:pt x="4325155" y="784522"/>
                </a:lnTo>
                <a:lnTo>
                  <a:pt x="4326768" y="782036"/>
                </a:lnTo>
                <a:lnTo>
                  <a:pt x="4327797" y="778965"/>
                </a:lnTo>
                <a:lnTo>
                  <a:pt x="4329263" y="776447"/>
                </a:lnTo>
                <a:lnTo>
                  <a:pt x="4330007" y="776668"/>
                </a:lnTo>
                <a:lnTo>
                  <a:pt x="4333405" y="777391"/>
                </a:lnTo>
                <a:lnTo>
                  <a:pt x="4339771" y="778854"/>
                </a:lnTo>
                <a:lnTo>
                  <a:pt x="4345727" y="779905"/>
                </a:lnTo>
                <a:lnTo>
                  <a:pt x="4352333" y="780715"/>
                </a:lnTo>
                <a:lnTo>
                  <a:pt x="4358478" y="782401"/>
                </a:lnTo>
                <a:lnTo>
                  <a:pt x="4360023" y="786622"/>
                </a:lnTo>
                <a:lnTo>
                  <a:pt x="4361382" y="790210"/>
                </a:lnTo>
                <a:lnTo>
                  <a:pt x="4362293" y="794243"/>
                </a:lnTo>
                <a:lnTo>
                  <a:pt x="4362809" y="797435"/>
                </a:lnTo>
                <a:lnTo>
                  <a:pt x="4362898" y="800643"/>
                </a:lnTo>
                <a:lnTo>
                  <a:pt x="4362798" y="803216"/>
                </a:lnTo>
                <a:lnTo>
                  <a:pt x="4362266" y="805807"/>
                </a:lnTo>
                <a:lnTo>
                  <a:pt x="4361307" y="808414"/>
                </a:lnTo>
                <a:lnTo>
                  <a:pt x="4360159" y="810387"/>
                </a:lnTo>
                <a:lnTo>
                  <a:pt x="4358581" y="812376"/>
                </a:lnTo>
                <a:lnTo>
                  <a:pt x="4356798" y="814159"/>
                </a:lnTo>
                <a:lnTo>
                  <a:pt x="4354792" y="816165"/>
                </a:lnTo>
                <a:lnTo>
                  <a:pt x="4350385" y="819336"/>
                </a:lnTo>
                <a:lnTo>
                  <a:pt x="4345136" y="822112"/>
                </a:lnTo>
                <a:lnTo>
                  <a:pt x="4339030" y="824922"/>
                </a:lnTo>
                <a:lnTo>
                  <a:pt x="4332923" y="827733"/>
                </a:lnTo>
                <a:lnTo>
                  <a:pt x="4326372" y="830989"/>
                </a:lnTo>
                <a:lnTo>
                  <a:pt x="4319818" y="834245"/>
                </a:lnTo>
                <a:lnTo>
                  <a:pt x="4313250" y="837929"/>
                </a:lnTo>
                <a:lnTo>
                  <a:pt x="4309939" y="840415"/>
                </a:lnTo>
                <a:lnTo>
                  <a:pt x="4307076" y="842456"/>
                </a:lnTo>
                <a:lnTo>
                  <a:pt x="4303973" y="845148"/>
                </a:lnTo>
                <a:lnTo>
                  <a:pt x="4301298" y="847822"/>
                </a:lnTo>
                <a:lnTo>
                  <a:pt x="4298176" y="850944"/>
                </a:lnTo>
                <a:lnTo>
                  <a:pt x="4295707" y="853824"/>
                </a:lnTo>
                <a:lnTo>
                  <a:pt x="4293443" y="856911"/>
                </a:lnTo>
                <a:lnTo>
                  <a:pt x="4291832" y="859758"/>
                </a:lnTo>
                <a:lnTo>
                  <a:pt x="4290429" y="862810"/>
                </a:lnTo>
                <a:lnTo>
                  <a:pt x="4289023" y="865866"/>
                </a:lnTo>
                <a:lnTo>
                  <a:pt x="4286419" y="872176"/>
                </a:lnTo>
                <a:lnTo>
                  <a:pt x="4284878" y="878662"/>
                </a:lnTo>
                <a:lnTo>
                  <a:pt x="4283562" y="884924"/>
                </a:lnTo>
                <a:lnTo>
                  <a:pt x="4282657" y="891598"/>
                </a:lnTo>
                <a:lnTo>
                  <a:pt x="4280245" y="903899"/>
                </a:lnTo>
                <a:lnTo>
                  <a:pt x="4279168" y="909508"/>
                </a:lnTo>
                <a:lnTo>
                  <a:pt x="4277249" y="914724"/>
                </a:lnTo>
                <a:lnTo>
                  <a:pt x="4275125" y="919733"/>
                </a:lnTo>
                <a:lnTo>
                  <a:pt x="4273754" y="921928"/>
                </a:lnTo>
                <a:lnTo>
                  <a:pt x="4272399" y="923694"/>
                </a:lnTo>
                <a:lnTo>
                  <a:pt x="4270169" y="925924"/>
                </a:lnTo>
                <a:lnTo>
                  <a:pt x="4268386" y="927707"/>
                </a:lnTo>
                <a:lnTo>
                  <a:pt x="4266621" y="929061"/>
                </a:lnTo>
                <a:lnTo>
                  <a:pt x="4263774" y="930672"/>
                </a:lnTo>
                <a:lnTo>
                  <a:pt x="4260943" y="931854"/>
                </a:lnTo>
                <a:lnTo>
                  <a:pt x="4258113" y="933036"/>
                </a:lnTo>
                <a:lnTo>
                  <a:pt x="4254665" y="933600"/>
                </a:lnTo>
                <a:lnTo>
                  <a:pt x="4251010" y="933957"/>
                </a:lnTo>
                <a:lnTo>
                  <a:pt x="4248624" y="934694"/>
                </a:lnTo>
                <a:lnTo>
                  <a:pt x="4245796" y="935875"/>
                </a:lnTo>
                <a:lnTo>
                  <a:pt x="4242696" y="937428"/>
                </a:lnTo>
                <a:lnTo>
                  <a:pt x="4446989" y="1141721"/>
                </a:lnTo>
                <a:lnTo>
                  <a:pt x="4445981" y="1139591"/>
                </a:lnTo>
                <a:lnTo>
                  <a:pt x="4444227" y="1135651"/>
                </a:lnTo>
                <a:lnTo>
                  <a:pt x="4443519" y="1131886"/>
                </a:lnTo>
                <a:lnTo>
                  <a:pt x="4443453" y="1127888"/>
                </a:lnTo>
                <a:lnTo>
                  <a:pt x="4443838" y="1123031"/>
                </a:lnTo>
                <a:lnTo>
                  <a:pt x="4444831" y="1118784"/>
                </a:lnTo>
                <a:lnTo>
                  <a:pt x="4446873" y="1114712"/>
                </a:lnTo>
                <a:lnTo>
                  <a:pt x="4448710" y="1110433"/>
                </a:lnTo>
                <a:lnTo>
                  <a:pt x="4452234" y="1106095"/>
                </a:lnTo>
                <a:lnTo>
                  <a:pt x="4455948" y="1102381"/>
                </a:lnTo>
                <a:lnTo>
                  <a:pt x="4460083" y="1098655"/>
                </a:lnTo>
                <a:lnTo>
                  <a:pt x="4464720" y="1100050"/>
                </a:lnTo>
                <a:lnTo>
                  <a:pt x="4464717" y="1100053"/>
                </a:lnTo>
                <a:lnTo>
                  <a:pt x="4463177" y="1100721"/>
                </a:lnTo>
                <a:lnTo>
                  <a:pt x="4461636" y="1101387"/>
                </a:lnTo>
                <a:lnTo>
                  <a:pt x="4459781" y="1102370"/>
                </a:lnTo>
                <a:lnTo>
                  <a:pt x="4457949" y="1102744"/>
                </a:lnTo>
                <a:lnTo>
                  <a:pt x="4460837" y="1106265"/>
                </a:lnTo>
                <a:lnTo>
                  <a:pt x="4464333" y="1109762"/>
                </a:lnTo>
                <a:lnTo>
                  <a:pt x="4467853" y="1112651"/>
                </a:lnTo>
                <a:lnTo>
                  <a:pt x="4471677" y="1115529"/>
                </a:lnTo>
                <a:lnTo>
                  <a:pt x="4479335" y="1120982"/>
                </a:lnTo>
                <a:lnTo>
                  <a:pt x="4481644" y="1123521"/>
                </a:lnTo>
                <a:lnTo>
                  <a:pt x="4481696" y="1124201"/>
                </a:lnTo>
                <a:lnTo>
                  <a:pt x="4480921" y="1128232"/>
                </a:lnTo>
                <a:lnTo>
                  <a:pt x="4479724" y="1132272"/>
                </a:lnTo>
                <a:lnTo>
                  <a:pt x="4478103" y="1136330"/>
                </a:lnTo>
                <a:lnTo>
                  <a:pt x="4476063" y="1140406"/>
                </a:lnTo>
                <a:lnTo>
                  <a:pt x="4473805" y="1144698"/>
                </a:lnTo>
                <a:lnTo>
                  <a:pt x="4470497" y="1148816"/>
                </a:lnTo>
                <a:lnTo>
                  <a:pt x="4467190" y="1152936"/>
                </a:lnTo>
                <a:lnTo>
                  <a:pt x="4462175" y="1151852"/>
                </a:lnTo>
                <a:lnTo>
                  <a:pt x="4457583" y="1150754"/>
                </a:lnTo>
                <a:lnTo>
                  <a:pt x="4454078" y="1148810"/>
                </a:lnTo>
                <a:lnTo>
                  <a:pt x="4528217" y="1222949"/>
                </a:lnTo>
                <a:lnTo>
                  <a:pt x="4528322" y="1222817"/>
                </a:lnTo>
                <a:lnTo>
                  <a:pt x="4530099" y="1221040"/>
                </a:lnTo>
                <a:lnTo>
                  <a:pt x="4532510" y="1219454"/>
                </a:lnTo>
                <a:lnTo>
                  <a:pt x="4535331" y="1218279"/>
                </a:lnTo>
                <a:lnTo>
                  <a:pt x="4553047" y="1235994"/>
                </a:lnTo>
                <a:lnTo>
                  <a:pt x="4551206" y="1239481"/>
                </a:lnTo>
                <a:lnTo>
                  <a:pt x="4549399" y="1242116"/>
                </a:lnTo>
                <a:lnTo>
                  <a:pt x="4548391" y="1243123"/>
                </a:lnTo>
                <a:lnTo>
                  <a:pt x="4660796" y="1355527"/>
                </a:lnTo>
                <a:lnTo>
                  <a:pt x="4660767" y="1355390"/>
                </a:lnTo>
                <a:lnTo>
                  <a:pt x="4656503" y="1335571"/>
                </a:lnTo>
                <a:lnTo>
                  <a:pt x="4654806" y="1325431"/>
                </a:lnTo>
                <a:lnTo>
                  <a:pt x="4653737" y="1315475"/>
                </a:lnTo>
                <a:lnTo>
                  <a:pt x="4653284" y="1306132"/>
                </a:lnTo>
                <a:lnTo>
                  <a:pt x="4653244" y="1302091"/>
                </a:lnTo>
                <a:lnTo>
                  <a:pt x="4653423" y="1297828"/>
                </a:lnTo>
                <a:lnTo>
                  <a:pt x="4654460" y="1293530"/>
                </a:lnTo>
                <a:lnTo>
                  <a:pt x="4655048" y="1289673"/>
                </a:lnTo>
                <a:lnTo>
                  <a:pt x="4656044" y="1286227"/>
                </a:lnTo>
                <a:lnTo>
                  <a:pt x="4657876" y="1283172"/>
                </a:lnTo>
                <a:lnTo>
                  <a:pt x="4659708" y="1280113"/>
                </a:lnTo>
                <a:lnTo>
                  <a:pt x="4661727" y="1277688"/>
                </a:lnTo>
                <a:lnTo>
                  <a:pt x="4664579" y="1275652"/>
                </a:lnTo>
                <a:lnTo>
                  <a:pt x="4667839" y="1274025"/>
                </a:lnTo>
                <a:lnTo>
                  <a:pt x="4671508" y="1272804"/>
                </a:lnTo>
                <a:lnTo>
                  <a:pt x="4675159" y="1272011"/>
                </a:lnTo>
                <a:lnTo>
                  <a:pt x="4680275" y="1271794"/>
                </a:lnTo>
                <a:lnTo>
                  <a:pt x="4685151" y="1272223"/>
                </a:lnTo>
                <a:lnTo>
                  <a:pt x="4688950" y="1272915"/>
                </a:lnTo>
                <a:lnTo>
                  <a:pt x="4691863" y="1274493"/>
                </a:lnTo>
                <a:lnTo>
                  <a:pt x="4694997" y="1275850"/>
                </a:lnTo>
                <a:lnTo>
                  <a:pt x="4698076" y="1278485"/>
                </a:lnTo>
                <a:lnTo>
                  <a:pt x="4700934" y="1281343"/>
                </a:lnTo>
                <a:lnTo>
                  <a:pt x="4702920" y="1284662"/>
                </a:lnTo>
                <a:lnTo>
                  <a:pt x="4705316" y="1288391"/>
                </a:lnTo>
                <a:lnTo>
                  <a:pt x="4707711" y="1292117"/>
                </a:lnTo>
                <a:lnTo>
                  <a:pt x="4709441" y="1296513"/>
                </a:lnTo>
                <a:lnTo>
                  <a:pt x="4710945" y="1301132"/>
                </a:lnTo>
                <a:lnTo>
                  <a:pt x="4712024" y="1305766"/>
                </a:lnTo>
                <a:lnTo>
                  <a:pt x="4713088" y="1310828"/>
                </a:lnTo>
                <a:lnTo>
                  <a:pt x="4713926" y="1316112"/>
                </a:lnTo>
                <a:lnTo>
                  <a:pt x="4714358" y="1320986"/>
                </a:lnTo>
                <a:lnTo>
                  <a:pt x="4714326" y="1326733"/>
                </a:lnTo>
                <a:lnTo>
                  <a:pt x="4714537" y="1331831"/>
                </a:lnTo>
                <a:lnTo>
                  <a:pt x="4713875" y="1337391"/>
                </a:lnTo>
                <a:lnTo>
                  <a:pt x="4712805" y="1342542"/>
                </a:lnTo>
                <a:lnTo>
                  <a:pt x="4712161" y="1347676"/>
                </a:lnTo>
                <a:lnTo>
                  <a:pt x="4710665" y="1352846"/>
                </a:lnTo>
                <a:lnTo>
                  <a:pt x="4709186" y="1357591"/>
                </a:lnTo>
                <a:lnTo>
                  <a:pt x="4706854" y="1362369"/>
                </a:lnTo>
                <a:lnTo>
                  <a:pt x="4704765" y="1366503"/>
                </a:lnTo>
                <a:lnTo>
                  <a:pt x="4702045" y="1370446"/>
                </a:lnTo>
                <a:lnTo>
                  <a:pt x="4698896" y="1374410"/>
                </a:lnTo>
                <a:lnTo>
                  <a:pt x="4695563" y="1377744"/>
                </a:lnTo>
                <a:lnTo>
                  <a:pt x="4691396" y="1380686"/>
                </a:lnTo>
                <a:lnTo>
                  <a:pt x="4688009" y="1382741"/>
                </a:lnTo>
                <a:lnTo>
                  <a:pt x="4785565" y="1480297"/>
                </a:lnTo>
                <a:lnTo>
                  <a:pt x="4786884" y="1480980"/>
                </a:lnTo>
                <a:lnTo>
                  <a:pt x="4791469" y="1484225"/>
                </a:lnTo>
                <a:lnTo>
                  <a:pt x="4793562" y="1485428"/>
                </a:lnTo>
                <a:lnTo>
                  <a:pt x="4795211" y="1487077"/>
                </a:lnTo>
                <a:lnTo>
                  <a:pt x="4796414" y="1489170"/>
                </a:lnTo>
                <a:lnTo>
                  <a:pt x="4797838" y="1491042"/>
                </a:lnTo>
                <a:lnTo>
                  <a:pt x="4800054" y="1494594"/>
                </a:lnTo>
                <a:lnTo>
                  <a:pt x="4800135" y="1494867"/>
                </a:lnTo>
                <a:lnTo>
                  <a:pt x="5171570" y="1866301"/>
                </a:lnTo>
                <a:lnTo>
                  <a:pt x="5179042" y="1865556"/>
                </a:lnTo>
                <a:lnTo>
                  <a:pt x="5186335" y="1865270"/>
                </a:lnTo>
                <a:lnTo>
                  <a:pt x="5193626" y="1864984"/>
                </a:lnTo>
                <a:lnTo>
                  <a:pt x="5201329" y="1865109"/>
                </a:lnTo>
                <a:lnTo>
                  <a:pt x="5208605" y="1865250"/>
                </a:lnTo>
                <a:lnTo>
                  <a:pt x="5216292" y="1865804"/>
                </a:lnTo>
                <a:lnTo>
                  <a:pt x="5223945" y="1867217"/>
                </a:lnTo>
                <a:lnTo>
                  <a:pt x="5231566" y="1869486"/>
                </a:lnTo>
                <a:lnTo>
                  <a:pt x="5239391" y="1871961"/>
                </a:lnTo>
                <a:lnTo>
                  <a:pt x="5247167" y="1875724"/>
                </a:lnTo>
                <a:lnTo>
                  <a:pt x="5255114" y="1880549"/>
                </a:lnTo>
                <a:lnTo>
                  <a:pt x="5255060" y="1876485"/>
                </a:lnTo>
                <a:lnTo>
                  <a:pt x="5255640" y="1872607"/>
                </a:lnTo>
                <a:lnTo>
                  <a:pt x="5256222" y="1868729"/>
                </a:lnTo>
                <a:lnTo>
                  <a:pt x="5257025" y="1864629"/>
                </a:lnTo>
                <a:lnTo>
                  <a:pt x="5258464" y="1860719"/>
                </a:lnTo>
                <a:lnTo>
                  <a:pt x="5259902" y="1856807"/>
                </a:lnTo>
                <a:lnTo>
                  <a:pt x="5261977" y="1853084"/>
                </a:lnTo>
                <a:lnTo>
                  <a:pt x="5263622" y="1849378"/>
                </a:lnTo>
                <a:lnTo>
                  <a:pt x="5266123" y="1845642"/>
                </a:lnTo>
                <a:lnTo>
                  <a:pt x="5268610" y="1842331"/>
                </a:lnTo>
                <a:lnTo>
                  <a:pt x="5271302" y="1839228"/>
                </a:lnTo>
                <a:lnTo>
                  <a:pt x="5274423" y="1836106"/>
                </a:lnTo>
                <a:lnTo>
                  <a:pt x="5277098" y="1833431"/>
                </a:lnTo>
                <a:lnTo>
                  <a:pt x="5280424" y="1830517"/>
                </a:lnTo>
                <a:lnTo>
                  <a:pt x="5283511" y="1828254"/>
                </a:lnTo>
                <a:lnTo>
                  <a:pt x="5287027" y="1825973"/>
                </a:lnTo>
                <a:lnTo>
                  <a:pt x="5290526" y="1824124"/>
                </a:lnTo>
                <a:lnTo>
                  <a:pt x="5294248" y="1822049"/>
                </a:lnTo>
                <a:lnTo>
                  <a:pt x="5298142" y="1821041"/>
                </a:lnTo>
                <a:lnTo>
                  <a:pt x="5302037" y="1820030"/>
                </a:lnTo>
                <a:lnTo>
                  <a:pt x="5305914" y="1819448"/>
                </a:lnTo>
                <a:lnTo>
                  <a:pt x="5309791" y="1818868"/>
                </a:lnTo>
                <a:lnTo>
                  <a:pt x="5313635" y="1819144"/>
                </a:lnTo>
                <a:lnTo>
                  <a:pt x="5317685" y="1819627"/>
                </a:lnTo>
                <a:lnTo>
                  <a:pt x="5321940" y="1820317"/>
                </a:lnTo>
                <a:lnTo>
                  <a:pt x="5325751" y="1821452"/>
                </a:lnTo>
                <a:lnTo>
                  <a:pt x="5329732" y="1823651"/>
                </a:lnTo>
                <a:lnTo>
                  <a:pt x="5333715" y="1825849"/>
                </a:lnTo>
                <a:lnTo>
                  <a:pt x="5337680" y="1828478"/>
                </a:lnTo>
                <a:lnTo>
                  <a:pt x="5341405" y="1831757"/>
                </a:lnTo>
                <a:lnTo>
                  <a:pt x="5345113" y="1835465"/>
                </a:lnTo>
                <a:lnTo>
                  <a:pt x="5348583" y="1839826"/>
                </a:lnTo>
                <a:lnTo>
                  <a:pt x="5343335" y="1842602"/>
                </a:lnTo>
                <a:lnTo>
                  <a:pt x="5337640" y="1845824"/>
                </a:lnTo>
                <a:lnTo>
                  <a:pt x="5332580" y="1849237"/>
                </a:lnTo>
                <a:lnTo>
                  <a:pt x="5327709" y="1853281"/>
                </a:lnTo>
                <a:lnTo>
                  <a:pt x="5318175" y="1861580"/>
                </a:lnTo>
                <a:lnTo>
                  <a:pt x="5309275" y="1870068"/>
                </a:lnTo>
                <a:lnTo>
                  <a:pt x="5305057" y="1873873"/>
                </a:lnTo>
                <a:lnTo>
                  <a:pt x="5300649" y="1877046"/>
                </a:lnTo>
                <a:lnTo>
                  <a:pt x="5296669" y="1880200"/>
                </a:lnTo>
                <a:lnTo>
                  <a:pt x="5292931" y="1882704"/>
                </a:lnTo>
                <a:lnTo>
                  <a:pt x="5289020" y="1884142"/>
                </a:lnTo>
                <a:lnTo>
                  <a:pt x="5286860" y="1884655"/>
                </a:lnTo>
                <a:lnTo>
                  <a:pt x="5285349" y="1884928"/>
                </a:lnTo>
                <a:lnTo>
                  <a:pt x="5283411" y="1885218"/>
                </a:lnTo>
                <a:lnTo>
                  <a:pt x="5281265" y="1885303"/>
                </a:lnTo>
                <a:lnTo>
                  <a:pt x="5279568" y="1884942"/>
                </a:lnTo>
                <a:lnTo>
                  <a:pt x="5277885" y="1884151"/>
                </a:lnTo>
                <a:lnTo>
                  <a:pt x="5278401" y="1887343"/>
                </a:lnTo>
                <a:lnTo>
                  <a:pt x="5279142" y="1890312"/>
                </a:lnTo>
                <a:lnTo>
                  <a:pt x="5280122" y="1892629"/>
                </a:lnTo>
                <a:lnTo>
                  <a:pt x="5281530" y="1894930"/>
                </a:lnTo>
                <a:lnTo>
                  <a:pt x="5282732" y="1897024"/>
                </a:lnTo>
                <a:lnTo>
                  <a:pt x="5283934" y="1899117"/>
                </a:lnTo>
                <a:lnTo>
                  <a:pt x="5287008" y="1902637"/>
                </a:lnTo>
                <a:lnTo>
                  <a:pt x="5290973" y="1905265"/>
                </a:lnTo>
                <a:lnTo>
                  <a:pt x="5294731" y="1907687"/>
                </a:lnTo>
                <a:lnTo>
                  <a:pt x="5298920" y="1910092"/>
                </a:lnTo>
                <a:lnTo>
                  <a:pt x="5303554" y="1912049"/>
                </a:lnTo>
                <a:lnTo>
                  <a:pt x="5313253" y="1915950"/>
                </a:lnTo>
                <a:lnTo>
                  <a:pt x="5317868" y="1918340"/>
                </a:lnTo>
                <a:lnTo>
                  <a:pt x="5322898" y="1921140"/>
                </a:lnTo>
                <a:lnTo>
                  <a:pt x="5327480" y="1924385"/>
                </a:lnTo>
                <a:lnTo>
                  <a:pt x="5332065" y="1927630"/>
                </a:lnTo>
                <a:lnTo>
                  <a:pt x="5336392" y="1931957"/>
                </a:lnTo>
                <a:lnTo>
                  <a:pt x="5340049" y="1936953"/>
                </a:lnTo>
                <a:lnTo>
                  <a:pt x="5341663" y="1939458"/>
                </a:lnTo>
                <a:lnTo>
                  <a:pt x="5343243" y="1942824"/>
                </a:lnTo>
                <a:lnTo>
                  <a:pt x="5343966" y="1946221"/>
                </a:lnTo>
                <a:lnTo>
                  <a:pt x="5344467" y="1949841"/>
                </a:lnTo>
                <a:lnTo>
                  <a:pt x="5345003" y="1957959"/>
                </a:lnTo>
                <a:lnTo>
                  <a:pt x="5345095" y="1966520"/>
                </a:lnTo>
                <a:lnTo>
                  <a:pt x="5344946" y="1975734"/>
                </a:lnTo>
                <a:lnTo>
                  <a:pt x="5345244" y="1984502"/>
                </a:lnTo>
                <a:lnTo>
                  <a:pt x="5345272" y="1985242"/>
                </a:lnTo>
                <a:lnTo>
                  <a:pt x="5344207" y="1986979"/>
                </a:lnTo>
                <a:lnTo>
                  <a:pt x="5341261" y="1992548"/>
                </a:lnTo>
                <a:lnTo>
                  <a:pt x="5338328" y="1997812"/>
                </a:lnTo>
                <a:lnTo>
                  <a:pt x="5334789" y="2003099"/>
                </a:lnTo>
                <a:lnTo>
                  <a:pt x="5331553" y="2008376"/>
                </a:lnTo>
                <a:lnTo>
                  <a:pt x="5329648" y="2010572"/>
                </a:lnTo>
                <a:lnTo>
                  <a:pt x="5327733" y="2013071"/>
                </a:lnTo>
                <a:lnTo>
                  <a:pt x="5318250" y="2012982"/>
                </a:lnTo>
                <a:lnTo>
                  <a:pt x="5555206" y="2249938"/>
                </a:lnTo>
                <a:lnTo>
                  <a:pt x="5555498" y="2249709"/>
                </a:lnTo>
                <a:lnTo>
                  <a:pt x="5560153" y="2246800"/>
                </a:lnTo>
                <a:lnTo>
                  <a:pt x="5561374" y="2245929"/>
                </a:lnTo>
                <a:lnTo>
                  <a:pt x="5557494" y="2239930"/>
                </a:lnTo>
                <a:lnTo>
                  <a:pt x="5554119" y="2233099"/>
                </a:lnTo>
                <a:lnTo>
                  <a:pt x="5551376" y="2225638"/>
                </a:lnTo>
                <a:lnTo>
                  <a:pt x="5549241" y="2218151"/>
                </a:lnTo>
                <a:lnTo>
                  <a:pt x="5547435" y="2210046"/>
                </a:lnTo>
                <a:lnTo>
                  <a:pt x="5547185" y="2207868"/>
                </a:lnTo>
                <a:lnTo>
                  <a:pt x="5555284" y="2208362"/>
                </a:lnTo>
                <a:lnTo>
                  <a:pt x="5563812" y="2209310"/>
                </a:lnTo>
                <a:lnTo>
                  <a:pt x="5572324" y="2210689"/>
                </a:lnTo>
                <a:lnTo>
                  <a:pt x="5580596" y="2212720"/>
                </a:lnTo>
                <a:lnTo>
                  <a:pt x="5588438" y="2214766"/>
                </a:lnTo>
                <a:lnTo>
                  <a:pt x="5596485" y="2217020"/>
                </a:lnTo>
                <a:lnTo>
                  <a:pt x="5604073" y="2220146"/>
                </a:lnTo>
                <a:lnTo>
                  <a:pt x="5611229" y="2223291"/>
                </a:lnTo>
                <a:lnTo>
                  <a:pt x="5618148" y="2227087"/>
                </a:lnTo>
                <a:lnTo>
                  <a:pt x="5624841" y="2231107"/>
                </a:lnTo>
                <a:lnTo>
                  <a:pt x="5630660" y="2235588"/>
                </a:lnTo>
                <a:lnTo>
                  <a:pt x="5636445" y="2240929"/>
                </a:lnTo>
                <a:lnTo>
                  <a:pt x="5641373" y="2246302"/>
                </a:lnTo>
                <a:lnTo>
                  <a:pt x="5645855" y="2252121"/>
                </a:lnTo>
                <a:lnTo>
                  <a:pt x="5648055" y="2256104"/>
                </a:lnTo>
                <a:lnTo>
                  <a:pt x="5650030" y="2260309"/>
                </a:lnTo>
                <a:lnTo>
                  <a:pt x="5650926" y="2264772"/>
                </a:lnTo>
                <a:lnTo>
                  <a:pt x="5651392" y="2269249"/>
                </a:lnTo>
                <a:lnTo>
                  <a:pt x="5651206" y="2273968"/>
                </a:lnTo>
                <a:lnTo>
                  <a:pt x="5651020" y="2278687"/>
                </a:lnTo>
                <a:lnTo>
                  <a:pt x="5649363" y="2288174"/>
                </a:lnTo>
                <a:lnTo>
                  <a:pt x="5649357" y="2288209"/>
                </a:lnTo>
                <a:lnTo>
                  <a:pt x="5649050" y="2288419"/>
                </a:lnTo>
                <a:lnTo>
                  <a:pt x="5645958" y="2290055"/>
                </a:lnTo>
                <a:lnTo>
                  <a:pt x="5642563" y="2291704"/>
                </a:lnTo>
                <a:lnTo>
                  <a:pt x="5639493" y="2292735"/>
                </a:lnTo>
                <a:lnTo>
                  <a:pt x="5635807" y="2294091"/>
                </a:lnTo>
                <a:lnTo>
                  <a:pt x="5641632" y="2299919"/>
                </a:lnTo>
                <a:lnTo>
                  <a:pt x="5646539" y="2306084"/>
                </a:lnTo>
                <a:lnTo>
                  <a:pt x="5650544" y="2311985"/>
                </a:lnTo>
                <a:lnTo>
                  <a:pt x="5653630" y="2318223"/>
                </a:lnTo>
                <a:lnTo>
                  <a:pt x="5655828" y="2323891"/>
                </a:lnTo>
                <a:lnTo>
                  <a:pt x="5657408" y="2329885"/>
                </a:lnTo>
                <a:lnTo>
                  <a:pt x="5658066" y="2336220"/>
                </a:lnTo>
                <a:lnTo>
                  <a:pt x="5658142" y="2341972"/>
                </a:lnTo>
                <a:lnTo>
                  <a:pt x="5657891" y="2348340"/>
                </a:lnTo>
                <a:lnTo>
                  <a:pt x="5657189" y="2351921"/>
                </a:lnTo>
                <a:lnTo>
                  <a:pt x="6610536" y="3305268"/>
                </a:lnTo>
                <a:lnTo>
                  <a:pt x="5350789" y="4565014"/>
                </a:lnTo>
                <a:lnTo>
                  <a:pt x="5351582" y="4576624"/>
                </a:lnTo>
                <a:lnTo>
                  <a:pt x="5351277" y="4584343"/>
                </a:lnTo>
                <a:lnTo>
                  <a:pt x="5351111" y="4593988"/>
                </a:lnTo>
                <a:lnTo>
                  <a:pt x="5349477" y="4613753"/>
                </a:lnTo>
                <a:lnTo>
                  <a:pt x="5348886" y="4628766"/>
                </a:lnTo>
                <a:lnTo>
                  <a:pt x="5348750" y="4632197"/>
                </a:lnTo>
                <a:lnTo>
                  <a:pt x="5348733" y="4632627"/>
                </a:lnTo>
                <a:lnTo>
                  <a:pt x="5348974" y="4631974"/>
                </a:lnTo>
                <a:lnTo>
                  <a:pt x="5347005" y="4638476"/>
                </a:lnTo>
                <a:lnTo>
                  <a:pt x="5344211" y="4644155"/>
                </a:lnTo>
                <a:lnTo>
                  <a:pt x="5340990" y="4649849"/>
                </a:lnTo>
                <a:lnTo>
                  <a:pt x="5337167" y="4654495"/>
                </a:lnTo>
                <a:lnTo>
                  <a:pt x="5333138" y="4658936"/>
                </a:lnTo>
                <a:lnTo>
                  <a:pt x="5328695" y="4662967"/>
                </a:lnTo>
                <a:lnTo>
                  <a:pt x="5324065" y="4666361"/>
                </a:lnTo>
                <a:lnTo>
                  <a:pt x="5319021" y="4669343"/>
                </a:lnTo>
                <a:lnTo>
                  <a:pt x="5313791" y="4671690"/>
                </a:lnTo>
                <a:lnTo>
                  <a:pt x="5308558" y="4674037"/>
                </a:lnTo>
                <a:lnTo>
                  <a:pt x="5302710" y="4675767"/>
                </a:lnTo>
                <a:lnTo>
                  <a:pt x="5297083" y="4677273"/>
                </a:lnTo>
                <a:lnTo>
                  <a:pt x="5291249" y="4678572"/>
                </a:lnTo>
                <a:lnTo>
                  <a:pt x="5285210" y="4679668"/>
                </a:lnTo>
                <a:lnTo>
                  <a:pt x="5273165" y="4680999"/>
                </a:lnTo>
                <a:lnTo>
                  <a:pt x="5271761" y="4684050"/>
                </a:lnTo>
                <a:lnTo>
                  <a:pt x="5270373" y="4686674"/>
                </a:lnTo>
                <a:lnTo>
                  <a:pt x="5268010" y="4692336"/>
                </a:lnTo>
                <a:lnTo>
                  <a:pt x="5266280" y="4698186"/>
                </a:lnTo>
                <a:lnTo>
                  <a:pt x="5265203" y="4703795"/>
                </a:lnTo>
                <a:lnTo>
                  <a:pt x="5264348" y="4709183"/>
                </a:lnTo>
                <a:lnTo>
                  <a:pt x="5263940" y="4714123"/>
                </a:lnTo>
                <a:lnTo>
                  <a:pt x="5263945" y="4715701"/>
                </a:lnTo>
                <a:lnTo>
                  <a:pt x="5264263" y="4716150"/>
                </a:lnTo>
                <a:lnTo>
                  <a:pt x="5267464" y="4721592"/>
                </a:lnTo>
                <a:lnTo>
                  <a:pt x="5270460" y="4726827"/>
                </a:lnTo>
                <a:lnTo>
                  <a:pt x="5276432" y="4737729"/>
                </a:lnTo>
                <a:lnTo>
                  <a:pt x="5279839" y="4743375"/>
                </a:lnTo>
                <a:lnTo>
                  <a:pt x="5283245" y="4749022"/>
                </a:lnTo>
                <a:lnTo>
                  <a:pt x="5287530" y="4754204"/>
                </a:lnTo>
                <a:lnTo>
                  <a:pt x="5292020" y="4759589"/>
                </a:lnTo>
                <a:lnTo>
                  <a:pt x="5289013" y="4759718"/>
                </a:lnTo>
                <a:lnTo>
                  <a:pt x="5286210" y="4760052"/>
                </a:lnTo>
                <a:lnTo>
                  <a:pt x="5283595" y="4761021"/>
                </a:lnTo>
                <a:lnTo>
                  <a:pt x="5280978" y="4761991"/>
                </a:lnTo>
                <a:lnTo>
                  <a:pt x="5278570" y="4763165"/>
                </a:lnTo>
                <a:lnTo>
                  <a:pt x="5276886" y="4764220"/>
                </a:lnTo>
                <a:lnTo>
                  <a:pt x="5270953" y="4764735"/>
                </a:lnTo>
                <a:lnTo>
                  <a:pt x="5265179" y="4765266"/>
                </a:lnTo>
                <a:lnTo>
                  <a:pt x="5259718" y="4765481"/>
                </a:lnTo>
                <a:lnTo>
                  <a:pt x="5254272" y="4765392"/>
                </a:lnTo>
                <a:lnTo>
                  <a:pt x="5248836" y="4765002"/>
                </a:lnTo>
                <a:lnTo>
                  <a:pt x="5244336" y="4763967"/>
                </a:lnTo>
                <a:lnTo>
                  <a:pt x="5239833" y="4762934"/>
                </a:lnTo>
                <a:lnTo>
                  <a:pt x="5235660" y="4761281"/>
                </a:lnTo>
                <a:lnTo>
                  <a:pt x="5232103" y="4759302"/>
                </a:lnTo>
                <a:lnTo>
                  <a:pt x="5228876" y="4756703"/>
                </a:lnTo>
                <a:lnTo>
                  <a:pt x="5225963" y="4753790"/>
                </a:lnTo>
                <a:lnTo>
                  <a:pt x="5204362" y="4717995"/>
                </a:lnTo>
                <a:lnTo>
                  <a:pt x="5201891" y="4713912"/>
                </a:lnTo>
                <a:lnTo>
                  <a:pt x="5150742" y="4765062"/>
                </a:lnTo>
                <a:lnTo>
                  <a:pt x="5151414" y="4765320"/>
                </a:lnTo>
                <a:lnTo>
                  <a:pt x="5154967" y="4766998"/>
                </a:lnTo>
                <a:lnTo>
                  <a:pt x="5158182" y="4769596"/>
                </a:lnTo>
                <a:lnTo>
                  <a:pt x="5159162" y="4775311"/>
                </a:lnTo>
                <a:lnTo>
                  <a:pt x="5159515" y="4781656"/>
                </a:lnTo>
                <a:lnTo>
                  <a:pt x="5159276" y="4787721"/>
                </a:lnTo>
                <a:lnTo>
                  <a:pt x="5158107" y="4794429"/>
                </a:lnTo>
                <a:lnTo>
                  <a:pt x="5157646" y="4796375"/>
                </a:lnTo>
                <a:lnTo>
                  <a:pt x="5158244" y="4797045"/>
                </a:lnTo>
                <a:lnTo>
                  <a:pt x="5160575" y="4799375"/>
                </a:lnTo>
                <a:lnTo>
                  <a:pt x="5163232" y="4801090"/>
                </a:lnTo>
                <a:lnTo>
                  <a:pt x="5165636" y="4801599"/>
                </a:lnTo>
                <a:lnTo>
                  <a:pt x="5167746" y="4801819"/>
                </a:lnTo>
                <a:lnTo>
                  <a:pt x="5169284" y="4801154"/>
                </a:lnTo>
                <a:lnTo>
                  <a:pt x="5171129" y="4800474"/>
                </a:lnTo>
                <a:lnTo>
                  <a:pt x="5172706" y="4798898"/>
                </a:lnTo>
                <a:lnTo>
                  <a:pt x="5174294" y="4797019"/>
                </a:lnTo>
                <a:lnTo>
                  <a:pt x="5175894" y="4794834"/>
                </a:lnTo>
                <a:lnTo>
                  <a:pt x="5178790" y="4790479"/>
                </a:lnTo>
                <a:lnTo>
                  <a:pt x="5181713" y="4785520"/>
                </a:lnTo>
                <a:lnTo>
                  <a:pt x="5184925" y="4780850"/>
                </a:lnTo>
                <a:lnTo>
                  <a:pt x="5186828" y="4778655"/>
                </a:lnTo>
                <a:lnTo>
                  <a:pt x="5188719" y="4776761"/>
                </a:lnTo>
                <a:lnTo>
                  <a:pt x="5190587" y="4775477"/>
                </a:lnTo>
                <a:lnTo>
                  <a:pt x="5192733" y="4774787"/>
                </a:lnTo>
                <a:lnTo>
                  <a:pt x="5199793" y="4772388"/>
                </a:lnTo>
                <a:lnTo>
                  <a:pt x="5206828" y="4770596"/>
                </a:lnTo>
                <a:lnTo>
                  <a:pt x="5213221" y="4769738"/>
                </a:lnTo>
                <a:lnTo>
                  <a:pt x="5219578" y="4769791"/>
                </a:lnTo>
                <a:lnTo>
                  <a:pt x="5225317" y="4770170"/>
                </a:lnTo>
                <a:lnTo>
                  <a:pt x="5230717" y="4771471"/>
                </a:lnTo>
                <a:lnTo>
                  <a:pt x="5236405" y="4773065"/>
                </a:lnTo>
                <a:lnTo>
                  <a:pt x="5241491" y="4774680"/>
                </a:lnTo>
                <a:lnTo>
                  <a:pt x="5246248" y="4776916"/>
                </a:lnTo>
                <a:lnTo>
                  <a:pt x="5250700" y="4779162"/>
                </a:lnTo>
                <a:lnTo>
                  <a:pt x="5257623" y="4782533"/>
                </a:lnTo>
                <a:lnTo>
                  <a:pt x="5255549" y="4784950"/>
                </a:lnTo>
                <a:lnTo>
                  <a:pt x="5251515" y="4788983"/>
                </a:lnTo>
                <a:lnTo>
                  <a:pt x="5247091" y="4792174"/>
                </a:lnTo>
                <a:lnTo>
                  <a:pt x="5245092" y="4793761"/>
                </a:lnTo>
                <a:lnTo>
                  <a:pt x="5242889" y="4795141"/>
                </a:lnTo>
                <a:lnTo>
                  <a:pt x="5240702" y="4796092"/>
                </a:lnTo>
                <a:lnTo>
                  <a:pt x="5238312" y="4796836"/>
                </a:lnTo>
                <a:lnTo>
                  <a:pt x="5235920" y="4797584"/>
                </a:lnTo>
                <a:lnTo>
                  <a:pt x="5233566" y="4797467"/>
                </a:lnTo>
                <a:lnTo>
                  <a:pt x="5230781" y="4797373"/>
                </a:lnTo>
                <a:lnTo>
                  <a:pt x="5228445" y="4796827"/>
                </a:lnTo>
                <a:lnTo>
                  <a:pt x="5225695" y="4795872"/>
                </a:lnTo>
                <a:lnTo>
                  <a:pt x="5222965" y="4794485"/>
                </a:lnTo>
                <a:lnTo>
                  <a:pt x="5220030" y="4792895"/>
                </a:lnTo>
                <a:lnTo>
                  <a:pt x="5216702" y="4790462"/>
                </a:lnTo>
                <a:lnTo>
                  <a:pt x="5215527" y="4792872"/>
                </a:lnTo>
                <a:lnTo>
                  <a:pt x="5214763" y="4795692"/>
                </a:lnTo>
                <a:lnTo>
                  <a:pt x="5213908" y="4800663"/>
                </a:lnTo>
                <a:lnTo>
                  <a:pt x="5212163" y="4811463"/>
                </a:lnTo>
                <a:lnTo>
                  <a:pt x="5211084" y="4816657"/>
                </a:lnTo>
                <a:lnTo>
                  <a:pt x="5209909" y="4819066"/>
                </a:lnTo>
                <a:lnTo>
                  <a:pt x="5209145" y="4821889"/>
                </a:lnTo>
                <a:lnTo>
                  <a:pt x="5207541" y="4824317"/>
                </a:lnTo>
                <a:lnTo>
                  <a:pt x="5205489" y="4827191"/>
                </a:lnTo>
                <a:lnTo>
                  <a:pt x="5203659" y="4829843"/>
                </a:lnTo>
                <a:lnTo>
                  <a:pt x="5201177" y="4832737"/>
                </a:lnTo>
                <a:lnTo>
                  <a:pt x="5204336" y="4834105"/>
                </a:lnTo>
                <a:lnTo>
                  <a:pt x="5207739" y="4834818"/>
                </a:lnTo>
                <a:lnTo>
                  <a:pt x="5210710" y="4835551"/>
                </a:lnTo>
                <a:lnTo>
                  <a:pt x="5214149" y="4835405"/>
                </a:lnTo>
                <a:lnTo>
                  <a:pt x="5217382" y="4835053"/>
                </a:lnTo>
                <a:lnTo>
                  <a:pt x="5220838" y="4834476"/>
                </a:lnTo>
                <a:lnTo>
                  <a:pt x="5224538" y="4833247"/>
                </a:lnTo>
                <a:lnTo>
                  <a:pt x="5227601" y="4831830"/>
                </a:lnTo>
                <a:lnTo>
                  <a:pt x="5231094" y="4830395"/>
                </a:lnTo>
                <a:lnTo>
                  <a:pt x="5234400" y="4828322"/>
                </a:lnTo>
                <a:lnTo>
                  <a:pt x="5241216" y="4824387"/>
                </a:lnTo>
                <a:lnTo>
                  <a:pt x="5248277" y="4819797"/>
                </a:lnTo>
                <a:lnTo>
                  <a:pt x="5254719" y="4814588"/>
                </a:lnTo>
                <a:lnTo>
                  <a:pt x="5261797" y="4809569"/>
                </a:lnTo>
                <a:lnTo>
                  <a:pt x="5268426" y="4804998"/>
                </a:lnTo>
                <a:lnTo>
                  <a:pt x="5275261" y="4800631"/>
                </a:lnTo>
                <a:lnTo>
                  <a:pt x="5279202" y="4798748"/>
                </a:lnTo>
                <a:lnTo>
                  <a:pt x="5282061" y="4797125"/>
                </a:lnTo>
                <a:lnTo>
                  <a:pt x="5285555" y="4795690"/>
                </a:lnTo>
                <a:lnTo>
                  <a:pt x="5289047" y="4794254"/>
                </a:lnTo>
                <a:lnTo>
                  <a:pt x="5292503" y="4793678"/>
                </a:lnTo>
                <a:lnTo>
                  <a:pt x="5295736" y="4793325"/>
                </a:lnTo>
                <a:lnTo>
                  <a:pt x="5299175" y="4793180"/>
                </a:lnTo>
                <a:lnTo>
                  <a:pt x="5302371" y="4793689"/>
                </a:lnTo>
                <a:lnTo>
                  <a:pt x="5305343" y="4794420"/>
                </a:lnTo>
                <a:lnTo>
                  <a:pt x="5308502" y="4795788"/>
                </a:lnTo>
                <a:lnTo>
                  <a:pt x="5309661" y="4793808"/>
                </a:lnTo>
                <a:lnTo>
                  <a:pt x="5310368" y="4792274"/>
                </a:lnTo>
                <a:lnTo>
                  <a:pt x="5310944" y="4788819"/>
                </a:lnTo>
                <a:lnTo>
                  <a:pt x="5311090" y="4785380"/>
                </a:lnTo>
                <a:lnTo>
                  <a:pt x="5310600" y="4781755"/>
                </a:lnTo>
                <a:lnTo>
                  <a:pt x="5309027" y="4778388"/>
                </a:lnTo>
                <a:lnTo>
                  <a:pt x="5307454" y="4775023"/>
                </a:lnTo>
                <a:lnTo>
                  <a:pt x="5303449" y="4768330"/>
                </a:lnTo>
                <a:lnTo>
                  <a:pt x="5302852" y="4767334"/>
                </a:lnTo>
                <a:lnTo>
                  <a:pt x="5303576" y="4766779"/>
                </a:lnTo>
                <a:lnTo>
                  <a:pt x="5306643" y="4765750"/>
                </a:lnTo>
                <a:lnTo>
                  <a:pt x="5310027" y="4764405"/>
                </a:lnTo>
                <a:lnTo>
                  <a:pt x="5313085" y="4763679"/>
                </a:lnTo>
                <a:lnTo>
                  <a:pt x="5316735" y="4763232"/>
                </a:lnTo>
                <a:lnTo>
                  <a:pt x="5317222" y="4766241"/>
                </a:lnTo>
                <a:lnTo>
                  <a:pt x="5318001" y="4769541"/>
                </a:lnTo>
                <a:lnTo>
                  <a:pt x="5318802" y="4772236"/>
                </a:lnTo>
                <a:lnTo>
                  <a:pt x="5320502" y="4775197"/>
                </a:lnTo>
                <a:lnTo>
                  <a:pt x="5322215" y="4777856"/>
                </a:lnTo>
                <a:lnTo>
                  <a:pt x="5324241" y="4780199"/>
                </a:lnTo>
                <a:lnTo>
                  <a:pt x="5328272" y="4785491"/>
                </a:lnTo>
                <a:lnTo>
                  <a:pt x="5332619" y="4790468"/>
                </a:lnTo>
                <a:lnTo>
                  <a:pt x="5336648" y="4795761"/>
                </a:lnTo>
                <a:lnTo>
                  <a:pt x="5338337" y="4799027"/>
                </a:lnTo>
                <a:lnTo>
                  <a:pt x="5339442" y="4801708"/>
                </a:lnTo>
                <a:lnTo>
                  <a:pt x="5340840" y="4804682"/>
                </a:lnTo>
                <a:lnTo>
                  <a:pt x="5341325" y="4807692"/>
                </a:lnTo>
                <a:lnTo>
                  <a:pt x="5341377" y="4814049"/>
                </a:lnTo>
                <a:lnTo>
                  <a:pt x="5341138" y="4820117"/>
                </a:lnTo>
                <a:lnTo>
                  <a:pt x="5339978" y="4826523"/>
                </a:lnTo>
                <a:lnTo>
                  <a:pt x="5338221" y="4832650"/>
                </a:lnTo>
                <a:lnTo>
                  <a:pt x="5335858" y="4838799"/>
                </a:lnTo>
                <a:lnTo>
                  <a:pt x="5333182" y="4845265"/>
                </a:lnTo>
                <a:lnTo>
                  <a:pt x="5332540" y="4846478"/>
                </a:lnTo>
                <a:lnTo>
                  <a:pt x="5330879" y="4844817"/>
                </a:lnTo>
                <a:lnTo>
                  <a:pt x="5328845" y="4842333"/>
                </a:lnTo>
                <a:lnTo>
                  <a:pt x="5328256" y="4841481"/>
                </a:lnTo>
                <a:lnTo>
                  <a:pt x="5325667" y="4841178"/>
                </a:lnTo>
                <a:lnTo>
                  <a:pt x="5326192" y="4837230"/>
                </a:lnTo>
                <a:lnTo>
                  <a:pt x="5325902" y="4836237"/>
                </a:lnTo>
                <a:lnTo>
                  <a:pt x="5324748" y="4833280"/>
                </a:lnTo>
                <a:lnTo>
                  <a:pt x="5324476" y="4829856"/>
                </a:lnTo>
                <a:lnTo>
                  <a:pt x="5324429" y="4826205"/>
                </a:lnTo>
                <a:lnTo>
                  <a:pt x="5324606" y="4822329"/>
                </a:lnTo>
                <a:lnTo>
                  <a:pt x="5324645" y="4822136"/>
                </a:lnTo>
                <a:lnTo>
                  <a:pt x="5323535" y="4820676"/>
                </a:lnTo>
                <a:lnTo>
                  <a:pt x="5322319" y="4819011"/>
                </a:lnTo>
                <a:lnTo>
                  <a:pt x="5320672" y="4817364"/>
                </a:lnTo>
                <a:lnTo>
                  <a:pt x="5318802" y="4815943"/>
                </a:lnTo>
                <a:lnTo>
                  <a:pt x="5316259" y="4815193"/>
                </a:lnTo>
                <a:lnTo>
                  <a:pt x="5313940" y="4814219"/>
                </a:lnTo>
                <a:lnTo>
                  <a:pt x="5311362" y="4814329"/>
                </a:lnTo>
                <a:lnTo>
                  <a:pt x="5307924" y="4814474"/>
                </a:lnTo>
                <a:lnTo>
                  <a:pt x="5306937" y="4817519"/>
                </a:lnTo>
                <a:lnTo>
                  <a:pt x="5306567" y="4821182"/>
                </a:lnTo>
                <a:lnTo>
                  <a:pt x="5306850" y="4824601"/>
                </a:lnTo>
                <a:lnTo>
                  <a:pt x="5307992" y="4827985"/>
                </a:lnTo>
                <a:lnTo>
                  <a:pt x="5309342" y="4831575"/>
                </a:lnTo>
                <a:lnTo>
                  <a:pt x="5311345" y="4834923"/>
                </a:lnTo>
                <a:lnTo>
                  <a:pt x="5313348" y="4838270"/>
                </a:lnTo>
                <a:lnTo>
                  <a:pt x="5316211" y="4841581"/>
                </a:lnTo>
                <a:lnTo>
                  <a:pt x="5312494" y="4843239"/>
                </a:lnTo>
                <a:lnTo>
                  <a:pt x="5308964" y="4845536"/>
                </a:lnTo>
                <a:lnTo>
                  <a:pt x="5301905" y="4850125"/>
                </a:lnTo>
                <a:lnTo>
                  <a:pt x="5294809" y="4855575"/>
                </a:lnTo>
                <a:lnTo>
                  <a:pt x="5287489" y="4861249"/>
                </a:lnTo>
                <a:lnTo>
                  <a:pt x="5280598" y="4866904"/>
                </a:lnTo>
                <a:lnTo>
                  <a:pt x="5273072" y="4872372"/>
                </a:lnTo>
                <a:lnTo>
                  <a:pt x="5266219" y="4877169"/>
                </a:lnTo>
                <a:lnTo>
                  <a:pt x="5262501" y="4878829"/>
                </a:lnTo>
                <a:lnTo>
                  <a:pt x="5258972" y="4881123"/>
                </a:lnTo>
                <a:lnTo>
                  <a:pt x="5255455" y="4878055"/>
                </a:lnTo>
                <a:lnTo>
                  <a:pt x="5252181" y="4874332"/>
                </a:lnTo>
                <a:lnTo>
                  <a:pt x="5249578" y="4869938"/>
                </a:lnTo>
                <a:lnTo>
                  <a:pt x="5246960" y="4865974"/>
                </a:lnTo>
                <a:lnTo>
                  <a:pt x="5241960" y="4857392"/>
                </a:lnTo>
                <a:lnTo>
                  <a:pt x="5239340" y="4853425"/>
                </a:lnTo>
                <a:lnTo>
                  <a:pt x="5236943" y="4849238"/>
                </a:lnTo>
                <a:lnTo>
                  <a:pt x="5234305" y="4845703"/>
                </a:lnTo>
                <a:lnTo>
                  <a:pt x="5231405" y="4843252"/>
                </a:lnTo>
                <a:lnTo>
                  <a:pt x="5229965" y="4841813"/>
                </a:lnTo>
                <a:lnTo>
                  <a:pt x="5228283" y="4841025"/>
                </a:lnTo>
                <a:lnTo>
                  <a:pt x="5226377" y="4840462"/>
                </a:lnTo>
                <a:lnTo>
                  <a:pt x="5224898" y="4839882"/>
                </a:lnTo>
                <a:lnTo>
                  <a:pt x="5222768" y="4839545"/>
                </a:lnTo>
                <a:lnTo>
                  <a:pt x="5220825" y="4839840"/>
                </a:lnTo>
                <a:lnTo>
                  <a:pt x="5218451" y="4840156"/>
                </a:lnTo>
                <a:lnTo>
                  <a:pt x="5216302" y="4840247"/>
                </a:lnTo>
                <a:lnTo>
                  <a:pt x="5213688" y="4841215"/>
                </a:lnTo>
                <a:lnTo>
                  <a:pt x="5210848" y="4842409"/>
                </a:lnTo>
                <a:lnTo>
                  <a:pt x="5207973" y="4844463"/>
                </a:lnTo>
                <a:lnTo>
                  <a:pt x="5205319" y="4846290"/>
                </a:lnTo>
                <a:lnTo>
                  <a:pt x="5203751" y="4847858"/>
                </a:lnTo>
                <a:lnTo>
                  <a:pt x="5202166" y="4849857"/>
                </a:lnTo>
                <a:lnTo>
                  <a:pt x="5200784" y="4852062"/>
                </a:lnTo>
                <a:lnTo>
                  <a:pt x="5199592" y="4854901"/>
                </a:lnTo>
                <a:lnTo>
                  <a:pt x="5198641" y="4857086"/>
                </a:lnTo>
                <a:lnTo>
                  <a:pt x="5198774" y="4859011"/>
                </a:lnTo>
                <a:lnTo>
                  <a:pt x="5198755" y="4859441"/>
                </a:lnTo>
                <a:lnTo>
                  <a:pt x="5198943" y="4860075"/>
                </a:lnTo>
                <a:lnTo>
                  <a:pt x="5199373" y="4860057"/>
                </a:lnTo>
                <a:lnTo>
                  <a:pt x="5200215" y="4860450"/>
                </a:lnTo>
                <a:lnTo>
                  <a:pt x="5191133" y="4862123"/>
                </a:lnTo>
                <a:lnTo>
                  <a:pt x="5183154" y="4863107"/>
                </a:lnTo>
                <a:lnTo>
                  <a:pt x="5174764" y="4863678"/>
                </a:lnTo>
                <a:lnTo>
                  <a:pt x="5167269" y="4863352"/>
                </a:lnTo>
                <a:lnTo>
                  <a:pt x="5159830" y="4861738"/>
                </a:lnTo>
                <a:lnTo>
                  <a:pt x="5153027" y="4860311"/>
                </a:lnTo>
                <a:lnTo>
                  <a:pt x="5146277" y="4857595"/>
                </a:lnTo>
                <a:lnTo>
                  <a:pt x="5140183" y="4854634"/>
                </a:lnTo>
                <a:lnTo>
                  <a:pt x="5134534" y="4851228"/>
                </a:lnTo>
                <a:lnTo>
                  <a:pt x="5129129" y="4847167"/>
                </a:lnTo>
                <a:lnTo>
                  <a:pt x="5124173" y="4842658"/>
                </a:lnTo>
                <a:lnTo>
                  <a:pt x="5119440" y="4837926"/>
                </a:lnTo>
                <a:lnTo>
                  <a:pt x="5115809" y="4832503"/>
                </a:lnTo>
                <a:lnTo>
                  <a:pt x="5111749" y="4827097"/>
                </a:lnTo>
                <a:lnTo>
                  <a:pt x="5108789" y="4821002"/>
                </a:lnTo>
                <a:lnTo>
                  <a:pt x="5106242" y="4815318"/>
                </a:lnTo>
                <a:lnTo>
                  <a:pt x="5104707" y="4811096"/>
                </a:lnTo>
                <a:lnTo>
                  <a:pt x="4696097" y="5219706"/>
                </a:lnTo>
                <a:lnTo>
                  <a:pt x="4696667" y="5220874"/>
                </a:lnTo>
                <a:lnTo>
                  <a:pt x="4697192" y="5223238"/>
                </a:lnTo>
                <a:lnTo>
                  <a:pt x="4697930" y="5227979"/>
                </a:lnTo>
                <a:lnTo>
                  <a:pt x="4697731" y="5233054"/>
                </a:lnTo>
                <a:lnTo>
                  <a:pt x="4696923" y="5237856"/>
                </a:lnTo>
                <a:lnTo>
                  <a:pt x="4695189" y="5242693"/>
                </a:lnTo>
                <a:lnTo>
                  <a:pt x="4693146" y="5247543"/>
                </a:lnTo>
                <a:lnTo>
                  <a:pt x="4689580" y="5251858"/>
                </a:lnTo>
                <a:lnTo>
                  <a:pt x="4688272" y="5253699"/>
                </a:lnTo>
                <a:lnTo>
                  <a:pt x="4686037" y="5255575"/>
                </a:lnTo>
                <a:lnTo>
                  <a:pt x="4683803" y="5257453"/>
                </a:lnTo>
                <a:lnTo>
                  <a:pt x="4681591" y="5258731"/>
                </a:lnTo>
                <a:lnTo>
                  <a:pt x="4679059" y="5260322"/>
                </a:lnTo>
                <a:lnTo>
                  <a:pt x="4676550" y="5261315"/>
                </a:lnTo>
                <a:lnTo>
                  <a:pt x="4674030" y="5262607"/>
                </a:lnTo>
                <a:lnTo>
                  <a:pt x="4671225" y="5263314"/>
                </a:lnTo>
                <a:lnTo>
                  <a:pt x="4668120" y="5263734"/>
                </a:lnTo>
                <a:lnTo>
                  <a:pt x="4665028" y="5263856"/>
                </a:lnTo>
                <a:lnTo>
                  <a:pt x="4664908" y="5259092"/>
                </a:lnTo>
                <a:lnTo>
                  <a:pt x="4665381" y="5254900"/>
                </a:lnTo>
                <a:lnTo>
                  <a:pt x="4666141" y="5251292"/>
                </a:lnTo>
                <a:lnTo>
                  <a:pt x="4667273" y="5248531"/>
                </a:lnTo>
                <a:lnTo>
                  <a:pt x="4644655" y="5271148"/>
                </a:lnTo>
                <a:lnTo>
                  <a:pt x="4645692" y="5271566"/>
                </a:lnTo>
                <a:lnTo>
                  <a:pt x="4645983" y="5271856"/>
                </a:lnTo>
                <a:lnTo>
                  <a:pt x="4646253" y="5272754"/>
                </a:lnTo>
                <a:lnTo>
                  <a:pt x="4647388" y="5274826"/>
                </a:lnTo>
                <a:lnTo>
                  <a:pt x="4648064" y="5280850"/>
                </a:lnTo>
                <a:lnTo>
                  <a:pt x="4648835" y="5284448"/>
                </a:lnTo>
                <a:lnTo>
                  <a:pt x="4649326" y="5287454"/>
                </a:lnTo>
                <a:lnTo>
                  <a:pt x="4650156" y="5289538"/>
                </a:lnTo>
                <a:lnTo>
                  <a:pt x="4651035" y="5290412"/>
                </a:lnTo>
                <a:lnTo>
                  <a:pt x="4651631" y="5290690"/>
                </a:lnTo>
                <a:lnTo>
                  <a:pt x="4653731" y="5291515"/>
                </a:lnTo>
                <a:lnTo>
                  <a:pt x="4656143" y="5292025"/>
                </a:lnTo>
                <a:lnTo>
                  <a:pt x="4660388" y="5292462"/>
                </a:lnTo>
                <a:lnTo>
                  <a:pt x="4664546" y="5292299"/>
                </a:lnTo>
                <a:lnTo>
                  <a:pt x="4664317" y="5292731"/>
                </a:lnTo>
                <a:lnTo>
                  <a:pt x="4661953" y="5298392"/>
                </a:lnTo>
                <a:lnTo>
                  <a:pt x="4660224" y="5304242"/>
                </a:lnTo>
                <a:lnTo>
                  <a:pt x="4659146" y="5309851"/>
                </a:lnTo>
                <a:lnTo>
                  <a:pt x="4658292" y="5315239"/>
                </a:lnTo>
                <a:lnTo>
                  <a:pt x="4657884" y="5320179"/>
                </a:lnTo>
                <a:lnTo>
                  <a:pt x="4657904" y="5325103"/>
                </a:lnTo>
                <a:lnTo>
                  <a:pt x="4657067" y="5330062"/>
                </a:lnTo>
                <a:lnTo>
                  <a:pt x="4656262" y="5334163"/>
                </a:lnTo>
                <a:lnTo>
                  <a:pt x="4654806" y="5338503"/>
                </a:lnTo>
                <a:lnTo>
                  <a:pt x="4654104" y="5340030"/>
                </a:lnTo>
                <a:lnTo>
                  <a:pt x="4652750" y="5341795"/>
                </a:lnTo>
                <a:lnTo>
                  <a:pt x="4651396" y="5343562"/>
                </a:lnTo>
                <a:lnTo>
                  <a:pt x="4650041" y="5345329"/>
                </a:lnTo>
                <a:lnTo>
                  <a:pt x="4648274" y="5346683"/>
                </a:lnTo>
                <a:lnTo>
                  <a:pt x="4646508" y="5348036"/>
                </a:lnTo>
                <a:lnTo>
                  <a:pt x="4644107" y="5349202"/>
                </a:lnTo>
                <a:lnTo>
                  <a:pt x="4641499" y="5350162"/>
                </a:lnTo>
                <a:lnTo>
                  <a:pt x="4638669" y="5351344"/>
                </a:lnTo>
                <a:lnTo>
                  <a:pt x="4635428" y="5352113"/>
                </a:lnTo>
                <a:lnTo>
                  <a:pt x="4631978" y="5352678"/>
                </a:lnTo>
                <a:lnTo>
                  <a:pt x="4627895" y="5353053"/>
                </a:lnTo>
                <a:lnTo>
                  <a:pt x="4625115" y="5352949"/>
                </a:lnTo>
                <a:lnTo>
                  <a:pt x="4621289" y="5352242"/>
                </a:lnTo>
                <a:lnTo>
                  <a:pt x="4612416" y="5349164"/>
                </a:lnTo>
                <a:lnTo>
                  <a:pt x="4600797" y="5345125"/>
                </a:lnTo>
                <a:lnTo>
                  <a:pt x="4595565" y="5347473"/>
                </a:lnTo>
                <a:lnTo>
                  <a:pt x="4591587" y="5350628"/>
                </a:lnTo>
                <a:lnTo>
                  <a:pt x="4588038" y="5353764"/>
                </a:lnTo>
                <a:lnTo>
                  <a:pt x="4584916" y="5356885"/>
                </a:lnTo>
                <a:lnTo>
                  <a:pt x="4583083" y="5359956"/>
                </a:lnTo>
                <a:lnTo>
                  <a:pt x="4581249" y="5363025"/>
                </a:lnTo>
                <a:lnTo>
                  <a:pt x="4579826" y="5366508"/>
                </a:lnTo>
                <a:lnTo>
                  <a:pt x="4578611" y="5370197"/>
                </a:lnTo>
                <a:lnTo>
                  <a:pt x="4576625" y="5377127"/>
                </a:lnTo>
                <a:lnTo>
                  <a:pt x="4574963" y="5381261"/>
                </a:lnTo>
                <a:lnTo>
                  <a:pt x="4573867" y="5384588"/>
                </a:lnTo>
                <a:lnTo>
                  <a:pt x="4572747" y="5384852"/>
                </a:lnTo>
                <a:lnTo>
                  <a:pt x="4569078" y="5385301"/>
                </a:lnTo>
                <a:lnTo>
                  <a:pt x="4570166" y="5388584"/>
                </a:lnTo>
                <a:lnTo>
                  <a:pt x="4570911" y="5389873"/>
                </a:lnTo>
                <a:lnTo>
                  <a:pt x="4568914" y="5393491"/>
                </a:lnTo>
                <a:lnTo>
                  <a:pt x="4565760" y="5397468"/>
                </a:lnTo>
                <a:lnTo>
                  <a:pt x="4564303" y="5398925"/>
                </a:lnTo>
                <a:lnTo>
                  <a:pt x="4562162" y="5398580"/>
                </a:lnTo>
                <a:lnTo>
                  <a:pt x="4560030" y="5398664"/>
                </a:lnTo>
                <a:lnTo>
                  <a:pt x="4557580" y="5399064"/>
                </a:lnTo>
                <a:lnTo>
                  <a:pt x="4557241" y="5399161"/>
                </a:lnTo>
                <a:lnTo>
                  <a:pt x="4557129" y="5399095"/>
                </a:lnTo>
                <a:lnTo>
                  <a:pt x="4552754" y="5396053"/>
                </a:lnTo>
                <a:lnTo>
                  <a:pt x="4547690" y="5394111"/>
                </a:lnTo>
                <a:lnTo>
                  <a:pt x="4542627" y="5392170"/>
                </a:lnTo>
                <a:lnTo>
                  <a:pt x="4537341" y="5390450"/>
                </a:lnTo>
                <a:lnTo>
                  <a:pt x="4531816" y="5389383"/>
                </a:lnTo>
                <a:lnTo>
                  <a:pt x="4528832" y="5388857"/>
                </a:lnTo>
                <a:lnTo>
                  <a:pt x="4527974" y="5387829"/>
                </a:lnTo>
                <a:lnTo>
                  <a:pt x="3305268" y="6610536"/>
                </a:lnTo>
                <a:lnTo>
                  <a:pt x="3043796" y="6349064"/>
                </a:lnTo>
                <a:lnTo>
                  <a:pt x="3043371" y="6350386"/>
                </a:lnTo>
                <a:lnTo>
                  <a:pt x="3041385" y="6354708"/>
                </a:lnTo>
                <a:lnTo>
                  <a:pt x="3039070" y="6359652"/>
                </a:lnTo>
                <a:lnTo>
                  <a:pt x="3036464" y="6364301"/>
                </a:lnTo>
                <a:lnTo>
                  <a:pt x="3035822" y="6365236"/>
                </a:lnTo>
                <a:lnTo>
                  <a:pt x="3034549" y="6366802"/>
                </a:lnTo>
                <a:lnTo>
                  <a:pt x="3032389" y="6367797"/>
                </a:lnTo>
                <a:lnTo>
                  <a:pt x="3030219" y="6369095"/>
                </a:lnTo>
                <a:lnTo>
                  <a:pt x="3025295" y="6371109"/>
                </a:lnTo>
                <a:lnTo>
                  <a:pt x="3019459" y="6373159"/>
                </a:lnTo>
                <a:lnTo>
                  <a:pt x="3013020" y="6375232"/>
                </a:lnTo>
                <a:lnTo>
                  <a:pt x="3006906" y="6376686"/>
                </a:lnTo>
                <a:lnTo>
                  <a:pt x="2997129" y="6378891"/>
                </a:lnTo>
                <a:lnTo>
                  <a:pt x="2994703" y="6378986"/>
                </a:lnTo>
                <a:lnTo>
                  <a:pt x="2992592" y="6378768"/>
                </a:lnTo>
                <a:lnTo>
                  <a:pt x="2991100" y="6378220"/>
                </a:lnTo>
                <a:lnTo>
                  <a:pt x="2989013" y="6377392"/>
                </a:lnTo>
                <a:lnTo>
                  <a:pt x="2987240" y="6376250"/>
                </a:lnTo>
                <a:lnTo>
                  <a:pt x="2985480" y="6374803"/>
                </a:lnTo>
                <a:lnTo>
                  <a:pt x="2982567" y="6371887"/>
                </a:lnTo>
                <a:lnTo>
                  <a:pt x="2977081" y="6365128"/>
                </a:lnTo>
                <a:lnTo>
                  <a:pt x="2974471" y="6362200"/>
                </a:lnTo>
                <a:lnTo>
                  <a:pt x="2972990" y="6361349"/>
                </a:lnTo>
                <a:lnTo>
                  <a:pt x="2971825" y="6360181"/>
                </a:lnTo>
                <a:lnTo>
                  <a:pt x="2964386" y="6356837"/>
                </a:lnTo>
                <a:lnTo>
                  <a:pt x="2956063" y="6352920"/>
                </a:lnTo>
                <a:lnTo>
                  <a:pt x="2939682" y="6345987"/>
                </a:lnTo>
                <a:lnTo>
                  <a:pt x="2904167" y="6332834"/>
                </a:lnTo>
                <a:lnTo>
                  <a:pt x="2886876" y="6325937"/>
                </a:lnTo>
                <a:lnTo>
                  <a:pt x="2878842" y="6322313"/>
                </a:lnTo>
                <a:lnTo>
                  <a:pt x="2870823" y="6318384"/>
                </a:lnTo>
                <a:lnTo>
                  <a:pt x="2863420" y="6314129"/>
                </a:lnTo>
                <a:lnTo>
                  <a:pt x="2856332" y="6309556"/>
                </a:lnTo>
                <a:lnTo>
                  <a:pt x="2849550" y="6304973"/>
                </a:lnTo>
                <a:lnTo>
                  <a:pt x="2843688" y="6300050"/>
                </a:lnTo>
                <a:lnTo>
                  <a:pt x="2844362" y="6290623"/>
                </a:lnTo>
                <a:lnTo>
                  <a:pt x="2845328" y="6281491"/>
                </a:lnTo>
                <a:lnTo>
                  <a:pt x="2846102" y="6277215"/>
                </a:lnTo>
                <a:lnTo>
                  <a:pt x="2847470" y="6273219"/>
                </a:lnTo>
                <a:lnTo>
                  <a:pt x="2848827" y="6269527"/>
                </a:lnTo>
                <a:lnTo>
                  <a:pt x="2850476" y="6266127"/>
                </a:lnTo>
                <a:lnTo>
                  <a:pt x="2852417" y="6263017"/>
                </a:lnTo>
                <a:lnTo>
                  <a:pt x="2854634" y="6260505"/>
                </a:lnTo>
                <a:lnTo>
                  <a:pt x="2857763" y="6257956"/>
                </a:lnTo>
                <a:lnTo>
                  <a:pt x="2860867" y="6256014"/>
                </a:lnTo>
                <a:lnTo>
                  <a:pt x="2864252" y="6254669"/>
                </a:lnTo>
                <a:lnTo>
                  <a:pt x="2868534" y="6253590"/>
                </a:lnTo>
                <a:lnTo>
                  <a:pt x="2873094" y="6253108"/>
                </a:lnTo>
                <a:lnTo>
                  <a:pt x="2878239" y="6253207"/>
                </a:lnTo>
                <a:lnTo>
                  <a:pt x="2877361" y="6244752"/>
                </a:lnTo>
                <a:lnTo>
                  <a:pt x="2877368" y="6236868"/>
                </a:lnTo>
                <a:lnTo>
                  <a:pt x="2877354" y="6229592"/>
                </a:lnTo>
                <a:lnTo>
                  <a:pt x="2877640" y="6222304"/>
                </a:lnTo>
                <a:lnTo>
                  <a:pt x="2877905" y="6215624"/>
                </a:lnTo>
                <a:lnTo>
                  <a:pt x="2878447" y="6209538"/>
                </a:lnTo>
                <a:lnTo>
                  <a:pt x="2880443" y="6197332"/>
                </a:lnTo>
                <a:lnTo>
                  <a:pt x="2882161" y="6187429"/>
                </a:lnTo>
                <a:lnTo>
                  <a:pt x="2443394" y="5748663"/>
                </a:lnTo>
                <a:lnTo>
                  <a:pt x="2441915" y="5749151"/>
                </a:lnTo>
                <a:lnTo>
                  <a:pt x="2438071" y="5749910"/>
                </a:lnTo>
                <a:lnTo>
                  <a:pt x="2441119" y="5746387"/>
                </a:lnTo>
                <a:lnTo>
                  <a:pt x="2389355" y="5694623"/>
                </a:lnTo>
                <a:lnTo>
                  <a:pt x="2388762" y="5694951"/>
                </a:lnTo>
                <a:lnTo>
                  <a:pt x="2383523" y="5697264"/>
                </a:lnTo>
                <a:lnTo>
                  <a:pt x="2378320" y="5698673"/>
                </a:lnTo>
                <a:lnTo>
                  <a:pt x="2374912" y="5699229"/>
                </a:lnTo>
                <a:lnTo>
                  <a:pt x="2374806" y="5699122"/>
                </a:lnTo>
                <a:lnTo>
                  <a:pt x="2368625" y="5692940"/>
                </a:lnTo>
                <a:lnTo>
                  <a:pt x="2362015" y="5686778"/>
                </a:lnTo>
                <a:lnTo>
                  <a:pt x="2371762" y="5677030"/>
                </a:lnTo>
                <a:lnTo>
                  <a:pt x="1878031" y="5183299"/>
                </a:lnTo>
                <a:lnTo>
                  <a:pt x="1874474" y="5183735"/>
                </a:lnTo>
                <a:lnTo>
                  <a:pt x="1867160" y="5184931"/>
                </a:lnTo>
                <a:lnTo>
                  <a:pt x="1859602" y="5184626"/>
                </a:lnTo>
                <a:lnTo>
                  <a:pt x="1851448" y="5184036"/>
                </a:lnTo>
                <a:lnTo>
                  <a:pt x="1842713" y="5182868"/>
                </a:lnTo>
                <a:lnTo>
                  <a:pt x="1834025" y="5180485"/>
                </a:lnTo>
                <a:lnTo>
                  <a:pt x="1833444" y="5179901"/>
                </a:lnTo>
                <a:lnTo>
                  <a:pt x="1832314" y="5177826"/>
                </a:lnTo>
                <a:lnTo>
                  <a:pt x="1828926" y="5171599"/>
                </a:lnTo>
                <a:lnTo>
                  <a:pt x="1824942" y="5165094"/>
                </a:lnTo>
                <a:lnTo>
                  <a:pt x="1823219" y="5162739"/>
                </a:lnTo>
                <a:lnTo>
                  <a:pt x="1822333" y="5162167"/>
                </a:lnTo>
                <a:lnTo>
                  <a:pt x="1821740" y="5161889"/>
                </a:lnTo>
                <a:lnTo>
                  <a:pt x="1818742" y="5161098"/>
                </a:lnTo>
                <a:lnTo>
                  <a:pt x="1815686" y="5161825"/>
                </a:lnTo>
                <a:lnTo>
                  <a:pt x="1808383" y="5162718"/>
                </a:lnTo>
                <a:lnTo>
                  <a:pt x="1804719" y="5163469"/>
                </a:lnTo>
                <a:lnTo>
                  <a:pt x="1801080" y="5163613"/>
                </a:lnTo>
                <a:lnTo>
                  <a:pt x="1798048" y="5163732"/>
                </a:lnTo>
                <a:lnTo>
                  <a:pt x="1796858" y="5163172"/>
                </a:lnTo>
                <a:lnTo>
                  <a:pt x="1795657" y="5162918"/>
                </a:lnTo>
                <a:lnTo>
                  <a:pt x="1793011" y="5160902"/>
                </a:lnTo>
                <a:lnTo>
                  <a:pt x="1790377" y="5158582"/>
                </a:lnTo>
                <a:lnTo>
                  <a:pt x="1788047" y="5156251"/>
                </a:lnTo>
                <a:lnTo>
                  <a:pt x="1785728" y="5153617"/>
                </a:lnTo>
                <a:lnTo>
                  <a:pt x="1781394" y="5148337"/>
                </a:lnTo>
                <a:lnTo>
                  <a:pt x="1777704" y="5142122"/>
                </a:lnTo>
                <a:lnTo>
                  <a:pt x="1774012" y="5135907"/>
                </a:lnTo>
                <a:lnTo>
                  <a:pt x="1770648" y="5129074"/>
                </a:lnTo>
                <a:lnTo>
                  <a:pt x="1766665" y="5122568"/>
                </a:lnTo>
                <a:lnTo>
                  <a:pt x="1763300" y="5115736"/>
                </a:lnTo>
                <a:lnTo>
                  <a:pt x="1760932" y="5112501"/>
                </a:lnTo>
                <a:lnTo>
                  <a:pt x="1760635" y="5115737"/>
                </a:lnTo>
                <a:lnTo>
                  <a:pt x="1760383" y="5122096"/>
                </a:lnTo>
                <a:lnTo>
                  <a:pt x="1760449" y="5128139"/>
                </a:lnTo>
                <a:lnTo>
                  <a:pt x="1760792" y="5134779"/>
                </a:lnTo>
                <a:lnTo>
                  <a:pt x="1762086" y="5148032"/>
                </a:lnTo>
                <a:lnTo>
                  <a:pt x="1763355" y="5161889"/>
                </a:lnTo>
                <a:lnTo>
                  <a:pt x="1763688" y="5168832"/>
                </a:lnTo>
                <a:lnTo>
                  <a:pt x="1763727" y="5175482"/>
                </a:lnTo>
                <a:lnTo>
                  <a:pt x="1763452" y="5182447"/>
                </a:lnTo>
                <a:lnTo>
                  <a:pt x="1762876" y="5189422"/>
                </a:lnTo>
                <a:lnTo>
                  <a:pt x="1761690" y="5196424"/>
                </a:lnTo>
                <a:lnTo>
                  <a:pt x="1759924" y="5202842"/>
                </a:lnTo>
                <a:lnTo>
                  <a:pt x="1756658" y="5201158"/>
                </a:lnTo>
                <a:lnTo>
                  <a:pt x="1753055" y="5200393"/>
                </a:lnTo>
                <a:lnTo>
                  <a:pt x="1749742" y="5199919"/>
                </a:lnTo>
                <a:lnTo>
                  <a:pt x="1746419" y="5199747"/>
                </a:lnTo>
                <a:lnTo>
                  <a:pt x="1742499" y="5199297"/>
                </a:lnTo>
                <a:lnTo>
                  <a:pt x="1738837" y="5200046"/>
                </a:lnTo>
                <a:lnTo>
                  <a:pt x="1730624" y="5200976"/>
                </a:lnTo>
                <a:lnTo>
                  <a:pt x="1723018" y="5201881"/>
                </a:lnTo>
                <a:lnTo>
                  <a:pt x="1719379" y="5202024"/>
                </a:lnTo>
                <a:lnTo>
                  <a:pt x="1715436" y="5202180"/>
                </a:lnTo>
                <a:lnTo>
                  <a:pt x="1711809" y="5202021"/>
                </a:lnTo>
                <a:lnTo>
                  <a:pt x="1707890" y="5201570"/>
                </a:lnTo>
                <a:lnTo>
                  <a:pt x="1704612" y="5200187"/>
                </a:lnTo>
                <a:lnTo>
                  <a:pt x="1701337" y="5198805"/>
                </a:lnTo>
                <a:lnTo>
                  <a:pt x="1701058" y="5198212"/>
                </a:lnTo>
                <a:lnTo>
                  <a:pt x="1701083" y="5197606"/>
                </a:lnTo>
                <a:lnTo>
                  <a:pt x="1700558" y="5195509"/>
                </a:lnTo>
                <a:lnTo>
                  <a:pt x="1701405" y="5189429"/>
                </a:lnTo>
                <a:lnTo>
                  <a:pt x="1702262" y="5183046"/>
                </a:lnTo>
                <a:lnTo>
                  <a:pt x="1702357" y="5180623"/>
                </a:lnTo>
                <a:lnTo>
                  <a:pt x="1702102" y="5179424"/>
                </a:lnTo>
                <a:lnTo>
                  <a:pt x="1700692" y="5176758"/>
                </a:lnTo>
                <a:lnTo>
                  <a:pt x="1698665" y="5174420"/>
                </a:lnTo>
                <a:lnTo>
                  <a:pt x="1696019" y="5172408"/>
                </a:lnTo>
                <a:lnTo>
                  <a:pt x="1693082" y="5170104"/>
                </a:lnTo>
                <a:lnTo>
                  <a:pt x="1689829" y="5168116"/>
                </a:lnTo>
                <a:lnTo>
                  <a:pt x="1685947" y="5166758"/>
                </a:lnTo>
                <a:lnTo>
                  <a:pt x="1678508" y="5163424"/>
                </a:lnTo>
                <a:lnTo>
                  <a:pt x="1664482" y="5158232"/>
                </a:lnTo>
                <a:lnTo>
                  <a:pt x="1660014" y="5156292"/>
                </a:lnTo>
                <a:lnTo>
                  <a:pt x="1658220" y="5155757"/>
                </a:lnTo>
                <a:lnTo>
                  <a:pt x="1657928" y="5155467"/>
                </a:lnTo>
                <a:lnTo>
                  <a:pt x="1657952" y="5154861"/>
                </a:lnTo>
                <a:lnTo>
                  <a:pt x="1657696" y="5153662"/>
                </a:lnTo>
                <a:lnTo>
                  <a:pt x="1654926" y="5147120"/>
                </a:lnTo>
                <a:lnTo>
                  <a:pt x="1646676" y="5125978"/>
                </a:lnTo>
                <a:lnTo>
                  <a:pt x="1637832" y="5104557"/>
                </a:lnTo>
                <a:lnTo>
                  <a:pt x="1634735" y="5098632"/>
                </a:lnTo>
                <a:lnTo>
                  <a:pt x="1633885" y="5097153"/>
                </a:lnTo>
                <a:lnTo>
                  <a:pt x="1633581" y="5097165"/>
                </a:lnTo>
                <a:lnTo>
                  <a:pt x="1633568" y="5097468"/>
                </a:lnTo>
                <a:lnTo>
                  <a:pt x="1633214" y="5091134"/>
                </a:lnTo>
                <a:lnTo>
                  <a:pt x="1633453" y="5085076"/>
                </a:lnTo>
                <a:lnTo>
                  <a:pt x="1633644" y="5080232"/>
                </a:lnTo>
                <a:lnTo>
                  <a:pt x="1634417" y="5075970"/>
                </a:lnTo>
                <a:lnTo>
                  <a:pt x="1635786" y="5071984"/>
                </a:lnTo>
                <a:lnTo>
                  <a:pt x="1637131" y="5068604"/>
                </a:lnTo>
                <a:lnTo>
                  <a:pt x="1639058" y="5065808"/>
                </a:lnTo>
                <a:lnTo>
                  <a:pt x="1641591" y="5062987"/>
                </a:lnTo>
                <a:lnTo>
                  <a:pt x="1644101" y="5060771"/>
                </a:lnTo>
                <a:lnTo>
                  <a:pt x="1647206" y="5058834"/>
                </a:lnTo>
                <a:lnTo>
                  <a:pt x="1650614" y="5056885"/>
                </a:lnTo>
                <a:lnTo>
                  <a:pt x="1654906" y="5055506"/>
                </a:lnTo>
                <a:lnTo>
                  <a:pt x="1659200" y="5054128"/>
                </a:lnTo>
                <a:lnTo>
                  <a:pt x="1664101" y="5052725"/>
                </a:lnTo>
                <a:lnTo>
                  <a:pt x="1674800" y="5050186"/>
                </a:lnTo>
                <a:lnTo>
                  <a:pt x="1680319" y="5048457"/>
                </a:lnTo>
                <a:lnTo>
                  <a:pt x="1685838" y="5046727"/>
                </a:lnTo>
                <a:lnTo>
                  <a:pt x="1690785" y="5044113"/>
                </a:lnTo>
                <a:lnTo>
                  <a:pt x="1695733" y="5041500"/>
                </a:lnTo>
                <a:lnTo>
                  <a:pt x="1704416" y="5036319"/>
                </a:lnTo>
                <a:lnTo>
                  <a:pt x="1713112" y="5030836"/>
                </a:lnTo>
                <a:lnTo>
                  <a:pt x="1717138" y="5028561"/>
                </a:lnTo>
                <a:lnTo>
                  <a:pt x="1721264" y="5026664"/>
                </a:lnTo>
                <a:lnTo>
                  <a:pt x="1721245" y="5026513"/>
                </a:lnTo>
                <a:lnTo>
                  <a:pt x="1500932" y="4806201"/>
                </a:lnTo>
                <a:lnTo>
                  <a:pt x="1498971" y="4809668"/>
                </a:lnTo>
                <a:lnTo>
                  <a:pt x="1497019" y="4813077"/>
                </a:lnTo>
                <a:lnTo>
                  <a:pt x="1494777" y="4816193"/>
                </a:lnTo>
                <a:lnTo>
                  <a:pt x="1492230" y="4819322"/>
                </a:lnTo>
                <a:lnTo>
                  <a:pt x="1489381" y="4822465"/>
                </a:lnTo>
                <a:lnTo>
                  <a:pt x="1486568" y="4824696"/>
                </a:lnTo>
                <a:lnTo>
                  <a:pt x="1483453" y="4826938"/>
                </a:lnTo>
                <a:lnTo>
                  <a:pt x="1480335" y="4829181"/>
                </a:lnTo>
                <a:lnTo>
                  <a:pt x="1477231" y="4831120"/>
                </a:lnTo>
                <a:lnTo>
                  <a:pt x="1473834" y="4832770"/>
                </a:lnTo>
                <a:lnTo>
                  <a:pt x="1470452" y="4834115"/>
                </a:lnTo>
                <a:lnTo>
                  <a:pt x="1467067" y="4835459"/>
                </a:lnTo>
                <a:lnTo>
                  <a:pt x="1463088" y="4836526"/>
                </a:lnTo>
                <a:lnTo>
                  <a:pt x="1459728" y="4837264"/>
                </a:lnTo>
                <a:lnTo>
                  <a:pt x="1456077" y="4837709"/>
                </a:lnTo>
                <a:lnTo>
                  <a:pt x="1452135" y="4837865"/>
                </a:lnTo>
                <a:lnTo>
                  <a:pt x="1448495" y="4838009"/>
                </a:lnTo>
                <a:lnTo>
                  <a:pt x="1444563" y="4837862"/>
                </a:lnTo>
                <a:lnTo>
                  <a:pt x="1440342" y="4837424"/>
                </a:lnTo>
                <a:lnTo>
                  <a:pt x="1436739" y="4836656"/>
                </a:lnTo>
                <a:lnTo>
                  <a:pt x="1432528" y="4835913"/>
                </a:lnTo>
                <a:lnTo>
                  <a:pt x="1428949" y="4834541"/>
                </a:lnTo>
                <a:lnTo>
                  <a:pt x="1424750" y="4833494"/>
                </a:lnTo>
                <a:lnTo>
                  <a:pt x="1416998" y="4830469"/>
                </a:lnTo>
                <a:lnTo>
                  <a:pt x="1409291" y="4826230"/>
                </a:lnTo>
                <a:lnTo>
                  <a:pt x="1404133" y="4841880"/>
                </a:lnTo>
                <a:lnTo>
                  <a:pt x="1399288" y="4857214"/>
                </a:lnTo>
                <a:lnTo>
                  <a:pt x="1395062" y="4872221"/>
                </a:lnTo>
                <a:lnTo>
                  <a:pt x="1389636" y="4886973"/>
                </a:lnTo>
                <a:lnTo>
                  <a:pt x="1386933" y="4894045"/>
                </a:lnTo>
                <a:lnTo>
                  <a:pt x="1383917" y="4901433"/>
                </a:lnTo>
                <a:lnTo>
                  <a:pt x="1380901" y="4908821"/>
                </a:lnTo>
                <a:lnTo>
                  <a:pt x="1376985" y="4915942"/>
                </a:lnTo>
                <a:lnTo>
                  <a:pt x="1373059" y="4923365"/>
                </a:lnTo>
                <a:lnTo>
                  <a:pt x="1368828" y="4930801"/>
                </a:lnTo>
                <a:lnTo>
                  <a:pt x="1364295" y="4938248"/>
                </a:lnTo>
                <a:lnTo>
                  <a:pt x="1358877" y="4945126"/>
                </a:lnTo>
                <a:lnTo>
                  <a:pt x="1363949" y="4947045"/>
                </a:lnTo>
                <a:lnTo>
                  <a:pt x="1369009" y="4949269"/>
                </a:lnTo>
                <a:lnTo>
                  <a:pt x="1374046" y="4952098"/>
                </a:lnTo>
                <a:lnTo>
                  <a:pt x="1378742" y="4955851"/>
                </a:lnTo>
                <a:lnTo>
                  <a:pt x="1382832" y="4959627"/>
                </a:lnTo>
                <a:lnTo>
                  <a:pt x="1387191" y="4964301"/>
                </a:lnTo>
                <a:lnTo>
                  <a:pt x="1390928" y="4969302"/>
                </a:lnTo>
                <a:lnTo>
                  <a:pt x="1393734" y="4974945"/>
                </a:lnTo>
                <a:lnTo>
                  <a:pt x="1396226" y="4980905"/>
                </a:lnTo>
                <a:lnTo>
                  <a:pt x="1397306" y="4984194"/>
                </a:lnTo>
                <a:lnTo>
                  <a:pt x="1398083" y="4987495"/>
                </a:lnTo>
                <a:lnTo>
                  <a:pt x="1398559" y="4990808"/>
                </a:lnTo>
                <a:lnTo>
                  <a:pt x="1398707" y="4994739"/>
                </a:lnTo>
                <a:lnTo>
                  <a:pt x="1398878" y="4998062"/>
                </a:lnTo>
                <a:lnTo>
                  <a:pt x="1398734" y="5001703"/>
                </a:lnTo>
                <a:lnTo>
                  <a:pt x="1398275" y="5005659"/>
                </a:lnTo>
                <a:lnTo>
                  <a:pt x="1397805" y="5009917"/>
                </a:lnTo>
                <a:lnTo>
                  <a:pt x="1397054" y="5013581"/>
                </a:lnTo>
                <a:lnTo>
                  <a:pt x="1395978" y="5017865"/>
                </a:lnTo>
                <a:lnTo>
                  <a:pt x="1394281" y="5022473"/>
                </a:lnTo>
                <a:lnTo>
                  <a:pt x="1392306" y="5026490"/>
                </a:lnTo>
                <a:lnTo>
                  <a:pt x="1390004" y="5031122"/>
                </a:lnTo>
                <a:lnTo>
                  <a:pt x="1388017" y="5035442"/>
                </a:lnTo>
                <a:lnTo>
                  <a:pt x="1388783" y="5039046"/>
                </a:lnTo>
                <a:lnTo>
                  <a:pt x="1389573" y="5042043"/>
                </a:lnTo>
                <a:lnTo>
                  <a:pt x="1391262" y="5045307"/>
                </a:lnTo>
                <a:lnTo>
                  <a:pt x="1392985" y="5047663"/>
                </a:lnTo>
                <a:lnTo>
                  <a:pt x="1395024" y="5049703"/>
                </a:lnTo>
                <a:lnTo>
                  <a:pt x="1397355" y="5052034"/>
                </a:lnTo>
                <a:lnTo>
                  <a:pt x="1399709" y="5053758"/>
                </a:lnTo>
                <a:lnTo>
                  <a:pt x="1402368" y="5055470"/>
                </a:lnTo>
                <a:lnTo>
                  <a:pt x="1407998" y="5058579"/>
                </a:lnTo>
                <a:lnTo>
                  <a:pt x="1409187" y="5059105"/>
                </a:lnTo>
                <a:lnTo>
                  <a:pt x="1409300" y="5061299"/>
                </a:lnTo>
                <a:lnTo>
                  <a:pt x="1409422" y="5063651"/>
                </a:lnTo>
                <a:lnTo>
                  <a:pt x="1410179" y="5066189"/>
                </a:lnTo>
                <a:lnTo>
                  <a:pt x="1410935" y="5068729"/>
                </a:lnTo>
                <a:lnTo>
                  <a:pt x="1412533" y="5071663"/>
                </a:lnTo>
                <a:lnTo>
                  <a:pt x="1413701" y="5074616"/>
                </a:lnTo>
                <a:lnTo>
                  <a:pt x="1404887" y="5080959"/>
                </a:lnTo>
                <a:lnTo>
                  <a:pt x="1395865" y="5087095"/>
                </a:lnTo>
                <a:lnTo>
                  <a:pt x="1386002" y="5092838"/>
                </a:lnTo>
                <a:lnTo>
                  <a:pt x="1375712" y="5098596"/>
                </a:lnTo>
                <a:lnTo>
                  <a:pt x="1364579" y="5103959"/>
                </a:lnTo>
                <a:lnTo>
                  <a:pt x="1353687" y="5108671"/>
                </a:lnTo>
                <a:lnTo>
                  <a:pt x="1342159" y="5113192"/>
                </a:lnTo>
                <a:lnTo>
                  <a:pt x="1330220" y="5117304"/>
                </a:lnTo>
                <a:lnTo>
                  <a:pt x="1318504" y="5121191"/>
                </a:lnTo>
                <a:lnTo>
                  <a:pt x="1309642" y="5123420"/>
                </a:lnTo>
                <a:lnTo>
                  <a:pt x="1308541" y="5123380"/>
                </a:lnTo>
                <a:lnTo>
                  <a:pt x="1277096" y="5122198"/>
                </a:lnTo>
                <a:lnTo>
                  <a:pt x="1261956" y="5122188"/>
                </a:lnTo>
                <a:lnTo>
                  <a:pt x="1254690" y="5122173"/>
                </a:lnTo>
                <a:lnTo>
                  <a:pt x="1247410" y="5122460"/>
                </a:lnTo>
                <a:lnTo>
                  <a:pt x="1240424" y="5123038"/>
                </a:lnTo>
                <a:lnTo>
                  <a:pt x="1234031" y="5123897"/>
                </a:lnTo>
                <a:lnTo>
                  <a:pt x="1227310" y="5125374"/>
                </a:lnTo>
                <a:lnTo>
                  <a:pt x="1221513" y="5126510"/>
                </a:lnTo>
                <a:lnTo>
                  <a:pt x="1219961" y="5127480"/>
                </a:lnTo>
                <a:lnTo>
                  <a:pt x="1218723" y="5128135"/>
                </a:lnTo>
                <a:lnTo>
                  <a:pt x="1215888" y="5130249"/>
                </a:lnTo>
                <a:lnTo>
                  <a:pt x="1213656" y="5130029"/>
                </a:lnTo>
                <a:lnTo>
                  <a:pt x="1203685" y="5127636"/>
                </a:lnTo>
                <a:lnTo>
                  <a:pt x="1198812" y="5126330"/>
                </a:lnTo>
                <a:lnTo>
                  <a:pt x="1193732" y="5124816"/>
                </a:lnTo>
                <a:lnTo>
                  <a:pt x="1189527" y="5122841"/>
                </a:lnTo>
                <a:lnTo>
                  <a:pt x="1185100" y="5121089"/>
                </a:lnTo>
                <a:lnTo>
                  <a:pt x="1180671" y="5119334"/>
                </a:lnTo>
                <a:lnTo>
                  <a:pt x="1176706" y="5116707"/>
                </a:lnTo>
                <a:lnTo>
                  <a:pt x="1172517" y="5114302"/>
                </a:lnTo>
                <a:lnTo>
                  <a:pt x="1168982" y="5111658"/>
                </a:lnTo>
                <a:lnTo>
                  <a:pt x="1165461" y="5108585"/>
                </a:lnTo>
                <a:lnTo>
                  <a:pt x="1161943" y="5105511"/>
                </a:lnTo>
                <a:lnTo>
                  <a:pt x="1159281" y="5102403"/>
                </a:lnTo>
                <a:lnTo>
                  <a:pt x="1156208" y="5098884"/>
                </a:lnTo>
                <a:lnTo>
                  <a:pt x="1153357" y="5095142"/>
                </a:lnTo>
                <a:lnTo>
                  <a:pt x="1151158" y="5091159"/>
                </a:lnTo>
                <a:lnTo>
                  <a:pt x="1148753" y="5086971"/>
                </a:lnTo>
                <a:lnTo>
                  <a:pt x="1147000" y="5082543"/>
                </a:lnTo>
                <a:lnTo>
                  <a:pt x="1145264" y="5077687"/>
                </a:lnTo>
                <a:lnTo>
                  <a:pt x="1144162" y="5073019"/>
                </a:lnTo>
                <a:lnTo>
                  <a:pt x="1143079" y="5067922"/>
                </a:lnTo>
                <a:lnTo>
                  <a:pt x="1142218" y="5062602"/>
                </a:lnTo>
                <a:lnTo>
                  <a:pt x="1141803" y="5056837"/>
                </a:lnTo>
                <a:lnTo>
                  <a:pt x="1141387" y="5051072"/>
                </a:lnTo>
                <a:lnTo>
                  <a:pt x="1141623" y="5045066"/>
                </a:lnTo>
                <a:lnTo>
                  <a:pt x="1142305" y="5038616"/>
                </a:lnTo>
                <a:lnTo>
                  <a:pt x="1142781" y="5031958"/>
                </a:lnTo>
                <a:lnTo>
                  <a:pt x="1144116" y="5025267"/>
                </a:lnTo>
                <a:lnTo>
                  <a:pt x="1142365" y="5026193"/>
                </a:lnTo>
                <a:lnTo>
                  <a:pt x="1140599" y="5027547"/>
                </a:lnTo>
                <a:lnTo>
                  <a:pt x="1139279" y="5028455"/>
                </a:lnTo>
                <a:lnTo>
                  <a:pt x="1137529" y="5029382"/>
                </a:lnTo>
                <a:lnTo>
                  <a:pt x="1133858" y="5030169"/>
                </a:lnTo>
                <a:lnTo>
                  <a:pt x="1129998" y="5030321"/>
                </a:lnTo>
                <a:lnTo>
                  <a:pt x="1126377" y="5029820"/>
                </a:lnTo>
                <a:lnTo>
                  <a:pt x="1122343" y="5028909"/>
                </a:lnTo>
                <a:lnTo>
                  <a:pt x="1118757" y="5027550"/>
                </a:lnTo>
                <a:lnTo>
                  <a:pt x="1115411" y="5025540"/>
                </a:lnTo>
                <a:lnTo>
                  <a:pt x="1113143" y="5023273"/>
                </a:lnTo>
                <a:lnTo>
                  <a:pt x="1110894" y="5020579"/>
                </a:lnTo>
                <a:lnTo>
                  <a:pt x="1109520" y="5017421"/>
                </a:lnTo>
                <a:lnTo>
                  <a:pt x="1109157" y="5015723"/>
                </a:lnTo>
                <a:lnTo>
                  <a:pt x="1108796" y="5014023"/>
                </a:lnTo>
                <a:lnTo>
                  <a:pt x="1108864" y="5012307"/>
                </a:lnTo>
                <a:lnTo>
                  <a:pt x="1109155" y="5010368"/>
                </a:lnTo>
                <a:lnTo>
                  <a:pt x="1109651" y="5008635"/>
                </a:lnTo>
                <a:lnTo>
                  <a:pt x="1110593" y="5006459"/>
                </a:lnTo>
                <a:lnTo>
                  <a:pt x="1111741" y="5004484"/>
                </a:lnTo>
                <a:lnTo>
                  <a:pt x="1113319" y="5002495"/>
                </a:lnTo>
                <a:lnTo>
                  <a:pt x="1115325" y="5000489"/>
                </a:lnTo>
                <a:lnTo>
                  <a:pt x="1117331" y="4998483"/>
                </a:lnTo>
                <a:lnTo>
                  <a:pt x="1113266" y="4998430"/>
                </a:lnTo>
                <a:lnTo>
                  <a:pt x="1109405" y="4998582"/>
                </a:lnTo>
                <a:lnTo>
                  <a:pt x="1105303" y="4999386"/>
                </a:lnTo>
                <a:lnTo>
                  <a:pt x="1101633" y="5000172"/>
                </a:lnTo>
                <a:lnTo>
                  <a:pt x="1097945" y="5001388"/>
                </a:lnTo>
                <a:lnTo>
                  <a:pt x="1094445" y="5003239"/>
                </a:lnTo>
                <a:lnTo>
                  <a:pt x="1090964" y="5004661"/>
                </a:lnTo>
                <a:lnTo>
                  <a:pt x="1087654" y="5007146"/>
                </a:lnTo>
                <a:lnTo>
                  <a:pt x="1084344" y="5009631"/>
                </a:lnTo>
                <a:lnTo>
                  <a:pt x="1080827" y="5011911"/>
                </a:lnTo>
                <a:lnTo>
                  <a:pt x="1074603" y="5017725"/>
                </a:lnTo>
                <a:lnTo>
                  <a:pt x="1068362" y="5023965"/>
                </a:lnTo>
                <a:lnTo>
                  <a:pt x="1062087" y="5031064"/>
                </a:lnTo>
                <a:lnTo>
                  <a:pt x="1049501" y="5046124"/>
                </a:lnTo>
                <a:lnTo>
                  <a:pt x="1042574" y="5053462"/>
                </a:lnTo>
                <a:lnTo>
                  <a:pt x="1035647" y="5060800"/>
                </a:lnTo>
                <a:lnTo>
                  <a:pt x="1028291" y="5068156"/>
                </a:lnTo>
                <a:lnTo>
                  <a:pt x="1020540" y="5074671"/>
                </a:lnTo>
                <a:lnTo>
                  <a:pt x="1016561" y="5077827"/>
                </a:lnTo>
                <a:lnTo>
                  <a:pt x="1012170" y="5080568"/>
                </a:lnTo>
                <a:lnTo>
                  <a:pt x="1007762" y="5083741"/>
                </a:lnTo>
                <a:lnTo>
                  <a:pt x="1003389" y="5086053"/>
                </a:lnTo>
                <a:lnTo>
                  <a:pt x="1000987" y="5087219"/>
                </a:lnTo>
                <a:lnTo>
                  <a:pt x="998843" y="5087302"/>
                </a:lnTo>
                <a:lnTo>
                  <a:pt x="993868" y="5088570"/>
                </a:lnTo>
                <a:lnTo>
                  <a:pt x="988721" y="5088772"/>
                </a:lnTo>
                <a:lnTo>
                  <a:pt x="982714" y="5089009"/>
                </a:lnTo>
                <a:lnTo>
                  <a:pt x="977139" y="5089229"/>
                </a:lnTo>
                <a:lnTo>
                  <a:pt x="971562" y="5089449"/>
                </a:lnTo>
                <a:lnTo>
                  <a:pt x="966380" y="5090508"/>
                </a:lnTo>
                <a:lnTo>
                  <a:pt x="963997" y="5091244"/>
                </a:lnTo>
                <a:lnTo>
                  <a:pt x="961596" y="5092409"/>
                </a:lnTo>
                <a:lnTo>
                  <a:pt x="958525" y="5094244"/>
                </a:lnTo>
                <a:lnTo>
                  <a:pt x="955679" y="5095855"/>
                </a:lnTo>
                <a:lnTo>
                  <a:pt x="953450" y="5098085"/>
                </a:lnTo>
                <a:lnTo>
                  <a:pt x="950998" y="5100536"/>
                </a:lnTo>
                <a:lnTo>
                  <a:pt x="949609" y="5103160"/>
                </a:lnTo>
                <a:lnTo>
                  <a:pt x="948032" y="5105150"/>
                </a:lnTo>
                <a:lnTo>
                  <a:pt x="945288" y="5109541"/>
                </a:lnTo>
                <a:lnTo>
                  <a:pt x="943198" y="5113690"/>
                </a:lnTo>
                <a:lnTo>
                  <a:pt x="941844" y="5115458"/>
                </a:lnTo>
                <a:lnTo>
                  <a:pt x="940490" y="5117225"/>
                </a:lnTo>
                <a:lnTo>
                  <a:pt x="938930" y="5118785"/>
                </a:lnTo>
                <a:lnTo>
                  <a:pt x="937179" y="5119710"/>
                </a:lnTo>
                <a:lnTo>
                  <a:pt x="935430" y="5120635"/>
                </a:lnTo>
                <a:lnTo>
                  <a:pt x="932841" y="5121165"/>
                </a:lnTo>
                <a:lnTo>
                  <a:pt x="929202" y="5121095"/>
                </a:lnTo>
                <a:lnTo>
                  <a:pt x="924724" y="5120629"/>
                </a:lnTo>
                <a:lnTo>
                  <a:pt x="919386" y="5120196"/>
                </a:lnTo>
                <a:lnTo>
                  <a:pt x="913654" y="5118922"/>
                </a:lnTo>
                <a:lnTo>
                  <a:pt x="912772" y="5118679"/>
                </a:lnTo>
                <a:lnTo>
                  <a:pt x="909743" y="5122323"/>
                </a:lnTo>
                <a:lnTo>
                  <a:pt x="906200" y="5121082"/>
                </a:lnTo>
                <a:lnTo>
                  <a:pt x="902585" y="5120617"/>
                </a:lnTo>
                <a:lnTo>
                  <a:pt x="898363" y="5120179"/>
                </a:lnTo>
                <a:lnTo>
                  <a:pt x="893838" y="5119752"/>
                </a:lnTo>
                <a:lnTo>
                  <a:pt x="889567" y="5120527"/>
                </a:lnTo>
                <a:lnTo>
                  <a:pt x="891216" y="5117129"/>
                </a:lnTo>
                <a:lnTo>
                  <a:pt x="893156" y="5114024"/>
                </a:lnTo>
                <a:lnTo>
                  <a:pt x="894476" y="5111247"/>
                </a:lnTo>
                <a:lnTo>
                  <a:pt x="895809" y="5108165"/>
                </a:lnTo>
                <a:lnTo>
                  <a:pt x="896838" y="5105097"/>
                </a:lnTo>
                <a:lnTo>
                  <a:pt x="897869" y="5102026"/>
                </a:lnTo>
                <a:lnTo>
                  <a:pt x="898702" y="5096240"/>
                </a:lnTo>
                <a:lnTo>
                  <a:pt x="898930" y="5090476"/>
                </a:lnTo>
                <a:lnTo>
                  <a:pt x="898866" y="5084421"/>
                </a:lnTo>
                <a:lnTo>
                  <a:pt x="898170" y="5078997"/>
                </a:lnTo>
                <a:lnTo>
                  <a:pt x="897792" y="5073258"/>
                </a:lnTo>
                <a:lnTo>
                  <a:pt x="897033" y="5061779"/>
                </a:lnTo>
                <a:lnTo>
                  <a:pt x="896339" y="5056354"/>
                </a:lnTo>
                <a:lnTo>
                  <a:pt x="896858" y="5050882"/>
                </a:lnTo>
                <a:lnTo>
                  <a:pt x="897982" y="5045385"/>
                </a:lnTo>
                <a:lnTo>
                  <a:pt x="898698" y="5042633"/>
                </a:lnTo>
                <a:lnTo>
                  <a:pt x="899411" y="5039878"/>
                </a:lnTo>
                <a:lnTo>
                  <a:pt x="900733" y="5037100"/>
                </a:lnTo>
                <a:lnTo>
                  <a:pt x="902053" y="5034323"/>
                </a:lnTo>
                <a:lnTo>
                  <a:pt x="903993" y="5031217"/>
                </a:lnTo>
                <a:lnTo>
                  <a:pt x="906223" y="5028404"/>
                </a:lnTo>
                <a:lnTo>
                  <a:pt x="908455" y="5025590"/>
                </a:lnTo>
                <a:lnTo>
                  <a:pt x="911267" y="5023359"/>
                </a:lnTo>
                <a:lnTo>
                  <a:pt x="914372" y="5021419"/>
                </a:lnTo>
                <a:lnTo>
                  <a:pt x="917465" y="5019783"/>
                </a:lnTo>
                <a:lnTo>
                  <a:pt x="921164" y="5018122"/>
                </a:lnTo>
                <a:lnTo>
                  <a:pt x="924839" y="5017068"/>
                </a:lnTo>
                <a:lnTo>
                  <a:pt x="932202" y="5014658"/>
                </a:lnTo>
                <a:lnTo>
                  <a:pt x="939867" y="5012235"/>
                </a:lnTo>
                <a:lnTo>
                  <a:pt x="943542" y="5011182"/>
                </a:lnTo>
                <a:lnTo>
                  <a:pt x="947242" y="5009522"/>
                </a:lnTo>
                <a:lnTo>
                  <a:pt x="950638" y="5007873"/>
                </a:lnTo>
                <a:lnTo>
                  <a:pt x="953754" y="5005631"/>
                </a:lnTo>
                <a:lnTo>
                  <a:pt x="956883" y="5003084"/>
                </a:lnTo>
                <a:lnTo>
                  <a:pt x="957290" y="5002571"/>
                </a:lnTo>
                <a:lnTo>
                  <a:pt x="958690" y="5003014"/>
                </a:lnTo>
                <a:lnTo>
                  <a:pt x="966498" y="5005919"/>
                </a:lnTo>
                <a:lnTo>
                  <a:pt x="970738" y="5007037"/>
                </a:lnTo>
                <a:lnTo>
                  <a:pt x="974770" y="5007949"/>
                </a:lnTo>
                <a:lnTo>
                  <a:pt x="979248" y="5008415"/>
                </a:lnTo>
                <a:lnTo>
                  <a:pt x="983315" y="5008469"/>
                </a:lnTo>
                <a:lnTo>
                  <a:pt x="987176" y="5008317"/>
                </a:lnTo>
                <a:lnTo>
                  <a:pt x="991259" y="5007941"/>
                </a:lnTo>
                <a:lnTo>
                  <a:pt x="999461" y="5006334"/>
                </a:lnTo>
                <a:lnTo>
                  <a:pt x="1007694" y="5003869"/>
                </a:lnTo>
                <a:lnTo>
                  <a:pt x="1015723" y="5001198"/>
                </a:lnTo>
                <a:lnTo>
                  <a:pt x="1023974" y="4998304"/>
                </a:lnTo>
                <a:lnTo>
                  <a:pt x="1031813" y="4994997"/>
                </a:lnTo>
                <a:lnTo>
                  <a:pt x="1048126" y="4988572"/>
                </a:lnTo>
                <a:lnTo>
                  <a:pt x="1055948" y="4985695"/>
                </a:lnTo>
                <a:lnTo>
                  <a:pt x="1063531" y="4983470"/>
                </a:lnTo>
                <a:lnTo>
                  <a:pt x="1071097" y="4981673"/>
                </a:lnTo>
                <a:lnTo>
                  <a:pt x="1078009" y="4980116"/>
                </a:lnTo>
                <a:lnTo>
                  <a:pt x="1081442" y="4979982"/>
                </a:lnTo>
                <a:lnTo>
                  <a:pt x="1084873" y="4979845"/>
                </a:lnTo>
                <a:lnTo>
                  <a:pt x="1088511" y="4979917"/>
                </a:lnTo>
                <a:lnTo>
                  <a:pt x="1091703" y="4980433"/>
                </a:lnTo>
                <a:lnTo>
                  <a:pt x="1094671" y="4981173"/>
                </a:lnTo>
                <a:lnTo>
                  <a:pt x="1098053" y="4982326"/>
                </a:lnTo>
                <a:lnTo>
                  <a:pt x="1101209" y="4983701"/>
                </a:lnTo>
                <a:lnTo>
                  <a:pt x="1104145" y="4985297"/>
                </a:lnTo>
                <a:lnTo>
                  <a:pt x="1103578" y="4983392"/>
                </a:lnTo>
                <a:lnTo>
                  <a:pt x="1102408" y="4980440"/>
                </a:lnTo>
                <a:lnTo>
                  <a:pt x="1101000" y="4978139"/>
                </a:lnTo>
                <a:lnTo>
                  <a:pt x="1099386" y="4975634"/>
                </a:lnTo>
                <a:lnTo>
                  <a:pt x="1095127" y="4969592"/>
                </a:lnTo>
                <a:lnTo>
                  <a:pt x="1089582" y="4963600"/>
                </a:lnTo>
                <a:lnTo>
                  <a:pt x="1083704" y="4958119"/>
                </a:lnTo>
                <a:lnTo>
                  <a:pt x="1081478" y="4958194"/>
                </a:lnTo>
                <a:lnTo>
                  <a:pt x="1077235" y="4958336"/>
                </a:lnTo>
                <a:lnTo>
                  <a:pt x="1073199" y="4958682"/>
                </a:lnTo>
                <a:lnTo>
                  <a:pt x="1068300" y="4959482"/>
                </a:lnTo>
                <a:lnTo>
                  <a:pt x="1064437" y="4960882"/>
                </a:lnTo>
                <a:lnTo>
                  <a:pt x="1059935" y="4962514"/>
                </a:lnTo>
                <a:lnTo>
                  <a:pt x="1055622" y="4964776"/>
                </a:lnTo>
                <a:lnTo>
                  <a:pt x="1051280" y="4967887"/>
                </a:lnTo>
                <a:lnTo>
                  <a:pt x="1046926" y="4971423"/>
                </a:lnTo>
                <a:lnTo>
                  <a:pt x="1043411" y="4968786"/>
                </a:lnTo>
                <a:lnTo>
                  <a:pt x="1040760" y="4965695"/>
                </a:lnTo>
                <a:lnTo>
                  <a:pt x="1039146" y="4963208"/>
                </a:lnTo>
                <a:lnTo>
                  <a:pt x="1037974" y="4960279"/>
                </a:lnTo>
                <a:lnTo>
                  <a:pt x="1036052" y="4954413"/>
                </a:lnTo>
                <a:lnTo>
                  <a:pt x="1035082" y="4951689"/>
                </a:lnTo>
                <a:lnTo>
                  <a:pt x="1033909" y="4948764"/>
                </a:lnTo>
                <a:lnTo>
                  <a:pt x="1037028" y="4950567"/>
                </a:lnTo>
                <a:lnTo>
                  <a:pt x="1040393" y="4951300"/>
                </a:lnTo>
                <a:lnTo>
                  <a:pt x="1042909" y="4952063"/>
                </a:lnTo>
                <a:lnTo>
                  <a:pt x="1046083" y="4952170"/>
                </a:lnTo>
                <a:lnTo>
                  <a:pt x="1048644" y="4951661"/>
                </a:lnTo>
                <a:lnTo>
                  <a:pt x="1051408" y="4951358"/>
                </a:lnTo>
                <a:lnTo>
                  <a:pt x="1054186" y="4950631"/>
                </a:lnTo>
                <a:lnTo>
                  <a:pt x="1056761" y="4949695"/>
                </a:lnTo>
                <a:lnTo>
                  <a:pt x="1061717" y="4947201"/>
                </a:lnTo>
                <a:lnTo>
                  <a:pt x="1065795" y="4944592"/>
                </a:lnTo>
                <a:lnTo>
                  <a:pt x="1059643" y="4940795"/>
                </a:lnTo>
                <a:lnTo>
                  <a:pt x="1059778" y="4937363"/>
                </a:lnTo>
                <a:lnTo>
                  <a:pt x="1060548" y="4934121"/>
                </a:lnTo>
                <a:lnTo>
                  <a:pt x="1061300" y="4931308"/>
                </a:lnTo>
                <a:lnTo>
                  <a:pt x="1062277" y="4928271"/>
                </a:lnTo>
                <a:lnTo>
                  <a:pt x="1063650" y="4926076"/>
                </a:lnTo>
                <a:lnTo>
                  <a:pt x="1065242" y="4923658"/>
                </a:lnTo>
                <a:lnTo>
                  <a:pt x="1068826" y="4919662"/>
                </a:lnTo>
                <a:lnTo>
                  <a:pt x="1072854" y="4915221"/>
                </a:lnTo>
                <a:lnTo>
                  <a:pt x="1077107" y="4910556"/>
                </a:lnTo>
                <a:lnTo>
                  <a:pt x="1078925" y="4907916"/>
                </a:lnTo>
                <a:lnTo>
                  <a:pt x="1080964" y="4905050"/>
                </a:lnTo>
                <a:lnTo>
                  <a:pt x="1082575" y="4902203"/>
                </a:lnTo>
                <a:lnTo>
                  <a:pt x="1084220" y="4898499"/>
                </a:lnTo>
                <a:lnTo>
                  <a:pt x="1086327" y="4893919"/>
                </a:lnTo>
                <a:lnTo>
                  <a:pt x="1087989" y="4889784"/>
                </a:lnTo>
                <a:lnTo>
                  <a:pt x="1091157" y="4880024"/>
                </a:lnTo>
                <a:lnTo>
                  <a:pt x="1093278" y="4869661"/>
                </a:lnTo>
                <a:lnTo>
                  <a:pt x="1095177" y="4859523"/>
                </a:lnTo>
                <a:lnTo>
                  <a:pt x="1097108" y="4848525"/>
                </a:lnTo>
                <a:lnTo>
                  <a:pt x="1098816" y="4837751"/>
                </a:lnTo>
                <a:lnTo>
                  <a:pt x="1101840" y="4815360"/>
                </a:lnTo>
                <a:lnTo>
                  <a:pt x="1103772" y="4804365"/>
                </a:lnTo>
                <a:lnTo>
                  <a:pt x="1105910" y="4793573"/>
                </a:lnTo>
                <a:lnTo>
                  <a:pt x="1108476" y="4782765"/>
                </a:lnTo>
                <a:lnTo>
                  <a:pt x="1111455" y="4772369"/>
                </a:lnTo>
                <a:lnTo>
                  <a:pt x="1113373" y="4767155"/>
                </a:lnTo>
                <a:lnTo>
                  <a:pt x="1115481" y="4762573"/>
                </a:lnTo>
                <a:lnTo>
                  <a:pt x="1117605" y="4757566"/>
                </a:lnTo>
                <a:lnTo>
                  <a:pt x="1119935" y="4752764"/>
                </a:lnTo>
                <a:lnTo>
                  <a:pt x="1122695" y="4747943"/>
                </a:lnTo>
                <a:lnTo>
                  <a:pt x="1124949" y="4744743"/>
                </a:lnTo>
                <a:lnTo>
                  <a:pt x="1128511" y="4743722"/>
                </a:lnTo>
                <a:lnTo>
                  <a:pt x="1133436" y="4741710"/>
                </a:lnTo>
                <a:lnTo>
                  <a:pt x="1137767" y="4739419"/>
                </a:lnTo>
                <a:lnTo>
                  <a:pt x="1142120" y="4736521"/>
                </a:lnTo>
                <a:lnTo>
                  <a:pt x="1146195" y="4733029"/>
                </a:lnTo>
                <a:lnTo>
                  <a:pt x="1149685" y="4728955"/>
                </a:lnTo>
                <a:lnTo>
                  <a:pt x="1152452" y="4724934"/>
                </a:lnTo>
                <a:lnTo>
                  <a:pt x="1162140" y="4719624"/>
                </a:lnTo>
                <a:lnTo>
                  <a:pt x="1167852" y="4715972"/>
                </a:lnTo>
                <a:lnTo>
                  <a:pt x="1173564" y="4712322"/>
                </a:lnTo>
                <a:lnTo>
                  <a:pt x="1178864" y="4708259"/>
                </a:lnTo>
                <a:lnTo>
                  <a:pt x="1179145" y="4708042"/>
                </a:lnTo>
                <a:lnTo>
                  <a:pt x="1191044" y="4709151"/>
                </a:lnTo>
                <a:lnTo>
                  <a:pt x="1206743" y="4710347"/>
                </a:lnTo>
                <a:lnTo>
                  <a:pt x="1214895" y="4710936"/>
                </a:lnTo>
                <a:lnTo>
                  <a:pt x="1222429" y="4711851"/>
                </a:lnTo>
                <a:lnTo>
                  <a:pt x="1229636" y="4713382"/>
                </a:lnTo>
                <a:lnTo>
                  <a:pt x="1236225" y="4715243"/>
                </a:lnTo>
                <a:lnTo>
                  <a:pt x="1242487" y="4717721"/>
                </a:lnTo>
                <a:lnTo>
                  <a:pt x="1245459" y="4719118"/>
                </a:lnTo>
                <a:lnTo>
                  <a:pt x="1248128" y="4720528"/>
                </a:lnTo>
                <a:lnTo>
                  <a:pt x="1250774" y="4722543"/>
                </a:lnTo>
                <a:lnTo>
                  <a:pt x="1253116" y="4724571"/>
                </a:lnTo>
                <a:lnTo>
                  <a:pt x="1255156" y="4726610"/>
                </a:lnTo>
                <a:lnTo>
                  <a:pt x="1257183" y="4728953"/>
                </a:lnTo>
                <a:lnTo>
                  <a:pt x="1259198" y="4731599"/>
                </a:lnTo>
                <a:lnTo>
                  <a:pt x="1260303" y="4734281"/>
                </a:lnTo>
                <a:lnTo>
                  <a:pt x="1261700" y="4737256"/>
                </a:lnTo>
                <a:lnTo>
                  <a:pt x="1262770" y="4740848"/>
                </a:lnTo>
                <a:lnTo>
                  <a:pt x="1265679" y="4736188"/>
                </a:lnTo>
                <a:lnTo>
                  <a:pt x="1269473" y="4732103"/>
                </a:lnTo>
                <a:lnTo>
                  <a:pt x="1272966" y="4728028"/>
                </a:lnTo>
                <a:lnTo>
                  <a:pt x="1277052" y="4724232"/>
                </a:lnTo>
                <a:lnTo>
                  <a:pt x="1280822" y="4720752"/>
                </a:lnTo>
                <a:lnTo>
                  <a:pt x="1285200" y="4717247"/>
                </a:lnTo>
                <a:lnTo>
                  <a:pt x="1289276" y="4713755"/>
                </a:lnTo>
                <a:lnTo>
                  <a:pt x="1293932" y="4710845"/>
                </a:lnTo>
                <a:lnTo>
                  <a:pt x="1298589" y="4707936"/>
                </a:lnTo>
                <a:lnTo>
                  <a:pt x="1303550" y="4705015"/>
                </a:lnTo>
                <a:lnTo>
                  <a:pt x="1308497" y="4702396"/>
                </a:lnTo>
                <a:lnTo>
                  <a:pt x="1313737" y="4700070"/>
                </a:lnTo>
                <a:lnTo>
                  <a:pt x="1319279" y="4697731"/>
                </a:lnTo>
                <a:lnTo>
                  <a:pt x="1324798" y="4695999"/>
                </a:lnTo>
                <a:lnTo>
                  <a:pt x="1336467" y="4691903"/>
                </a:lnTo>
                <a:lnTo>
                  <a:pt x="1329402" y="4686731"/>
                </a:lnTo>
                <a:lnTo>
                  <a:pt x="1322038" y="4681569"/>
                </a:lnTo>
                <a:lnTo>
                  <a:pt x="1314355" y="4676725"/>
                </a:lnTo>
                <a:lnTo>
                  <a:pt x="1306054" y="4672207"/>
                </a:lnTo>
                <a:lnTo>
                  <a:pt x="1290059" y="4663146"/>
                </a:lnTo>
                <a:lnTo>
                  <a:pt x="1282368" y="4658604"/>
                </a:lnTo>
                <a:lnTo>
                  <a:pt x="1274975" y="4654049"/>
                </a:lnTo>
                <a:lnTo>
                  <a:pt x="1267888" y="4649482"/>
                </a:lnTo>
                <a:lnTo>
                  <a:pt x="1261419" y="4644589"/>
                </a:lnTo>
                <a:lnTo>
                  <a:pt x="1255570" y="4639368"/>
                </a:lnTo>
                <a:lnTo>
                  <a:pt x="1253263" y="4636432"/>
                </a:lnTo>
                <a:lnTo>
                  <a:pt x="1250654" y="4633505"/>
                </a:lnTo>
                <a:lnTo>
                  <a:pt x="1248662" y="4630253"/>
                </a:lnTo>
                <a:lnTo>
                  <a:pt x="1246659" y="4627302"/>
                </a:lnTo>
                <a:lnTo>
                  <a:pt x="1244971" y="4624038"/>
                </a:lnTo>
                <a:lnTo>
                  <a:pt x="1243889" y="4620748"/>
                </a:lnTo>
                <a:lnTo>
                  <a:pt x="1242831" y="4616852"/>
                </a:lnTo>
                <a:lnTo>
                  <a:pt x="1242381" y="4612933"/>
                </a:lnTo>
                <a:lnTo>
                  <a:pt x="1241930" y="4609014"/>
                </a:lnTo>
                <a:lnTo>
                  <a:pt x="1242109" y="4604464"/>
                </a:lnTo>
                <a:lnTo>
                  <a:pt x="1242252" y="4600824"/>
                </a:lnTo>
                <a:lnTo>
                  <a:pt x="1242980" y="4597766"/>
                </a:lnTo>
                <a:lnTo>
                  <a:pt x="1243657" y="4595923"/>
                </a:lnTo>
                <a:lnTo>
                  <a:pt x="1244942" y="4594054"/>
                </a:lnTo>
                <a:lnTo>
                  <a:pt x="1246193" y="4593098"/>
                </a:lnTo>
                <a:lnTo>
                  <a:pt x="1247743" y="4592127"/>
                </a:lnTo>
                <a:lnTo>
                  <a:pt x="1251104" y="4591389"/>
                </a:lnTo>
                <a:lnTo>
                  <a:pt x="1255374" y="4590616"/>
                </a:lnTo>
                <a:lnTo>
                  <a:pt x="1257533" y="4589620"/>
                </a:lnTo>
                <a:lnTo>
                  <a:pt x="1259703" y="4588324"/>
                </a:lnTo>
                <a:lnTo>
                  <a:pt x="1261887" y="4586722"/>
                </a:lnTo>
                <a:lnTo>
                  <a:pt x="1264105" y="4584213"/>
                </a:lnTo>
                <a:lnTo>
                  <a:pt x="1266639" y="4581388"/>
                </a:lnTo>
                <a:lnTo>
                  <a:pt x="1269208" y="4577651"/>
                </a:lnTo>
                <a:lnTo>
                  <a:pt x="1270218" y="4575486"/>
                </a:lnTo>
                <a:lnTo>
                  <a:pt x="938929" y="4244198"/>
                </a:lnTo>
                <a:lnTo>
                  <a:pt x="936415" y="4252261"/>
                </a:lnTo>
                <a:lnTo>
                  <a:pt x="933508" y="4261501"/>
                </a:lnTo>
                <a:lnTo>
                  <a:pt x="929355" y="4257905"/>
                </a:lnTo>
                <a:lnTo>
                  <a:pt x="924670" y="4253852"/>
                </a:lnTo>
                <a:lnTo>
                  <a:pt x="924272" y="4253454"/>
                </a:lnTo>
                <a:lnTo>
                  <a:pt x="924167" y="4256139"/>
                </a:lnTo>
                <a:lnTo>
                  <a:pt x="924782" y="4263638"/>
                </a:lnTo>
                <a:lnTo>
                  <a:pt x="925991" y="4271412"/>
                </a:lnTo>
                <a:lnTo>
                  <a:pt x="914769" y="4279077"/>
                </a:lnTo>
                <a:lnTo>
                  <a:pt x="909169" y="4282607"/>
                </a:lnTo>
                <a:lnTo>
                  <a:pt x="902985" y="4285558"/>
                </a:lnTo>
                <a:lnTo>
                  <a:pt x="896498" y="4288523"/>
                </a:lnTo>
                <a:lnTo>
                  <a:pt x="893108" y="4289861"/>
                </a:lnTo>
                <a:lnTo>
                  <a:pt x="889124" y="4290919"/>
                </a:lnTo>
                <a:lnTo>
                  <a:pt x="885453" y="4291667"/>
                </a:lnTo>
                <a:lnTo>
                  <a:pt x="881491" y="4292125"/>
                </a:lnTo>
                <a:lnTo>
                  <a:pt x="877518" y="4292882"/>
                </a:lnTo>
                <a:lnTo>
                  <a:pt x="872961" y="4293062"/>
                </a:lnTo>
                <a:lnTo>
                  <a:pt x="870912" y="4298860"/>
                </a:lnTo>
                <a:lnTo>
                  <a:pt x="869472" y="4304633"/>
                </a:lnTo>
                <a:lnTo>
                  <a:pt x="866565" y="4316783"/>
                </a:lnTo>
                <a:lnTo>
                  <a:pt x="864820" y="4322569"/>
                </a:lnTo>
                <a:lnTo>
                  <a:pt x="863063" y="4328656"/>
                </a:lnTo>
                <a:lnTo>
                  <a:pt x="860734" y="4333863"/>
                </a:lnTo>
                <a:lnTo>
                  <a:pt x="858102" y="4339082"/>
                </a:lnTo>
                <a:lnTo>
                  <a:pt x="846723" y="4335318"/>
                </a:lnTo>
                <a:lnTo>
                  <a:pt x="835964" y="4331230"/>
                </a:lnTo>
                <a:lnTo>
                  <a:pt x="825519" y="4326827"/>
                </a:lnTo>
                <a:lnTo>
                  <a:pt x="815708" y="4321800"/>
                </a:lnTo>
                <a:lnTo>
                  <a:pt x="806211" y="4316457"/>
                </a:lnTo>
                <a:lnTo>
                  <a:pt x="797031" y="4310801"/>
                </a:lnTo>
                <a:lnTo>
                  <a:pt x="793224" y="4307340"/>
                </a:lnTo>
                <a:lnTo>
                  <a:pt x="789112" y="4303892"/>
                </a:lnTo>
                <a:lnTo>
                  <a:pt x="785014" y="4300142"/>
                </a:lnTo>
                <a:lnTo>
                  <a:pt x="781510" y="4296670"/>
                </a:lnTo>
                <a:lnTo>
                  <a:pt x="782308" y="4291825"/>
                </a:lnTo>
                <a:lnTo>
                  <a:pt x="783410" y="4286967"/>
                </a:lnTo>
                <a:lnTo>
                  <a:pt x="785097" y="4282688"/>
                </a:lnTo>
                <a:lnTo>
                  <a:pt x="787366" y="4278988"/>
                </a:lnTo>
                <a:lnTo>
                  <a:pt x="789635" y="4275287"/>
                </a:lnTo>
                <a:lnTo>
                  <a:pt x="792195" y="4271877"/>
                </a:lnTo>
                <a:lnTo>
                  <a:pt x="795049" y="4268756"/>
                </a:lnTo>
                <a:lnTo>
                  <a:pt x="797891" y="4265935"/>
                </a:lnTo>
                <a:lnTo>
                  <a:pt x="803889" y="4259982"/>
                </a:lnTo>
                <a:lnTo>
                  <a:pt x="810472" y="4254608"/>
                </a:lnTo>
                <a:lnTo>
                  <a:pt x="816762" y="4248943"/>
                </a:lnTo>
                <a:lnTo>
                  <a:pt x="819603" y="4246123"/>
                </a:lnTo>
                <a:lnTo>
                  <a:pt x="822749" y="4243292"/>
                </a:lnTo>
                <a:lnTo>
                  <a:pt x="822009" y="4231284"/>
                </a:lnTo>
                <a:lnTo>
                  <a:pt x="821829" y="4220461"/>
                </a:lnTo>
                <a:lnTo>
                  <a:pt x="822233" y="4210214"/>
                </a:lnTo>
                <a:lnTo>
                  <a:pt x="823209" y="4200850"/>
                </a:lnTo>
                <a:lnTo>
                  <a:pt x="824443" y="4192676"/>
                </a:lnTo>
                <a:lnTo>
                  <a:pt x="826867" y="4185059"/>
                </a:lnTo>
                <a:lnTo>
                  <a:pt x="829559" y="4178333"/>
                </a:lnTo>
                <a:lnTo>
                  <a:pt x="832518" y="4172499"/>
                </a:lnTo>
                <a:lnTo>
                  <a:pt x="836063" y="4167245"/>
                </a:lnTo>
                <a:lnTo>
                  <a:pt x="840191" y="4162569"/>
                </a:lnTo>
                <a:lnTo>
                  <a:pt x="844574" y="4159085"/>
                </a:lnTo>
                <a:lnTo>
                  <a:pt x="848960" y="4155602"/>
                </a:lnTo>
                <a:lnTo>
                  <a:pt x="849861" y="4155130"/>
                </a:lnTo>
                <a:lnTo>
                  <a:pt x="0" y="3305268"/>
                </a:lnTo>
                <a:lnTo>
                  <a:pt x="1473230" y="1832038"/>
                </a:lnTo>
                <a:lnTo>
                  <a:pt x="1469405" y="1826747"/>
                </a:lnTo>
                <a:lnTo>
                  <a:pt x="1465408" y="1819620"/>
                </a:lnTo>
                <a:lnTo>
                  <a:pt x="1461430" y="1812063"/>
                </a:lnTo>
                <a:lnTo>
                  <a:pt x="1458088" y="1804695"/>
                </a:lnTo>
                <a:lnTo>
                  <a:pt x="1455415" y="1796656"/>
                </a:lnTo>
                <a:lnTo>
                  <a:pt x="1453378" y="1788805"/>
                </a:lnTo>
                <a:lnTo>
                  <a:pt x="1451789" y="1780504"/>
                </a:lnTo>
                <a:lnTo>
                  <a:pt x="1451042" y="1772600"/>
                </a:lnTo>
                <a:lnTo>
                  <a:pt x="1450519" y="1764473"/>
                </a:lnTo>
                <a:lnTo>
                  <a:pt x="1450630" y="1756534"/>
                </a:lnTo>
                <a:lnTo>
                  <a:pt x="1451218" y="1751877"/>
                </a:lnTo>
                <a:lnTo>
                  <a:pt x="1452736" y="1752539"/>
                </a:lnTo>
                <a:lnTo>
                  <a:pt x="1458695" y="1755028"/>
                </a:lnTo>
                <a:lnTo>
                  <a:pt x="1458938" y="1756534"/>
                </a:lnTo>
                <a:lnTo>
                  <a:pt x="1459485" y="1758027"/>
                </a:lnTo>
                <a:lnTo>
                  <a:pt x="1458711" y="1762298"/>
                </a:lnTo>
                <a:lnTo>
                  <a:pt x="1458217" y="1767164"/>
                </a:lnTo>
                <a:lnTo>
                  <a:pt x="1457102" y="1772355"/>
                </a:lnTo>
                <a:lnTo>
                  <a:pt x="1456609" y="1777220"/>
                </a:lnTo>
                <a:lnTo>
                  <a:pt x="1456126" y="1781783"/>
                </a:lnTo>
                <a:lnTo>
                  <a:pt x="1456054" y="1783602"/>
                </a:lnTo>
                <a:lnTo>
                  <a:pt x="1456286" y="1785411"/>
                </a:lnTo>
                <a:lnTo>
                  <a:pt x="1456527" y="1786915"/>
                </a:lnTo>
                <a:lnTo>
                  <a:pt x="1457402" y="1787790"/>
                </a:lnTo>
                <a:lnTo>
                  <a:pt x="1460631" y="1790388"/>
                </a:lnTo>
                <a:lnTo>
                  <a:pt x="1464173" y="1792671"/>
                </a:lnTo>
                <a:lnTo>
                  <a:pt x="1468032" y="1794639"/>
                </a:lnTo>
                <a:lnTo>
                  <a:pt x="1471903" y="1796304"/>
                </a:lnTo>
                <a:lnTo>
                  <a:pt x="1476089" y="1797652"/>
                </a:lnTo>
                <a:lnTo>
                  <a:pt x="1480579" y="1798990"/>
                </a:lnTo>
                <a:lnTo>
                  <a:pt x="1489582" y="1801058"/>
                </a:lnTo>
                <a:lnTo>
                  <a:pt x="1499531" y="1802179"/>
                </a:lnTo>
                <a:lnTo>
                  <a:pt x="1502658" y="1802610"/>
                </a:lnTo>
                <a:lnTo>
                  <a:pt x="1508033" y="1797236"/>
                </a:lnTo>
                <a:lnTo>
                  <a:pt x="1505540" y="1798113"/>
                </a:lnTo>
                <a:lnTo>
                  <a:pt x="1500983" y="1798905"/>
                </a:lnTo>
                <a:lnTo>
                  <a:pt x="1496754" y="1799072"/>
                </a:lnTo>
                <a:lnTo>
                  <a:pt x="1492535" y="1798932"/>
                </a:lnTo>
                <a:lnTo>
                  <a:pt x="1488353" y="1797873"/>
                </a:lnTo>
                <a:lnTo>
                  <a:pt x="1484172" y="1796813"/>
                </a:lnTo>
                <a:lnTo>
                  <a:pt x="1480643" y="1794504"/>
                </a:lnTo>
                <a:lnTo>
                  <a:pt x="1477125" y="1791889"/>
                </a:lnTo>
                <a:lnTo>
                  <a:pt x="1474237" y="1788636"/>
                </a:lnTo>
                <a:lnTo>
                  <a:pt x="1471979" y="1784747"/>
                </a:lnTo>
                <a:lnTo>
                  <a:pt x="1469754" y="1779939"/>
                </a:lnTo>
                <a:lnTo>
                  <a:pt x="1468460" y="1774481"/>
                </a:lnTo>
                <a:lnTo>
                  <a:pt x="1467205" y="1768104"/>
                </a:lnTo>
                <a:lnTo>
                  <a:pt x="1467265" y="1766570"/>
                </a:lnTo>
                <a:lnTo>
                  <a:pt x="1467988" y="1763483"/>
                </a:lnTo>
                <a:lnTo>
                  <a:pt x="1469331" y="1760064"/>
                </a:lnTo>
                <a:lnTo>
                  <a:pt x="1470975" y="1756633"/>
                </a:lnTo>
                <a:lnTo>
                  <a:pt x="1475255" y="1747588"/>
                </a:lnTo>
                <a:lnTo>
                  <a:pt x="1480438" y="1738508"/>
                </a:lnTo>
                <a:lnTo>
                  <a:pt x="1485623" y="1729430"/>
                </a:lnTo>
                <a:lnTo>
                  <a:pt x="1490445" y="1721896"/>
                </a:lnTo>
                <a:lnTo>
                  <a:pt x="1493068" y="1717564"/>
                </a:lnTo>
                <a:lnTo>
                  <a:pt x="1498956" y="1723452"/>
                </a:lnTo>
                <a:lnTo>
                  <a:pt x="1505099" y="1730490"/>
                </a:lnTo>
                <a:lnTo>
                  <a:pt x="1511039" y="1737323"/>
                </a:lnTo>
                <a:lnTo>
                  <a:pt x="1516530" y="1744606"/>
                </a:lnTo>
                <a:lnTo>
                  <a:pt x="1521609" y="1751473"/>
                </a:lnTo>
                <a:lnTo>
                  <a:pt x="1526017" y="1759012"/>
                </a:lnTo>
                <a:lnTo>
                  <a:pt x="1530014" y="1766139"/>
                </a:lnTo>
                <a:lnTo>
                  <a:pt x="1532668" y="1772601"/>
                </a:lnTo>
                <a:lnTo>
                  <a:pt x="1650528" y="1654741"/>
                </a:lnTo>
                <a:lnTo>
                  <a:pt x="1644777" y="1654362"/>
                </a:lnTo>
                <a:lnTo>
                  <a:pt x="1636438" y="1653695"/>
                </a:lnTo>
                <a:lnTo>
                  <a:pt x="1628755" y="1652780"/>
                </a:lnTo>
                <a:lnTo>
                  <a:pt x="1621093" y="1651436"/>
                </a:lnTo>
                <a:lnTo>
                  <a:pt x="1613656" y="1649866"/>
                </a:lnTo>
                <a:lnTo>
                  <a:pt x="1606692" y="1647415"/>
                </a:lnTo>
                <a:lnTo>
                  <a:pt x="1603107" y="1646087"/>
                </a:lnTo>
                <a:lnTo>
                  <a:pt x="1600405" y="1644288"/>
                </a:lnTo>
                <a:lnTo>
                  <a:pt x="1598112" y="1642897"/>
                </a:lnTo>
                <a:lnTo>
                  <a:pt x="1596679" y="1641464"/>
                </a:lnTo>
                <a:lnTo>
                  <a:pt x="1596086" y="1640419"/>
                </a:lnTo>
                <a:lnTo>
                  <a:pt x="1595288" y="1639170"/>
                </a:lnTo>
                <a:lnTo>
                  <a:pt x="1595575" y="1637655"/>
                </a:lnTo>
                <a:lnTo>
                  <a:pt x="1595640" y="1636362"/>
                </a:lnTo>
                <a:lnTo>
                  <a:pt x="1596627" y="1633738"/>
                </a:lnTo>
                <a:lnTo>
                  <a:pt x="1597428" y="1630480"/>
                </a:lnTo>
                <a:lnTo>
                  <a:pt x="1597288" y="1628984"/>
                </a:lnTo>
                <a:lnTo>
                  <a:pt x="1597391" y="1626833"/>
                </a:lnTo>
                <a:lnTo>
                  <a:pt x="1596636" y="1624724"/>
                </a:lnTo>
                <a:lnTo>
                  <a:pt x="1595901" y="1622182"/>
                </a:lnTo>
                <a:lnTo>
                  <a:pt x="1594509" y="1619889"/>
                </a:lnTo>
                <a:lnTo>
                  <a:pt x="1593672" y="1618673"/>
                </a:lnTo>
                <a:lnTo>
                  <a:pt x="1594335" y="1617325"/>
                </a:lnTo>
                <a:lnTo>
                  <a:pt x="1596603" y="1613601"/>
                </a:lnTo>
                <a:lnTo>
                  <a:pt x="1597481" y="1612422"/>
                </a:lnTo>
                <a:lnTo>
                  <a:pt x="1600969" y="1615067"/>
                </a:lnTo>
                <a:lnTo>
                  <a:pt x="1604308" y="1617052"/>
                </a:lnTo>
                <a:lnTo>
                  <a:pt x="1608301" y="1618788"/>
                </a:lnTo>
                <a:lnTo>
                  <a:pt x="1612543" y="1619870"/>
                </a:lnTo>
                <a:lnTo>
                  <a:pt x="1617009" y="1620725"/>
                </a:lnTo>
                <a:lnTo>
                  <a:pt x="1621064" y="1621172"/>
                </a:lnTo>
                <a:lnTo>
                  <a:pt x="1630017" y="1622453"/>
                </a:lnTo>
                <a:lnTo>
                  <a:pt x="1634914" y="1623288"/>
                </a:lnTo>
                <a:lnTo>
                  <a:pt x="1639586" y="1624348"/>
                </a:lnTo>
                <a:lnTo>
                  <a:pt x="1643826" y="1625429"/>
                </a:lnTo>
                <a:lnTo>
                  <a:pt x="1648229" y="1627576"/>
                </a:lnTo>
                <a:lnTo>
                  <a:pt x="1652633" y="1629722"/>
                </a:lnTo>
                <a:lnTo>
                  <a:pt x="1656993" y="1632731"/>
                </a:lnTo>
                <a:lnTo>
                  <a:pt x="1661539" y="1636372"/>
                </a:lnTo>
                <a:lnTo>
                  <a:pt x="1664609" y="1640659"/>
                </a:lnTo>
                <a:lnTo>
                  <a:pt x="1812598" y="1492670"/>
                </a:lnTo>
                <a:lnTo>
                  <a:pt x="1807870" y="1490343"/>
                </a:lnTo>
                <a:lnTo>
                  <a:pt x="1802435" y="1487127"/>
                </a:lnTo>
                <a:lnTo>
                  <a:pt x="1797871" y="1483449"/>
                </a:lnTo>
                <a:lnTo>
                  <a:pt x="1795810" y="1481390"/>
                </a:lnTo>
                <a:lnTo>
                  <a:pt x="1793560" y="1478697"/>
                </a:lnTo>
                <a:lnTo>
                  <a:pt x="1791724" y="1476415"/>
                </a:lnTo>
                <a:lnTo>
                  <a:pt x="1790122" y="1473482"/>
                </a:lnTo>
                <a:lnTo>
                  <a:pt x="1788317" y="1470344"/>
                </a:lnTo>
                <a:lnTo>
                  <a:pt x="1786954" y="1466764"/>
                </a:lnTo>
                <a:lnTo>
                  <a:pt x="1785577" y="1463610"/>
                </a:lnTo>
                <a:lnTo>
                  <a:pt x="1784230" y="1459600"/>
                </a:lnTo>
                <a:lnTo>
                  <a:pt x="1785435" y="1455922"/>
                </a:lnTo>
                <a:lnTo>
                  <a:pt x="1787037" y="1453086"/>
                </a:lnTo>
                <a:lnTo>
                  <a:pt x="1789082" y="1449805"/>
                </a:lnTo>
                <a:lnTo>
                  <a:pt x="1790683" y="1446967"/>
                </a:lnTo>
                <a:lnTo>
                  <a:pt x="1792475" y="1444764"/>
                </a:lnTo>
                <a:lnTo>
                  <a:pt x="1794488" y="1442340"/>
                </a:lnTo>
                <a:lnTo>
                  <a:pt x="1799133" y="1438106"/>
                </a:lnTo>
                <a:lnTo>
                  <a:pt x="1803024" y="1434942"/>
                </a:lnTo>
                <a:lnTo>
                  <a:pt x="1807143" y="1434780"/>
                </a:lnTo>
                <a:lnTo>
                  <a:pt x="1816837" y="1434701"/>
                </a:lnTo>
                <a:lnTo>
                  <a:pt x="1822866" y="1435372"/>
                </a:lnTo>
                <a:lnTo>
                  <a:pt x="1829212" y="1435727"/>
                </a:lnTo>
                <a:lnTo>
                  <a:pt x="1841865" y="1437347"/>
                </a:lnTo>
                <a:lnTo>
                  <a:pt x="1854253" y="1438070"/>
                </a:lnTo>
                <a:lnTo>
                  <a:pt x="1860306" y="1438134"/>
                </a:lnTo>
                <a:lnTo>
                  <a:pt x="1866371" y="1437894"/>
                </a:lnTo>
                <a:lnTo>
                  <a:pt x="1867475" y="1437794"/>
                </a:lnTo>
                <a:lnTo>
                  <a:pt x="2079285" y="1225983"/>
                </a:lnTo>
                <a:lnTo>
                  <a:pt x="2075461" y="1220691"/>
                </a:lnTo>
                <a:lnTo>
                  <a:pt x="2071464" y="1213565"/>
                </a:lnTo>
                <a:lnTo>
                  <a:pt x="2067486" y="1206007"/>
                </a:lnTo>
                <a:lnTo>
                  <a:pt x="2064144" y="1198639"/>
                </a:lnTo>
                <a:lnTo>
                  <a:pt x="2061471" y="1190599"/>
                </a:lnTo>
                <a:lnTo>
                  <a:pt x="2059434" y="1182749"/>
                </a:lnTo>
                <a:lnTo>
                  <a:pt x="2057845" y="1174448"/>
                </a:lnTo>
                <a:lnTo>
                  <a:pt x="2057098" y="1166545"/>
                </a:lnTo>
                <a:lnTo>
                  <a:pt x="2056575" y="1158417"/>
                </a:lnTo>
                <a:lnTo>
                  <a:pt x="2056685" y="1150479"/>
                </a:lnTo>
                <a:lnTo>
                  <a:pt x="2057639" y="1142932"/>
                </a:lnTo>
                <a:lnTo>
                  <a:pt x="2059247" y="1135147"/>
                </a:lnTo>
                <a:lnTo>
                  <a:pt x="2061695" y="1127754"/>
                </a:lnTo>
                <a:lnTo>
                  <a:pt x="2063126" y="1124265"/>
                </a:lnTo>
                <a:lnTo>
                  <a:pt x="2064760" y="1120979"/>
                </a:lnTo>
                <a:lnTo>
                  <a:pt x="2066620" y="1117472"/>
                </a:lnTo>
                <a:lnTo>
                  <a:pt x="2068669" y="1114600"/>
                </a:lnTo>
                <a:lnTo>
                  <a:pt x="2070717" y="1111728"/>
                </a:lnTo>
                <a:lnTo>
                  <a:pt x="2073418" y="1108615"/>
                </a:lnTo>
                <a:lnTo>
                  <a:pt x="2075690" y="1105519"/>
                </a:lnTo>
                <a:lnTo>
                  <a:pt x="2078374" y="1102835"/>
                </a:lnTo>
                <a:lnTo>
                  <a:pt x="2081676" y="1100769"/>
                </a:lnTo>
                <a:lnTo>
                  <a:pt x="2084789" y="1098068"/>
                </a:lnTo>
                <a:lnTo>
                  <a:pt x="2091811" y="1104642"/>
                </a:lnTo>
                <a:lnTo>
                  <a:pt x="2098625" y="1111009"/>
                </a:lnTo>
                <a:lnTo>
                  <a:pt x="2105012" y="1117396"/>
                </a:lnTo>
                <a:lnTo>
                  <a:pt x="2111155" y="1124434"/>
                </a:lnTo>
                <a:lnTo>
                  <a:pt x="2117095" y="1131268"/>
                </a:lnTo>
                <a:lnTo>
                  <a:pt x="2122587" y="1138549"/>
                </a:lnTo>
                <a:lnTo>
                  <a:pt x="2127665" y="1145416"/>
                </a:lnTo>
                <a:lnTo>
                  <a:pt x="2132073" y="1152956"/>
                </a:lnTo>
                <a:lnTo>
                  <a:pt x="2136069" y="1160083"/>
                </a:lnTo>
                <a:lnTo>
                  <a:pt x="2138724" y="1166545"/>
                </a:lnTo>
                <a:lnTo>
                  <a:pt x="2256583" y="1048685"/>
                </a:lnTo>
                <a:lnTo>
                  <a:pt x="2250833" y="1048306"/>
                </a:lnTo>
                <a:lnTo>
                  <a:pt x="2242493" y="1047639"/>
                </a:lnTo>
                <a:lnTo>
                  <a:pt x="2234811" y="1046723"/>
                </a:lnTo>
                <a:lnTo>
                  <a:pt x="2227148" y="1045381"/>
                </a:lnTo>
                <a:lnTo>
                  <a:pt x="2219712" y="1043811"/>
                </a:lnTo>
                <a:lnTo>
                  <a:pt x="2212748" y="1041359"/>
                </a:lnTo>
                <a:lnTo>
                  <a:pt x="2209162" y="1040031"/>
                </a:lnTo>
                <a:lnTo>
                  <a:pt x="2206462" y="1038232"/>
                </a:lnTo>
                <a:lnTo>
                  <a:pt x="2204167" y="1036841"/>
                </a:lnTo>
                <a:lnTo>
                  <a:pt x="2202734" y="1035408"/>
                </a:lnTo>
                <a:lnTo>
                  <a:pt x="2202141" y="1034364"/>
                </a:lnTo>
                <a:lnTo>
                  <a:pt x="2201344" y="1033114"/>
                </a:lnTo>
                <a:lnTo>
                  <a:pt x="2201632" y="1031600"/>
                </a:lnTo>
                <a:lnTo>
                  <a:pt x="2201696" y="1030307"/>
                </a:lnTo>
                <a:lnTo>
                  <a:pt x="2202681" y="1027683"/>
                </a:lnTo>
                <a:lnTo>
                  <a:pt x="2203484" y="1024424"/>
                </a:lnTo>
                <a:lnTo>
                  <a:pt x="2203343" y="1022928"/>
                </a:lnTo>
                <a:lnTo>
                  <a:pt x="2203447" y="1020777"/>
                </a:lnTo>
                <a:lnTo>
                  <a:pt x="2202692" y="1018667"/>
                </a:lnTo>
                <a:lnTo>
                  <a:pt x="2201956" y="1016126"/>
                </a:lnTo>
                <a:lnTo>
                  <a:pt x="2200566" y="1013833"/>
                </a:lnTo>
                <a:lnTo>
                  <a:pt x="2198561" y="1010926"/>
                </a:lnTo>
                <a:lnTo>
                  <a:pt x="2195469" y="1008287"/>
                </a:lnTo>
                <a:lnTo>
                  <a:pt x="2192357" y="1006076"/>
                </a:lnTo>
                <a:lnTo>
                  <a:pt x="2188568" y="1004543"/>
                </a:lnTo>
                <a:lnTo>
                  <a:pt x="2184574" y="1002805"/>
                </a:lnTo>
                <a:lnTo>
                  <a:pt x="2175888" y="1000439"/>
                </a:lnTo>
                <a:lnTo>
                  <a:pt x="2167858" y="997826"/>
                </a:lnTo>
                <a:lnTo>
                  <a:pt x="2163639" y="996313"/>
                </a:lnTo>
                <a:lnTo>
                  <a:pt x="2159645" y="994575"/>
                </a:lnTo>
                <a:lnTo>
                  <a:pt x="2156533" y="992366"/>
                </a:lnTo>
                <a:lnTo>
                  <a:pt x="2153441" y="989726"/>
                </a:lnTo>
                <a:lnTo>
                  <a:pt x="2152234" y="988067"/>
                </a:lnTo>
                <a:lnTo>
                  <a:pt x="2151457" y="986388"/>
                </a:lnTo>
                <a:lnTo>
                  <a:pt x="2150702" y="984279"/>
                </a:lnTo>
                <a:lnTo>
                  <a:pt x="2149945" y="982168"/>
                </a:lnTo>
                <a:lnTo>
                  <a:pt x="2149191" y="980060"/>
                </a:lnTo>
                <a:lnTo>
                  <a:pt x="2149315" y="977478"/>
                </a:lnTo>
                <a:lnTo>
                  <a:pt x="2149441" y="974895"/>
                </a:lnTo>
                <a:lnTo>
                  <a:pt x="2149814" y="971656"/>
                </a:lnTo>
                <a:lnTo>
                  <a:pt x="2151845" y="969626"/>
                </a:lnTo>
                <a:lnTo>
                  <a:pt x="2154059" y="968229"/>
                </a:lnTo>
                <a:lnTo>
                  <a:pt x="2156273" y="966835"/>
                </a:lnTo>
                <a:lnTo>
                  <a:pt x="2158467" y="965869"/>
                </a:lnTo>
                <a:lnTo>
                  <a:pt x="2160210" y="965356"/>
                </a:lnTo>
                <a:lnTo>
                  <a:pt x="2162362" y="965250"/>
                </a:lnTo>
                <a:lnTo>
                  <a:pt x="2164084" y="965167"/>
                </a:lnTo>
                <a:lnTo>
                  <a:pt x="2166439" y="965267"/>
                </a:lnTo>
                <a:lnTo>
                  <a:pt x="2167915" y="965838"/>
                </a:lnTo>
                <a:lnTo>
                  <a:pt x="2169592" y="966615"/>
                </a:lnTo>
                <a:lnTo>
                  <a:pt x="2173361" y="968577"/>
                </a:lnTo>
                <a:lnTo>
                  <a:pt x="2176656" y="971422"/>
                </a:lnTo>
                <a:lnTo>
                  <a:pt x="2180136" y="974903"/>
                </a:lnTo>
                <a:lnTo>
                  <a:pt x="2183165" y="978833"/>
                </a:lnTo>
                <a:lnTo>
                  <a:pt x="2185968" y="982991"/>
                </a:lnTo>
                <a:lnTo>
                  <a:pt x="2192005" y="991283"/>
                </a:lnTo>
                <a:lnTo>
                  <a:pt x="2197610" y="999596"/>
                </a:lnTo>
                <a:lnTo>
                  <a:pt x="2200455" y="1002891"/>
                </a:lnTo>
                <a:lnTo>
                  <a:pt x="2203299" y="1006187"/>
                </a:lnTo>
                <a:lnTo>
                  <a:pt x="2207025" y="1009011"/>
                </a:lnTo>
                <a:lnTo>
                  <a:pt x="2210364" y="1010995"/>
                </a:lnTo>
                <a:lnTo>
                  <a:pt x="2214357" y="1012733"/>
                </a:lnTo>
                <a:lnTo>
                  <a:pt x="2218598" y="1013814"/>
                </a:lnTo>
                <a:lnTo>
                  <a:pt x="2223063" y="1014671"/>
                </a:lnTo>
                <a:lnTo>
                  <a:pt x="2227120" y="1015116"/>
                </a:lnTo>
                <a:lnTo>
                  <a:pt x="2236073" y="1016397"/>
                </a:lnTo>
                <a:lnTo>
                  <a:pt x="2240970" y="1017232"/>
                </a:lnTo>
                <a:lnTo>
                  <a:pt x="2245642" y="1018292"/>
                </a:lnTo>
                <a:lnTo>
                  <a:pt x="2249882" y="1019373"/>
                </a:lnTo>
                <a:lnTo>
                  <a:pt x="2254285" y="1021520"/>
                </a:lnTo>
                <a:lnTo>
                  <a:pt x="2258689" y="1023667"/>
                </a:lnTo>
                <a:lnTo>
                  <a:pt x="2263049" y="1026675"/>
                </a:lnTo>
                <a:lnTo>
                  <a:pt x="2267595" y="1030316"/>
                </a:lnTo>
                <a:lnTo>
                  <a:pt x="2270665" y="103460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276194" y="0"/>
            <a:ext cx="6584640" cy="6857999"/>
          </a:xfrm>
          <a:custGeom>
            <a:avLst/>
            <a:gdLst>
              <a:gd name="connsiteX0" fmla="*/ 2870270 w 6584640"/>
              <a:gd name="connsiteY0" fmla="*/ 0 h 6857999"/>
              <a:gd name="connsiteX1" fmla="*/ 2911588 w 6584640"/>
              <a:gd name="connsiteY1" fmla="*/ 0 h 6857999"/>
              <a:gd name="connsiteX2" fmla="*/ 2855943 w 6584640"/>
              <a:gd name="connsiteY2" fmla="*/ 167254 h 6857999"/>
              <a:gd name="connsiteX3" fmla="*/ 2797815 w 6584640"/>
              <a:gd name="connsiteY3" fmla="*/ 313968 h 6857999"/>
              <a:gd name="connsiteX4" fmla="*/ 2765446 w 6584640"/>
              <a:gd name="connsiteY4" fmla="*/ 411264 h 6857999"/>
              <a:gd name="connsiteX5" fmla="*/ 2758044 w 6584640"/>
              <a:gd name="connsiteY5" fmla="*/ 461517 h 6857999"/>
              <a:gd name="connsiteX6" fmla="*/ 2744622 w 6584640"/>
              <a:gd name="connsiteY6" fmla="*/ 501860 h 6857999"/>
              <a:gd name="connsiteX7" fmla="*/ 2744325 w 6584640"/>
              <a:gd name="connsiteY7" fmla="*/ 530754 h 6857999"/>
              <a:gd name="connsiteX8" fmla="*/ 2755476 w 6584640"/>
              <a:gd name="connsiteY8" fmla="*/ 547643 h 6857999"/>
              <a:gd name="connsiteX9" fmla="*/ 2781035 w 6584640"/>
              <a:gd name="connsiteY9" fmla="*/ 532424 h 6857999"/>
              <a:gd name="connsiteX10" fmla="*/ 2789423 w 6584640"/>
              <a:gd name="connsiteY10" fmla="*/ 535214 h 6857999"/>
              <a:gd name="connsiteX11" fmla="*/ 2794653 w 6584640"/>
              <a:gd name="connsiteY11" fmla="*/ 547497 h 6857999"/>
              <a:gd name="connsiteX12" fmla="*/ 2762283 w 6584640"/>
              <a:gd name="connsiteY12" fmla="*/ 644794 h 6857999"/>
              <a:gd name="connsiteX13" fmla="*/ 2734947 w 6584640"/>
              <a:gd name="connsiteY13" fmla="*/ 698958 h 6857999"/>
              <a:gd name="connsiteX14" fmla="*/ 2722315 w 6584640"/>
              <a:gd name="connsiteY14" fmla="*/ 736928 h 6857999"/>
              <a:gd name="connsiteX15" fmla="*/ 2727544 w 6584640"/>
              <a:gd name="connsiteY15" fmla="*/ 749210 h 6857999"/>
              <a:gd name="connsiteX16" fmla="*/ 2752709 w 6584640"/>
              <a:gd name="connsiteY16" fmla="*/ 757582 h 6857999"/>
              <a:gd name="connsiteX17" fmla="*/ 2744517 w 6584640"/>
              <a:gd name="connsiteY17" fmla="*/ 810207 h 6857999"/>
              <a:gd name="connsiteX18" fmla="*/ 2743431 w 6584640"/>
              <a:gd name="connsiteY18" fmla="*/ 841474 h 6857999"/>
              <a:gd name="connsiteX19" fmla="*/ 2761884 w 6584640"/>
              <a:gd name="connsiteY19" fmla="*/ 847614 h 6857999"/>
              <a:gd name="connsiteX20" fmla="*/ 2841918 w 6584640"/>
              <a:gd name="connsiteY20" fmla="*/ 713461 h 6857999"/>
              <a:gd name="connsiteX21" fmla="*/ 2956888 w 6584640"/>
              <a:gd name="connsiteY21" fmla="*/ 485498 h 6857999"/>
              <a:gd name="connsiteX22" fmla="*/ 3114292 w 6584640"/>
              <a:gd name="connsiteY22" fmla="*/ 208398 h 6857999"/>
              <a:gd name="connsiteX23" fmla="*/ 3234310 w 6584640"/>
              <a:gd name="connsiteY23" fmla="*/ 0 h 6857999"/>
              <a:gd name="connsiteX24" fmla="*/ 3619193 w 6584640"/>
              <a:gd name="connsiteY24" fmla="*/ 0 h 6857999"/>
              <a:gd name="connsiteX25" fmla="*/ 3585303 w 6584640"/>
              <a:gd name="connsiteY25" fmla="*/ 119974 h 6857999"/>
              <a:gd name="connsiteX26" fmla="*/ 3578788 w 6584640"/>
              <a:gd name="connsiteY26" fmla="*/ 173159 h 6857999"/>
              <a:gd name="connsiteX27" fmla="*/ 3581651 w 6584640"/>
              <a:gd name="connsiteY27" fmla="*/ 192560 h 6857999"/>
              <a:gd name="connsiteX28" fmla="*/ 3559545 w 6584640"/>
              <a:gd name="connsiteY28" fmla="*/ 259006 h 6857999"/>
              <a:gd name="connsiteX29" fmla="*/ 3529050 w 6584640"/>
              <a:gd name="connsiteY29" fmla="*/ 322662 h 6857999"/>
              <a:gd name="connsiteX30" fmla="*/ 3524017 w 6584640"/>
              <a:gd name="connsiteY30" fmla="*/ 365796 h 6857999"/>
              <a:gd name="connsiteX31" fmla="*/ 3486120 w 6584640"/>
              <a:gd name="connsiteY31" fmla="*/ 479705 h 6857999"/>
              <a:gd name="connsiteX32" fmla="*/ 3461942 w 6584640"/>
              <a:gd name="connsiteY32" fmla="*/ 524375 h 6857999"/>
              <a:gd name="connsiteX33" fmla="*/ 3428980 w 6584640"/>
              <a:gd name="connsiteY33" fmla="*/ 589845 h 6857999"/>
              <a:gd name="connsiteX34" fmla="*/ 3394145 w 6584640"/>
              <a:gd name="connsiteY34" fmla="*/ 644151 h 6857999"/>
              <a:gd name="connsiteX35" fmla="*/ 3275820 w 6584640"/>
              <a:gd name="connsiteY35" fmla="*/ 826188 h 6857999"/>
              <a:gd name="connsiteX36" fmla="*/ 3271694 w 6584640"/>
              <a:gd name="connsiteY36" fmla="*/ 831900 h 6857999"/>
              <a:gd name="connsiteX37" fmla="*/ 3377447 w 6584640"/>
              <a:gd name="connsiteY37" fmla="*/ 745515 h 6857999"/>
              <a:gd name="connsiteX38" fmla="*/ 3780479 w 6584640"/>
              <a:gd name="connsiteY38" fmla="*/ 624839 h 6857999"/>
              <a:gd name="connsiteX39" fmla="*/ 3834673 w 6584640"/>
              <a:gd name="connsiteY39" fmla="*/ 630033 h 6857999"/>
              <a:gd name="connsiteX40" fmla="*/ 3864859 w 6584640"/>
              <a:gd name="connsiteY40" fmla="*/ 584622 h 6857999"/>
              <a:gd name="connsiteX41" fmla="*/ 3918051 w 6584640"/>
              <a:gd name="connsiteY41" fmla="*/ 486345 h 6857999"/>
              <a:gd name="connsiteX42" fmla="*/ 3948940 w 6584640"/>
              <a:gd name="connsiteY42" fmla="*/ 443907 h 6857999"/>
              <a:gd name="connsiteX43" fmla="*/ 3960485 w 6584640"/>
              <a:gd name="connsiteY43" fmla="*/ 437205 h 6857999"/>
              <a:gd name="connsiteX44" fmla="*/ 3966307 w 6584640"/>
              <a:gd name="connsiteY44" fmla="*/ 481314 h 6857999"/>
              <a:gd name="connsiteX45" fmla="*/ 3965220 w 6584640"/>
              <a:gd name="connsiteY45" fmla="*/ 512581 h 6857999"/>
              <a:gd name="connsiteX46" fmla="*/ 3933640 w 6584640"/>
              <a:gd name="connsiteY46" fmla="*/ 607505 h 6857999"/>
              <a:gd name="connsiteX47" fmla="*/ 3944397 w 6584640"/>
              <a:gd name="connsiteY47" fmla="*/ 603176 h 6857999"/>
              <a:gd name="connsiteX48" fmla="*/ 3967687 w 6584640"/>
              <a:gd name="connsiteY48" fmla="*/ 555574 h 6857999"/>
              <a:gd name="connsiteX49" fmla="*/ 4072097 w 6584640"/>
              <a:gd name="connsiteY49" fmla="*/ 387357 h 6857999"/>
              <a:gd name="connsiteX50" fmla="*/ 4205322 w 6584640"/>
              <a:gd name="connsiteY50" fmla="*/ 154927 h 6857999"/>
              <a:gd name="connsiteX51" fmla="*/ 4313777 w 6584640"/>
              <a:gd name="connsiteY51" fmla="*/ 0 h 6857999"/>
              <a:gd name="connsiteX52" fmla="*/ 4422013 w 6584640"/>
              <a:gd name="connsiteY52" fmla="*/ 0 h 6857999"/>
              <a:gd name="connsiteX53" fmla="*/ 4399826 w 6584640"/>
              <a:gd name="connsiteY53" fmla="*/ 79942 h 6857999"/>
              <a:gd name="connsiteX54" fmla="*/ 4358178 w 6584640"/>
              <a:gd name="connsiteY54" fmla="*/ 261131 h 6857999"/>
              <a:gd name="connsiteX55" fmla="*/ 4344460 w 6584640"/>
              <a:gd name="connsiteY55" fmla="*/ 330368 h 6857999"/>
              <a:gd name="connsiteX56" fmla="*/ 4330742 w 6584640"/>
              <a:gd name="connsiteY56" fmla="*/ 399605 h 6857999"/>
              <a:gd name="connsiteX57" fmla="*/ 4318109 w 6584640"/>
              <a:gd name="connsiteY57" fmla="*/ 437575 h 6857999"/>
              <a:gd name="connsiteX58" fmla="*/ 4321859 w 6584640"/>
              <a:gd name="connsiteY58" fmla="*/ 459908 h 6857999"/>
              <a:gd name="connsiteX59" fmla="*/ 4287120 w 6584640"/>
              <a:gd name="connsiteY59" fmla="*/ 564324 h 6857999"/>
              <a:gd name="connsiteX60" fmla="*/ 4282087 w 6584640"/>
              <a:gd name="connsiteY60" fmla="*/ 607457 h 6857999"/>
              <a:gd name="connsiteX61" fmla="*/ 4286921 w 6584640"/>
              <a:gd name="connsiteY61" fmla="*/ 643330 h 6857999"/>
              <a:gd name="connsiteX62" fmla="*/ 4299257 w 6584640"/>
              <a:gd name="connsiteY62" fmla="*/ 634256 h 6857999"/>
              <a:gd name="connsiteX63" fmla="*/ 4315638 w 6584640"/>
              <a:gd name="connsiteY63" fmla="*/ 618619 h 6857999"/>
              <a:gd name="connsiteX64" fmla="*/ 4305078 w 6584640"/>
              <a:gd name="connsiteY64" fmla="*/ 678364 h 6857999"/>
              <a:gd name="connsiteX65" fmla="*/ 4289288 w 6584640"/>
              <a:gd name="connsiteY65" fmla="*/ 725826 h 6857999"/>
              <a:gd name="connsiteX66" fmla="*/ 4287413 w 6584640"/>
              <a:gd name="connsiteY66" fmla="*/ 759467 h 6857999"/>
              <a:gd name="connsiteX67" fmla="*/ 4331228 w 6584640"/>
              <a:gd name="connsiteY67" fmla="*/ 739779 h 6857999"/>
              <a:gd name="connsiteX68" fmla="*/ 4375931 w 6584640"/>
              <a:gd name="connsiteY68" fmla="*/ 723023 h 6857999"/>
              <a:gd name="connsiteX69" fmla="*/ 4390635 w 6584640"/>
              <a:gd name="connsiteY69" fmla="*/ 706829 h 6857999"/>
              <a:gd name="connsiteX70" fmla="*/ 4391028 w 6584640"/>
              <a:gd name="connsiteY70" fmla="*/ 728046 h 6857999"/>
              <a:gd name="connsiteX71" fmla="*/ 4386785 w 6584640"/>
              <a:gd name="connsiteY71" fmla="*/ 768806 h 6857999"/>
              <a:gd name="connsiteX72" fmla="*/ 4352343 w 6584640"/>
              <a:gd name="connsiteY72" fmla="*/ 844326 h 6857999"/>
              <a:gd name="connsiteX73" fmla="*/ 4337172 w 6584640"/>
              <a:gd name="connsiteY73" fmla="*/ 878132 h 6857999"/>
              <a:gd name="connsiteX74" fmla="*/ 4491715 w 6584640"/>
              <a:gd name="connsiteY74" fmla="*/ 1032674 h 6857999"/>
              <a:gd name="connsiteX75" fmla="*/ 4531154 w 6584640"/>
              <a:gd name="connsiteY75" fmla="*/ 956530 h 6857999"/>
              <a:gd name="connsiteX76" fmla="*/ 4640200 w 6584640"/>
              <a:gd name="connsiteY76" fmla="*/ 768771 h 6857999"/>
              <a:gd name="connsiteX77" fmla="*/ 4661221 w 6584640"/>
              <a:gd name="connsiteY77" fmla="*/ 733592 h 6857999"/>
              <a:gd name="connsiteX78" fmla="*/ 4681550 w 6584640"/>
              <a:gd name="connsiteY78" fmla="*/ 706091 h 6857999"/>
              <a:gd name="connsiteX79" fmla="*/ 4715398 w 6584640"/>
              <a:gd name="connsiteY79" fmla="*/ 688359 h 6857999"/>
              <a:gd name="connsiteX80" fmla="*/ 4723785 w 6584640"/>
              <a:gd name="connsiteY80" fmla="*/ 691150 h 6857999"/>
              <a:gd name="connsiteX81" fmla="*/ 4720627 w 6584640"/>
              <a:gd name="connsiteY81" fmla="*/ 700641 h 6857999"/>
              <a:gd name="connsiteX82" fmla="*/ 4730694 w 6584640"/>
              <a:gd name="connsiteY82" fmla="*/ 703991 h 6857999"/>
              <a:gd name="connsiteX83" fmla="*/ 4759213 w 6584640"/>
              <a:gd name="connsiteY83" fmla="*/ 668670 h 6857999"/>
              <a:gd name="connsiteX84" fmla="*/ 4825233 w 6584640"/>
              <a:gd name="connsiteY84" fmla="*/ 587841 h 6857999"/>
              <a:gd name="connsiteX85" fmla="*/ 4922438 w 6584640"/>
              <a:gd name="connsiteY85" fmla="*/ 435678 h 6857999"/>
              <a:gd name="connsiteX86" fmla="*/ 5104021 w 6584640"/>
              <a:gd name="connsiteY86" fmla="*/ 113905 h 6857999"/>
              <a:gd name="connsiteX87" fmla="*/ 5168816 w 6584640"/>
              <a:gd name="connsiteY87" fmla="*/ 0 h 6857999"/>
              <a:gd name="connsiteX88" fmla="*/ 5253713 w 6584640"/>
              <a:gd name="connsiteY88" fmla="*/ 0 h 6857999"/>
              <a:gd name="connsiteX89" fmla="*/ 5252836 w 6584640"/>
              <a:gd name="connsiteY89" fmla="*/ 2635 h 6857999"/>
              <a:gd name="connsiteX90" fmla="*/ 5234185 w 6584640"/>
              <a:gd name="connsiteY90" fmla="*/ 30693 h 6857999"/>
              <a:gd name="connsiteX91" fmla="*/ 5230729 w 6584640"/>
              <a:gd name="connsiteY91" fmla="*/ 69081 h 6857999"/>
              <a:gd name="connsiteX92" fmla="*/ 5226782 w 6584640"/>
              <a:gd name="connsiteY92" fmla="*/ 80945 h 6857999"/>
              <a:gd name="connsiteX93" fmla="*/ 5233690 w 6584640"/>
              <a:gd name="connsiteY93" fmla="*/ 93787 h 6857999"/>
              <a:gd name="connsiteX94" fmla="*/ 5249183 w 6584640"/>
              <a:gd name="connsiteY94" fmla="*/ 75220 h 6857999"/>
              <a:gd name="connsiteX95" fmla="*/ 5267045 w 6584640"/>
              <a:gd name="connsiteY95" fmla="*/ 49534 h 6857999"/>
              <a:gd name="connsiteX96" fmla="*/ 5294973 w 6584640"/>
              <a:gd name="connsiteY96" fmla="*/ 27196 h 6857999"/>
              <a:gd name="connsiteX97" fmla="*/ 5304841 w 6584640"/>
              <a:gd name="connsiteY97" fmla="*/ 19936 h 6857999"/>
              <a:gd name="connsiteX98" fmla="*/ 5306913 w 6584640"/>
              <a:gd name="connsiteY98" fmla="*/ 41711 h 6857999"/>
              <a:gd name="connsiteX99" fmla="*/ 5265069 w 6584640"/>
              <a:gd name="connsiteY99" fmla="*/ 167484 h 6857999"/>
              <a:gd name="connsiteX100" fmla="*/ 5270299 w 6584640"/>
              <a:gd name="connsiteY100" fmla="*/ 179767 h 6857999"/>
              <a:gd name="connsiteX101" fmla="*/ 5306023 w 6584640"/>
              <a:gd name="connsiteY101" fmla="*/ 128395 h 6857999"/>
              <a:gd name="connsiteX102" fmla="*/ 5366714 w 6584640"/>
              <a:gd name="connsiteY102" fmla="*/ 29978 h 6857999"/>
              <a:gd name="connsiteX103" fmla="*/ 5385505 w 6584640"/>
              <a:gd name="connsiteY103" fmla="*/ 0 h 6857999"/>
              <a:gd name="connsiteX104" fmla="*/ 5491194 w 6584640"/>
              <a:gd name="connsiteY104" fmla="*/ 0 h 6857999"/>
              <a:gd name="connsiteX105" fmla="*/ 5498455 w 6584640"/>
              <a:gd name="connsiteY105" fmla="*/ 31635 h 6857999"/>
              <a:gd name="connsiteX106" fmla="*/ 5516019 w 6584640"/>
              <a:gd name="connsiteY106" fmla="*/ 124457 h 6857999"/>
              <a:gd name="connsiteX107" fmla="*/ 5519274 w 6584640"/>
              <a:gd name="connsiteY107" fmla="*/ 165077 h 6857999"/>
              <a:gd name="connsiteX108" fmla="*/ 5517399 w 6584640"/>
              <a:gd name="connsiteY108" fmla="*/ 198718 h 6857999"/>
              <a:gd name="connsiteX109" fmla="*/ 5509996 w 6584640"/>
              <a:gd name="connsiteY109" fmla="*/ 248970 h 6857999"/>
              <a:gd name="connsiteX110" fmla="*/ 5507429 w 6584640"/>
              <a:gd name="connsiteY110" fmla="*/ 290288 h 6857999"/>
              <a:gd name="connsiteX111" fmla="*/ 5490554 w 6584640"/>
              <a:gd name="connsiteY111" fmla="*/ 369017 h 6857999"/>
              <a:gd name="connsiteX112" fmla="*/ 5455026 w 6584640"/>
              <a:gd name="connsiteY112" fmla="*/ 475807 h 6857999"/>
              <a:gd name="connsiteX113" fmla="*/ 5430847 w 6584640"/>
              <a:gd name="connsiteY113" fmla="*/ 520478 h 6857999"/>
              <a:gd name="connsiteX114" fmla="*/ 5391570 w 6584640"/>
              <a:gd name="connsiteY114" fmla="*/ 604932 h 6857999"/>
              <a:gd name="connsiteX115" fmla="*/ 5241468 w 6584640"/>
              <a:gd name="connsiteY115" fmla="*/ 916094 h 6857999"/>
              <a:gd name="connsiteX116" fmla="*/ 5138045 w 6584640"/>
              <a:gd name="connsiteY116" fmla="*/ 1092545 h 6857999"/>
              <a:gd name="connsiteX117" fmla="*/ 5049622 w 6584640"/>
              <a:gd name="connsiteY117" fmla="*/ 1268716 h 6857999"/>
              <a:gd name="connsiteX118" fmla="*/ 4990114 w 6584640"/>
              <a:gd name="connsiteY118" fmla="*/ 1385977 h 6857999"/>
              <a:gd name="connsiteX119" fmla="*/ 4960902 w 6584640"/>
              <a:gd name="connsiteY119" fmla="*/ 1473781 h 6857999"/>
              <a:gd name="connsiteX120" fmla="*/ 4952249 w 6584640"/>
              <a:gd name="connsiteY120" fmla="*/ 1493208 h 6857999"/>
              <a:gd name="connsiteX121" fmla="*/ 5047618 w 6584640"/>
              <a:gd name="connsiteY121" fmla="*/ 1588578 h 6857999"/>
              <a:gd name="connsiteX122" fmla="*/ 5153926 w 6584640"/>
              <a:gd name="connsiteY122" fmla="*/ 1408848 h 6857999"/>
              <a:gd name="connsiteX123" fmla="*/ 5285081 w 6584640"/>
              <a:gd name="connsiteY123" fmla="*/ 1154641 h 6857999"/>
              <a:gd name="connsiteX124" fmla="*/ 5428866 w 6584640"/>
              <a:gd name="connsiteY124" fmla="*/ 862466 h 6857999"/>
              <a:gd name="connsiteX125" fmla="*/ 5562487 w 6584640"/>
              <a:gd name="connsiteY125" fmla="*/ 606445 h 6857999"/>
              <a:gd name="connsiteX126" fmla="*/ 5586666 w 6584640"/>
              <a:gd name="connsiteY126" fmla="*/ 561774 h 6857999"/>
              <a:gd name="connsiteX127" fmla="*/ 5589824 w 6584640"/>
              <a:gd name="connsiteY127" fmla="*/ 552283 h 6857999"/>
              <a:gd name="connsiteX128" fmla="*/ 5600482 w 6584640"/>
              <a:gd name="connsiteY128" fmla="*/ 542648 h 6857999"/>
              <a:gd name="connsiteX129" fmla="*/ 5604921 w 6584640"/>
              <a:gd name="connsiteY129" fmla="*/ 557305 h 6857999"/>
              <a:gd name="connsiteX130" fmla="*/ 5608571 w 6584640"/>
              <a:gd name="connsiteY130" fmla="*/ 663949 h 6857999"/>
              <a:gd name="connsiteX131" fmla="*/ 5607384 w 6584640"/>
              <a:gd name="connsiteY131" fmla="*/ 779528 h 6857999"/>
              <a:gd name="connsiteX132" fmla="*/ 5595244 w 6584640"/>
              <a:gd name="connsiteY132" fmla="*/ 844018 h 6857999"/>
              <a:gd name="connsiteX133" fmla="*/ 5584685 w 6584640"/>
              <a:gd name="connsiteY133" fmla="*/ 903763 h 6857999"/>
              <a:gd name="connsiteX134" fmla="*/ 5572644 w 6584640"/>
              <a:gd name="connsiteY134" fmla="*/ 973558 h 6857999"/>
              <a:gd name="connsiteX135" fmla="*/ 5543630 w 6584640"/>
              <a:gd name="connsiteY135" fmla="*/ 1027163 h 6857999"/>
              <a:gd name="connsiteX136" fmla="*/ 5466852 w 6584640"/>
              <a:gd name="connsiteY136" fmla="*/ 1201937 h 6857999"/>
              <a:gd name="connsiteX137" fmla="*/ 5330764 w 6584640"/>
              <a:gd name="connsiteY137" fmla="*/ 1414965 h 6857999"/>
              <a:gd name="connsiteX138" fmla="*/ 5237210 w 6584640"/>
              <a:gd name="connsiteY138" fmla="*/ 1584157 h 6857999"/>
              <a:gd name="connsiteX139" fmla="*/ 5212243 w 6584640"/>
              <a:gd name="connsiteY139" fmla="*/ 1631201 h 6857999"/>
              <a:gd name="connsiteX140" fmla="*/ 5199809 w 6584640"/>
              <a:gd name="connsiteY140" fmla="*/ 1634972 h 6857999"/>
              <a:gd name="connsiteX141" fmla="*/ 5177999 w 6584640"/>
              <a:gd name="connsiteY141" fmla="*/ 1672523 h 6857999"/>
              <a:gd name="connsiteX142" fmla="*/ 5166406 w 6584640"/>
              <a:gd name="connsiteY142" fmla="*/ 1707366 h 6857999"/>
              <a:gd name="connsiteX143" fmla="*/ 5194141 w 6584640"/>
              <a:gd name="connsiteY143" fmla="*/ 1735100 h 6857999"/>
              <a:gd name="connsiteX144" fmla="*/ 5216781 w 6584640"/>
              <a:gd name="connsiteY144" fmla="*/ 1695969 h 6857999"/>
              <a:gd name="connsiteX145" fmla="*/ 5282308 w 6584640"/>
              <a:gd name="connsiteY145" fmla="*/ 1588618 h 6857999"/>
              <a:gd name="connsiteX146" fmla="*/ 5362143 w 6584640"/>
              <a:gd name="connsiteY146" fmla="*/ 1488663 h 6857999"/>
              <a:gd name="connsiteX147" fmla="*/ 5373391 w 6584640"/>
              <a:gd name="connsiteY147" fmla="*/ 1600470 h 6857999"/>
              <a:gd name="connsiteX148" fmla="*/ 5370527 w 6584640"/>
              <a:gd name="connsiteY148" fmla="*/ 1715490 h 6857999"/>
              <a:gd name="connsiteX149" fmla="*/ 5351579 w 6584640"/>
              <a:gd name="connsiteY149" fmla="*/ 1772444 h 6857999"/>
              <a:gd name="connsiteX150" fmla="*/ 5321084 w 6584640"/>
              <a:gd name="connsiteY150" fmla="*/ 1836100 h 6857999"/>
              <a:gd name="connsiteX151" fmla="*/ 5312312 w 6584640"/>
              <a:gd name="connsiteY151" fmla="*/ 1853271 h 6857999"/>
              <a:gd name="connsiteX152" fmla="*/ 5363018 w 6584640"/>
              <a:gd name="connsiteY152" fmla="*/ 1903977 h 6857999"/>
              <a:gd name="connsiteX153" fmla="*/ 5392234 w 6584640"/>
              <a:gd name="connsiteY153" fmla="*/ 1851864 h 6857999"/>
              <a:gd name="connsiteX154" fmla="*/ 5556743 w 6584640"/>
              <a:gd name="connsiteY154" fmla="*/ 1553405 h 6857999"/>
              <a:gd name="connsiteX155" fmla="*/ 5752338 w 6584640"/>
              <a:gd name="connsiteY155" fmla="*/ 1223115 h 6857999"/>
              <a:gd name="connsiteX156" fmla="*/ 5974875 w 6584640"/>
              <a:gd name="connsiteY156" fmla="*/ 862252 h 6857999"/>
              <a:gd name="connsiteX157" fmla="*/ 6188331 w 6584640"/>
              <a:gd name="connsiteY157" fmla="*/ 506276 h 6857999"/>
              <a:gd name="connsiteX158" fmla="*/ 6355801 w 6584640"/>
              <a:gd name="connsiteY158" fmla="*/ 232524 h 6857999"/>
              <a:gd name="connsiteX159" fmla="*/ 6435835 w 6584640"/>
              <a:gd name="connsiteY159" fmla="*/ 98369 h 6857999"/>
              <a:gd name="connsiteX160" fmla="*/ 6470079 w 6584640"/>
              <a:gd name="connsiteY160" fmla="*/ 57046 h 6857999"/>
              <a:gd name="connsiteX161" fmla="*/ 6512654 w 6584640"/>
              <a:gd name="connsiteY161" fmla="*/ 0 h 6857999"/>
              <a:gd name="connsiteX162" fmla="*/ 6584640 w 6584640"/>
              <a:gd name="connsiteY162" fmla="*/ 0 h 6857999"/>
              <a:gd name="connsiteX163" fmla="*/ 6582083 w 6584640"/>
              <a:gd name="connsiteY163" fmla="*/ 28417 h 6857999"/>
              <a:gd name="connsiteX164" fmla="*/ 6533923 w 6584640"/>
              <a:gd name="connsiteY164" fmla="*/ 173174 h 6857999"/>
              <a:gd name="connsiteX165" fmla="*/ 6501949 w 6584640"/>
              <a:gd name="connsiteY165" fmla="*/ 246880 h 6857999"/>
              <a:gd name="connsiteX166" fmla="*/ 6478461 w 6584640"/>
              <a:gd name="connsiteY166" fmla="*/ 283875 h 6857999"/>
              <a:gd name="connsiteX167" fmla="*/ 6428034 w 6584640"/>
              <a:gd name="connsiteY167" fmla="*/ 351442 h 6857999"/>
              <a:gd name="connsiteX168" fmla="*/ 6390632 w 6584640"/>
              <a:gd name="connsiteY168" fmla="*/ 402257 h 6857999"/>
              <a:gd name="connsiteX169" fmla="*/ 6364184 w 6584640"/>
              <a:gd name="connsiteY169" fmla="*/ 459350 h 6857999"/>
              <a:gd name="connsiteX170" fmla="*/ 6352341 w 6584640"/>
              <a:gd name="connsiteY170" fmla="*/ 494948 h 6857999"/>
              <a:gd name="connsiteX171" fmla="*/ 6348788 w 6584640"/>
              <a:gd name="connsiteY171" fmla="*/ 528030 h 6857999"/>
              <a:gd name="connsiteX172" fmla="*/ 6344544 w 6584640"/>
              <a:gd name="connsiteY172" fmla="*/ 568790 h 6857999"/>
              <a:gd name="connsiteX173" fmla="*/ 6320366 w 6584640"/>
              <a:gd name="connsiteY173" fmla="*/ 613461 h 6857999"/>
              <a:gd name="connsiteX174" fmla="*/ 6301023 w 6584640"/>
              <a:gd name="connsiteY174" fmla="*/ 649198 h 6857999"/>
              <a:gd name="connsiteX175" fmla="*/ 6248719 w 6584640"/>
              <a:gd name="connsiteY175" fmla="*/ 750406 h 6857999"/>
              <a:gd name="connsiteX176" fmla="*/ 6211318 w 6584640"/>
              <a:gd name="connsiteY176" fmla="*/ 801221 h 6857999"/>
              <a:gd name="connsiteX177" fmla="*/ 6201844 w 6584640"/>
              <a:gd name="connsiteY177" fmla="*/ 829698 h 6857999"/>
              <a:gd name="connsiteX178" fmla="*/ 6208752 w 6584640"/>
              <a:gd name="connsiteY178" fmla="*/ 842539 h 6857999"/>
              <a:gd name="connsiteX179" fmla="*/ 6223455 w 6584640"/>
              <a:gd name="connsiteY179" fmla="*/ 826345 h 6857999"/>
              <a:gd name="connsiteX180" fmla="*/ 6263127 w 6584640"/>
              <a:gd name="connsiteY180" fmla="*/ 763106 h 6857999"/>
              <a:gd name="connsiteX181" fmla="*/ 6326188 w 6584640"/>
              <a:gd name="connsiteY181" fmla="*/ 657570 h 6857999"/>
              <a:gd name="connsiteX182" fmla="*/ 6349280 w 6584640"/>
              <a:gd name="connsiteY182" fmla="*/ 644166 h 6857999"/>
              <a:gd name="connsiteX183" fmla="*/ 6351351 w 6584640"/>
              <a:gd name="connsiteY183" fmla="*/ 665941 h 6857999"/>
              <a:gd name="connsiteX184" fmla="*/ 6325297 w 6584640"/>
              <a:gd name="connsiteY184" fmla="*/ 744254 h 6857999"/>
              <a:gd name="connsiteX185" fmla="*/ 6297961 w 6584640"/>
              <a:gd name="connsiteY185" fmla="*/ 798417 h 6857999"/>
              <a:gd name="connsiteX186" fmla="*/ 6282171 w 6584640"/>
              <a:gd name="connsiteY186" fmla="*/ 845879 h 6857999"/>
              <a:gd name="connsiteX187" fmla="*/ 6273979 w 6584640"/>
              <a:gd name="connsiteY187" fmla="*/ 898503 h 6857999"/>
              <a:gd name="connsiteX188" fmla="*/ 6272202 w 6584640"/>
              <a:gd name="connsiteY188" fmla="*/ 937449 h 6857999"/>
              <a:gd name="connsiteX189" fmla="*/ 6264405 w 6584640"/>
              <a:gd name="connsiteY189" fmla="*/ 1011291 h 6857999"/>
              <a:gd name="connsiteX190" fmla="*/ 6235983 w 6584640"/>
              <a:gd name="connsiteY190" fmla="*/ 1096722 h 6857999"/>
              <a:gd name="connsiteX191" fmla="*/ 6217330 w 6584640"/>
              <a:gd name="connsiteY191" fmla="*/ 1124783 h 6857999"/>
              <a:gd name="connsiteX192" fmla="*/ 6195224 w 6584640"/>
              <a:gd name="connsiteY192" fmla="*/ 1191229 h 6857999"/>
              <a:gd name="connsiteX193" fmla="*/ 6172724 w 6584640"/>
              <a:gd name="connsiteY193" fmla="*/ 1236458 h 6857999"/>
              <a:gd name="connsiteX194" fmla="*/ 6111144 w 6584640"/>
              <a:gd name="connsiteY194" fmla="*/ 1331944 h 6857999"/>
              <a:gd name="connsiteX195" fmla="*/ 6039301 w 6584640"/>
              <a:gd name="connsiteY195" fmla="*/ 1458279 h 6857999"/>
              <a:gd name="connsiteX196" fmla="*/ 6010879 w 6584640"/>
              <a:gd name="connsiteY196" fmla="*/ 1543710 h 6857999"/>
              <a:gd name="connsiteX197" fmla="*/ 6046108 w 6584640"/>
              <a:gd name="connsiteY197" fmla="*/ 1555431 h 6857999"/>
              <a:gd name="connsiteX198" fmla="*/ 6111240 w 6584640"/>
              <a:gd name="connsiteY198" fmla="*/ 1471670 h 6857999"/>
              <a:gd name="connsiteX199" fmla="*/ 6182294 w 6584640"/>
              <a:gd name="connsiteY199" fmla="*/ 1347708 h 6857999"/>
              <a:gd name="connsiteX200" fmla="*/ 6278907 w 6584640"/>
              <a:gd name="connsiteY200" fmla="*/ 1163718 h 6857999"/>
              <a:gd name="connsiteX201" fmla="*/ 6362593 w 6584640"/>
              <a:gd name="connsiteY201" fmla="*/ 1001786 h 6857999"/>
              <a:gd name="connsiteX202" fmla="*/ 6376015 w 6584640"/>
              <a:gd name="connsiteY202" fmla="*/ 961444 h 6857999"/>
              <a:gd name="connsiteX203" fmla="*/ 6389930 w 6584640"/>
              <a:gd name="connsiteY203" fmla="*/ 947623 h 6857999"/>
              <a:gd name="connsiteX204" fmla="*/ 6415488 w 6584640"/>
              <a:gd name="connsiteY204" fmla="*/ 932405 h 6857999"/>
              <a:gd name="connsiteX205" fmla="*/ 6423482 w 6584640"/>
              <a:gd name="connsiteY205" fmla="*/ 958785 h 6857999"/>
              <a:gd name="connsiteX206" fmla="*/ 6423184 w 6584640"/>
              <a:gd name="connsiteY206" fmla="*/ 987680 h 6857999"/>
              <a:gd name="connsiteX207" fmla="*/ 6416079 w 6584640"/>
              <a:gd name="connsiteY207" fmla="*/ 1009037 h 6857999"/>
              <a:gd name="connsiteX208" fmla="*/ 6414993 w 6584640"/>
              <a:gd name="connsiteY208" fmla="*/ 1040305 h 6857999"/>
              <a:gd name="connsiteX209" fmla="*/ 6383709 w 6584640"/>
              <a:gd name="connsiteY209" fmla="*/ 1106335 h 6857999"/>
              <a:gd name="connsiteX210" fmla="*/ 6345812 w 6584640"/>
              <a:gd name="connsiteY210" fmla="*/ 1220243 h 6857999"/>
              <a:gd name="connsiteX211" fmla="*/ 6318477 w 6584640"/>
              <a:gd name="connsiteY211" fmla="*/ 1274407 h 6857999"/>
              <a:gd name="connsiteX212" fmla="*/ 6249100 w 6584640"/>
              <a:gd name="connsiteY212" fmla="*/ 1398927 h 6857999"/>
              <a:gd name="connsiteX213" fmla="*/ 6168870 w 6584640"/>
              <a:gd name="connsiteY213" fmla="*/ 1522472 h 6857999"/>
              <a:gd name="connsiteX214" fmla="*/ 6085677 w 6584640"/>
              <a:gd name="connsiteY214" fmla="*/ 1666119 h 6857999"/>
              <a:gd name="connsiteX215" fmla="*/ 5990742 w 6584640"/>
              <a:gd name="connsiteY215" fmla="*/ 1805858 h 6857999"/>
              <a:gd name="connsiteX216" fmla="*/ 5915050 w 6584640"/>
              <a:gd name="connsiteY216" fmla="*/ 1949364 h 6857999"/>
              <a:gd name="connsiteX217" fmla="*/ 5840838 w 6584640"/>
              <a:gd name="connsiteY217" fmla="*/ 2082820 h 6857999"/>
              <a:gd name="connsiteX218" fmla="*/ 5809554 w 6584640"/>
              <a:gd name="connsiteY218" fmla="*/ 2148849 h 6857999"/>
              <a:gd name="connsiteX219" fmla="*/ 5796922 w 6584640"/>
              <a:gd name="connsiteY219" fmla="*/ 2186818 h 6857999"/>
              <a:gd name="connsiteX220" fmla="*/ 5771263 w 6584640"/>
              <a:gd name="connsiteY220" fmla="*/ 2241540 h 6857999"/>
              <a:gd name="connsiteX221" fmla="*/ 5753617 w 6584640"/>
              <a:gd name="connsiteY221" fmla="*/ 2294577 h 6857999"/>
              <a:gd name="connsiteX222" fmla="*/ 5999120 w 6584640"/>
              <a:gd name="connsiteY222" fmla="*/ 2540080 h 6857999"/>
              <a:gd name="connsiteX223" fmla="*/ 6024476 w 6584640"/>
              <a:gd name="connsiteY223" fmla="*/ 2499741 h 6857999"/>
              <a:gd name="connsiteX224" fmla="*/ 6062470 w 6584640"/>
              <a:gd name="connsiteY224" fmla="*/ 2435945 h 6857999"/>
              <a:gd name="connsiteX225" fmla="*/ 6155333 w 6584640"/>
              <a:gd name="connsiteY225" fmla="*/ 2274430 h 6857999"/>
              <a:gd name="connsiteX226" fmla="*/ 6225499 w 6584640"/>
              <a:gd name="connsiteY226" fmla="*/ 2147537 h 6857999"/>
              <a:gd name="connsiteX227" fmla="*/ 6339383 w 6584640"/>
              <a:gd name="connsiteY227" fmla="*/ 1950842 h 6857999"/>
              <a:gd name="connsiteX228" fmla="*/ 6363165 w 6584640"/>
              <a:gd name="connsiteY228" fmla="*/ 1929760 h 6857999"/>
              <a:gd name="connsiteX229" fmla="*/ 6360007 w 6584640"/>
              <a:gd name="connsiteY229" fmla="*/ 1939253 h 6857999"/>
              <a:gd name="connsiteX230" fmla="*/ 6349448 w 6584640"/>
              <a:gd name="connsiteY230" fmla="*/ 1998997 h 6857999"/>
              <a:gd name="connsiteX231" fmla="*/ 6330499 w 6584640"/>
              <a:gd name="connsiteY231" fmla="*/ 2055952 h 6857999"/>
              <a:gd name="connsiteX232" fmla="*/ 6319938 w 6584640"/>
              <a:gd name="connsiteY232" fmla="*/ 2115696 h 6857999"/>
              <a:gd name="connsiteX233" fmla="*/ 6305330 w 6584640"/>
              <a:gd name="connsiteY233" fmla="*/ 2271618 h 6857999"/>
              <a:gd name="connsiteX234" fmla="*/ 6294770 w 6584640"/>
              <a:gd name="connsiteY234" fmla="*/ 2331363 h 6857999"/>
              <a:gd name="connsiteX235" fmla="*/ 6270591 w 6584640"/>
              <a:gd name="connsiteY235" fmla="*/ 2376034 h 6857999"/>
              <a:gd name="connsiteX236" fmla="*/ 6192629 w 6584640"/>
              <a:gd name="connsiteY236" fmla="*/ 2531963 h 6857999"/>
              <a:gd name="connsiteX237" fmla="*/ 6152070 w 6584640"/>
              <a:gd name="connsiteY237" fmla="*/ 2592271 h 6857999"/>
              <a:gd name="connsiteX238" fmla="*/ 6136280 w 6584640"/>
              <a:gd name="connsiteY238" fmla="*/ 2639733 h 6857999"/>
              <a:gd name="connsiteX239" fmla="*/ 6122499 w 6584640"/>
              <a:gd name="connsiteY239" fmla="*/ 2663459 h 6857999"/>
              <a:gd name="connsiteX240" fmla="*/ 6139631 w 6584640"/>
              <a:gd name="connsiteY240" fmla="*/ 2680590 h 6857999"/>
              <a:gd name="connsiteX241" fmla="*/ 6144469 w 6584640"/>
              <a:gd name="connsiteY241" fmla="*/ 2676721 h 6857999"/>
              <a:gd name="connsiteX242" fmla="*/ 6187299 w 6584640"/>
              <a:gd name="connsiteY242" fmla="*/ 2603991 h 6857999"/>
              <a:gd name="connsiteX243" fmla="*/ 6219273 w 6584640"/>
              <a:gd name="connsiteY243" fmla="*/ 2530285 h 6857999"/>
              <a:gd name="connsiteX244" fmla="*/ 6253517 w 6584640"/>
              <a:gd name="connsiteY244" fmla="*/ 2488963 h 6857999"/>
              <a:gd name="connsiteX245" fmla="*/ 6272169 w 6584640"/>
              <a:gd name="connsiteY245" fmla="*/ 2460902 h 6857999"/>
              <a:gd name="connsiteX246" fmla="*/ 6280557 w 6584640"/>
              <a:gd name="connsiteY246" fmla="*/ 2463693 h 6857999"/>
              <a:gd name="connsiteX247" fmla="*/ 6276609 w 6584640"/>
              <a:gd name="connsiteY247" fmla="*/ 2475559 h 6857999"/>
              <a:gd name="connsiteX248" fmla="*/ 6278681 w 6584640"/>
              <a:gd name="connsiteY248" fmla="*/ 2497334 h 6857999"/>
              <a:gd name="connsiteX249" fmla="*/ 6251345 w 6584640"/>
              <a:gd name="connsiteY249" fmla="*/ 2551498 h 6857999"/>
              <a:gd name="connsiteX250" fmla="*/ 6194797 w 6584640"/>
              <a:gd name="connsiteY250" fmla="*/ 2693465 h 6857999"/>
              <a:gd name="connsiteX251" fmla="*/ 6181070 w 6584640"/>
              <a:gd name="connsiteY251" fmla="*/ 2722030 h 6857999"/>
              <a:gd name="connsiteX252" fmla="*/ 6210772 w 6584640"/>
              <a:gd name="connsiteY252" fmla="*/ 2751732 h 6857999"/>
              <a:gd name="connsiteX253" fmla="*/ 6239895 w 6584640"/>
              <a:gd name="connsiteY253" fmla="*/ 2697926 h 6857999"/>
              <a:gd name="connsiteX254" fmla="*/ 6298515 w 6584640"/>
              <a:gd name="connsiteY254" fmla="*/ 2577734 h 6857999"/>
              <a:gd name="connsiteX255" fmla="*/ 6322692 w 6584640"/>
              <a:gd name="connsiteY255" fmla="*/ 2533062 h 6857999"/>
              <a:gd name="connsiteX256" fmla="*/ 6342232 w 6584640"/>
              <a:gd name="connsiteY256" fmla="*/ 2507934 h 6857999"/>
              <a:gd name="connsiteX257" fmla="*/ 6360884 w 6584640"/>
              <a:gd name="connsiteY257" fmla="*/ 2479874 h 6857999"/>
              <a:gd name="connsiteX258" fmla="*/ 6363252 w 6584640"/>
              <a:gd name="connsiteY258" fmla="*/ 2472756 h 6857999"/>
              <a:gd name="connsiteX259" fmla="*/ 6377956 w 6584640"/>
              <a:gd name="connsiteY259" fmla="*/ 2456561 h 6857999"/>
              <a:gd name="connsiteX260" fmla="*/ 6384666 w 6584640"/>
              <a:gd name="connsiteY260" fmla="*/ 2458794 h 6857999"/>
              <a:gd name="connsiteX261" fmla="*/ 6386243 w 6584640"/>
              <a:gd name="connsiteY261" fmla="*/ 2543662 h 6857999"/>
              <a:gd name="connsiteX262" fmla="*/ 6378841 w 6584640"/>
              <a:gd name="connsiteY262" fmla="*/ 2593915 h 6857999"/>
              <a:gd name="connsiteX263" fmla="*/ 6337787 w 6584640"/>
              <a:gd name="connsiteY263" fmla="*/ 2717316 h 6857999"/>
              <a:gd name="connsiteX264" fmla="*/ 6306503 w 6584640"/>
              <a:gd name="connsiteY264" fmla="*/ 2783343 h 6857999"/>
              <a:gd name="connsiteX265" fmla="*/ 6283142 w 6584640"/>
              <a:gd name="connsiteY265" fmla="*/ 2824101 h 6857999"/>
              <a:gd name="connsiteX266" fmla="*/ 6328328 w 6584640"/>
              <a:gd name="connsiteY266" fmla="*/ 2869288 h 6857999"/>
              <a:gd name="connsiteX267" fmla="*/ 6399957 w 6584640"/>
              <a:gd name="connsiteY267" fmla="*/ 2698462 h 6857999"/>
              <a:gd name="connsiteX268" fmla="*/ 6490749 w 6584640"/>
              <a:gd name="connsiteY268" fmla="*/ 2515173 h 6857999"/>
              <a:gd name="connsiteX269" fmla="*/ 6519565 w 6584640"/>
              <a:gd name="connsiteY269" fmla="*/ 2450959 h 6857999"/>
              <a:gd name="connsiteX270" fmla="*/ 6535058 w 6584640"/>
              <a:gd name="connsiteY270" fmla="*/ 2432391 h 6857999"/>
              <a:gd name="connsiteX271" fmla="*/ 6547886 w 6584640"/>
              <a:gd name="connsiteY271" fmla="*/ 2449838 h 6857999"/>
              <a:gd name="connsiteX272" fmla="*/ 6549268 w 6584640"/>
              <a:gd name="connsiteY272" fmla="*/ 2479290 h 6857999"/>
              <a:gd name="connsiteX273" fmla="*/ 6539989 w 6584640"/>
              <a:gd name="connsiteY273" fmla="*/ 2563184 h 6857999"/>
              <a:gd name="connsiteX274" fmla="*/ 6538509 w 6584640"/>
              <a:gd name="connsiteY274" fmla="*/ 2618041 h 6857999"/>
              <a:gd name="connsiteX275" fmla="*/ 6553507 w 6584640"/>
              <a:gd name="connsiteY275" fmla="*/ 2662568 h 6857999"/>
              <a:gd name="connsiteX276" fmla="*/ 6558833 w 6584640"/>
              <a:gd name="connsiteY276" fmla="*/ 2814577 h 6857999"/>
              <a:gd name="connsiteX277" fmla="*/ 6551430 w 6584640"/>
              <a:gd name="connsiteY277" fmla="*/ 2864829 h 6857999"/>
              <a:gd name="connsiteX278" fmla="*/ 6548864 w 6584640"/>
              <a:gd name="connsiteY278" fmla="*/ 2906147 h 6857999"/>
              <a:gd name="connsiteX279" fmla="*/ 6550936 w 6584640"/>
              <a:gd name="connsiteY279" fmla="*/ 2927923 h 6857999"/>
              <a:gd name="connsiteX280" fmla="*/ 6537514 w 6584640"/>
              <a:gd name="connsiteY280" fmla="*/ 2968266 h 6857999"/>
              <a:gd name="connsiteX281" fmla="*/ 6503861 w 6584640"/>
              <a:gd name="connsiteY281" fmla="*/ 3041414 h 6857999"/>
              <a:gd name="connsiteX282" fmla="*/ 6491555 w 6584640"/>
              <a:gd name="connsiteY282" fmla="*/ 3078401 h 6857999"/>
              <a:gd name="connsiteX283" fmla="*/ 6531006 w 6584640"/>
              <a:gd name="connsiteY283" fmla="*/ 3153369 h 6857999"/>
              <a:gd name="connsiteX284" fmla="*/ 6370103 w 6584640"/>
              <a:gd name="connsiteY284" fmla="*/ 3946936 h 6857999"/>
              <a:gd name="connsiteX285" fmla="*/ 4981902 w 6584640"/>
              <a:gd name="connsiteY285" fmla="*/ 5335138 h 6857999"/>
              <a:gd name="connsiteX286" fmla="*/ 4947593 w 6584640"/>
              <a:gd name="connsiteY286" fmla="*/ 5422980 h 6857999"/>
              <a:gd name="connsiteX287" fmla="*/ 4843775 w 6584640"/>
              <a:gd name="connsiteY287" fmla="*/ 5623022 h 6857999"/>
              <a:gd name="connsiteX288" fmla="*/ 4819598 w 6584640"/>
              <a:gd name="connsiteY288" fmla="*/ 5667693 h 6857999"/>
              <a:gd name="connsiteX289" fmla="*/ 4801735 w 6584640"/>
              <a:gd name="connsiteY289" fmla="*/ 5693380 h 6857999"/>
              <a:gd name="connsiteX290" fmla="*/ 4767492 w 6584640"/>
              <a:gd name="connsiteY290" fmla="*/ 5734702 h 6857999"/>
              <a:gd name="connsiteX291" fmla="*/ 4759104 w 6584640"/>
              <a:gd name="connsiteY291" fmla="*/ 5731911 h 6857999"/>
              <a:gd name="connsiteX292" fmla="*/ 4771736 w 6584640"/>
              <a:gd name="connsiteY292" fmla="*/ 5693942 h 6857999"/>
              <a:gd name="connsiteX293" fmla="*/ 4833714 w 6584640"/>
              <a:gd name="connsiteY293" fmla="*/ 5483326 h 6857999"/>
              <a:gd name="connsiteX294" fmla="*/ 4692512 w 6584640"/>
              <a:gd name="connsiteY294" fmla="*/ 5624527 h 6857999"/>
              <a:gd name="connsiteX295" fmla="*/ 4692101 w 6584640"/>
              <a:gd name="connsiteY295" fmla="*/ 5625276 h 6857999"/>
              <a:gd name="connsiteX296" fmla="*/ 4575455 w 6584640"/>
              <a:gd name="connsiteY296" fmla="*/ 5807872 h 6857999"/>
              <a:gd name="connsiteX297" fmla="*/ 4483678 w 6584640"/>
              <a:gd name="connsiteY297" fmla="*/ 5938120 h 6857999"/>
              <a:gd name="connsiteX298" fmla="*/ 4466704 w 6584640"/>
              <a:gd name="connsiteY298" fmla="*/ 5966737 h 6857999"/>
              <a:gd name="connsiteX299" fmla="*/ 4474895 w 6584640"/>
              <a:gd name="connsiteY299" fmla="*/ 5914112 h 6857999"/>
              <a:gd name="connsiteX300" fmla="*/ 4494930 w 6584640"/>
              <a:gd name="connsiteY300" fmla="*/ 5825891 h 6857999"/>
              <a:gd name="connsiteX301" fmla="*/ 4495826 w 6584640"/>
              <a:gd name="connsiteY301" fmla="*/ 5821213 h 6857999"/>
              <a:gd name="connsiteX302" fmla="*/ 4298417 w 6584640"/>
              <a:gd name="connsiteY302" fmla="*/ 6018622 h 6857999"/>
              <a:gd name="connsiteX303" fmla="*/ 4183512 w 6584640"/>
              <a:gd name="connsiteY303" fmla="*/ 6112482 h 6857999"/>
              <a:gd name="connsiteX304" fmla="*/ 4082859 w 6584640"/>
              <a:gd name="connsiteY304" fmla="*/ 6165449 h 6857999"/>
              <a:gd name="connsiteX305" fmla="*/ 4040983 w 6584640"/>
              <a:gd name="connsiteY305" fmla="*/ 6249459 h 6857999"/>
              <a:gd name="connsiteX306" fmla="*/ 3848050 w 6584640"/>
              <a:gd name="connsiteY306" fmla="*/ 6633350 h 6857999"/>
              <a:gd name="connsiteX307" fmla="*/ 3716884 w 6584640"/>
              <a:gd name="connsiteY307" fmla="*/ 6857999 h 6857999"/>
              <a:gd name="connsiteX308" fmla="*/ 3627380 w 6584640"/>
              <a:gd name="connsiteY308" fmla="*/ 6857999 h 6857999"/>
              <a:gd name="connsiteX309" fmla="*/ 3666078 w 6584640"/>
              <a:gd name="connsiteY309" fmla="*/ 6754675 h 6857999"/>
              <a:gd name="connsiteX310" fmla="*/ 3692132 w 6584640"/>
              <a:gd name="connsiteY310" fmla="*/ 6676364 h 6857999"/>
              <a:gd name="connsiteX311" fmla="*/ 3726476 w 6584640"/>
              <a:gd name="connsiteY311" fmla="*/ 6550731 h 6857999"/>
              <a:gd name="connsiteX312" fmla="*/ 3733879 w 6584640"/>
              <a:gd name="connsiteY312" fmla="*/ 6500479 h 6857999"/>
              <a:gd name="connsiteX313" fmla="*/ 3713353 w 6584640"/>
              <a:gd name="connsiteY313" fmla="*/ 6472564 h 6857999"/>
              <a:gd name="connsiteX314" fmla="*/ 3704965 w 6584640"/>
              <a:gd name="connsiteY314" fmla="*/ 6469773 h 6857999"/>
              <a:gd name="connsiteX315" fmla="*/ 3696973 w 6584640"/>
              <a:gd name="connsiteY315" fmla="*/ 6443392 h 6857999"/>
              <a:gd name="connsiteX316" fmla="*/ 3764081 w 6584640"/>
              <a:gd name="connsiteY316" fmla="*/ 6241680 h 6857999"/>
              <a:gd name="connsiteX317" fmla="*/ 3754016 w 6584640"/>
              <a:gd name="connsiteY317" fmla="*/ 6238331 h 6857999"/>
              <a:gd name="connsiteX318" fmla="*/ 3752700 w 6584640"/>
              <a:gd name="connsiteY318" fmla="*/ 6230496 h 6857999"/>
              <a:gd name="connsiteX319" fmla="*/ 3682793 w 6584640"/>
              <a:gd name="connsiteY319" fmla="*/ 6223796 h 6857999"/>
              <a:gd name="connsiteX320" fmla="*/ 3561284 w 6584640"/>
              <a:gd name="connsiteY320" fmla="*/ 6453601 h 6857999"/>
              <a:gd name="connsiteX321" fmla="*/ 3355130 w 6584640"/>
              <a:gd name="connsiteY321" fmla="*/ 6843635 h 6857999"/>
              <a:gd name="connsiteX322" fmla="*/ 3347303 w 6584640"/>
              <a:gd name="connsiteY322" fmla="*/ 6857999 h 6857999"/>
              <a:gd name="connsiteX323" fmla="*/ 2888646 w 6584640"/>
              <a:gd name="connsiteY323" fmla="*/ 6857999 h 6857999"/>
              <a:gd name="connsiteX324" fmla="*/ 2888560 w 6584640"/>
              <a:gd name="connsiteY324" fmla="*/ 6857099 h 6857999"/>
              <a:gd name="connsiteX325" fmla="*/ 2955669 w 6584640"/>
              <a:gd name="connsiteY325" fmla="*/ 6655386 h 6857999"/>
              <a:gd name="connsiteX326" fmla="*/ 2957642 w 6584640"/>
              <a:gd name="connsiteY326" fmla="*/ 6627050 h 6857999"/>
              <a:gd name="connsiteX327" fmla="*/ 2967905 w 6584640"/>
              <a:gd name="connsiteY327" fmla="*/ 6596199 h 6857999"/>
              <a:gd name="connsiteX328" fmla="*/ 2993565 w 6584640"/>
              <a:gd name="connsiteY328" fmla="*/ 6541478 h 6857999"/>
              <a:gd name="connsiteX329" fmla="*/ 3020901 w 6584640"/>
              <a:gd name="connsiteY329" fmla="*/ 6487314 h 6857999"/>
              <a:gd name="connsiteX330" fmla="*/ 3048237 w 6584640"/>
              <a:gd name="connsiteY330" fmla="*/ 6433151 h 6857999"/>
              <a:gd name="connsiteX331" fmla="*/ 3082678 w 6584640"/>
              <a:gd name="connsiteY331" fmla="*/ 6357630 h 6857999"/>
              <a:gd name="connsiteX332" fmla="*/ 3210180 w 6584640"/>
              <a:gd name="connsiteY332" fmla="*/ 6176009 h 6857999"/>
              <a:gd name="connsiteX333" fmla="*/ 3292571 w 6584640"/>
              <a:gd name="connsiteY333" fmla="*/ 6043150 h 6857999"/>
              <a:gd name="connsiteX334" fmla="*/ 3262544 w 6584640"/>
              <a:gd name="connsiteY334" fmla="*/ 6018622 h 6857999"/>
              <a:gd name="connsiteX335" fmla="*/ 3233374 w 6584640"/>
              <a:gd name="connsiteY335" fmla="*/ 5989453 h 6857999"/>
              <a:gd name="connsiteX336" fmla="*/ 3207223 w 6584640"/>
              <a:gd name="connsiteY336" fmla="*/ 6016880 h 6857999"/>
              <a:gd name="connsiteX337" fmla="*/ 3197157 w 6584640"/>
              <a:gd name="connsiteY337" fmla="*/ 6013532 h 6857999"/>
              <a:gd name="connsiteX338" fmla="*/ 3195875 w 6584640"/>
              <a:gd name="connsiteY338" fmla="*/ 5989384 h 6857999"/>
              <a:gd name="connsiteX339" fmla="*/ 3201497 w 6584640"/>
              <a:gd name="connsiteY339" fmla="*/ 5957576 h 6857999"/>
              <a:gd name="connsiteX340" fmla="*/ 2964055 w 6584640"/>
              <a:gd name="connsiteY340" fmla="*/ 5720134 h 6857999"/>
              <a:gd name="connsiteX341" fmla="*/ 2926083 w 6584640"/>
              <a:gd name="connsiteY341" fmla="*/ 5781017 h 6857999"/>
              <a:gd name="connsiteX342" fmla="*/ 2814173 w 6584640"/>
              <a:gd name="connsiteY342" fmla="*/ 5949373 h 6857999"/>
              <a:gd name="connsiteX343" fmla="*/ 2749436 w 6584640"/>
              <a:gd name="connsiteY343" fmla="*/ 6054352 h 6857999"/>
              <a:gd name="connsiteX344" fmla="*/ 2715389 w 6584640"/>
              <a:gd name="connsiteY344" fmla="*/ 6106283 h 6857999"/>
              <a:gd name="connsiteX345" fmla="*/ 2654698 w 6584640"/>
              <a:gd name="connsiteY345" fmla="*/ 6204701 h 6857999"/>
              <a:gd name="connsiteX346" fmla="*/ 2594795 w 6584640"/>
              <a:gd name="connsiteY346" fmla="*/ 6300745 h 6857999"/>
              <a:gd name="connsiteX347" fmla="*/ 2519794 w 6584640"/>
              <a:gd name="connsiteY347" fmla="*/ 6436573 h 6857999"/>
              <a:gd name="connsiteX348" fmla="*/ 2402949 w 6584640"/>
              <a:gd name="connsiteY348" fmla="*/ 6653368 h 6857999"/>
              <a:gd name="connsiteX349" fmla="*/ 2287388 w 6584640"/>
              <a:gd name="connsiteY349" fmla="*/ 6849502 h 6857999"/>
              <a:gd name="connsiteX350" fmla="*/ 2282712 w 6584640"/>
              <a:gd name="connsiteY350" fmla="*/ 6857999 h 6857999"/>
              <a:gd name="connsiteX351" fmla="*/ 2088961 w 6584640"/>
              <a:gd name="connsiteY351" fmla="*/ 6857999 h 6857999"/>
              <a:gd name="connsiteX352" fmla="*/ 2093775 w 6584640"/>
              <a:gd name="connsiteY352" fmla="*/ 6837804 h 6857999"/>
              <a:gd name="connsiteX353" fmla="*/ 2110651 w 6584640"/>
              <a:gd name="connsiteY353" fmla="*/ 6759074 h 6857999"/>
              <a:gd name="connsiteX354" fmla="*/ 2136704 w 6584640"/>
              <a:gd name="connsiteY354" fmla="*/ 6680763 h 6857999"/>
              <a:gd name="connsiteX355" fmla="*/ 2138679 w 6584640"/>
              <a:gd name="connsiteY355" fmla="*/ 6652426 h 6857999"/>
              <a:gd name="connsiteX356" fmla="*/ 2145784 w 6584640"/>
              <a:gd name="connsiteY356" fmla="*/ 6631069 h 6857999"/>
              <a:gd name="connsiteX357" fmla="*/ 2149240 w 6584640"/>
              <a:gd name="connsiteY357" fmla="*/ 6592681 h 6857999"/>
              <a:gd name="connsiteX358" fmla="*/ 2178451 w 6584640"/>
              <a:gd name="connsiteY358" fmla="*/ 6504878 h 6857999"/>
              <a:gd name="connsiteX359" fmla="*/ 2196117 w 6584640"/>
              <a:gd name="connsiteY359" fmla="*/ 6423775 h 6857999"/>
              <a:gd name="connsiteX360" fmla="*/ 2190296 w 6584640"/>
              <a:gd name="connsiteY360" fmla="*/ 6379666 h 6857999"/>
              <a:gd name="connsiteX361" fmla="*/ 2175591 w 6584640"/>
              <a:gd name="connsiteY361" fmla="*/ 6395860 h 6857999"/>
              <a:gd name="connsiteX362" fmla="*/ 2156940 w 6584640"/>
              <a:gd name="connsiteY362" fmla="*/ 6423920 h 6857999"/>
              <a:gd name="connsiteX363" fmla="*/ 2173126 w 6584640"/>
              <a:gd name="connsiteY363" fmla="*/ 6352868 h 6857999"/>
              <a:gd name="connsiteX364" fmla="*/ 2192074 w 6584640"/>
              <a:gd name="connsiteY364" fmla="*/ 6295914 h 6857999"/>
              <a:gd name="connsiteX365" fmla="*/ 2183094 w 6584640"/>
              <a:gd name="connsiteY365" fmla="*/ 6261297 h 6857999"/>
              <a:gd name="connsiteX366" fmla="*/ 2146088 w 6584640"/>
              <a:gd name="connsiteY366" fmla="*/ 6288522 h 6857999"/>
              <a:gd name="connsiteX367" fmla="*/ 2110661 w 6584640"/>
              <a:gd name="connsiteY367" fmla="*/ 6311000 h 6857999"/>
              <a:gd name="connsiteX368" fmla="*/ 2078590 w 6584640"/>
              <a:gd name="connsiteY368" fmla="*/ 6289787 h 6857999"/>
              <a:gd name="connsiteX369" fmla="*/ 2094380 w 6584640"/>
              <a:gd name="connsiteY369" fmla="*/ 6242325 h 6857999"/>
              <a:gd name="connsiteX370" fmla="*/ 2123394 w 6584640"/>
              <a:gd name="connsiteY370" fmla="*/ 6188720 h 6857999"/>
              <a:gd name="connsiteX371" fmla="*/ 2216256 w 6584640"/>
              <a:gd name="connsiteY371" fmla="*/ 6027206 h 6857999"/>
              <a:gd name="connsiteX372" fmla="*/ 2315239 w 6584640"/>
              <a:gd name="connsiteY372" fmla="*/ 5836097 h 6857999"/>
              <a:gd name="connsiteX373" fmla="*/ 2465045 w 6584640"/>
              <a:gd name="connsiteY373" fmla="*/ 5553832 h 6857999"/>
              <a:gd name="connsiteX374" fmla="*/ 2594915 w 6584640"/>
              <a:gd name="connsiteY374" fmla="*/ 5365092 h 6857999"/>
              <a:gd name="connsiteX375" fmla="*/ 2599357 w 6584640"/>
              <a:gd name="connsiteY375" fmla="*/ 5355436 h 6857999"/>
              <a:gd name="connsiteX376" fmla="*/ 2533718 w 6584640"/>
              <a:gd name="connsiteY376" fmla="*/ 5289796 h 6857999"/>
              <a:gd name="connsiteX377" fmla="*/ 2500278 w 6584640"/>
              <a:gd name="connsiteY377" fmla="*/ 5341516 h 6857999"/>
              <a:gd name="connsiteX378" fmla="*/ 2457944 w 6584640"/>
              <a:gd name="connsiteY378" fmla="*/ 5351152 h 6857999"/>
              <a:gd name="connsiteX379" fmla="*/ 2465150 w 6584640"/>
              <a:gd name="connsiteY379" fmla="*/ 5245485 h 6857999"/>
              <a:gd name="connsiteX380" fmla="*/ 2432290 w 6584640"/>
              <a:gd name="connsiteY380" fmla="*/ 5226644 h 6857999"/>
              <a:gd name="connsiteX381" fmla="*/ 2391730 w 6584640"/>
              <a:gd name="connsiteY381" fmla="*/ 5242145 h 6857999"/>
              <a:gd name="connsiteX382" fmla="*/ 2320974 w 6584640"/>
              <a:gd name="connsiteY382" fmla="*/ 5337212 h 6857999"/>
              <a:gd name="connsiteX383" fmla="*/ 2273703 w 6584640"/>
              <a:gd name="connsiteY383" fmla="*/ 5395287 h 6857999"/>
              <a:gd name="connsiteX384" fmla="*/ 2213802 w 6584640"/>
              <a:gd name="connsiteY384" fmla="*/ 5491331 h 6857999"/>
              <a:gd name="connsiteX385" fmla="*/ 2116300 w 6584640"/>
              <a:gd name="connsiteY385" fmla="*/ 5672389 h 6857999"/>
              <a:gd name="connsiteX386" fmla="*/ 1996100 w 6584640"/>
              <a:gd name="connsiteY386" fmla="*/ 5888067 h 6857999"/>
              <a:gd name="connsiteX387" fmla="*/ 1753036 w 6584640"/>
              <a:gd name="connsiteY387" fmla="*/ 6310631 h 6857999"/>
              <a:gd name="connsiteX388" fmla="*/ 1538297 w 6584640"/>
              <a:gd name="connsiteY388" fmla="*/ 6642457 h 6857999"/>
              <a:gd name="connsiteX389" fmla="*/ 1426594 w 6584640"/>
              <a:gd name="connsiteY389" fmla="*/ 6857999 h 6857999"/>
              <a:gd name="connsiteX390" fmla="*/ 1201236 w 6584640"/>
              <a:gd name="connsiteY390" fmla="*/ 6857999 h 6857999"/>
              <a:gd name="connsiteX391" fmla="*/ 1222118 w 6584640"/>
              <a:gd name="connsiteY391" fmla="*/ 6719134 h 6857999"/>
              <a:gd name="connsiteX392" fmla="*/ 1289226 w 6584640"/>
              <a:gd name="connsiteY392" fmla="*/ 6517421 h 6857999"/>
              <a:gd name="connsiteX393" fmla="*/ 1265345 w 6584640"/>
              <a:gd name="connsiteY393" fmla="*/ 6533199 h 6857999"/>
              <a:gd name="connsiteX394" fmla="*/ 1222417 w 6584640"/>
              <a:gd name="connsiteY394" fmla="*/ 6600624 h 6857999"/>
              <a:gd name="connsiteX395" fmla="*/ 1172877 w 6584640"/>
              <a:gd name="connsiteY395" fmla="*/ 6671123 h 6857999"/>
              <a:gd name="connsiteX396" fmla="*/ 1158371 w 6584640"/>
              <a:gd name="connsiteY396" fmla="*/ 6653118 h 6857999"/>
              <a:gd name="connsiteX397" fmla="*/ 1155510 w 6584640"/>
              <a:gd name="connsiteY397" fmla="*/ 6633717 h 6857999"/>
              <a:gd name="connsiteX398" fmla="*/ 1132518 w 6584640"/>
              <a:gd name="connsiteY398" fmla="*/ 6562809 h 6857999"/>
              <a:gd name="connsiteX399" fmla="*/ 1106173 w 6584640"/>
              <a:gd name="connsiteY399" fmla="*/ 6445978 h 6857999"/>
              <a:gd name="connsiteX400" fmla="*/ 1097982 w 6584640"/>
              <a:gd name="connsiteY400" fmla="*/ 6408989 h 6857999"/>
              <a:gd name="connsiteX401" fmla="*/ 1101438 w 6584640"/>
              <a:gd name="connsiteY401" fmla="*/ 6370602 h 6857999"/>
              <a:gd name="connsiteX402" fmla="*/ 1108840 w 6584640"/>
              <a:gd name="connsiteY402" fmla="*/ 6320349 h 6857999"/>
              <a:gd name="connsiteX403" fmla="*/ 1118709 w 6584640"/>
              <a:gd name="connsiteY403" fmla="*/ 6268282 h 6857999"/>
              <a:gd name="connsiteX404" fmla="*/ 1144763 w 6584640"/>
              <a:gd name="connsiteY404" fmla="*/ 6189970 h 6857999"/>
              <a:gd name="connsiteX405" fmla="*/ 1186211 w 6584640"/>
              <a:gd name="connsiteY405" fmla="*/ 6087786 h 6857999"/>
              <a:gd name="connsiteX406" fmla="*/ 1198843 w 6584640"/>
              <a:gd name="connsiteY406" fmla="*/ 6049817 h 6857999"/>
              <a:gd name="connsiteX407" fmla="*/ 1230127 w 6584640"/>
              <a:gd name="connsiteY407" fmla="*/ 5983789 h 6857999"/>
              <a:gd name="connsiteX408" fmla="*/ 1349537 w 6584640"/>
              <a:gd name="connsiteY408" fmla="*/ 5770484 h 6857999"/>
              <a:gd name="connsiteX409" fmla="*/ 1468059 w 6584640"/>
              <a:gd name="connsiteY409" fmla="*/ 5554247 h 6857999"/>
              <a:gd name="connsiteX410" fmla="*/ 1555297 w 6584640"/>
              <a:gd name="connsiteY410" fmla="*/ 5404039 h 6857999"/>
              <a:gd name="connsiteX411" fmla="*/ 1615004 w 6584640"/>
              <a:gd name="connsiteY411" fmla="*/ 5252580 h 6857999"/>
              <a:gd name="connsiteX412" fmla="*/ 1646287 w 6584640"/>
              <a:gd name="connsiteY412" fmla="*/ 5186550 h 6857999"/>
              <a:gd name="connsiteX413" fmla="*/ 1693657 w 6584640"/>
              <a:gd name="connsiteY413" fmla="*/ 5044165 h 6857999"/>
              <a:gd name="connsiteX414" fmla="*/ 1698691 w 6584640"/>
              <a:gd name="connsiteY414" fmla="*/ 5001033 h 6857999"/>
              <a:gd name="connsiteX415" fmla="*/ 1699777 w 6584640"/>
              <a:gd name="connsiteY415" fmla="*/ 4969765 h 6857999"/>
              <a:gd name="connsiteX416" fmla="*/ 1697311 w 6584640"/>
              <a:gd name="connsiteY416" fmla="*/ 4926772 h 6857999"/>
              <a:gd name="connsiteX417" fmla="*/ 1691194 w 6584640"/>
              <a:gd name="connsiteY417" fmla="*/ 4911558 h 6857999"/>
              <a:gd name="connsiteX418" fmla="*/ 1672542 w 6584640"/>
              <a:gd name="connsiteY418" fmla="*/ 4939618 h 6857999"/>
              <a:gd name="connsiteX419" fmla="*/ 1589153 w 6584640"/>
              <a:gd name="connsiteY419" fmla="*/ 5072655 h 6857999"/>
              <a:gd name="connsiteX420" fmla="*/ 1553824 w 6584640"/>
              <a:gd name="connsiteY420" fmla="*/ 5100438 h 6857999"/>
              <a:gd name="connsiteX421" fmla="*/ 1500929 w 6584640"/>
              <a:gd name="connsiteY421" fmla="*/ 5169819 h 6857999"/>
              <a:gd name="connsiteX422" fmla="*/ 1412901 w 6584640"/>
              <a:gd name="connsiteY422" fmla="*/ 5322401 h 6857999"/>
              <a:gd name="connsiteX423" fmla="*/ 1310563 w 6584640"/>
              <a:gd name="connsiteY423" fmla="*/ 5512392 h 6857999"/>
              <a:gd name="connsiteX424" fmla="*/ 1167665 w 6584640"/>
              <a:gd name="connsiteY424" fmla="*/ 5807498 h 6857999"/>
              <a:gd name="connsiteX425" fmla="*/ 1058617 w 6584640"/>
              <a:gd name="connsiteY425" fmla="*/ 5995259 h 6857999"/>
              <a:gd name="connsiteX426" fmla="*/ 1006512 w 6584640"/>
              <a:gd name="connsiteY426" fmla="*/ 6062268 h 6857999"/>
              <a:gd name="connsiteX427" fmla="*/ 998224 w 6584640"/>
              <a:gd name="connsiteY427" fmla="*/ 5975166 h 6857999"/>
              <a:gd name="connsiteX428" fmla="*/ 1005628 w 6584640"/>
              <a:gd name="connsiteY428" fmla="*/ 5835299 h 6857999"/>
              <a:gd name="connsiteX429" fmla="*/ 1013031 w 6584640"/>
              <a:gd name="connsiteY429" fmla="*/ 5785047 h 6857999"/>
              <a:gd name="connsiteX430" fmla="*/ 1016881 w 6584640"/>
              <a:gd name="connsiteY430" fmla="*/ 5723069 h 6857999"/>
              <a:gd name="connsiteX431" fmla="*/ 1042145 w 6584640"/>
              <a:gd name="connsiteY431" fmla="*/ 5647131 h 6857999"/>
              <a:gd name="connsiteX432" fmla="*/ 1063165 w 6584640"/>
              <a:gd name="connsiteY432" fmla="*/ 5611952 h 6857999"/>
              <a:gd name="connsiteX433" fmla="*/ 1082903 w 6584640"/>
              <a:gd name="connsiteY433" fmla="*/ 5552624 h 6857999"/>
              <a:gd name="connsiteX434" fmla="*/ 1170141 w 6584640"/>
              <a:gd name="connsiteY434" fmla="*/ 5402416 h 6857999"/>
              <a:gd name="connsiteX435" fmla="*/ 1282051 w 6584640"/>
              <a:gd name="connsiteY435" fmla="*/ 5234059 h 6857999"/>
              <a:gd name="connsiteX436" fmla="*/ 1343630 w 6584640"/>
              <a:gd name="connsiteY436" fmla="*/ 5138573 h 6857999"/>
              <a:gd name="connsiteX437" fmla="*/ 1358334 w 6584640"/>
              <a:gd name="connsiteY437" fmla="*/ 5122379 h 6857999"/>
              <a:gd name="connsiteX438" fmla="*/ 1367808 w 6584640"/>
              <a:gd name="connsiteY438" fmla="*/ 5093902 h 6857999"/>
              <a:gd name="connsiteX439" fmla="*/ 1357546 w 6584640"/>
              <a:gd name="connsiteY439" fmla="*/ 5035138 h 6857999"/>
              <a:gd name="connsiteX440" fmla="*/ 1267447 w 6584640"/>
              <a:gd name="connsiteY440" fmla="*/ 5165943 h 6857999"/>
              <a:gd name="connsiteX441" fmla="*/ 1215638 w 6584640"/>
              <a:gd name="connsiteY441" fmla="*/ 5204058 h 6857999"/>
              <a:gd name="connsiteX442" fmla="*/ 1214258 w 6584640"/>
              <a:gd name="connsiteY442" fmla="*/ 5129798 h 6857999"/>
              <a:gd name="connsiteX443" fmla="*/ 1208241 w 6584640"/>
              <a:gd name="connsiteY443" fmla="*/ 5030272 h 6857999"/>
              <a:gd name="connsiteX444" fmla="*/ 1213274 w 6584640"/>
              <a:gd name="connsiteY444" fmla="*/ 4987140 h 6857999"/>
              <a:gd name="connsiteX445" fmla="*/ 1228275 w 6584640"/>
              <a:gd name="connsiteY445" fmla="*/ 4942050 h 6857999"/>
              <a:gd name="connsiteX446" fmla="*/ 1259558 w 6584640"/>
              <a:gd name="connsiteY446" fmla="*/ 4876022 h 6857999"/>
              <a:gd name="connsiteX447" fmla="*/ 1293210 w 6584640"/>
              <a:gd name="connsiteY447" fmla="*/ 4802874 h 6857999"/>
              <a:gd name="connsiteX448" fmla="*/ 1400383 w 6584640"/>
              <a:gd name="connsiteY448" fmla="*/ 4648755 h 6857999"/>
              <a:gd name="connsiteX449" fmla="*/ 1454364 w 6584640"/>
              <a:gd name="connsiteY449" fmla="*/ 4548105 h 6857999"/>
              <a:gd name="connsiteX450" fmla="*/ 1505879 w 6584640"/>
              <a:gd name="connsiteY450" fmla="*/ 4449271 h 6857999"/>
              <a:gd name="connsiteX451" fmla="*/ 1532524 w 6584640"/>
              <a:gd name="connsiteY451" fmla="*/ 4402785 h 6857999"/>
              <a:gd name="connsiteX452" fmla="*/ 1541406 w 6584640"/>
              <a:gd name="connsiteY452" fmla="*/ 4342482 h 6857999"/>
              <a:gd name="connsiteX453" fmla="*/ 1542492 w 6584640"/>
              <a:gd name="connsiteY453" fmla="*/ 4311215 h 6857999"/>
              <a:gd name="connsiteX454" fmla="*/ 1545648 w 6584640"/>
              <a:gd name="connsiteY454" fmla="*/ 4301727 h 6857999"/>
              <a:gd name="connsiteX455" fmla="*/ 1543616 w 6584640"/>
              <a:gd name="connsiteY455" fmla="*/ 4299695 h 6857999"/>
              <a:gd name="connsiteX456" fmla="*/ 1530946 w 6584640"/>
              <a:gd name="connsiteY456" fmla="*/ 4317916 h 6857999"/>
              <a:gd name="connsiteX457" fmla="*/ 1466209 w 6584640"/>
              <a:gd name="connsiteY457" fmla="*/ 4422895 h 6857999"/>
              <a:gd name="connsiteX458" fmla="*/ 1364068 w 6584640"/>
              <a:gd name="connsiteY458" fmla="*/ 4623494 h 6857999"/>
              <a:gd name="connsiteX459" fmla="*/ 1198967 w 6584640"/>
              <a:gd name="connsiteY459" fmla="*/ 4890128 h 6857999"/>
              <a:gd name="connsiteX460" fmla="*/ 1005248 w 6584640"/>
              <a:gd name="connsiteY460" fmla="*/ 5186778 h 6857999"/>
              <a:gd name="connsiteX461" fmla="*/ 609222 w 6584640"/>
              <a:gd name="connsiteY461" fmla="*/ 5811483 h 6857999"/>
              <a:gd name="connsiteX462" fmla="*/ 418858 w 6584640"/>
              <a:gd name="connsiteY462" fmla="*/ 6109248 h 6857999"/>
              <a:gd name="connsiteX463" fmla="*/ 266389 w 6584640"/>
              <a:gd name="connsiteY463" fmla="*/ 6337913 h 6857999"/>
              <a:gd name="connsiteX464" fmla="*/ 198494 w 6584640"/>
              <a:gd name="connsiteY464" fmla="*/ 6452383 h 6857999"/>
              <a:gd name="connsiteX465" fmla="*/ 169085 w 6584640"/>
              <a:gd name="connsiteY465" fmla="*/ 6484772 h 6857999"/>
              <a:gd name="connsiteX466" fmla="*/ 117869 w 6584640"/>
              <a:gd name="connsiteY466" fmla="*/ 6554711 h 6857999"/>
              <a:gd name="connsiteX467" fmla="*/ 79481 w 6584640"/>
              <a:gd name="connsiteY467" fmla="*/ 6552483 h 6857999"/>
              <a:gd name="connsiteX468" fmla="*/ 55995 w 6584640"/>
              <a:gd name="connsiteY468" fmla="*/ 6544669 h 6857999"/>
              <a:gd name="connsiteX469" fmla="*/ 50765 w 6584640"/>
              <a:gd name="connsiteY469" fmla="*/ 6532386 h 6857999"/>
              <a:gd name="connsiteX470" fmla="*/ 114715 w 6584640"/>
              <a:gd name="connsiteY470" fmla="*/ 6340167 h 6857999"/>
              <a:gd name="connsiteX471" fmla="*/ 181327 w 6584640"/>
              <a:gd name="connsiteY471" fmla="*/ 6246355 h 6857999"/>
              <a:gd name="connsiteX472" fmla="*/ 240538 w 6584640"/>
              <a:gd name="connsiteY472" fmla="*/ 6157988 h 6857999"/>
              <a:gd name="connsiteX473" fmla="*/ 262348 w 6584640"/>
              <a:gd name="connsiteY473" fmla="*/ 6120437 h 6857999"/>
              <a:gd name="connsiteX474" fmla="*/ 274191 w 6584640"/>
              <a:gd name="connsiteY474" fmla="*/ 6084840 h 6857999"/>
              <a:gd name="connsiteX475" fmla="*/ 276066 w 6584640"/>
              <a:gd name="connsiteY475" fmla="*/ 6051200 h 6857999"/>
              <a:gd name="connsiteX476" fmla="*/ 298172 w 6584640"/>
              <a:gd name="connsiteY476" fmla="*/ 5984753 h 6857999"/>
              <a:gd name="connsiteX477" fmla="*/ 322351 w 6584640"/>
              <a:gd name="connsiteY477" fmla="*/ 5940082 h 6857999"/>
              <a:gd name="connsiteX478" fmla="*/ 376726 w 6584640"/>
              <a:gd name="connsiteY478" fmla="*/ 5860649 h 6857999"/>
              <a:gd name="connsiteX479" fmla="*/ 404063 w 6584640"/>
              <a:gd name="connsiteY479" fmla="*/ 5806486 h 6857999"/>
              <a:gd name="connsiteX480" fmla="*/ 410379 w 6584640"/>
              <a:gd name="connsiteY480" fmla="*/ 5787501 h 6857999"/>
              <a:gd name="connsiteX481" fmla="*/ 404359 w 6584640"/>
              <a:gd name="connsiteY481" fmla="*/ 5777592 h 6857999"/>
              <a:gd name="connsiteX482" fmla="*/ 395280 w 6584640"/>
              <a:gd name="connsiteY482" fmla="*/ 5782478 h 6857999"/>
              <a:gd name="connsiteX483" fmla="*/ 377419 w 6584640"/>
              <a:gd name="connsiteY483" fmla="*/ 5808164 h 6857999"/>
              <a:gd name="connsiteX484" fmla="*/ 329753 w 6584640"/>
              <a:gd name="connsiteY484" fmla="*/ 5889830 h 6857999"/>
              <a:gd name="connsiteX485" fmla="*/ 294029 w 6584640"/>
              <a:gd name="connsiteY485" fmla="*/ 5941203 h 6857999"/>
              <a:gd name="connsiteX486" fmla="*/ 268668 w 6584640"/>
              <a:gd name="connsiteY486" fmla="*/ 5967029 h 6857999"/>
              <a:gd name="connsiteX487" fmla="*/ 268866 w 6584640"/>
              <a:gd name="connsiteY487" fmla="*/ 5932831 h 6857999"/>
              <a:gd name="connsiteX488" fmla="*/ 284656 w 6584640"/>
              <a:gd name="connsiteY488" fmla="*/ 5885369 h 6857999"/>
              <a:gd name="connsiteX489" fmla="*/ 313669 w 6584640"/>
              <a:gd name="connsiteY489" fmla="*/ 5831764 h 6857999"/>
              <a:gd name="connsiteX490" fmla="*/ 333407 w 6584640"/>
              <a:gd name="connsiteY490" fmla="*/ 5772436 h 6857999"/>
              <a:gd name="connsiteX491" fmla="*/ 332816 w 6584640"/>
              <a:gd name="connsiteY491" fmla="*/ 5740610 h 6857999"/>
              <a:gd name="connsiteX492" fmla="*/ 337060 w 6584640"/>
              <a:gd name="connsiteY492" fmla="*/ 5699850 h 6857999"/>
              <a:gd name="connsiteX493" fmla="*/ 343179 w 6584640"/>
              <a:gd name="connsiteY493" fmla="*/ 5625450 h 6857999"/>
              <a:gd name="connsiteX494" fmla="*/ 368443 w 6584640"/>
              <a:gd name="connsiteY494" fmla="*/ 5549511 h 6857999"/>
              <a:gd name="connsiteX495" fmla="*/ 389464 w 6584640"/>
              <a:gd name="connsiteY495" fmla="*/ 5514333 h 6857999"/>
              <a:gd name="connsiteX496" fmla="*/ 405254 w 6584640"/>
              <a:gd name="connsiteY496" fmla="*/ 5466871 h 6857999"/>
              <a:gd name="connsiteX497" fmla="*/ 438610 w 6584640"/>
              <a:gd name="connsiteY497" fmla="*/ 5422617 h 6857999"/>
              <a:gd name="connsiteX498" fmla="*/ 484499 w 6584640"/>
              <a:gd name="connsiteY498" fmla="*/ 5335090 h 6857999"/>
              <a:gd name="connsiteX499" fmla="*/ 522690 w 6584640"/>
              <a:gd name="connsiteY499" fmla="*/ 5281901 h 6857999"/>
              <a:gd name="connsiteX500" fmla="*/ 553184 w 6584640"/>
              <a:gd name="connsiteY500" fmla="*/ 5218245 h 6857999"/>
              <a:gd name="connsiteX501" fmla="*/ 578448 w 6584640"/>
              <a:gd name="connsiteY501" fmla="*/ 5142307 h 6857999"/>
              <a:gd name="connsiteX502" fmla="*/ 577166 w 6584640"/>
              <a:gd name="connsiteY502" fmla="*/ 5118159 h 6857999"/>
              <a:gd name="connsiteX503" fmla="*/ 561672 w 6584640"/>
              <a:gd name="connsiteY503" fmla="*/ 5136725 h 6857999"/>
              <a:gd name="connsiteX504" fmla="*/ 551607 w 6584640"/>
              <a:gd name="connsiteY504" fmla="*/ 5133377 h 6857999"/>
              <a:gd name="connsiteX505" fmla="*/ 543417 w 6584640"/>
              <a:gd name="connsiteY505" fmla="*/ 5141195 h 6857999"/>
              <a:gd name="connsiteX506" fmla="*/ 476606 w 6584640"/>
              <a:gd name="connsiteY506" fmla="*/ 5224398 h 6857999"/>
              <a:gd name="connsiteX507" fmla="*/ 410389 w 6584640"/>
              <a:gd name="connsiteY507" fmla="*/ 5339427 h 6857999"/>
              <a:gd name="connsiteX508" fmla="*/ 320683 w 6584640"/>
              <a:gd name="connsiteY508" fmla="*/ 5491450 h 6857999"/>
              <a:gd name="connsiteX509" fmla="*/ 242721 w 6584640"/>
              <a:gd name="connsiteY509" fmla="*/ 5647378 h 6857999"/>
              <a:gd name="connsiteX510" fmla="*/ 233246 w 6584640"/>
              <a:gd name="connsiteY510" fmla="*/ 5675855 h 6857999"/>
              <a:gd name="connsiteX511" fmla="*/ 218543 w 6584640"/>
              <a:gd name="connsiteY511" fmla="*/ 5692049 h 6857999"/>
              <a:gd name="connsiteX512" fmla="*/ 201372 w 6584640"/>
              <a:gd name="connsiteY512" fmla="*/ 5710059 h 6857999"/>
              <a:gd name="connsiteX513" fmla="*/ 180155 w 6584640"/>
              <a:gd name="connsiteY513" fmla="*/ 5689821 h 6857999"/>
              <a:gd name="connsiteX514" fmla="*/ 186669 w 6584640"/>
              <a:gd name="connsiteY514" fmla="*/ 5636638 h 6857999"/>
              <a:gd name="connsiteX515" fmla="*/ 200388 w 6584640"/>
              <a:gd name="connsiteY515" fmla="*/ 5567401 h 6857999"/>
              <a:gd name="connsiteX516" fmla="*/ 243514 w 6584640"/>
              <a:gd name="connsiteY516" fmla="*/ 5465776 h 6857999"/>
              <a:gd name="connsiteX517" fmla="*/ 269370 w 6584640"/>
              <a:gd name="connsiteY517" fmla="*/ 5421663 h 6857999"/>
              <a:gd name="connsiteX518" fmla="*/ 296706 w 6584640"/>
              <a:gd name="connsiteY518" fmla="*/ 5367500 h 6857999"/>
              <a:gd name="connsiteX519" fmla="*/ 399437 w 6584640"/>
              <a:gd name="connsiteY519" fmla="*/ 5198724 h 6857999"/>
              <a:gd name="connsiteX520" fmla="*/ 515393 w 6584640"/>
              <a:gd name="connsiteY520" fmla="*/ 5023807 h 6857999"/>
              <a:gd name="connsiteX521" fmla="*/ 646251 w 6584640"/>
              <a:gd name="connsiteY521" fmla="*/ 4798495 h 6857999"/>
              <a:gd name="connsiteX522" fmla="*/ 715626 w 6584640"/>
              <a:gd name="connsiteY522" fmla="*/ 4673974 h 6857999"/>
              <a:gd name="connsiteX523" fmla="*/ 763982 w 6584640"/>
              <a:gd name="connsiteY523" fmla="*/ 4584632 h 6857999"/>
              <a:gd name="connsiteX524" fmla="*/ 794477 w 6584640"/>
              <a:gd name="connsiteY524" fmla="*/ 4520976 h 6857999"/>
              <a:gd name="connsiteX525" fmla="*/ 807899 w 6584640"/>
              <a:gd name="connsiteY525" fmla="*/ 4480633 h 6857999"/>
              <a:gd name="connsiteX526" fmla="*/ 821617 w 6584640"/>
              <a:gd name="connsiteY526" fmla="*/ 4411396 h 6857999"/>
              <a:gd name="connsiteX527" fmla="*/ 861884 w 6584640"/>
              <a:gd name="connsiteY527" fmla="*/ 4200754 h 6857999"/>
              <a:gd name="connsiteX528" fmla="*/ 918728 w 6584640"/>
              <a:gd name="connsiteY528" fmla="*/ 4029892 h 6857999"/>
              <a:gd name="connsiteX529" fmla="*/ 972710 w 6584640"/>
              <a:gd name="connsiteY529" fmla="*/ 3929241 h 6857999"/>
              <a:gd name="connsiteX530" fmla="*/ 1007151 w 6584640"/>
              <a:gd name="connsiteY530" fmla="*/ 3853721 h 6857999"/>
              <a:gd name="connsiteX531" fmla="*/ 1068336 w 6584640"/>
              <a:gd name="connsiteY531" fmla="*/ 3781825 h 6857999"/>
              <a:gd name="connsiteX532" fmla="*/ 1044751 w 6584640"/>
              <a:gd name="connsiteY532" fmla="*/ 3768707 h 6857999"/>
              <a:gd name="connsiteX533" fmla="*/ 1024718 w 6584640"/>
              <a:gd name="connsiteY533" fmla="*/ 3767314 h 6857999"/>
              <a:gd name="connsiteX534" fmla="*/ 1003108 w 6584640"/>
              <a:gd name="connsiteY534" fmla="*/ 3770667 h 6857999"/>
              <a:gd name="connsiteX535" fmla="*/ 984950 w 6584640"/>
              <a:gd name="connsiteY535" fmla="*/ 3780441 h 6857999"/>
              <a:gd name="connsiteX536" fmla="*/ 970147 w 6584640"/>
              <a:gd name="connsiteY536" fmla="*/ 3791330 h 6857999"/>
              <a:gd name="connsiteX537" fmla="*/ 957022 w 6584640"/>
              <a:gd name="connsiteY537" fmla="*/ 3802778 h 6857999"/>
              <a:gd name="connsiteX538" fmla="*/ 947153 w 6584640"/>
              <a:gd name="connsiteY538" fmla="*/ 3810038 h 6857999"/>
              <a:gd name="connsiteX539" fmla="*/ 938864 w 6584640"/>
              <a:gd name="connsiteY539" fmla="*/ 3812551 h 6857999"/>
              <a:gd name="connsiteX540" fmla="*/ 933733 w 6584640"/>
              <a:gd name="connsiteY540" fmla="*/ 3805573 h 6857999"/>
              <a:gd name="connsiteX541" fmla="*/ 933338 w 6584640"/>
              <a:gd name="connsiteY541" fmla="*/ 3784356 h 6857999"/>
              <a:gd name="connsiteX542" fmla="*/ 892680 w 6584640"/>
              <a:gd name="connsiteY542" fmla="*/ 3839358 h 6857999"/>
              <a:gd name="connsiteX543" fmla="*/ 861693 w 6584640"/>
              <a:gd name="connsiteY543" fmla="*/ 3876493 h 6857999"/>
              <a:gd name="connsiteX544" fmla="*/ 835640 w 6584640"/>
              <a:gd name="connsiteY544" fmla="*/ 3909997 h 6857999"/>
              <a:gd name="connsiteX545" fmla="*/ 816890 w 6584640"/>
              <a:gd name="connsiteY545" fmla="*/ 3932753 h 6857999"/>
              <a:gd name="connsiteX546" fmla="*/ 802976 w 6584640"/>
              <a:gd name="connsiteY546" fmla="*/ 3946574 h 6857999"/>
              <a:gd name="connsiteX547" fmla="*/ 797252 w 6584640"/>
              <a:gd name="connsiteY547" fmla="*/ 3952577 h 6857999"/>
              <a:gd name="connsiteX548" fmla="*/ 798831 w 6584640"/>
              <a:gd name="connsiteY548" fmla="*/ 3947831 h 6857999"/>
              <a:gd name="connsiteX549" fmla="*/ 804456 w 6584640"/>
              <a:gd name="connsiteY549" fmla="*/ 3936523 h 6857999"/>
              <a:gd name="connsiteX550" fmla="*/ 815805 w 6584640"/>
              <a:gd name="connsiteY550" fmla="*/ 3919213 h 6857999"/>
              <a:gd name="connsiteX551" fmla="*/ 828733 w 6584640"/>
              <a:gd name="connsiteY551" fmla="*/ 3897156 h 6857999"/>
              <a:gd name="connsiteX552" fmla="*/ 844917 w 6584640"/>
              <a:gd name="connsiteY552" fmla="*/ 3870912 h 6857999"/>
              <a:gd name="connsiteX553" fmla="*/ 864457 w 6584640"/>
              <a:gd name="connsiteY553" fmla="*/ 3845783 h 6857999"/>
              <a:gd name="connsiteX554" fmla="*/ 884688 w 6584640"/>
              <a:gd name="connsiteY554" fmla="*/ 3812978 h 6857999"/>
              <a:gd name="connsiteX555" fmla="*/ 906596 w 6584640"/>
              <a:gd name="connsiteY555" fmla="*/ 3780730 h 6857999"/>
              <a:gd name="connsiteX556" fmla="*/ 931760 w 6584640"/>
              <a:gd name="connsiteY556" fmla="*/ 3744295 h 6857999"/>
              <a:gd name="connsiteX557" fmla="*/ 954458 w 6584640"/>
              <a:gd name="connsiteY557" fmla="*/ 3709674 h 6857999"/>
              <a:gd name="connsiteX558" fmla="*/ 979623 w 6584640"/>
              <a:gd name="connsiteY558" fmla="*/ 3673238 h 6857999"/>
              <a:gd name="connsiteX559" fmla="*/ 1003998 w 6584640"/>
              <a:gd name="connsiteY559" fmla="*/ 3639175 h 6857999"/>
              <a:gd name="connsiteX560" fmla="*/ 1008340 w 6584640"/>
              <a:gd name="connsiteY560" fmla="*/ 3631698 h 6857999"/>
              <a:gd name="connsiteX561" fmla="*/ 993431 w 6584640"/>
              <a:gd name="connsiteY561" fmla="*/ 3581390 h 6857999"/>
              <a:gd name="connsiteX562" fmla="*/ 978244 w 6584640"/>
              <a:gd name="connsiteY562" fmla="*/ 3598978 h 6857999"/>
              <a:gd name="connsiteX563" fmla="*/ 927717 w 6584640"/>
              <a:gd name="connsiteY563" fmla="*/ 3661241 h 6857999"/>
              <a:gd name="connsiteX564" fmla="*/ 869887 w 6584640"/>
              <a:gd name="connsiteY564" fmla="*/ 3734253 h 6857999"/>
              <a:gd name="connsiteX565" fmla="*/ 802288 w 6584640"/>
              <a:gd name="connsiteY565" fmla="*/ 3819829 h 6857999"/>
              <a:gd name="connsiteX566" fmla="*/ 708733 w 6584640"/>
              <a:gd name="connsiteY566" fmla="*/ 3989021 h 6857999"/>
              <a:gd name="connsiteX567" fmla="*/ 543633 w 6584640"/>
              <a:gd name="connsiteY567" fmla="*/ 4255654 h 6857999"/>
              <a:gd name="connsiteX568" fmla="*/ 392544 w 6584640"/>
              <a:gd name="connsiteY568" fmla="*/ 4513772 h 6857999"/>
              <a:gd name="connsiteX569" fmla="*/ 292971 w 6584640"/>
              <a:gd name="connsiteY569" fmla="*/ 4673054 h 6857999"/>
              <a:gd name="connsiteX570" fmla="*/ 247773 w 6584640"/>
              <a:gd name="connsiteY570" fmla="*/ 4752904 h 6857999"/>
              <a:gd name="connsiteX571" fmla="*/ 229121 w 6584640"/>
              <a:gd name="connsiteY571" fmla="*/ 4780964 h 6857999"/>
              <a:gd name="connsiteX572" fmla="*/ 223003 w 6584640"/>
              <a:gd name="connsiteY572" fmla="*/ 4765749 h 6857999"/>
              <a:gd name="connsiteX573" fmla="*/ 233564 w 6584640"/>
              <a:gd name="connsiteY573" fmla="*/ 4706005 h 6857999"/>
              <a:gd name="connsiteX574" fmla="*/ 258828 w 6584640"/>
              <a:gd name="connsiteY574" fmla="*/ 4630066 h 6857999"/>
              <a:gd name="connsiteX575" fmla="*/ 262678 w 6584640"/>
              <a:gd name="connsiteY575" fmla="*/ 4568088 h 6857999"/>
              <a:gd name="connsiteX576" fmla="*/ 270870 w 6584640"/>
              <a:gd name="connsiteY576" fmla="*/ 4515464 h 6857999"/>
              <a:gd name="connsiteX577" fmla="*/ 275312 w 6584640"/>
              <a:gd name="connsiteY577" fmla="*/ 4440504 h 6857999"/>
              <a:gd name="connsiteX578" fmla="*/ 306102 w 6584640"/>
              <a:gd name="connsiteY578" fmla="*/ 4347954 h 6857999"/>
              <a:gd name="connsiteX579" fmla="*/ 368472 w 6584640"/>
              <a:gd name="connsiteY579" fmla="*/ 4250095 h 6857999"/>
              <a:gd name="connsiteX580" fmla="*/ 411993 w 6584640"/>
              <a:gd name="connsiteY580" fmla="*/ 4169687 h 6857999"/>
              <a:gd name="connsiteX581" fmla="*/ 440118 w 6584640"/>
              <a:gd name="connsiteY581" fmla="*/ 4113151 h 6857999"/>
              <a:gd name="connsiteX582" fmla="*/ 442487 w 6584640"/>
              <a:gd name="connsiteY582" fmla="*/ 4106031 h 6857999"/>
              <a:gd name="connsiteX583" fmla="*/ 425711 w 6584640"/>
              <a:gd name="connsiteY583" fmla="*/ 4100450 h 6857999"/>
              <a:gd name="connsiteX584" fmla="*/ 413474 w 6584640"/>
              <a:gd name="connsiteY584" fmla="*/ 4114830 h 6857999"/>
              <a:gd name="connsiteX585" fmla="*/ 388507 w 6584640"/>
              <a:gd name="connsiteY585" fmla="*/ 4161873 h 6857999"/>
              <a:gd name="connsiteX586" fmla="*/ 365809 w 6584640"/>
              <a:gd name="connsiteY586" fmla="*/ 4196494 h 6857999"/>
              <a:gd name="connsiteX587" fmla="*/ 326927 w 6584640"/>
              <a:gd name="connsiteY587" fmla="*/ 4257359 h 6857999"/>
              <a:gd name="connsiteX588" fmla="*/ 296729 w 6584640"/>
              <a:gd name="connsiteY588" fmla="*/ 4292121 h 6857999"/>
              <a:gd name="connsiteX589" fmla="*/ 286664 w 6584640"/>
              <a:gd name="connsiteY589" fmla="*/ 4288772 h 6857999"/>
              <a:gd name="connsiteX590" fmla="*/ 283111 w 6584640"/>
              <a:gd name="connsiteY590" fmla="*/ 4277048 h 6857999"/>
              <a:gd name="connsiteX591" fmla="*/ 296533 w 6584640"/>
              <a:gd name="connsiteY591" fmla="*/ 4236704 h 6857999"/>
              <a:gd name="connsiteX592" fmla="*/ 325350 w 6584640"/>
              <a:gd name="connsiteY592" fmla="*/ 4172491 h 6857999"/>
              <a:gd name="connsiteX593" fmla="*/ 364627 w 6584640"/>
              <a:gd name="connsiteY593" fmla="*/ 4088036 h 6857999"/>
              <a:gd name="connsiteX594" fmla="*/ 398279 w 6584640"/>
              <a:gd name="connsiteY594" fmla="*/ 4014887 h 6857999"/>
              <a:gd name="connsiteX595" fmla="*/ 426405 w 6584640"/>
              <a:gd name="connsiteY595" fmla="*/ 3958350 h 6857999"/>
              <a:gd name="connsiteX596" fmla="*/ 446635 w 6584640"/>
              <a:gd name="connsiteY596" fmla="*/ 3925545 h 6857999"/>
              <a:gd name="connsiteX597" fmla="*/ 453741 w 6584640"/>
              <a:gd name="connsiteY597" fmla="*/ 3904187 h 6857999"/>
              <a:gd name="connsiteX598" fmla="*/ 442491 w 6584640"/>
              <a:gd name="connsiteY598" fmla="*/ 3881995 h 6857999"/>
              <a:gd name="connsiteX599" fmla="*/ 428578 w 6584640"/>
              <a:gd name="connsiteY599" fmla="*/ 3895815 h 6857999"/>
              <a:gd name="connsiteX600" fmla="*/ 325056 w 6584640"/>
              <a:gd name="connsiteY600" fmla="*/ 4066963 h 6857999"/>
              <a:gd name="connsiteX601" fmla="*/ 228343 w 6584640"/>
              <a:gd name="connsiteY601" fmla="*/ 4245647 h 6857999"/>
              <a:gd name="connsiteX602" fmla="*/ 210482 w 6584640"/>
              <a:gd name="connsiteY602" fmla="*/ 4271334 h 6857999"/>
              <a:gd name="connsiteX603" fmla="*/ 198935 w 6584640"/>
              <a:gd name="connsiteY603" fmla="*/ 4278035 h 6857999"/>
              <a:gd name="connsiteX604" fmla="*/ 188870 w 6584640"/>
              <a:gd name="connsiteY604" fmla="*/ 4274686 h 6857999"/>
              <a:gd name="connsiteX605" fmla="*/ 177620 w 6584640"/>
              <a:gd name="connsiteY605" fmla="*/ 4252494 h 6857999"/>
              <a:gd name="connsiteX606" fmla="*/ 192129 w 6584640"/>
              <a:gd name="connsiteY606" fmla="*/ 4180884 h 6857999"/>
              <a:gd name="connsiteX607" fmla="*/ 198051 w 6584640"/>
              <a:gd name="connsiteY607" fmla="*/ 4140682 h 6857999"/>
              <a:gd name="connsiteX608" fmla="*/ 216999 w 6584640"/>
              <a:gd name="connsiteY608" fmla="*/ 4083728 h 6857999"/>
              <a:gd name="connsiteX609" fmla="*/ 299204 w 6584640"/>
              <a:gd name="connsiteY609" fmla="*/ 3887039 h 6857999"/>
              <a:gd name="connsiteX610" fmla="*/ 344207 w 6584640"/>
              <a:gd name="connsiteY610" fmla="*/ 3751772 h 6857999"/>
              <a:gd name="connsiteX611" fmla="*/ 348452 w 6584640"/>
              <a:gd name="connsiteY611" fmla="*/ 3711013 h 6857999"/>
              <a:gd name="connsiteX612" fmla="*/ 345689 w 6584640"/>
              <a:gd name="connsiteY612" fmla="*/ 3696915 h 6857999"/>
              <a:gd name="connsiteX613" fmla="*/ 322202 w 6584640"/>
              <a:gd name="connsiteY613" fmla="*/ 3733909 h 6857999"/>
              <a:gd name="connsiteX614" fmla="*/ 283320 w 6584640"/>
              <a:gd name="connsiteY614" fmla="*/ 3794773 h 6857999"/>
              <a:gd name="connsiteX615" fmla="*/ 215225 w 6584640"/>
              <a:gd name="connsiteY615" fmla="*/ 3943444 h 6857999"/>
              <a:gd name="connsiteX616" fmla="*/ 144763 w 6584640"/>
              <a:gd name="connsiteY616" fmla="*/ 4099233 h 6857999"/>
              <a:gd name="connsiteX617" fmla="*/ 113479 w 6584640"/>
              <a:gd name="connsiteY617" fmla="*/ 4165260 h 6857999"/>
              <a:gd name="connsiteX618" fmla="*/ 82986 w 6584640"/>
              <a:gd name="connsiteY618" fmla="*/ 4228917 h 6857999"/>
              <a:gd name="connsiteX619" fmla="*/ 73512 w 6584640"/>
              <a:gd name="connsiteY619" fmla="*/ 4257394 h 6857999"/>
              <a:gd name="connsiteX620" fmla="*/ 58017 w 6584640"/>
              <a:gd name="connsiteY620" fmla="*/ 4275962 h 6857999"/>
              <a:gd name="connsiteX621" fmla="*/ 39267 w 6584640"/>
              <a:gd name="connsiteY621" fmla="*/ 4298716 h 6857999"/>
              <a:gd name="connsiteX622" fmla="*/ 22491 w 6584640"/>
              <a:gd name="connsiteY622" fmla="*/ 4293135 h 6857999"/>
              <a:gd name="connsiteX623" fmla="*/ 27623 w 6584640"/>
              <a:gd name="connsiteY623" fmla="*/ 4255307 h 6857999"/>
              <a:gd name="connsiteX624" fmla="*/ 35026 w 6584640"/>
              <a:gd name="connsiteY624" fmla="*/ 4205054 h 6857999"/>
              <a:gd name="connsiteX625" fmla="*/ 33743 w 6584640"/>
              <a:gd name="connsiteY625" fmla="*/ 4180905 h 6857999"/>
              <a:gd name="connsiteX626" fmla="*/ 36310 w 6584640"/>
              <a:gd name="connsiteY626" fmla="*/ 4139587 h 6857999"/>
              <a:gd name="connsiteX627" fmla="*/ 13319 w 6584640"/>
              <a:gd name="connsiteY627" fmla="*/ 4068680 h 6857999"/>
              <a:gd name="connsiteX628" fmla="*/ 8979 w 6584640"/>
              <a:gd name="connsiteY628" fmla="*/ 3969714 h 6857999"/>
              <a:gd name="connsiteX629" fmla="*/ 0 w 6584640"/>
              <a:gd name="connsiteY629" fmla="*/ 3935098 h 6857999"/>
              <a:gd name="connsiteX630" fmla="*/ 9474 w 6584640"/>
              <a:gd name="connsiteY630" fmla="*/ 3906621 h 6857999"/>
              <a:gd name="connsiteX631" fmla="*/ 13324 w 6584640"/>
              <a:gd name="connsiteY631" fmla="*/ 3844644 h 6857999"/>
              <a:gd name="connsiteX632" fmla="*/ 40660 w 6584640"/>
              <a:gd name="connsiteY632" fmla="*/ 3790480 h 6857999"/>
              <a:gd name="connsiteX633" fmla="*/ 121190 w 6584640"/>
              <a:gd name="connsiteY633" fmla="*/ 3548425 h 6857999"/>
              <a:gd name="connsiteX634" fmla="*/ 1456891 w 6584640"/>
              <a:gd name="connsiteY634" fmla="*/ 1768230 h 6857999"/>
              <a:gd name="connsiteX635" fmla="*/ 1584099 w 6584640"/>
              <a:gd name="connsiteY635" fmla="*/ 1436274 h 6857999"/>
              <a:gd name="connsiteX636" fmla="*/ 1700450 w 6584640"/>
              <a:gd name="connsiteY636" fmla="*/ 1237766 h 6857999"/>
              <a:gd name="connsiteX637" fmla="*/ 1756799 w 6584640"/>
              <a:gd name="connsiteY637" fmla="*/ 1174803 h 6857999"/>
              <a:gd name="connsiteX638" fmla="*/ 1744167 w 6584640"/>
              <a:gd name="connsiteY638" fmla="*/ 1212773 h 6857999"/>
              <a:gd name="connsiteX639" fmla="*/ 1727291 w 6584640"/>
              <a:gd name="connsiteY639" fmla="*/ 1291503 h 6857999"/>
              <a:gd name="connsiteX640" fmla="*/ 1666498 w 6584640"/>
              <a:gd name="connsiteY640" fmla="*/ 1474231 h 6857999"/>
              <a:gd name="connsiteX641" fmla="*/ 1670248 w 6584640"/>
              <a:gd name="connsiteY641" fmla="*/ 1496565 h 6857999"/>
              <a:gd name="connsiteX642" fmla="*/ 1678635 w 6584640"/>
              <a:gd name="connsiteY642" fmla="*/ 1499355 h 6857999"/>
              <a:gd name="connsiteX643" fmla="*/ 1690182 w 6584640"/>
              <a:gd name="connsiteY643" fmla="*/ 1492653 h 6857999"/>
              <a:gd name="connsiteX644" fmla="*/ 1714753 w 6584640"/>
              <a:gd name="connsiteY644" fmla="*/ 1469199 h 6857999"/>
              <a:gd name="connsiteX645" fmla="*/ 1737451 w 6584640"/>
              <a:gd name="connsiteY645" fmla="*/ 1434578 h 6857999"/>
              <a:gd name="connsiteX646" fmla="*/ 1783439 w 6584640"/>
              <a:gd name="connsiteY646" fmla="*/ 1352355 h 6857999"/>
              <a:gd name="connsiteX647" fmla="*/ 1861992 w 6584640"/>
              <a:gd name="connsiteY647" fmla="*/ 1228252 h 6857999"/>
              <a:gd name="connsiteX648" fmla="*/ 1944593 w 6584640"/>
              <a:gd name="connsiteY648" fmla="*/ 1097587 h 6857999"/>
              <a:gd name="connsiteX649" fmla="*/ 2039922 w 6584640"/>
              <a:gd name="connsiteY649" fmla="*/ 979064 h 6857999"/>
              <a:gd name="connsiteX650" fmla="*/ 2041994 w 6584640"/>
              <a:gd name="connsiteY650" fmla="*/ 1000839 h 6857999"/>
              <a:gd name="connsiteX651" fmla="*/ 2030644 w 6584640"/>
              <a:gd name="connsiteY651" fmla="*/ 1062958 h 6857999"/>
              <a:gd name="connsiteX652" fmla="*/ 2011696 w 6584640"/>
              <a:gd name="connsiteY652" fmla="*/ 1119912 h 6857999"/>
              <a:gd name="connsiteX653" fmla="*/ 1998669 w 6584640"/>
              <a:gd name="connsiteY653" fmla="*/ 1181471 h 6857999"/>
              <a:gd name="connsiteX654" fmla="*/ 2007056 w 6584640"/>
              <a:gd name="connsiteY654" fmla="*/ 1184262 h 6857999"/>
              <a:gd name="connsiteX655" fmla="*/ 2030543 w 6584640"/>
              <a:gd name="connsiteY655" fmla="*/ 1147268 h 6857999"/>
              <a:gd name="connsiteX656" fmla="*/ 2059951 w 6584640"/>
              <a:gd name="connsiteY656" fmla="*/ 1114880 h 6857999"/>
              <a:gd name="connsiteX657" fmla="*/ 2058866 w 6584640"/>
              <a:gd name="connsiteY657" fmla="*/ 1146148 h 6857999"/>
              <a:gd name="connsiteX658" fmla="*/ 2049983 w 6584640"/>
              <a:gd name="connsiteY658" fmla="*/ 1206451 h 6857999"/>
              <a:gd name="connsiteX659" fmla="*/ 2036264 w 6584640"/>
              <a:gd name="connsiteY659" fmla="*/ 1275688 h 6857999"/>
              <a:gd name="connsiteX660" fmla="*/ 2020868 w 6584640"/>
              <a:gd name="connsiteY660" fmla="*/ 1344367 h 6857999"/>
              <a:gd name="connsiteX661" fmla="*/ 2012677 w 6584640"/>
              <a:gd name="connsiteY661" fmla="*/ 1396992 h 6857999"/>
              <a:gd name="connsiteX662" fmla="*/ 2017117 w 6584640"/>
              <a:gd name="connsiteY662" fmla="*/ 1411648 h 6857999"/>
              <a:gd name="connsiteX663" fmla="*/ 2029453 w 6584640"/>
              <a:gd name="connsiteY663" fmla="*/ 1402573 h 6857999"/>
              <a:gd name="connsiteX664" fmla="*/ 2115308 w 6584640"/>
              <a:gd name="connsiteY664" fmla="*/ 1312528 h 6857999"/>
              <a:gd name="connsiteX665" fmla="*/ 2206987 w 6584640"/>
              <a:gd name="connsiteY665" fmla="*/ 1176976 h 6857999"/>
              <a:gd name="connsiteX666" fmla="*/ 2300640 w 6584640"/>
              <a:gd name="connsiteY666" fmla="*/ 1013088 h 6857999"/>
              <a:gd name="connsiteX667" fmla="*/ 2428636 w 6584640"/>
              <a:gd name="connsiteY667" fmla="*/ 768374 h 6857999"/>
              <a:gd name="connsiteX668" fmla="*/ 2562948 w 6584640"/>
              <a:gd name="connsiteY668" fmla="*/ 504676 h 6857999"/>
              <a:gd name="connsiteX669" fmla="*/ 2724496 w 6584640"/>
              <a:gd name="connsiteY669" fmla="*/ 226318 h 6857999"/>
              <a:gd name="connsiteX670" fmla="*/ 2859795 w 6584640"/>
              <a:gd name="connsiteY670" fmla="*/ 1566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</a:cxnLst>
            <a:rect l="l" t="t" r="r" b="b"/>
            <a:pathLst>
              <a:path w="6584640" h="6857999">
                <a:moveTo>
                  <a:pt x="2870270" y="0"/>
                </a:moveTo>
                <a:lnTo>
                  <a:pt x="2911588" y="0"/>
                </a:lnTo>
                <a:lnTo>
                  <a:pt x="2855943" y="167254"/>
                </a:lnTo>
                <a:lnTo>
                  <a:pt x="2797815" y="313968"/>
                </a:lnTo>
                <a:lnTo>
                  <a:pt x="2765446" y="411264"/>
                </a:lnTo>
                <a:lnTo>
                  <a:pt x="2758044" y="461517"/>
                </a:lnTo>
                <a:lnTo>
                  <a:pt x="2744622" y="501860"/>
                </a:lnTo>
                <a:lnTo>
                  <a:pt x="2744325" y="530754"/>
                </a:lnTo>
                <a:lnTo>
                  <a:pt x="2755476" y="547643"/>
                </a:lnTo>
                <a:lnTo>
                  <a:pt x="2781035" y="532424"/>
                </a:lnTo>
                <a:lnTo>
                  <a:pt x="2789423" y="535214"/>
                </a:lnTo>
                <a:lnTo>
                  <a:pt x="2794653" y="547497"/>
                </a:lnTo>
                <a:lnTo>
                  <a:pt x="2762283" y="644794"/>
                </a:lnTo>
                <a:lnTo>
                  <a:pt x="2734947" y="698958"/>
                </a:lnTo>
                <a:lnTo>
                  <a:pt x="2722315" y="736928"/>
                </a:lnTo>
                <a:lnTo>
                  <a:pt x="2727544" y="749210"/>
                </a:lnTo>
                <a:lnTo>
                  <a:pt x="2752709" y="757582"/>
                </a:lnTo>
                <a:lnTo>
                  <a:pt x="2744517" y="810207"/>
                </a:lnTo>
                <a:lnTo>
                  <a:pt x="2743431" y="841474"/>
                </a:lnTo>
                <a:lnTo>
                  <a:pt x="2761884" y="847614"/>
                </a:lnTo>
                <a:lnTo>
                  <a:pt x="2841918" y="713461"/>
                </a:lnTo>
                <a:lnTo>
                  <a:pt x="2956888" y="485498"/>
                </a:lnTo>
                <a:lnTo>
                  <a:pt x="3114292" y="208398"/>
                </a:lnTo>
                <a:lnTo>
                  <a:pt x="3234310" y="0"/>
                </a:lnTo>
                <a:lnTo>
                  <a:pt x="3619193" y="0"/>
                </a:lnTo>
                <a:lnTo>
                  <a:pt x="3585303" y="119974"/>
                </a:lnTo>
                <a:lnTo>
                  <a:pt x="3578788" y="173159"/>
                </a:lnTo>
                <a:lnTo>
                  <a:pt x="3581651" y="192560"/>
                </a:lnTo>
                <a:lnTo>
                  <a:pt x="3559545" y="259006"/>
                </a:lnTo>
                <a:lnTo>
                  <a:pt x="3529050" y="322662"/>
                </a:lnTo>
                <a:lnTo>
                  <a:pt x="3524017" y="365796"/>
                </a:lnTo>
                <a:lnTo>
                  <a:pt x="3486120" y="479705"/>
                </a:lnTo>
                <a:lnTo>
                  <a:pt x="3461942" y="524375"/>
                </a:lnTo>
                <a:lnTo>
                  <a:pt x="3428980" y="589845"/>
                </a:lnTo>
                <a:lnTo>
                  <a:pt x="3394145" y="644151"/>
                </a:lnTo>
                <a:lnTo>
                  <a:pt x="3275820" y="826188"/>
                </a:lnTo>
                <a:lnTo>
                  <a:pt x="3271694" y="831900"/>
                </a:lnTo>
                <a:lnTo>
                  <a:pt x="3377447" y="745515"/>
                </a:lnTo>
                <a:cubicBezTo>
                  <a:pt x="3499295" y="665064"/>
                  <a:pt x="3639887" y="624839"/>
                  <a:pt x="3780479" y="624839"/>
                </a:cubicBezTo>
                <a:lnTo>
                  <a:pt x="3834673" y="630033"/>
                </a:lnTo>
                <a:lnTo>
                  <a:pt x="3864859" y="584622"/>
                </a:lnTo>
                <a:lnTo>
                  <a:pt x="3918051" y="486345"/>
                </a:lnTo>
                <a:lnTo>
                  <a:pt x="3948940" y="443907"/>
                </a:lnTo>
                <a:lnTo>
                  <a:pt x="3960485" y="437205"/>
                </a:lnTo>
                <a:lnTo>
                  <a:pt x="3966307" y="481314"/>
                </a:lnTo>
                <a:lnTo>
                  <a:pt x="3965220" y="512581"/>
                </a:lnTo>
                <a:lnTo>
                  <a:pt x="3933640" y="607505"/>
                </a:lnTo>
                <a:lnTo>
                  <a:pt x="3944397" y="603176"/>
                </a:lnTo>
                <a:lnTo>
                  <a:pt x="3967687" y="555574"/>
                </a:lnTo>
                <a:lnTo>
                  <a:pt x="4072097" y="387357"/>
                </a:lnTo>
                <a:lnTo>
                  <a:pt x="4205322" y="154927"/>
                </a:lnTo>
                <a:lnTo>
                  <a:pt x="4313777" y="0"/>
                </a:lnTo>
                <a:lnTo>
                  <a:pt x="4422013" y="0"/>
                </a:lnTo>
                <a:lnTo>
                  <a:pt x="4399826" y="79942"/>
                </a:lnTo>
                <a:lnTo>
                  <a:pt x="4358178" y="261131"/>
                </a:lnTo>
                <a:lnTo>
                  <a:pt x="4344460" y="330368"/>
                </a:lnTo>
                <a:lnTo>
                  <a:pt x="4330742" y="399605"/>
                </a:lnTo>
                <a:lnTo>
                  <a:pt x="4318109" y="437575"/>
                </a:lnTo>
                <a:lnTo>
                  <a:pt x="4321859" y="459908"/>
                </a:lnTo>
                <a:lnTo>
                  <a:pt x="4287120" y="564324"/>
                </a:lnTo>
                <a:lnTo>
                  <a:pt x="4282087" y="607457"/>
                </a:lnTo>
                <a:lnTo>
                  <a:pt x="4286921" y="643330"/>
                </a:lnTo>
                <a:lnTo>
                  <a:pt x="4299257" y="634256"/>
                </a:lnTo>
                <a:lnTo>
                  <a:pt x="4315638" y="618619"/>
                </a:lnTo>
                <a:lnTo>
                  <a:pt x="4305078" y="678364"/>
                </a:lnTo>
                <a:lnTo>
                  <a:pt x="4289288" y="725826"/>
                </a:lnTo>
                <a:lnTo>
                  <a:pt x="4287413" y="759467"/>
                </a:lnTo>
                <a:lnTo>
                  <a:pt x="4331228" y="739779"/>
                </a:lnTo>
                <a:lnTo>
                  <a:pt x="4375931" y="723023"/>
                </a:lnTo>
                <a:lnTo>
                  <a:pt x="4390635" y="706829"/>
                </a:lnTo>
                <a:lnTo>
                  <a:pt x="4391028" y="728046"/>
                </a:lnTo>
                <a:lnTo>
                  <a:pt x="4386785" y="768806"/>
                </a:lnTo>
                <a:lnTo>
                  <a:pt x="4352343" y="844326"/>
                </a:lnTo>
                <a:lnTo>
                  <a:pt x="4337172" y="878132"/>
                </a:lnTo>
                <a:lnTo>
                  <a:pt x="4491715" y="1032674"/>
                </a:lnTo>
                <a:lnTo>
                  <a:pt x="4531154" y="956530"/>
                </a:lnTo>
                <a:lnTo>
                  <a:pt x="4640200" y="768771"/>
                </a:lnTo>
                <a:lnTo>
                  <a:pt x="4661221" y="733592"/>
                </a:lnTo>
                <a:lnTo>
                  <a:pt x="4681550" y="706091"/>
                </a:lnTo>
                <a:lnTo>
                  <a:pt x="4715398" y="688359"/>
                </a:lnTo>
                <a:lnTo>
                  <a:pt x="4723785" y="691150"/>
                </a:lnTo>
                <a:lnTo>
                  <a:pt x="4720627" y="700641"/>
                </a:lnTo>
                <a:lnTo>
                  <a:pt x="4730694" y="703991"/>
                </a:lnTo>
                <a:lnTo>
                  <a:pt x="4759213" y="668670"/>
                </a:lnTo>
                <a:lnTo>
                  <a:pt x="4825233" y="587841"/>
                </a:lnTo>
                <a:lnTo>
                  <a:pt x="4922438" y="435678"/>
                </a:lnTo>
                <a:lnTo>
                  <a:pt x="5104021" y="113905"/>
                </a:lnTo>
                <a:lnTo>
                  <a:pt x="5168816" y="0"/>
                </a:lnTo>
                <a:lnTo>
                  <a:pt x="5253713" y="0"/>
                </a:lnTo>
                <a:lnTo>
                  <a:pt x="5252836" y="2635"/>
                </a:lnTo>
                <a:lnTo>
                  <a:pt x="5234185" y="30693"/>
                </a:lnTo>
                <a:lnTo>
                  <a:pt x="5230729" y="69081"/>
                </a:lnTo>
                <a:lnTo>
                  <a:pt x="5226782" y="80945"/>
                </a:lnTo>
                <a:lnTo>
                  <a:pt x="5233690" y="93787"/>
                </a:lnTo>
                <a:lnTo>
                  <a:pt x="5249183" y="75220"/>
                </a:lnTo>
                <a:lnTo>
                  <a:pt x="5267045" y="49534"/>
                </a:lnTo>
                <a:lnTo>
                  <a:pt x="5294973" y="27196"/>
                </a:lnTo>
                <a:lnTo>
                  <a:pt x="5304841" y="19936"/>
                </a:lnTo>
                <a:lnTo>
                  <a:pt x="5306913" y="41711"/>
                </a:lnTo>
                <a:lnTo>
                  <a:pt x="5265069" y="167484"/>
                </a:lnTo>
                <a:lnTo>
                  <a:pt x="5270299" y="179767"/>
                </a:lnTo>
                <a:lnTo>
                  <a:pt x="5306023" y="128395"/>
                </a:lnTo>
                <a:lnTo>
                  <a:pt x="5366714" y="29978"/>
                </a:lnTo>
                <a:lnTo>
                  <a:pt x="5385505" y="0"/>
                </a:lnTo>
                <a:lnTo>
                  <a:pt x="5491194" y="0"/>
                </a:lnTo>
                <a:lnTo>
                  <a:pt x="5498455" y="31635"/>
                </a:lnTo>
                <a:lnTo>
                  <a:pt x="5516019" y="124457"/>
                </a:lnTo>
                <a:lnTo>
                  <a:pt x="5519274" y="165077"/>
                </a:lnTo>
                <a:lnTo>
                  <a:pt x="5517399" y="198718"/>
                </a:lnTo>
                <a:lnTo>
                  <a:pt x="5509996" y="248970"/>
                </a:lnTo>
                <a:lnTo>
                  <a:pt x="5507429" y="290288"/>
                </a:lnTo>
                <a:lnTo>
                  <a:pt x="5490554" y="369017"/>
                </a:lnTo>
                <a:lnTo>
                  <a:pt x="5455026" y="475807"/>
                </a:lnTo>
                <a:lnTo>
                  <a:pt x="5430847" y="520478"/>
                </a:lnTo>
                <a:lnTo>
                  <a:pt x="5391570" y="604932"/>
                </a:lnTo>
                <a:lnTo>
                  <a:pt x="5241468" y="916094"/>
                </a:lnTo>
                <a:lnTo>
                  <a:pt x="5138045" y="1092545"/>
                </a:lnTo>
                <a:lnTo>
                  <a:pt x="5049622" y="1268716"/>
                </a:lnTo>
                <a:lnTo>
                  <a:pt x="4990114" y="1385977"/>
                </a:lnTo>
                <a:lnTo>
                  <a:pt x="4960902" y="1473781"/>
                </a:lnTo>
                <a:lnTo>
                  <a:pt x="4952249" y="1493208"/>
                </a:lnTo>
                <a:lnTo>
                  <a:pt x="5047618" y="1588578"/>
                </a:lnTo>
                <a:lnTo>
                  <a:pt x="5153926" y="1408848"/>
                </a:lnTo>
                <a:lnTo>
                  <a:pt x="5285081" y="1154641"/>
                </a:lnTo>
                <a:lnTo>
                  <a:pt x="5428866" y="862466"/>
                </a:lnTo>
                <a:lnTo>
                  <a:pt x="5562487" y="606445"/>
                </a:lnTo>
                <a:lnTo>
                  <a:pt x="5586666" y="561774"/>
                </a:lnTo>
                <a:lnTo>
                  <a:pt x="5589824" y="552283"/>
                </a:lnTo>
                <a:lnTo>
                  <a:pt x="5600482" y="542648"/>
                </a:lnTo>
                <a:lnTo>
                  <a:pt x="5604921" y="557305"/>
                </a:lnTo>
                <a:lnTo>
                  <a:pt x="5608571" y="663949"/>
                </a:lnTo>
                <a:lnTo>
                  <a:pt x="5607384" y="779528"/>
                </a:lnTo>
                <a:lnTo>
                  <a:pt x="5595244" y="844018"/>
                </a:lnTo>
                <a:lnTo>
                  <a:pt x="5584685" y="903763"/>
                </a:lnTo>
                <a:lnTo>
                  <a:pt x="5572644" y="973558"/>
                </a:lnTo>
                <a:lnTo>
                  <a:pt x="5543630" y="1027163"/>
                </a:lnTo>
                <a:lnTo>
                  <a:pt x="5466852" y="1201937"/>
                </a:lnTo>
                <a:lnTo>
                  <a:pt x="5330764" y="1414965"/>
                </a:lnTo>
                <a:lnTo>
                  <a:pt x="5237210" y="1584157"/>
                </a:lnTo>
                <a:lnTo>
                  <a:pt x="5212243" y="1631201"/>
                </a:lnTo>
                <a:lnTo>
                  <a:pt x="5199809" y="1634972"/>
                </a:lnTo>
                <a:lnTo>
                  <a:pt x="5177999" y="1672523"/>
                </a:lnTo>
                <a:lnTo>
                  <a:pt x="5166406" y="1707366"/>
                </a:lnTo>
                <a:lnTo>
                  <a:pt x="5194141" y="1735100"/>
                </a:lnTo>
                <a:lnTo>
                  <a:pt x="5216781" y="1695969"/>
                </a:lnTo>
                <a:lnTo>
                  <a:pt x="5282308" y="1588618"/>
                </a:lnTo>
                <a:lnTo>
                  <a:pt x="5362143" y="1488663"/>
                </a:lnTo>
                <a:lnTo>
                  <a:pt x="5373391" y="1600470"/>
                </a:lnTo>
                <a:lnTo>
                  <a:pt x="5370527" y="1715490"/>
                </a:lnTo>
                <a:lnTo>
                  <a:pt x="5351579" y="1772444"/>
                </a:lnTo>
                <a:lnTo>
                  <a:pt x="5321084" y="1836100"/>
                </a:lnTo>
                <a:lnTo>
                  <a:pt x="5312312" y="1853271"/>
                </a:lnTo>
                <a:lnTo>
                  <a:pt x="5363018" y="1903977"/>
                </a:lnTo>
                <a:lnTo>
                  <a:pt x="5392234" y="1851864"/>
                </a:lnTo>
                <a:lnTo>
                  <a:pt x="5556743" y="1553405"/>
                </a:lnTo>
                <a:lnTo>
                  <a:pt x="5752338" y="1223115"/>
                </a:lnTo>
                <a:lnTo>
                  <a:pt x="5974875" y="862252"/>
                </a:lnTo>
                <a:lnTo>
                  <a:pt x="6188331" y="506276"/>
                </a:lnTo>
                <a:lnTo>
                  <a:pt x="6355801" y="232524"/>
                </a:lnTo>
                <a:lnTo>
                  <a:pt x="6435835" y="98369"/>
                </a:lnTo>
                <a:lnTo>
                  <a:pt x="6470079" y="57046"/>
                </a:lnTo>
                <a:lnTo>
                  <a:pt x="6512654" y="0"/>
                </a:lnTo>
                <a:lnTo>
                  <a:pt x="6584640" y="0"/>
                </a:lnTo>
                <a:lnTo>
                  <a:pt x="6582083" y="28417"/>
                </a:lnTo>
                <a:lnTo>
                  <a:pt x="6533923" y="173174"/>
                </a:lnTo>
                <a:lnTo>
                  <a:pt x="6501949" y="246880"/>
                </a:lnTo>
                <a:lnTo>
                  <a:pt x="6478461" y="283875"/>
                </a:lnTo>
                <a:lnTo>
                  <a:pt x="6428034" y="351442"/>
                </a:lnTo>
                <a:lnTo>
                  <a:pt x="6390632" y="402257"/>
                </a:lnTo>
                <a:lnTo>
                  <a:pt x="6364184" y="459350"/>
                </a:lnTo>
                <a:lnTo>
                  <a:pt x="6352341" y="494948"/>
                </a:lnTo>
                <a:lnTo>
                  <a:pt x="6348788" y="528030"/>
                </a:lnTo>
                <a:lnTo>
                  <a:pt x="6344544" y="568790"/>
                </a:lnTo>
                <a:lnTo>
                  <a:pt x="6320366" y="613461"/>
                </a:lnTo>
                <a:lnTo>
                  <a:pt x="6301023" y="649198"/>
                </a:lnTo>
                <a:lnTo>
                  <a:pt x="6248719" y="750406"/>
                </a:lnTo>
                <a:lnTo>
                  <a:pt x="6211318" y="801221"/>
                </a:lnTo>
                <a:lnTo>
                  <a:pt x="6201844" y="829698"/>
                </a:lnTo>
                <a:lnTo>
                  <a:pt x="6208752" y="842539"/>
                </a:lnTo>
                <a:lnTo>
                  <a:pt x="6223455" y="826345"/>
                </a:lnTo>
                <a:lnTo>
                  <a:pt x="6263127" y="763106"/>
                </a:lnTo>
                <a:lnTo>
                  <a:pt x="6326188" y="657570"/>
                </a:lnTo>
                <a:lnTo>
                  <a:pt x="6349280" y="644166"/>
                </a:lnTo>
                <a:lnTo>
                  <a:pt x="6351351" y="665941"/>
                </a:lnTo>
                <a:lnTo>
                  <a:pt x="6325297" y="744254"/>
                </a:lnTo>
                <a:lnTo>
                  <a:pt x="6297961" y="798417"/>
                </a:lnTo>
                <a:lnTo>
                  <a:pt x="6282171" y="845879"/>
                </a:lnTo>
                <a:lnTo>
                  <a:pt x="6273979" y="898503"/>
                </a:lnTo>
                <a:lnTo>
                  <a:pt x="6272202" y="937449"/>
                </a:lnTo>
                <a:lnTo>
                  <a:pt x="6264405" y="1011291"/>
                </a:lnTo>
                <a:lnTo>
                  <a:pt x="6235983" y="1096722"/>
                </a:lnTo>
                <a:lnTo>
                  <a:pt x="6217330" y="1124783"/>
                </a:lnTo>
                <a:lnTo>
                  <a:pt x="6195224" y="1191229"/>
                </a:lnTo>
                <a:lnTo>
                  <a:pt x="6172724" y="1236458"/>
                </a:lnTo>
                <a:lnTo>
                  <a:pt x="6111144" y="1331944"/>
                </a:lnTo>
                <a:lnTo>
                  <a:pt x="6039301" y="1458279"/>
                </a:lnTo>
                <a:lnTo>
                  <a:pt x="6010879" y="1543710"/>
                </a:lnTo>
                <a:lnTo>
                  <a:pt x="6046108" y="1555431"/>
                </a:lnTo>
                <a:lnTo>
                  <a:pt x="6111240" y="1471670"/>
                </a:lnTo>
                <a:lnTo>
                  <a:pt x="6182294" y="1347708"/>
                </a:lnTo>
                <a:lnTo>
                  <a:pt x="6278907" y="1163718"/>
                </a:lnTo>
                <a:lnTo>
                  <a:pt x="6362593" y="1001786"/>
                </a:lnTo>
                <a:lnTo>
                  <a:pt x="6376015" y="961444"/>
                </a:lnTo>
                <a:lnTo>
                  <a:pt x="6389930" y="947623"/>
                </a:lnTo>
                <a:lnTo>
                  <a:pt x="6415488" y="932405"/>
                </a:lnTo>
                <a:lnTo>
                  <a:pt x="6423482" y="958785"/>
                </a:lnTo>
                <a:lnTo>
                  <a:pt x="6423184" y="987680"/>
                </a:lnTo>
                <a:lnTo>
                  <a:pt x="6416079" y="1009037"/>
                </a:lnTo>
                <a:lnTo>
                  <a:pt x="6414993" y="1040305"/>
                </a:lnTo>
                <a:lnTo>
                  <a:pt x="6383709" y="1106335"/>
                </a:lnTo>
                <a:lnTo>
                  <a:pt x="6345812" y="1220243"/>
                </a:lnTo>
                <a:lnTo>
                  <a:pt x="6318477" y="1274407"/>
                </a:lnTo>
                <a:lnTo>
                  <a:pt x="6249100" y="1398927"/>
                </a:lnTo>
                <a:lnTo>
                  <a:pt x="6168870" y="1522472"/>
                </a:lnTo>
                <a:lnTo>
                  <a:pt x="6085677" y="1666119"/>
                </a:lnTo>
                <a:lnTo>
                  <a:pt x="5990742" y="1805858"/>
                </a:lnTo>
                <a:lnTo>
                  <a:pt x="5915050" y="1949364"/>
                </a:lnTo>
                <a:lnTo>
                  <a:pt x="5840838" y="2082820"/>
                </a:lnTo>
                <a:lnTo>
                  <a:pt x="5809554" y="2148849"/>
                </a:lnTo>
                <a:lnTo>
                  <a:pt x="5796922" y="2186818"/>
                </a:lnTo>
                <a:lnTo>
                  <a:pt x="5771263" y="2241540"/>
                </a:lnTo>
                <a:lnTo>
                  <a:pt x="5753617" y="2294577"/>
                </a:lnTo>
                <a:lnTo>
                  <a:pt x="5999120" y="2540080"/>
                </a:lnTo>
                <a:lnTo>
                  <a:pt x="6024476" y="2499741"/>
                </a:lnTo>
                <a:lnTo>
                  <a:pt x="6062470" y="2435945"/>
                </a:lnTo>
                <a:lnTo>
                  <a:pt x="6155333" y="2274430"/>
                </a:lnTo>
                <a:lnTo>
                  <a:pt x="6225499" y="2147537"/>
                </a:lnTo>
                <a:lnTo>
                  <a:pt x="6339383" y="1950842"/>
                </a:lnTo>
                <a:lnTo>
                  <a:pt x="6363165" y="1929760"/>
                </a:lnTo>
                <a:lnTo>
                  <a:pt x="6360007" y="1939253"/>
                </a:lnTo>
                <a:lnTo>
                  <a:pt x="6349448" y="1998997"/>
                </a:lnTo>
                <a:lnTo>
                  <a:pt x="6330499" y="2055952"/>
                </a:lnTo>
                <a:lnTo>
                  <a:pt x="6319938" y="2115696"/>
                </a:lnTo>
                <a:lnTo>
                  <a:pt x="6305330" y="2271618"/>
                </a:lnTo>
                <a:lnTo>
                  <a:pt x="6294770" y="2331363"/>
                </a:lnTo>
                <a:lnTo>
                  <a:pt x="6270591" y="2376034"/>
                </a:lnTo>
                <a:lnTo>
                  <a:pt x="6192629" y="2531963"/>
                </a:lnTo>
                <a:lnTo>
                  <a:pt x="6152070" y="2592271"/>
                </a:lnTo>
                <a:lnTo>
                  <a:pt x="6136280" y="2639733"/>
                </a:lnTo>
                <a:lnTo>
                  <a:pt x="6122499" y="2663459"/>
                </a:lnTo>
                <a:lnTo>
                  <a:pt x="6139631" y="2680590"/>
                </a:lnTo>
                <a:lnTo>
                  <a:pt x="6144469" y="2676721"/>
                </a:lnTo>
                <a:lnTo>
                  <a:pt x="6187299" y="2603991"/>
                </a:lnTo>
                <a:lnTo>
                  <a:pt x="6219273" y="2530285"/>
                </a:lnTo>
                <a:lnTo>
                  <a:pt x="6253517" y="2488963"/>
                </a:lnTo>
                <a:lnTo>
                  <a:pt x="6272169" y="2460902"/>
                </a:lnTo>
                <a:lnTo>
                  <a:pt x="6280557" y="2463693"/>
                </a:lnTo>
                <a:lnTo>
                  <a:pt x="6276609" y="2475559"/>
                </a:lnTo>
                <a:lnTo>
                  <a:pt x="6278681" y="2497334"/>
                </a:lnTo>
                <a:lnTo>
                  <a:pt x="6251345" y="2551498"/>
                </a:lnTo>
                <a:lnTo>
                  <a:pt x="6194797" y="2693465"/>
                </a:lnTo>
                <a:lnTo>
                  <a:pt x="6181070" y="2722030"/>
                </a:lnTo>
                <a:lnTo>
                  <a:pt x="6210772" y="2751732"/>
                </a:lnTo>
                <a:lnTo>
                  <a:pt x="6239895" y="2697926"/>
                </a:lnTo>
                <a:lnTo>
                  <a:pt x="6298515" y="2577734"/>
                </a:lnTo>
                <a:lnTo>
                  <a:pt x="6322692" y="2533062"/>
                </a:lnTo>
                <a:lnTo>
                  <a:pt x="6342232" y="2507934"/>
                </a:lnTo>
                <a:lnTo>
                  <a:pt x="6360884" y="2479874"/>
                </a:lnTo>
                <a:lnTo>
                  <a:pt x="6363252" y="2472756"/>
                </a:lnTo>
                <a:lnTo>
                  <a:pt x="6377956" y="2456561"/>
                </a:lnTo>
                <a:lnTo>
                  <a:pt x="6384666" y="2458794"/>
                </a:lnTo>
                <a:lnTo>
                  <a:pt x="6386243" y="2543662"/>
                </a:lnTo>
                <a:lnTo>
                  <a:pt x="6378841" y="2593915"/>
                </a:lnTo>
                <a:lnTo>
                  <a:pt x="6337787" y="2717316"/>
                </a:lnTo>
                <a:lnTo>
                  <a:pt x="6306503" y="2783343"/>
                </a:lnTo>
                <a:lnTo>
                  <a:pt x="6283142" y="2824101"/>
                </a:lnTo>
                <a:lnTo>
                  <a:pt x="6328328" y="2869288"/>
                </a:lnTo>
                <a:lnTo>
                  <a:pt x="6399957" y="2698462"/>
                </a:lnTo>
                <a:lnTo>
                  <a:pt x="6490749" y="2515173"/>
                </a:lnTo>
                <a:lnTo>
                  <a:pt x="6519565" y="2450959"/>
                </a:lnTo>
                <a:lnTo>
                  <a:pt x="6535058" y="2432391"/>
                </a:lnTo>
                <a:lnTo>
                  <a:pt x="6547886" y="2449838"/>
                </a:lnTo>
                <a:lnTo>
                  <a:pt x="6549268" y="2479290"/>
                </a:lnTo>
                <a:lnTo>
                  <a:pt x="6539989" y="2563184"/>
                </a:lnTo>
                <a:lnTo>
                  <a:pt x="6538509" y="2618041"/>
                </a:lnTo>
                <a:lnTo>
                  <a:pt x="6553507" y="2662568"/>
                </a:lnTo>
                <a:lnTo>
                  <a:pt x="6558833" y="2814577"/>
                </a:lnTo>
                <a:lnTo>
                  <a:pt x="6551430" y="2864829"/>
                </a:lnTo>
                <a:lnTo>
                  <a:pt x="6548864" y="2906147"/>
                </a:lnTo>
                <a:lnTo>
                  <a:pt x="6550936" y="2927923"/>
                </a:lnTo>
                <a:lnTo>
                  <a:pt x="6537514" y="2968266"/>
                </a:lnTo>
                <a:lnTo>
                  <a:pt x="6503861" y="3041414"/>
                </a:lnTo>
                <a:lnTo>
                  <a:pt x="6491555" y="3078401"/>
                </a:lnTo>
                <a:lnTo>
                  <a:pt x="6531006" y="3153369"/>
                </a:lnTo>
                <a:cubicBezTo>
                  <a:pt x="6638275" y="3417891"/>
                  <a:pt x="6584640" y="3732400"/>
                  <a:pt x="6370103" y="3946936"/>
                </a:cubicBezTo>
                <a:lnTo>
                  <a:pt x="4981902" y="5335138"/>
                </a:lnTo>
                <a:lnTo>
                  <a:pt x="4947593" y="5422980"/>
                </a:lnTo>
                <a:lnTo>
                  <a:pt x="4843775" y="5623022"/>
                </a:lnTo>
                <a:lnTo>
                  <a:pt x="4819598" y="5667693"/>
                </a:lnTo>
                <a:lnTo>
                  <a:pt x="4801735" y="5693380"/>
                </a:lnTo>
                <a:lnTo>
                  <a:pt x="4767492" y="5734702"/>
                </a:lnTo>
                <a:lnTo>
                  <a:pt x="4759104" y="5731911"/>
                </a:lnTo>
                <a:lnTo>
                  <a:pt x="4771736" y="5693942"/>
                </a:lnTo>
                <a:lnTo>
                  <a:pt x="4833714" y="5483326"/>
                </a:lnTo>
                <a:lnTo>
                  <a:pt x="4692512" y="5624527"/>
                </a:lnTo>
                <a:lnTo>
                  <a:pt x="4692101" y="5625276"/>
                </a:lnTo>
                <a:lnTo>
                  <a:pt x="4575455" y="5807872"/>
                </a:lnTo>
                <a:lnTo>
                  <a:pt x="4483678" y="5938120"/>
                </a:lnTo>
                <a:lnTo>
                  <a:pt x="4466704" y="5966737"/>
                </a:lnTo>
                <a:lnTo>
                  <a:pt x="4474895" y="5914112"/>
                </a:lnTo>
                <a:lnTo>
                  <a:pt x="4494930" y="5825891"/>
                </a:lnTo>
                <a:lnTo>
                  <a:pt x="4495826" y="5821213"/>
                </a:lnTo>
                <a:lnTo>
                  <a:pt x="4298417" y="6018622"/>
                </a:lnTo>
                <a:cubicBezTo>
                  <a:pt x="4262661" y="6054378"/>
                  <a:pt x="4224128" y="6085665"/>
                  <a:pt x="4183512" y="6112482"/>
                </a:cubicBezTo>
                <a:lnTo>
                  <a:pt x="4082859" y="6165449"/>
                </a:lnTo>
                <a:lnTo>
                  <a:pt x="4040983" y="6249459"/>
                </a:lnTo>
                <a:lnTo>
                  <a:pt x="3848050" y="6633350"/>
                </a:lnTo>
                <a:lnTo>
                  <a:pt x="3716884" y="6857999"/>
                </a:lnTo>
                <a:lnTo>
                  <a:pt x="3627380" y="6857999"/>
                </a:lnTo>
                <a:lnTo>
                  <a:pt x="3666078" y="6754675"/>
                </a:lnTo>
                <a:lnTo>
                  <a:pt x="3692132" y="6676364"/>
                </a:lnTo>
                <a:lnTo>
                  <a:pt x="3726476" y="6550731"/>
                </a:lnTo>
                <a:lnTo>
                  <a:pt x="3733879" y="6500479"/>
                </a:lnTo>
                <a:lnTo>
                  <a:pt x="3713353" y="6472564"/>
                </a:lnTo>
                <a:lnTo>
                  <a:pt x="3704965" y="6469773"/>
                </a:lnTo>
                <a:lnTo>
                  <a:pt x="3696973" y="6443392"/>
                </a:lnTo>
                <a:lnTo>
                  <a:pt x="3764081" y="6241680"/>
                </a:lnTo>
                <a:lnTo>
                  <a:pt x="3754016" y="6238331"/>
                </a:lnTo>
                <a:lnTo>
                  <a:pt x="3752700" y="6230496"/>
                </a:lnTo>
                <a:lnTo>
                  <a:pt x="3682793" y="6223796"/>
                </a:lnTo>
                <a:lnTo>
                  <a:pt x="3561284" y="6453601"/>
                </a:lnTo>
                <a:lnTo>
                  <a:pt x="3355130" y="6843635"/>
                </a:lnTo>
                <a:lnTo>
                  <a:pt x="3347303" y="6857999"/>
                </a:lnTo>
                <a:lnTo>
                  <a:pt x="2888646" y="6857999"/>
                </a:lnTo>
                <a:lnTo>
                  <a:pt x="2888560" y="6857099"/>
                </a:lnTo>
                <a:lnTo>
                  <a:pt x="2955669" y="6655386"/>
                </a:lnTo>
                <a:lnTo>
                  <a:pt x="2957642" y="6627050"/>
                </a:lnTo>
                <a:lnTo>
                  <a:pt x="2967905" y="6596199"/>
                </a:lnTo>
                <a:lnTo>
                  <a:pt x="2993565" y="6541478"/>
                </a:lnTo>
                <a:lnTo>
                  <a:pt x="3020901" y="6487314"/>
                </a:lnTo>
                <a:lnTo>
                  <a:pt x="3048237" y="6433151"/>
                </a:lnTo>
                <a:lnTo>
                  <a:pt x="3082678" y="6357630"/>
                </a:lnTo>
                <a:lnTo>
                  <a:pt x="3210180" y="6176009"/>
                </a:lnTo>
                <a:lnTo>
                  <a:pt x="3292571" y="6043150"/>
                </a:lnTo>
                <a:lnTo>
                  <a:pt x="3262544" y="6018622"/>
                </a:lnTo>
                <a:lnTo>
                  <a:pt x="3233374" y="5989453"/>
                </a:lnTo>
                <a:lnTo>
                  <a:pt x="3207223" y="6016880"/>
                </a:lnTo>
                <a:lnTo>
                  <a:pt x="3197157" y="6013532"/>
                </a:lnTo>
                <a:lnTo>
                  <a:pt x="3195875" y="5989384"/>
                </a:lnTo>
                <a:lnTo>
                  <a:pt x="3201497" y="5957576"/>
                </a:lnTo>
                <a:lnTo>
                  <a:pt x="2964055" y="5720134"/>
                </a:lnTo>
                <a:lnTo>
                  <a:pt x="2926083" y="5781017"/>
                </a:lnTo>
                <a:lnTo>
                  <a:pt x="2814173" y="5949373"/>
                </a:lnTo>
                <a:lnTo>
                  <a:pt x="2749436" y="6054352"/>
                </a:lnTo>
                <a:lnTo>
                  <a:pt x="2715389" y="6106283"/>
                </a:lnTo>
                <a:lnTo>
                  <a:pt x="2654698" y="6204701"/>
                </a:lnTo>
                <a:lnTo>
                  <a:pt x="2594795" y="6300745"/>
                </a:lnTo>
                <a:lnTo>
                  <a:pt x="2519794" y="6436573"/>
                </a:lnTo>
                <a:lnTo>
                  <a:pt x="2402949" y="6653368"/>
                </a:lnTo>
                <a:lnTo>
                  <a:pt x="2287388" y="6849502"/>
                </a:lnTo>
                <a:lnTo>
                  <a:pt x="2282712" y="6857999"/>
                </a:lnTo>
                <a:lnTo>
                  <a:pt x="2088961" y="6857999"/>
                </a:lnTo>
                <a:lnTo>
                  <a:pt x="2093775" y="6837804"/>
                </a:lnTo>
                <a:lnTo>
                  <a:pt x="2110651" y="6759074"/>
                </a:lnTo>
                <a:lnTo>
                  <a:pt x="2136704" y="6680763"/>
                </a:lnTo>
                <a:lnTo>
                  <a:pt x="2138679" y="6652426"/>
                </a:lnTo>
                <a:lnTo>
                  <a:pt x="2145784" y="6631069"/>
                </a:lnTo>
                <a:lnTo>
                  <a:pt x="2149240" y="6592681"/>
                </a:lnTo>
                <a:lnTo>
                  <a:pt x="2178451" y="6504878"/>
                </a:lnTo>
                <a:lnTo>
                  <a:pt x="2196117" y="6423775"/>
                </a:lnTo>
                <a:lnTo>
                  <a:pt x="2190296" y="6379666"/>
                </a:lnTo>
                <a:lnTo>
                  <a:pt x="2175591" y="6395860"/>
                </a:lnTo>
                <a:lnTo>
                  <a:pt x="2156940" y="6423920"/>
                </a:lnTo>
                <a:lnTo>
                  <a:pt x="2173126" y="6352868"/>
                </a:lnTo>
                <a:lnTo>
                  <a:pt x="2192074" y="6295914"/>
                </a:lnTo>
                <a:lnTo>
                  <a:pt x="2183094" y="6261297"/>
                </a:lnTo>
                <a:lnTo>
                  <a:pt x="2146088" y="6288522"/>
                </a:lnTo>
                <a:lnTo>
                  <a:pt x="2110661" y="6311000"/>
                </a:lnTo>
                <a:lnTo>
                  <a:pt x="2078590" y="6289787"/>
                </a:lnTo>
                <a:lnTo>
                  <a:pt x="2094380" y="6242325"/>
                </a:lnTo>
                <a:lnTo>
                  <a:pt x="2123394" y="6188720"/>
                </a:lnTo>
                <a:lnTo>
                  <a:pt x="2216256" y="6027206"/>
                </a:lnTo>
                <a:lnTo>
                  <a:pt x="2315239" y="5836097"/>
                </a:lnTo>
                <a:lnTo>
                  <a:pt x="2465045" y="5553832"/>
                </a:lnTo>
                <a:lnTo>
                  <a:pt x="2594915" y="5365092"/>
                </a:lnTo>
                <a:lnTo>
                  <a:pt x="2599357" y="5355436"/>
                </a:lnTo>
                <a:lnTo>
                  <a:pt x="2533718" y="5289796"/>
                </a:lnTo>
                <a:lnTo>
                  <a:pt x="2500278" y="5341516"/>
                </a:lnTo>
                <a:lnTo>
                  <a:pt x="2457944" y="5351152"/>
                </a:lnTo>
                <a:lnTo>
                  <a:pt x="2465150" y="5245485"/>
                </a:lnTo>
                <a:lnTo>
                  <a:pt x="2432290" y="5226644"/>
                </a:lnTo>
                <a:lnTo>
                  <a:pt x="2391730" y="5242145"/>
                </a:lnTo>
                <a:lnTo>
                  <a:pt x="2320974" y="5337212"/>
                </a:lnTo>
                <a:lnTo>
                  <a:pt x="2273703" y="5395287"/>
                </a:lnTo>
                <a:lnTo>
                  <a:pt x="2213802" y="5491331"/>
                </a:lnTo>
                <a:lnTo>
                  <a:pt x="2116300" y="5672389"/>
                </a:lnTo>
                <a:lnTo>
                  <a:pt x="1996100" y="5888067"/>
                </a:lnTo>
                <a:lnTo>
                  <a:pt x="1753036" y="6310631"/>
                </a:lnTo>
                <a:lnTo>
                  <a:pt x="1538297" y="6642457"/>
                </a:lnTo>
                <a:lnTo>
                  <a:pt x="1426594" y="6857999"/>
                </a:lnTo>
                <a:lnTo>
                  <a:pt x="1201236" y="6857999"/>
                </a:lnTo>
                <a:lnTo>
                  <a:pt x="1222118" y="6719134"/>
                </a:lnTo>
                <a:lnTo>
                  <a:pt x="1289226" y="6517421"/>
                </a:lnTo>
                <a:lnTo>
                  <a:pt x="1265345" y="6533199"/>
                </a:lnTo>
                <a:lnTo>
                  <a:pt x="1222417" y="6600624"/>
                </a:lnTo>
                <a:lnTo>
                  <a:pt x="1172877" y="6671123"/>
                </a:lnTo>
                <a:lnTo>
                  <a:pt x="1158371" y="6653118"/>
                </a:lnTo>
                <a:lnTo>
                  <a:pt x="1155510" y="6633717"/>
                </a:lnTo>
                <a:lnTo>
                  <a:pt x="1132518" y="6562809"/>
                </a:lnTo>
                <a:lnTo>
                  <a:pt x="1106173" y="6445978"/>
                </a:lnTo>
                <a:lnTo>
                  <a:pt x="1097982" y="6408989"/>
                </a:lnTo>
                <a:lnTo>
                  <a:pt x="1101438" y="6370602"/>
                </a:lnTo>
                <a:lnTo>
                  <a:pt x="1108840" y="6320349"/>
                </a:lnTo>
                <a:lnTo>
                  <a:pt x="1118709" y="6268282"/>
                </a:lnTo>
                <a:lnTo>
                  <a:pt x="1144763" y="6189970"/>
                </a:lnTo>
                <a:lnTo>
                  <a:pt x="1186211" y="6087786"/>
                </a:lnTo>
                <a:lnTo>
                  <a:pt x="1198843" y="6049817"/>
                </a:lnTo>
                <a:lnTo>
                  <a:pt x="1230127" y="5983789"/>
                </a:lnTo>
                <a:lnTo>
                  <a:pt x="1349537" y="5770484"/>
                </a:lnTo>
                <a:lnTo>
                  <a:pt x="1468059" y="5554247"/>
                </a:lnTo>
                <a:lnTo>
                  <a:pt x="1555297" y="5404039"/>
                </a:lnTo>
                <a:lnTo>
                  <a:pt x="1615004" y="5252580"/>
                </a:lnTo>
                <a:lnTo>
                  <a:pt x="1646287" y="5186550"/>
                </a:lnTo>
                <a:lnTo>
                  <a:pt x="1693657" y="5044165"/>
                </a:lnTo>
                <a:lnTo>
                  <a:pt x="1698691" y="5001033"/>
                </a:lnTo>
                <a:lnTo>
                  <a:pt x="1699777" y="4969765"/>
                </a:lnTo>
                <a:lnTo>
                  <a:pt x="1697311" y="4926772"/>
                </a:lnTo>
                <a:lnTo>
                  <a:pt x="1691194" y="4911558"/>
                </a:lnTo>
                <a:lnTo>
                  <a:pt x="1672542" y="4939618"/>
                </a:lnTo>
                <a:lnTo>
                  <a:pt x="1589153" y="5072655"/>
                </a:lnTo>
                <a:lnTo>
                  <a:pt x="1553824" y="5100438"/>
                </a:lnTo>
                <a:lnTo>
                  <a:pt x="1500929" y="5169819"/>
                </a:lnTo>
                <a:lnTo>
                  <a:pt x="1412901" y="5322401"/>
                </a:lnTo>
                <a:lnTo>
                  <a:pt x="1310563" y="5512392"/>
                </a:lnTo>
                <a:lnTo>
                  <a:pt x="1167665" y="5807498"/>
                </a:lnTo>
                <a:lnTo>
                  <a:pt x="1058617" y="5995259"/>
                </a:lnTo>
                <a:lnTo>
                  <a:pt x="1006512" y="6062268"/>
                </a:lnTo>
                <a:lnTo>
                  <a:pt x="998224" y="5975166"/>
                </a:lnTo>
                <a:lnTo>
                  <a:pt x="1005628" y="5835299"/>
                </a:lnTo>
                <a:lnTo>
                  <a:pt x="1013031" y="5785047"/>
                </a:lnTo>
                <a:lnTo>
                  <a:pt x="1016881" y="5723069"/>
                </a:lnTo>
                <a:lnTo>
                  <a:pt x="1042145" y="5647131"/>
                </a:lnTo>
                <a:lnTo>
                  <a:pt x="1063165" y="5611952"/>
                </a:lnTo>
                <a:lnTo>
                  <a:pt x="1082903" y="5552624"/>
                </a:lnTo>
                <a:lnTo>
                  <a:pt x="1170141" y="5402416"/>
                </a:lnTo>
                <a:lnTo>
                  <a:pt x="1282051" y="5234059"/>
                </a:lnTo>
                <a:lnTo>
                  <a:pt x="1343630" y="5138573"/>
                </a:lnTo>
                <a:lnTo>
                  <a:pt x="1358334" y="5122379"/>
                </a:lnTo>
                <a:lnTo>
                  <a:pt x="1367808" y="5093902"/>
                </a:lnTo>
                <a:lnTo>
                  <a:pt x="1357546" y="5035138"/>
                </a:lnTo>
                <a:lnTo>
                  <a:pt x="1267447" y="5165943"/>
                </a:lnTo>
                <a:lnTo>
                  <a:pt x="1215638" y="5204058"/>
                </a:lnTo>
                <a:lnTo>
                  <a:pt x="1214258" y="5129798"/>
                </a:lnTo>
                <a:lnTo>
                  <a:pt x="1208241" y="5030272"/>
                </a:lnTo>
                <a:lnTo>
                  <a:pt x="1213274" y="4987140"/>
                </a:lnTo>
                <a:lnTo>
                  <a:pt x="1228275" y="4942050"/>
                </a:lnTo>
                <a:lnTo>
                  <a:pt x="1259558" y="4876022"/>
                </a:lnTo>
                <a:lnTo>
                  <a:pt x="1293210" y="4802874"/>
                </a:lnTo>
                <a:lnTo>
                  <a:pt x="1400383" y="4648755"/>
                </a:lnTo>
                <a:lnTo>
                  <a:pt x="1454364" y="4548105"/>
                </a:lnTo>
                <a:lnTo>
                  <a:pt x="1505879" y="4449271"/>
                </a:lnTo>
                <a:lnTo>
                  <a:pt x="1532524" y="4402785"/>
                </a:lnTo>
                <a:lnTo>
                  <a:pt x="1541406" y="4342482"/>
                </a:lnTo>
                <a:lnTo>
                  <a:pt x="1542492" y="4311215"/>
                </a:lnTo>
                <a:lnTo>
                  <a:pt x="1545648" y="4301727"/>
                </a:lnTo>
                <a:lnTo>
                  <a:pt x="1543616" y="4299695"/>
                </a:lnTo>
                <a:lnTo>
                  <a:pt x="1530946" y="4317916"/>
                </a:lnTo>
                <a:lnTo>
                  <a:pt x="1466209" y="4422895"/>
                </a:lnTo>
                <a:lnTo>
                  <a:pt x="1364068" y="4623494"/>
                </a:lnTo>
                <a:lnTo>
                  <a:pt x="1198967" y="4890128"/>
                </a:lnTo>
                <a:lnTo>
                  <a:pt x="1005248" y="5186778"/>
                </a:lnTo>
                <a:lnTo>
                  <a:pt x="609222" y="5811483"/>
                </a:lnTo>
                <a:lnTo>
                  <a:pt x="418858" y="6109248"/>
                </a:lnTo>
                <a:lnTo>
                  <a:pt x="266389" y="6337913"/>
                </a:lnTo>
                <a:lnTo>
                  <a:pt x="198494" y="6452383"/>
                </a:lnTo>
                <a:lnTo>
                  <a:pt x="169085" y="6484772"/>
                </a:lnTo>
                <a:lnTo>
                  <a:pt x="117869" y="6554711"/>
                </a:lnTo>
                <a:lnTo>
                  <a:pt x="79481" y="6552483"/>
                </a:lnTo>
                <a:lnTo>
                  <a:pt x="55995" y="6544669"/>
                </a:lnTo>
                <a:lnTo>
                  <a:pt x="50765" y="6532386"/>
                </a:lnTo>
                <a:lnTo>
                  <a:pt x="114715" y="6340167"/>
                </a:lnTo>
                <a:lnTo>
                  <a:pt x="181327" y="6246355"/>
                </a:lnTo>
                <a:lnTo>
                  <a:pt x="240538" y="6157988"/>
                </a:lnTo>
                <a:lnTo>
                  <a:pt x="262348" y="6120437"/>
                </a:lnTo>
                <a:lnTo>
                  <a:pt x="274191" y="6084840"/>
                </a:lnTo>
                <a:lnTo>
                  <a:pt x="276066" y="6051200"/>
                </a:lnTo>
                <a:lnTo>
                  <a:pt x="298172" y="5984753"/>
                </a:lnTo>
                <a:lnTo>
                  <a:pt x="322351" y="5940082"/>
                </a:lnTo>
                <a:lnTo>
                  <a:pt x="376726" y="5860649"/>
                </a:lnTo>
                <a:lnTo>
                  <a:pt x="404063" y="5806486"/>
                </a:lnTo>
                <a:lnTo>
                  <a:pt x="410379" y="5787501"/>
                </a:lnTo>
                <a:lnTo>
                  <a:pt x="404359" y="5777592"/>
                </a:lnTo>
                <a:lnTo>
                  <a:pt x="395280" y="5782478"/>
                </a:lnTo>
                <a:lnTo>
                  <a:pt x="377419" y="5808164"/>
                </a:lnTo>
                <a:lnTo>
                  <a:pt x="329753" y="5889830"/>
                </a:lnTo>
                <a:lnTo>
                  <a:pt x="294029" y="5941203"/>
                </a:lnTo>
                <a:lnTo>
                  <a:pt x="268668" y="5967029"/>
                </a:lnTo>
                <a:lnTo>
                  <a:pt x="268866" y="5932831"/>
                </a:lnTo>
                <a:lnTo>
                  <a:pt x="284656" y="5885369"/>
                </a:lnTo>
                <a:lnTo>
                  <a:pt x="313669" y="5831764"/>
                </a:lnTo>
                <a:lnTo>
                  <a:pt x="333407" y="5772436"/>
                </a:lnTo>
                <a:lnTo>
                  <a:pt x="332816" y="5740610"/>
                </a:lnTo>
                <a:lnTo>
                  <a:pt x="337060" y="5699850"/>
                </a:lnTo>
                <a:lnTo>
                  <a:pt x="343179" y="5625450"/>
                </a:lnTo>
                <a:lnTo>
                  <a:pt x="368443" y="5549511"/>
                </a:lnTo>
                <a:lnTo>
                  <a:pt x="389464" y="5514333"/>
                </a:lnTo>
                <a:lnTo>
                  <a:pt x="405254" y="5466871"/>
                </a:lnTo>
                <a:lnTo>
                  <a:pt x="438610" y="5422617"/>
                </a:lnTo>
                <a:lnTo>
                  <a:pt x="484499" y="5335090"/>
                </a:lnTo>
                <a:lnTo>
                  <a:pt x="522690" y="5281901"/>
                </a:lnTo>
                <a:lnTo>
                  <a:pt x="553184" y="5218245"/>
                </a:lnTo>
                <a:lnTo>
                  <a:pt x="578448" y="5142307"/>
                </a:lnTo>
                <a:lnTo>
                  <a:pt x="577166" y="5118159"/>
                </a:lnTo>
                <a:lnTo>
                  <a:pt x="561672" y="5136725"/>
                </a:lnTo>
                <a:lnTo>
                  <a:pt x="551607" y="5133377"/>
                </a:lnTo>
                <a:lnTo>
                  <a:pt x="543417" y="5141195"/>
                </a:lnTo>
                <a:lnTo>
                  <a:pt x="476606" y="5224398"/>
                </a:lnTo>
                <a:lnTo>
                  <a:pt x="410389" y="5339427"/>
                </a:lnTo>
                <a:lnTo>
                  <a:pt x="320683" y="5491450"/>
                </a:lnTo>
                <a:lnTo>
                  <a:pt x="242721" y="5647378"/>
                </a:lnTo>
                <a:lnTo>
                  <a:pt x="233246" y="5675855"/>
                </a:lnTo>
                <a:lnTo>
                  <a:pt x="218543" y="5692049"/>
                </a:lnTo>
                <a:lnTo>
                  <a:pt x="201372" y="5710059"/>
                </a:lnTo>
                <a:lnTo>
                  <a:pt x="180155" y="5689821"/>
                </a:lnTo>
                <a:lnTo>
                  <a:pt x="186669" y="5636638"/>
                </a:lnTo>
                <a:lnTo>
                  <a:pt x="200388" y="5567401"/>
                </a:lnTo>
                <a:lnTo>
                  <a:pt x="243514" y="5465776"/>
                </a:lnTo>
                <a:lnTo>
                  <a:pt x="269370" y="5421663"/>
                </a:lnTo>
                <a:lnTo>
                  <a:pt x="296706" y="5367500"/>
                </a:lnTo>
                <a:lnTo>
                  <a:pt x="399437" y="5198724"/>
                </a:lnTo>
                <a:lnTo>
                  <a:pt x="515393" y="5023807"/>
                </a:lnTo>
                <a:lnTo>
                  <a:pt x="646251" y="4798495"/>
                </a:lnTo>
                <a:lnTo>
                  <a:pt x="715626" y="4673974"/>
                </a:lnTo>
                <a:lnTo>
                  <a:pt x="763982" y="4584632"/>
                </a:lnTo>
                <a:lnTo>
                  <a:pt x="794477" y="4520976"/>
                </a:lnTo>
                <a:lnTo>
                  <a:pt x="807899" y="4480633"/>
                </a:lnTo>
                <a:lnTo>
                  <a:pt x="821617" y="4411396"/>
                </a:lnTo>
                <a:lnTo>
                  <a:pt x="861884" y="4200754"/>
                </a:lnTo>
                <a:lnTo>
                  <a:pt x="918728" y="4029892"/>
                </a:lnTo>
                <a:lnTo>
                  <a:pt x="972710" y="3929241"/>
                </a:lnTo>
                <a:lnTo>
                  <a:pt x="1007151" y="3853721"/>
                </a:lnTo>
                <a:lnTo>
                  <a:pt x="1068336" y="3781825"/>
                </a:lnTo>
                <a:lnTo>
                  <a:pt x="1044751" y="3768707"/>
                </a:lnTo>
                <a:lnTo>
                  <a:pt x="1024718" y="3767314"/>
                </a:lnTo>
                <a:lnTo>
                  <a:pt x="1003108" y="3770667"/>
                </a:lnTo>
                <a:lnTo>
                  <a:pt x="984950" y="3780441"/>
                </a:lnTo>
                <a:lnTo>
                  <a:pt x="970147" y="3791330"/>
                </a:lnTo>
                <a:lnTo>
                  <a:pt x="957022" y="3802778"/>
                </a:lnTo>
                <a:lnTo>
                  <a:pt x="947153" y="3810038"/>
                </a:lnTo>
                <a:lnTo>
                  <a:pt x="938864" y="3812551"/>
                </a:lnTo>
                <a:lnTo>
                  <a:pt x="933733" y="3805573"/>
                </a:lnTo>
                <a:lnTo>
                  <a:pt x="933338" y="3784356"/>
                </a:lnTo>
                <a:lnTo>
                  <a:pt x="892680" y="3839358"/>
                </a:lnTo>
                <a:lnTo>
                  <a:pt x="861693" y="3876493"/>
                </a:lnTo>
                <a:lnTo>
                  <a:pt x="835640" y="3909997"/>
                </a:lnTo>
                <a:lnTo>
                  <a:pt x="816890" y="3932753"/>
                </a:lnTo>
                <a:lnTo>
                  <a:pt x="802976" y="3946574"/>
                </a:lnTo>
                <a:lnTo>
                  <a:pt x="797252" y="3952577"/>
                </a:lnTo>
                <a:lnTo>
                  <a:pt x="798831" y="3947831"/>
                </a:lnTo>
                <a:lnTo>
                  <a:pt x="804456" y="3936523"/>
                </a:lnTo>
                <a:lnTo>
                  <a:pt x="815805" y="3919213"/>
                </a:lnTo>
                <a:lnTo>
                  <a:pt x="828733" y="3897156"/>
                </a:lnTo>
                <a:lnTo>
                  <a:pt x="844917" y="3870912"/>
                </a:lnTo>
                <a:lnTo>
                  <a:pt x="864457" y="3845783"/>
                </a:lnTo>
                <a:lnTo>
                  <a:pt x="884688" y="3812978"/>
                </a:lnTo>
                <a:lnTo>
                  <a:pt x="906596" y="3780730"/>
                </a:lnTo>
                <a:lnTo>
                  <a:pt x="931760" y="3744295"/>
                </a:lnTo>
                <a:lnTo>
                  <a:pt x="954458" y="3709674"/>
                </a:lnTo>
                <a:lnTo>
                  <a:pt x="979623" y="3673238"/>
                </a:lnTo>
                <a:lnTo>
                  <a:pt x="1003998" y="3639175"/>
                </a:lnTo>
                <a:lnTo>
                  <a:pt x="1008340" y="3631698"/>
                </a:lnTo>
                <a:lnTo>
                  <a:pt x="993431" y="3581390"/>
                </a:lnTo>
                <a:lnTo>
                  <a:pt x="978244" y="3598978"/>
                </a:lnTo>
                <a:lnTo>
                  <a:pt x="927717" y="3661241"/>
                </a:lnTo>
                <a:lnTo>
                  <a:pt x="869887" y="3734253"/>
                </a:lnTo>
                <a:lnTo>
                  <a:pt x="802288" y="3819829"/>
                </a:lnTo>
                <a:lnTo>
                  <a:pt x="708733" y="3989021"/>
                </a:lnTo>
                <a:lnTo>
                  <a:pt x="543633" y="4255654"/>
                </a:lnTo>
                <a:lnTo>
                  <a:pt x="392544" y="4513772"/>
                </a:lnTo>
                <a:lnTo>
                  <a:pt x="292971" y="4673054"/>
                </a:lnTo>
                <a:lnTo>
                  <a:pt x="247773" y="4752904"/>
                </a:lnTo>
                <a:lnTo>
                  <a:pt x="229121" y="4780964"/>
                </a:lnTo>
                <a:lnTo>
                  <a:pt x="223003" y="4765749"/>
                </a:lnTo>
                <a:lnTo>
                  <a:pt x="233564" y="4706005"/>
                </a:lnTo>
                <a:lnTo>
                  <a:pt x="258828" y="4630066"/>
                </a:lnTo>
                <a:lnTo>
                  <a:pt x="262678" y="4568088"/>
                </a:lnTo>
                <a:lnTo>
                  <a:pt x="270870" y="4515464"/>
                </a:lnTo>
                <a:lnTo>
                  <a:pt x="275312" y="4440504"/>
                </a:lnTo>
                <a:lnTo>
                  <a:pt x="306102" y="4347954"/>
                </a:lnTo>
                <a:lnTo>
                  <a:pt x="368472" y="4250095"/>
                </a:lnTo>
                <a:lnTo>
                  <a:pt x="411993" y="4169687"/>
                </a:lnTo>
                <a:lnTo>
                  <a:pt x="440118" y="4113151"/>
                </a:lnTo>
                <a:lnTo>
                  <a:pt x="442487" y="4106031"/>
                </a:lnTo>
                <a:lnTo>
                  <a:pt x="425711" y="4100450"/>
                </a:lnTo>
                <a:lnTo>
                  <a:pt x="413474" y="4114830"/>
                </a:lnTo>
                <a:lnTo>
                  <a:pt x="388507" y="4161873"/>
                </a:lnTo>
                <a:lnTo>
                  <a:pt x="365809" y="4196494"/>
                </a:lnTo>
                <a:lnTo>
                  <a:pt x="326927" y="4257359"/>
                </a:lnTo>
                <a:lnTo>
                  <a:pt x="296729" y="4292121"/>
                </a:lnTo>
                <a:lnTo>
                  <a:pt x="286664" y="4288772"/>
                </a:lnTo>
                <a:lnTo>
                  <a:pt x="283111" y="4277048"/>
                </a:lnTo>
                <a:lnTo>
                  <a:pt x="296533" y="4236704"/>
                </a:lnTo>
                <a:lnTo>
                  <a:pt x="325350" y="4172491"/>
                </a:lnTo>
                <a:lnTo>
                  <a:pt x="364627" y="4088036"/>
                </a:lnTo>
                <a:lnTo>
                  <a:pt x="398279" y="4014887"/>
                </a:lnTo>
                <a:lnTo>
                  <a:pt x="426405" y="3958350"/>
                </a:lnTo>
                <a:lnTo>
                  <a:pt x="446635" y="3925545"/>
                </a:lnTo>
                <a:lnTo>
                  <a:pt x="453741" y="3904187"/>
                </a:lnTo>
                <a:lnTo>
                  <a:pt x="442491" y="3881995"/>
                </a:lnTo>
                <a:lnTo>
                  <a:pt x="428578" y="3895815"/>
                </a:lnTo>
                <a:lnTo>
                  <a:pt x="325056" y="4066963"/>
                </a:lnTo>
                <a:lnTo>
                  <a:pt x="228343" y="4245647"/>
                </a:lnTo>
                <a:lnTo>
                  <a:pt x="210482" y="4271334"/>
                </a:lnTo>
                <a:lnTo>
                  <a:pt x="198935" y="4278035"/>
                </a:lnTo>
                <a:lnTo>
                  <a:pt x="188870" y="4274686"/>
                </a:lnTo>
                <a:lnTo>
                  <a:pt x="177620" y="4252494"/>
                </a:lnTo>
                <a:lnTo>
                  <a:pt x="192129" y="4180884"/>
                </a:lnTo>
                <a:lnTo>
                  <a:pt x="198051" y="4140682"/>
                </a:lnTo>
                <a:lnTo>
                  <a:pt x="216999" y="4083728"/>
                </a:lnTo>
                <a:lnTo>
                  <a:pt x="299204" y="3887039"/>
                </a:lnTo>
                <a:lnTo>
                  <a:pt x="344207" y="3751772"/>
                </a:lnTo>
                <a:lnTo>
                  <a:pt x="348452" y="3711013"/>
                </a:lnTo>
                <a:lnTo>
                  <a:pt x="345689" y="3696915"/>
                </a:lnTo>
                <a:lnTo>
                  <a:pt x="322202" y="3733909"/>
                </a:lnTo>
                <a:lnTo>
                  <a:pt x="283320" y="3794773"/>
                </a:lnTo>
                <a:lnTo>
                  <a:pt x="215225" y="3943444"/>
                </a:lnTo>
                <a:lnTo>
                  <a:pt x="144763" y="4099233"/>
                </a:lnTo>
                <a:lnTo>
                  <a:pt x="113479" y="4165260"/>
                </a:lnTo>
                <a:lnTo>
                  <a:pt x="82986" y="4228917"/>
                </a:lnTo>
                <a:lnTo>
                  <a:pt x="73512" y="4257394"/>
                </a:lnTo>
                <a:lnTo>
                  <a:pt x="58017" y="4275962"/>
                </a:lnTo>
                <a:lnTo>
                  <a:pt x="39267" y="4298716"/>
                </a:lnTo>
                <a:lnTo>
                  <a:pt x="22491" y="4293135"/>
                </a:lnTo>
                <a:lnTo>
                  <a:pt x="27623" y="4255307"/>
                </a:lnTo>
                <a:lnTo>
                  <a:pt x="35026" y="4205054"/>
                </a:lnTo>
                <a:lnTo>
                  <a:pt x="33743" y="4180905"/>
                </a:lnTo>
                <a:lnTo>
                  <a:pt x="36310" y="4139587"/>
                </a:lnTo>
                <a:lnTo>
                  <a:pt x="13319" y="4068680"/>
                </a:lnTo>
                <a:lnTo>
                  <a:pt x="8979" y="3969714"/>
                </a:lnTo>
                <a:lnTo>
                  <a:pt x="0" y="3935098"/>
                </a:lnTo>
                <a:lnTo>
                  <a:pt x="9474" y="3906621"/>
                </a:lnTo>
                <a:lnTo>
                  <a:pt x="13324" y="3844644"/>
                </a:lnTo>
                <a:lnTo>
                  <a:pt x="40660" y="3790480"/>
                </a:lnTo>
                <a:lnTo>
                  <a:pt x="121190" y="3548425"/>
                </a:lnTo>
                <a:lnTo>
                  <a:pt x="1456891" y="1768230"/>
                </a:lnTo>
                <a:lnTo>
                  <a:pt x="1584099" y="1436274"/>
                </a:lnTo>
                <a:lnTo>
                  <a:pt x="1700450" y="1237766"/>
                </a:lnTo>
                <a:lnTo>
                  <a:pt x="1756799" y="1174803"/>
                </a:lnTo>
                <a:lnTo>
                  <a:pt x="1744167" y="1212773"/>
                </a:lnTo>
                <a:lnTo>
                  <a:pt x="1727291" y="1291503"/>
                </a:lnTo>
                <a:lnTo>
                  <a:pt x="1666498" y="1474231"/>
                </a:lnTo>
                <a:lnTo>
                  <a:pt x="1670248" y="1496565"/>
                </a:lnTo>
                <a:lnTo>
                  <a:pt x="1678635" y="1499355"/>
                </a:lnTo>
                <a:lnTo>
                  <a:pt x="1690182" y="1492653"/>
                </a:lnTo>
                <a:lnTo>
                  <a:pt x="1714753" y="1469199"/>
                </a:lnTo>
                <a:lnTo>
                  <a:pt x="1737451" y="1434578"/>
                </a:lnTo>
                <a:lnTo>
                  <a:pt x="1783439" y="1352355"/>
                </a:lnTo>
                <a:lnTo>
                  <a:pt x="1861992" y="1228252"/>
                </a:lnTo>
                <a:lnTo>
                  <a:pt x="1944593" y="1097587"/>
                </a:lnTo>
                <a:lnTo>
                  <a:pt x="2039922" y="979064"/>
                </a:lnTo>
                <a:lnTo>
                  <a:pt x="2041994" y="1000839"/>
                </a:lnTo>
                <a:lnTo>
                  <a:pt x="2030644" y="1062958"/>
                </a:lnTo>
                <a:lnTo>
                  <a:pt x="2011696" y="1119912"/>
                </a:lnTo>
                <a:lnTo>
                  <a:pt x="1998669" y="1181471"/>
                </a:lnTo>
                <a:lnTo>
                  <a:pt x="2007056" y="1184262"/>
                </a:lnTo>
                <a:lnTo>
                  <a:pt x="2030543" y="1147268"/>
                </a:lnTo>
                <a:lnTo>
                  <a:pt x="2059951" y="1114880"/>
                </a:lnTo>
                <a:lnTo>
                  <a:pt x="2058866" y="1146148"/>
                </a:lnTo>
                <a:lnTo>
                  <a:pt x="2049983" y="1206451"/>
                </a:lnTo>
                <a:lnTo>
                  <a:pt x="2036264" y="1275688"/>
                </a:lnTo>
                <a:lnTo>
                  <a:pt x="2020868" y="1344367"/>
                </a:lnTo>
                <a:lnTo>
                  <a:pt x="2012677" y="1396992"/>
                </a:lnTo>
                <a:lnTo>
                  <a:pt x="2017117" y="1411648"/>
                </a:lnTo>
                <a:lnTo>
                  <a:pt x="2029453" y="1402573"/>
                </a:lnTo>
                <a:lnTo>
                  <a:pt x="2115308" y="1312528"/>
                </a:lnTo>
                <a:lnTo>
                  <a:pt x="2206987" y="1176976"/>
                </a:lnTo>
                <a:lnTo>
                  <a:pt x="2300640" y="1013088"/>
                </a:lnTo>
                <a:lnTo>
                  <a:pt x="2428636" y="768374"/>
                </a:lnTo>
                <a:lnTo>
                  <a:pt x="2562948" y="504676"/>
                </a:lnTo>
                <a:lnTo>
                  <a:pt x="2724496" y="226318"/>
                </a:lnTo>
                <a:lnTo>
                  <a:pt x="2859795" y="1566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55980" y="439838"/>
            <a:ext cx="3495554" cy="5689444"/>
          </a:xfrm>
          <a:prstGeom prst="rect">
            <a:avLst/>
          </a:prstGeom>
          <a:solidFill>
            <a:schemeClr val="accent2"/>
          </a:solidFill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3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3357" y="1510496"/>
            <a:ext cx="3837008" cy="3837008"/>
          </a:xfrm>
          <a:prstGeom prst="rect">
            <a:avLst/>
          </a:prstGeom>
          <a:solidFill>
            <a:schemeClr val="accent2"/>
          </a:solidFill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8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5909" y="2782051"/>
            <a:ext cx="2479675" cy="3463925"/>
          </a:xfrm>
          <a:prstGeom prst="rect">
            <a:avLst/>
          </a:prstGeom>
          <a:solidFill>
            <a:schemeClr val="accent2"/>
          </a:solidFill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44050" y="1983397"/>
            <a:ext cx="2479675" cy="3463925"/>
          </a:xfrm>
          <a:prstGeom prst="rect">
            <a:avLst/>
          </a:prstGeom>
          <a:solidFill>
            <a:schemeClr val="accent2"/>
          </a:solidFill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62191" y="2782051"/>
            <a:ext cx="2479675" cy="3463925"/>
          </a:xfrm>
          <a:prstGeom prst="rect">
            <a:avLst/>
          </a:prstGeom>
          <a:solidFill>
            <a:schemeClr val="accent2"/>
          </a:solidFill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80332" y="1983397"/>
            <a:ext cx="2479675" cy="3463925"/>
          </a:xfrm>
          <a:prstGeom prst="rect">
            <a:avLst/>
          </a:prstGeom>
          <a:solidFill>
            <a:schemeClr val="accent2"/>
          </a:solidFill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9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698918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32452" y="1863524"/>
            <a:ext cx="2132636" cy="2132636"/>
          </a:xfrm>
          <a:prstGeom prst="rect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989179" y="1863524"/>
            <a:ext cx="2132636" cy="2132636"/>
          </a:xfrm>
          <a:prstGeom prst="rect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445906" y="1863524"/>
            <a:ext cx="2132636" cy="2132636"/>
          </a:xfrm>
          <a:prstGeom prst="rect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9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0795" y="2307044"/>
            <a:ext cx="2577851" cy="175926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425552" y="2307044"/>
            <a:ext cx="2577851" cy="175926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230309" y="2307044"/>
            <a:ext cx="2577851" cy="175926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035066" y="2307044"/>
            <a:ext cx="2577851" cy="175926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7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7287491" y="1454727"/>
            <a:ext cx="4476237" cy="4691432"/>
          </a:xfrm>
          <a:prstGeom prst="rect">
            <a:avLst/>
          </a:prstGeom>
          <a:solidFill>
            <a:schemeClr val="accent2"/>
          </a:solidFill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5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815068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A88F2C2-3F11-4D0B-819B-D16951CCE5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01871" y="651164"/>
            <a:ext cx="3835078" cy="5555672"/>
          </a:xfrm>
          <a:prstGeom prst="rect">
            <a:avLst/>
          </a:prstGeom>
          <a:solidFill>
            <a:schemeClr val="accent2"/>
          </a:solidFill>
          <a:effectLst>
            <a:outerShdw blurRad="190500" dist="127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4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32344" y="1522071"/>
            <a:ext cx="3835078" cy="3813858"/>
          </a:xfrm>
          <a:prstGeom prst="rect">
            <a:avLst/>
          </a:prstGeom>
          <a:solidFill>
            <a:schemeClr val="accent2"/>
          </a:solidFill>
          <a:effectLst>
            <a:outerShdw blurRad="190500" dist="1270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4470" y="606425"/>
            <a:ext cx="4549414" cy="5528157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083706" y="1232703"/>
            <a:ext cx="3636079" cy="439259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0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18226" y="1292505"/>
            <a:ext cx="6412374" cy="4548851"/>
          </a:xfrm>
          <a:prstGeom prst="rect">
            <a:avLst/>
          </a:prstGeom>
          <a:solidFill>
            <a:schemeClr val="accent2"/>
          </a:solidFill>
          <a:effectLst>
            <a:outerShdw blurRad="317500" dist="1905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0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754055" y="1325301"/>
            <a:ext cx="3140597" cy="4207398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13458" y="818909"/>
            <a:ext cx="3140597" cy="5220182"/>
          </a:xfrm>
          <a:prstGeom prst="rect">
            <a:avLst/>
          </a:prstGeom>
          <a:solidFill>
            <a:schemeClr val="accent2"/>
          </a:solidFill>
          <a:effectLst>
            <a:outerShdw blurRad="190500" dist="1905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66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30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3" r:id="rId2"/>
    <p:sldLayoutId id="2147483693" r:id="rId3"/>
    <p:sldLayoutId id="2147483694" r:id="rId4"/>
    <p:sldLayoutId id="2147483696" r:id="rId5"/>
    <p:sldLayoutId id="2147483697" r:id="rId6"/>
    <p:sldLayoutId id="2147483698" r:id="rId7"/>
    <p:sldLayoutId id="2147483710" r:id="rId8"/>
    <p:sldLayoutId id="2147483713" r:id="rId9"/>
    <p:sldLayoutId id="2147483720" r:id="rId10"/>
    <p:sldLayoutId id="2147483721" r:id="rId11"/>
    <p:sldLayoutId id="2147483663" r:id="rId12"/>
    <p:sldLayoutId id="2147483659" r:id="rId13"/>
    <p:sldLayoutId id="2147483665" r:id="rId14"/>
    <p:sldLayoutId id="2147483666" r:id="rId15"/>
    <p:sldLayoutId id="2147483664" r:id="rId16"/>
    <p:sldLayoutId id="2147483728" r:id="rId17"/>
    <p:sldLayoutId id="214748372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665C2DB-D05E-4842-9CC6-16B5AF09F88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2F606C4-D610-4E8A-B1C7-610B85C31B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25000"/>
              <a:lumOff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12726"/>
            <a:ext cx="4913964" cy="169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8245" y="2040832"/>
            <a:ext cx="6020879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8245" y="3612726"/>
            <a:ext cx="23948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spc="300" dirty="0">
                <a:latin typeface="Montserrat" panose="00000500000000000000" pitchFamily="2" charset="0"/>
                <a:ea typeface="Lato BOLD" panose="020F0502020204030203" pitchFamily="34" charset="0"/>
                <a:cs typeface="Lato BOLD" panose="020F0502020204030203" pitchFamily="34" charset="0"/>
              </a:rPr>
              <a:t>CARDIO POWERPOINT</a:t>
            </a:r>
          </a:p>
        </p:txBody>
      </p:sp>
    </p:spTree>
    <p:extLst>
      <p:ext uri="{BB962C8B-B14F-4D97-AF65-F5344CB8AC3E}">
        <p14:creationId xmlns:p14="http://schemas.microsoft.com/office/powerpoint/2010/main" val="91466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20051" y="1128532"/>
            <a:ext cx="8043058" cy="460093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C87633-A525-43AF-A0D8-E9AC92B0E81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r="29015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E84ACB8-E65C-483B-9E01-A8481A9F9D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3" r="29953"/>
          <a:stretch>
            <a:fillRect/>
          </a:stretch>
        </p:blipFill>
        <p:spPr/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BA4CF3-B850-4E87-A81F-DF92A2FC8E8C}"/>
              </a:ext>
            </a:extLst>
          </p:cNvPr>
          <p:cNvSpPr txBox="1"/>
          <p:nvPr/>
        </p:nvSpPr>
        <p:spPr>
          <a:xfrm>
            <a:off x="7128656" y="2565561"/>
            <a:ext cx="447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DIAGNOSIS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905CA7-2FD9-4A54-8E6B-588DA6814087}"/>
              </a:ext>
            </a:extLst>
          </p:cNvPr>
          <p:cNvSpPr txBox="1"/>
          <p:nvPr/>
        </p:nvSpPr>
        <p:spPr>
          <a:xfrm>
            <a:off x="7128656" y="1325301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9A79E6-D4A6-4484-BBBF-EC729CE5D0B8}"/>
              </a:ext>
            </a:extLst>
          </p:cNvPr>
          <p:cNvSpPr txBox="1"/>
          <p:nvPr/>
        </p:nvSpPr>
        <p:spPr>
          <a:xfrm>
            <a:off x="7128656" y="3990487"/>
            <a:ext cx="3806578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40474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2768436" y="1016644"/>
            <a:ext cx="8785185" cy="5153868"/>
          </a:xfrm>
          <a:prstGeom prst="frame">
            <a:avLst>
              <a:gd name="adj1" fmla="val 189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2894BE-B9DD-4E17-A198-A5F58674BCF2}"/>
              </a:ext>
            </a:extLst>
          </p:cNvPr>
          <p:cNvSpPr/>
          <p:nvPr/>
        </p:nvSpPr>
        <p:spPr>
          <a:xfrm>
            <a:off x="961400" y="1292505"/>
            <a:ext cx="9799898" cy="45488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EB524DD-359A-4A92-8914-4877EFF159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r="3061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4D997E-E8C9-4EBA-AB30-52D287FCE275}"/>
              </a:ext>
            </a:extLst>
          </p:cNvPr>
          <p:cNvSpPr txBox="1"/>
          <p:nvPr/>
        </p:nvSpPr>
        <p:spPr>
          <a:xfrm>
            <a:off x="1239316" y="3975532"/>
            <a:ext cx="357891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55602-77EB-4CB9-80E1-1104A15EF3EC}"/>
              </a:ext>
            </a:extLst>
          </p:cNvPr>
          <p:cNvSpPr txBox="1"/>
          <p:nvPr/>
        </p:nvSpPr>
        <p:spPr>
          <a:xfrm>
            <a:off x="1239315" y="2424018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MANAGEMENT &amp; 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PROGNOSIS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8E080F-B463-4429-A583-A6A0859F2D04}"/>
              </a:ext>
            </a:extLst>
          </p:cNvPr>
          <p:cNvSpPr txBox="1"/>
          <p:nvPr/>
        </p:nvSpPr>
        <p:spPr>
          <a:xfrm>
            <a:off x="1239315" y="1549613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</p:spTree>
    <p:extLst>
      <p:ext uri="{BB962C8B-B14F-4D97-AF65-F5344CB8AC3E}">
        <p14:creationId xmlns:p14="http://schemas.microsoft.com/office/powerpoint/2010/main" val="342837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5551" y="2307044"/>
            <a:ext cx="2577851" cy="39701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35066" y="2307044"/>
            <a:ext cx="2577851" cy="397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0309" y="2307044"/>
            <a:ext cx="2577851" cy="397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0795" y="2307044"/>
            <a:ext cx="2577851" cy="3970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CD5741BB-5DDF-4E44-9CE9-8B4B52AE23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1182"/>
          <a:stretch>
            <a:fillRect/>
          </a:stretch>
        </p:blipFill>
        <p:spPr/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AD052B67-AC09-43CC-AD13-D028C8AD82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1182"/>
          <a:stretch>
            <a:fillRect/>
          </a:stretch>
        </p:blipFill>
        <p:spPr/>
      </p:pic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9B210AA4-543E-478E-99F6-7C70DB4CA7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r="1212"/>
          <a:stretch>
            <a:fillRect/>
          </a:stretch>
        </p:blipFill>
        <p:spPr/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3EB1EEA6-4F48-40D6-B22D-225B129B288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 r="1182"/>
          <a:stretch>
            <a:fillRect/>
          </a:stretch>
        </p:blipFill>
        <p:spPr/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01B5516-BF1E-4AC8-AC1B-68EF45B22FFF}"/>
              </a:ext>
            </a:extLst>
          </p:cNvPr>
          <p:cNvSpPr txBox="1"/>
          <p:nvPr/>
        </p:nvSpPr>
        <p:spPr>
          <a:xfrm>
            <a:off x="4970460" y="601099"/>
            <a:ext cx="2251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37D204-6080-4AB9-AB23-B6F62A735866}"/>
              </a:ext>
            </a:extLst>
          </p:cNvPr>
          <p:cNvSpPr txBox="1"/>
          <p:nvPr/>
        </p:nvSpPr>
        <p:spPr>
          <a:xfrm>
            <a:off x="4427067" y="1058358"/>
            <a:ext cx="3521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 TEAM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EFB858-1E38-4E63-819D-F25E0A16FFCB}"/>
              </a:ext>
            </a:extLst>
          </p:cNvPr>
          <p:cNvSpPr/>
          <p:nvPr/>
        </p:nvSpPr>
        <p:spPr>
          <a:xfrm>
            <a:off x="3908408" y="4179155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IRIS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95952E-528D-4C47-9E7E-F25FD6F450CE}"/>
              </a:ext>
            </a:extLst>
          </p:cNvPr>
          <p:cNvSpPr/>
          <p:nvPr/>
        </p:nvSpPr>
        <p:spPr>
          <a:xfrm>
            <a:off x="9584032" y="4222117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JACKIE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391FCC-29E0-4DB2-97EA-D58AA4EA96F4}"/>
              </a:ext>
            </a:extLst>
          </p:cNvPr>
          <p:cNvSpPr/>
          <p:nvPr/>
        </p:nvSpPr>
        <p:spPr>
          <a:xfrm>
            <a:off x="1088355" y="4206999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NORS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AD028C-EC0A-4F28-8CDE-698799DE3676}"/>
              </a:ext>
            </a:extLst>
          </p:cNvPr>
          <p:cNvSpPr txBox="1"/>
          <p:nvPr/>
        </p:nvSpPr>
        <p:spPr>
          <a:xfrm>
            <a:off x="815470" y="4730219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C2A983-8869-405E-9A80-FEBD51337581}"/>
              </a:ext>
            </a:extLst>
          </p:cNvPr>
          <p:cNvSpPr txBox="1"/>
          <p:nvPr/>
        </p:nvSpPr>
        <p:spPr>
          <a:xfrm>
            <a:off x="3635524" y="4702375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3894-406A-470B-A08B-E05383A65126}"/>
              </a:ext>
            </a:extLst>
          </p:cNvPr>
          <p:cNvSpPr txBox="1"/>
          <p:nvPr/>
        </p:nvSpPr>
        <p:spPr>
          <a:xfrm>
            <a:off x="9311150" y="4745337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D21147-B318-4DE5-BED4-F3FDD59C5D7D}"/>
              </a:ext>
            </a:extLst>
          </p:cNvPr>
          <p:cNvSpPr/>
          <p:nvPr/>
        </p:nvSpPr>
        <p:spPr>
          <a:xfrm>
            <a:off x="6725919" y="4193982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RUFIE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D7D3B-EE29-4C28-9C90-C7105B81BFF0}"/>
              </a:ext>
            </a:extLst>
          </p:cNvPr>
          <p:cNvSpPr txBox="1"/>
          <p:nvPr/>
        </p:nvSpPr>
        <p:spPr>
          <a:xfrm>
            <a:off x="6453037" y="4717202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080C9D8-5A0C-49AD-8229-00F94BF9C3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r="15999"/>
          <a:stretch>
            <a:fillRect/>
          </a:stretch>
        </p:blipFill>
        <p:spPr>
          <a:solidFill>
            <a:schemeClr val="accent3"/>
          </a:solidFill>
        </p:spPr>
      </p:pic>
      <p:sp>
        <p:nvSpPr>
          <p:cNvPr id="14" name="Rectangle 13"/>
          <p:cNvSpPr/>
          <p:nvPr/>
        </p:nvSpPr>
        <p:spPr>
          <a:xfrm>
            <a:off x="1617785" y="0"/>
            <a:ext cx="8894439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3A04BF2-F5E1-4C85-9D13-7DE28C2B5F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11436"/>
          <a:stretch/>
        </p:blipFill>
        <p:spPr>
          <a:xfrm>
            <a:off x="9445906" y="1863524"/>
            <a:ext cx="2132636" cy="2132636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02070E9-1D05-43FA-B1DE-B6375EF8A1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9CA16D0-7CA3-4C85-9A0F-64FEB5D449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87"/>
          <a:stretch/>
        </p:blipFill>
        <p:spPr>
          <a:xfrm>
            <a:off x="4532452" y="1863524"/>
            <a:ext cx="2132636" cy="2132636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A4C330-3DC3-4A45-8D00-2639FC9E8DC4}"/>
              </a:ext>
            </a:extLst>
          </p:cNvPr>
          <p:cNvSpPr/>
          <p:nvPr/>
        </p:nvSpPr>
        <p:spPr>
          <a:xfrm>
            <a:off x="7238790" y="4178501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JACKIE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D3A92-CA79-4D32-B6DC-960D36CEC4D9}"/>
              </a:ext>
            </a:extLst>
          </p:cNvPr>
          <p:cNvSpPr txBox="1"/>
          <p:nvPr/>
        </p:nvSpPr>
        <p:spPr>
          <a:xfrm>
            <a:off x="6965908" y="4701721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DFCD02-C7F9-4B07-8F3C-D8E77F46D2E7}"/>
              </a:ext>
            </a:extLst>
          </p:cNvPr>
          <p:cNvSpPr/>
          <p:nvPr/>
        </p:nvSpPr>
        <p:spPr>
          <a:xfrm>
            <a:off x="4762800" y="4178501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RUFIE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8DCDB8-8C82-40B2-9FC3-634057321EE3}"/>
              </a:ext>
            </a:extLst>
          </p:cNvPr>
          <p:cNvSpPr txBox="1"/>
          <p:nvPr/>
        </p:nvSpPr>
        <p:spPr>
          <a:xfrm>
            <a:off x="4489918" y="4701721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78232C-022D-4BB1-BBF8-C207CDDFE2BF}"/>
              </a:ext>
            </a:extLst>
          </p:cNvPr>
          <p:cNvSpPr/>
          <p:nvPr/>
        </p:nvSpPr>
        <p:spPr>
          <a:xfrm>
            <a:off x="9755235" y="4178501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D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DR. LEO</a:t>
            </a:r>
          </a:p>
          <a:p>
            <a:pPr algn="ctr"/>
            <a:r>
              <a:rPr lang="en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CARDIOLOGIST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0C66F5-4D2C-41E8-B489-CC7ED66B42D7}"/>
              </a:ext>
            </a:extLst>
          </p:cNvPr>
          <p:cNvSpPr txBox="1"/>
          <p:nvPr/>
        </p:nvSpPr>
        <p:spPr>
          <a:xfrm>
            <a:off x="9482353" y="4701721"/>
            <a:ext cx="20961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dolor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lectus</a:t>
            </a:r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fr-FR" sz="105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ornare</a:t>
            </a:r>
            <a:endParaRPr lang="en-ID" sz="105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D3A6D2A-0A20-4DD1-BF06-D2E0A37F26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r="26157"/>
          <a:stretch>
            <a:fillRect/>
          </a:stretch>
        </p:blipFill>
        <p:spPr/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C243B75-0DA1-4CC8-9258-8689B3163C0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r="26157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1981D10-AD87-44B6-BBE3-67D4AD15473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2" r="13172"/>
          <a:stretch/>
        </p:blipFill>
        <p:spPr>
          <a:xfrm>
            <a:off x="3444050" y="1983397"/>
            <a:ext cx="2479675" cy="3463925"/>
          </a:xfr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8A3D193-4F38-43B1-9534-9564111F9F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r="26157"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625909" y="5215829"/>
            <a:ext cx="2479675" cy="10301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44050" y="4433823"/>
            <a:ext cx="2479675" cy="10301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62191" y="5215829"/>
            <a:ext cx="2479675" cy="10301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080332" y="4433823"/>
            <a:ext cx="2479675" cy="10301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6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D58FC7-5765-4F24-973E-79240FB7AD54}"/>
              </a:ext>
            </a:extLst>
          </p:cNvPr>
          <p:cNvSpPr txBox="1"/>
          <p:nvPr/>
        </p:nvSpPr>
        <p:spPr>
          <a:xfrm>
            <a:off x="4970460" y="601099"/>
            <a:ext cx="2251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2E074-CC53-4256-B08C-F82BB95978D4}"/>
              </a:ext>
            </a:extLst>
          </p:cNvPr>
          <p:cNvSpPr txBox="1"/>
          <p:nvPr/>
        </p:nvSpPr>
        <p:spPr>
          <a:xfrm>
            <a:off x="4799645" y="1058358"/>
            <a:ext cx="2592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8483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89C63A8-A3D7-412D-9E07-9E42B0025F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r="18019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C29A8F-4CCD-464F-8FDB-FEB5C5F9CC89}"/>
              </a:ext>
            </a:extLst>
          </p:cNvPr>
          <p:cNvSpPr txBox="1"/>
          <p:nvPr/>
        </p:nvSpPr>
        <p:spPr>
          <a:xfrm>
            <a:off x="7386898" y="4242818"/>
            <a:ext cx="3578910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34968-99A5-4E8B-97BD-1902D5FA024B}"/>
              </a:ext>
            </a:extLst>
          </p:cNvPr>
          <p:cNvSpPr txBox="1"/>
          <p:nvPr/>
        </p:nvSpPr>
        <p:spPr>
          <a:xfrm>
            <a:off x="7386897" y="2691304"/>
            <a:ext cx="3578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WE BELIEVE OUR DOCTOR’S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B83B7-1369-485E-9D99-D9BC01853175}"/>
              </a:ext>
            </a:extLst>
          </p:cNvPr>
          <p:cNvSpPr txBox="1"/>
          <p:nvPr/>
        </p:nvSpPr>
        <p:spPr>
          <a:xfrm>
            <a:off x="7386897" y="1816899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</p:spTree>
    <p:extLst>
      <p:ext uri="{BB962C8B-B14F-4D97-AF65-F5344CB8AC3E}">
        <p14:creationId xmlns:p14="http://schemas.microsoft.com/office/powerpoint/2010/main" val="187943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20798844">
            <a:off x="-386259" y="2578262"/>
            <a:ext cx="12968338" cy="1701478"/>
          </a:xfrm>
          <a:prstGeom prst="parallelogram">
            <a:avLst>
              <a:gd name="adj" fmla="val 243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22154" y="2736102"/>
            <a:ext cx="3067292" cy="3531654"/>
          </a:xfrm>
          <a:prstGeom prst="roundRect">
            <a:avLst>
              <a:gd name="adj" fmla="val 4771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66085" y="2116989"/>
            <a:ext cx="3067292" cy="3531654"/>
          </a:xfrm>
          <a:prstGeom prst="roundRect">
            <a:avLst>
              <a:gd name="adj" fmla="val 4771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8736" y="2736102"/>
            <a:ext cx="3067292" cy="3531654"/>
          </a:xfrm>
          <a:prstGeom prst="roundRect">
            <a:avLst>
              <a:gd name="adj" fmla="val 4771"/>
            </a:avLst>
          </a:prstGeom>
          <a:solidFill>
            <a:schemeClr val="bg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68A4DF-A12C-4E8B-A251-507806EAC701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740C4-4FA5-49AE-8EA0-11DD9E8E0546}"/>
              </a:ext>
            </a:extLst>
          </p:cNvPr>
          <p:cNvSpPr txBox="1"/>
          <p:nvPr/>
        </p:nvSpPr>
        <p:spPr>
          <a:xfrm>
            <a:off x="3963265" y="1058358"/>
            <a:ext cx="426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SERVICES</a:t>
            </a:r>
          </a:p>
        </p:txBody>
      </p:sp>
      <p:grpSp>
        <p:nvGrpSpPr>
          <p:cNvPr id="11" name="Graphic 11" descr="Stethoscope">
            <a:extLst>
              <a:ext uri="{FF2B5EF4-FFF2-40B4-BE49-F238E27FC236}">
                <a16:creationId xmlns:a16="http://schemas.microsoft.com/office/drawing/2014/main" id="{AC360D80-970F-4C22-A637-BE505E38C73D}"/>
              </a:ext>
            </a:extLst>
          </p:cNvPr>
          <p:cNvGrpSpPr/>
          <p:nvPr/>
        </p:nvGrpSpPr>
        <p:grpSpPr>
          <a:xfrm>
            <a:off x="1824837" y="3130130"/>
            <a:ext cx="1171090" cy="1283431"/>
            <a:chOff x="5638800" y="2971800"/>
            <a:chExt cx="914400" cy="914400"/>
          </a:xfrm>
          <a:solidFill>
            <a:schemeClr val="bg2">
              <a:lumMod val="75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8EF3977-B480-4416-8B52-E98CCF039A61}"/>
                </a:ext>
              </a:extLst>
            </p:cNvPr>
            <p:cNvSpPr/>
            <p:nvPr/>
          </p:nvSpPr>
          <p:spPr>
            <a:xfrm>
              <a:off x="5772150" y="3009900"/>
              <a:ext cx="647700" cy="838200"/>
            </a:xfrm>
            <a:custGeom>
              <a:avLst/>
              <a:gdLst>
                <a:gd name="connsiteX0" fmla="*/ 542925 w 647700"/>
                <a:gd name="connsiteY0" fmla="*/ 381000 h 838200"/>
                <a:gd name="connsiteX1" fmla="*/ 476250 w 647700"/>
                <a:gd name="connsiteY1" fmla="*/ 314325 h 838200"/>
                <a:gd name="connsiteX2" fmla="*/ 542925 w 647700"/>
                <a:gd name="connsiteY2" fmla="*/ 247650 h 838200"/>
                <a:gd name="connsiteX3" fmla="*/ 609600 w 647700"/>
                <a:gd name="connsiteY3" fmla="*/ 314325 h 838200"/>
                <a:gd name="connsiteX4" fmla="*/ 542925 w 647700"/>
                <a:gd name="connsiteY4" fmla="*/ 381000 h 838200"/>
                <a:gd name="connsiteX5" fmla="*/ 647700 w 647700"/>
                <a:gd name="connsiteY5" fmla="*/ 314325 h 838200"/>
                <a:gd name="connsiteX6" fmla="*/ 542925 w 647700"/>
                <a:gd name="connsiteY6" fmla="*/ 209550 h 838200"/>
                <a:gd name="connsiteX7" fmla="*/ 438150 w 647700"/>
                <a:gd name="connsiteY7" fmla="*/ 314325 h 838200"/>
                <a:gd name="connsiteX8" fmla="*/ 514350 w 647700"/>
                <a:gd name="connsiteY8" fmla="*/ 415290 h 838200"/>
                <a:gd name="connsiteX9" fmla="*/ 514350 w 647700"/>
                <a:gd name="connsiteY9" fmla="*/ 638175 h 838200"/>
                <a:gd name="connsiteX10" fmla="*/ 371475 w 647700"/>
                <a:gd name="connsiteY10" fmla="*/ 781050 h 838200"/>
                <a:gd name="connsiteX11" fmla="*/ 228600 w 647700"/>
                <a:gd name="connsiteY11" fmla="*/ 638175 h 838200"/>
                <a:gd name="connsiteX12" fmla="*/ 228600 w 647700"/>
                <a:gd name="connsiteY12" fmla="*/ 541020 h 838200"/>
                <a:gd name="connsiteX13" fmla="*/ 400050 w 647700"/>
                <a:gd name="connsiteY13" fmla="*/ 342900 h 838200"/>
                <a:gd name="connsiteX14" fmla="*/ 381000 w 647700"/>
                <a:gd name="connsiteY14" fmla="*/ 310515 h 838200"/>
                <a:gd name="connsiteX15" fmla="*/ 381000 w 647700"/>
                <a:gd name="connsiteY15" fmla="*/ 76200 h 838200"/>
                <a:gd name="connsiteX16" fmla="*/ 331470 w 647700"/>
                <a:gd name="connsiteY16" fmla="*/ 20003 h 838200"/>
                <a:gd name="connsiteX17" fmla="*/ 304800 w 647700"/>
                <a:gd name="connsiteY17" fmla="*/ 0 h 838200"/>
                <a:gd name="connsiteX18" fmla="*/ 295275 w 647700"/>
                <a:gd name="connsiteY18" fmla="*/ 0 h 838200"/>
                <a:gd name="connsiteX19" fmla="*/ 257175 w 647700"/>
                <a:gd name="connsiteY19" fmla="*/ 38100 h 838200"/>
                <a:gd name="connsiteX20" fmla="*/ 295275 w 647700"/>
                <a:gd name="connsiteY20" fmla="*/ 76200 h 838200"/>
                <a:gd name="connsiteX21" fmla="*/ 304800 w 647700"/>
                <a:gd name="connsiteY21" fmla="*/ 76200 h 838200"/>
                <a:gd name="connsiteX22" fmla="*/ 331470 w 647700"/>
                <a:gd name="connsiteY22" fmla="*/ 59055 h 838200"/>
                <a:gd name="connsiteX23" fmla="*/ 342900 w 647700"/>
                <a:gd name="connsiteY23" fmla="*/ 76200 h 838200"/>
                <a:gd name="connsiteX24" fmla="*/ 342900 w 647700"/>
                <a:gd name="connsiteY24" fmla="*/ 310515 h 838200"/>
                <a:gd name="connsiteX25" fmla="*/ 323850 w 647700"/>
                <a:gd name="connsiteY25" fmla="*/ 342900 h 838200"/>
                <a:gd name="connsiteX26" fmla="*/ 200025 w 647700"/>
                <a:gd name="connsiteY26" fmla="*/ 466725 h 838200"/>
                <a:gd name="connsiteX27" fmla="*/ 76200 w 647700"/>
                <a:gd name="connsiteY27" fmla="*/ 342900 h 838200"/>
                <a:gd name="connsiteX28" fmla="*/ 57150 w 647700"/>
                <a:gd name="connsiteY28" fmla="*/ 310515 h 838200"/>
                <a:gd name="connsiteX29" fmla="*/ 57150 w 647700"/>
                <a:gd name="connsiteY29" fmla="*/ 76200 h 838200"/>
                <a:gd name="connsiteX30" fmla="*/ 68580 w 647700"/>
                <a:gd name="connsiteY30" fmla="*/ 59055 h 838200"/>
                <a:gd name="connsiteX31" fmla="*/ 95250 w 647700"/>
                <a:gd name="connsiteY31" fmla="*/ 76200 h 838200"/>
                <a:gd name="connsiteX32" fmla="*/ 104775 w 647700"/>
                <a:gd name="connsiteY32" fmla="*/ 76200 h 838200"/>
                <a:gd name="connsiteX33" fmla="*/ 142875 w 647700"/>
                <a:gd name="connsiteY33" fmla="*/ 38100 h 838200"/>
                <a:gd name="connsiteX34" fmla="*/ 104775 w 647700"/>
                <a:gd name="connsiteY34" fmla="*/ 0 h 838200"/>
                <a:gd name="connsiteX35" fmla="*/ 95250 w 647700"/>
                <a:gd name="connsiteY35" fmla="*/ 0 h 838200"/>
                <a:gd name="connsiteX36" fmla="*/ 68580 w 647700"/>
                <a:gd name="connsiteY36" fmla="*/ 20003 h 838200"/>
                <a:gd name="connsiteX37" fmla="*/ 19050 w 647700"/>
                <a:gd name="connsiteY37" fmla="*/ 76200 h 838200"/>
                <a:gd name="connsiteX38" fmla="*/ 19050 w 647700"/>
                <a:gd name="connsiteY38" fmla="*/ 310515 h 838200"/>
                <a:gd name="connsiteX39" fmla="*/ 0 w 647700"/>
                <a:gd name="connsiteY39" fmla="*/ 342900 h 838200"/>
                <a:gd name="connsiteX40" fmla="*/ 171450 w 647700"/>
                <a:gd name="connsiteY40" fmla="*/ 541020 h 838200"/>
                <a:gd name="connsiteX41" fmla="*/ 171450 w 647700"/>
                <a:gd name="connsiteY41" fmla="*/ 638175 h 838200"/>
                <a:gd name="connsiteX42" fmla="*/ 371475 w 647700"/>
                <a:gd name="connsiteY42" fmla="*/ 838200 h 838200"/>
                <a:gd name="connsiteX43" fmla="*/ 571500 w 647700"/>
                <a:gd name="connsiteY43" fmla="*/ 638175 h 838200"/>
                <a:gd name="connsiteX44" fmla="*/ 571500 w 647700"/>
                <a:gd name="connsiteY44" fmla="*/ 415290 h 838200"/>
                <a:gd name="connsiteX45" fmla="*/ 647700 w 647700"/>
                <a:gd name="connsiteY45" fmla="*/ 314325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47700" h="838200">
                  <a:moveTo>
                    <a:pt x="542925" y="381000"/>
                  </a:moveTo>
                  <a:cubicBezTo>
                    <a:pt x="505778" y="381000"/>
                    <a:pt x="476250" y="351473"/>
                    <a:pt x="476250" y="314325"/>
                  </a:cubicBezTo>
                  <a:cubicBezTo>
                    <a:pt x="476250" y="277178"/>
                    <a:pt x="505778" y="247650"/>
                    <a:pt x="542925" y="247650"/>
                  </a:cubicBezTo>
                  <a:cubicBezTo>
                    <a:pt x="580073" y="247650"/>
                    <a:pt x="609600" y="277178"/>
                    <a:pt x="609600" y="314325"/>
                  </a:cubicBezTo>
                  <a:cubicBezTo>
                    <a:pt x="609600" y="351473"/>
                    <a:pt x="580073" y="381000"/>
                    <a:pt x="542925" y="381000"/>
                  </a:cubicBezTo>
                  <a:close/>
                  <a:moveTo>
                    <a:pt x="647700" y="314325"/>
                  </a:moveTo>
                  <a:cubicBezTo>
                    <a:pt x="647700" y="256223"/>
                    <a:pt x="601028" y="209550"/>
                    <a:pt x="542925" y="209550"/>
                  </a:cubicBezTo>
                  <a:cubicBezTo>
                    <a:pt x="484823" y="209550"/>
                    <a:pt x="438150" y="256223"/>
                    <a:pt x="438150" y="314325"/>
                  </a:cubicBezTo>
                  <a:cubicBezTo>
                    <a:pt x="438150" y="361950"/>
                    <a:pt x="470535" y="402908"/>
                    <a:pt x="514350" y="415290"/>
                  </a:cubicBezTo>
                  <a:lnTo>
                    <a:pt x="514350" y="638175"/>
                  </a:lnTo>
                  <a:cubicBezTo>
                    <a:pt x="514350" y="717233"/>
                    <a:pt x="450533" y="781050"/>
                    <a:pt x="371475" y="781050"/>
                  </a:cubicBezTo>
                  <a:cubicBezTo>
                    <a:pt x="292418" y="781050"/>
                    <a:pt x="228600" y="717233"/>
                    <a:pt x="228600" y="638175"/>
                  </a:cubicBezTo>
                  <a:lnTo>
                    <a:pt x="228600" y="541020"/>
                  </a:lnTo>
                  <a:cubicBezTo>
                    <a:pt x="325755" y="526733"/>
                    <a:pt x="400050" y="443865"/>
                    <a:pt x="400050" y="342900"/>
                  </a:cubicBezTo>
                  <a:cubicBezTo>
                    <a:pt x="400050" y="328613"/>
                    <a:pt x="392430" y="316230"/>
                    <a:pt x="381000" y="310515"/>
                  </a:cubicBezTo>
                  <a:lnTo>
                    <a:pt x="381000" y="76200"/>
                  </a:lnTo>
                  <a:cubicBezTo>
                    <a:pt x="381000" y="47625"/>
                    <a:pt x="359093" y="23813"/>
                    <a:pt x="331470" y="20003"/>
                  </a:cubicBezTo>
                  <a:cubicBezTo>
                    <a:pt x="327660" y="8573"/>
                    <a:pt x="317183" y="0"/>
                    <a:pt x="304800" y="0"/>
                  </a:cubicBezTo>
                  <a:lnTo>
                    <a:pt x="295275" y="0"/>
                  </a:lnTo>
                  <a:cubicBezTo>
                    <a:pt x="274320" y="0"/>
                    <a:pt x="257175" y="17145"/>
                    <a:pt x="257175" y="38100"/>
                  </a:cubicBezTo>
                  <a:cubicBezTo>
                    <a:pt x="257175" y="59055"/>
                    <a:pt x="274320" y="76200"/>
                    <a:pt x="295275" y="76200"/>
                  </a:cubicBezTo>
                  <a:lnTo>
                    <a:pt x="304800" y="76200"/>
                  </a:lnTo>
                  <a:cubicBezTo>
                    <a:pt x="316230" y="76200"/>
                    <a:pt x="326708" y="68580"/>
                    <a:pt x="331470" y="59055"/>
                  </a:cubicBezTo>
                  <a:cubicBezTo>
                    <a:pt x="338138" y="61913"/>
                    <a:pt x="342900" y="68580"/>
                    <a:pt x="342900" y="76200"/>
                  </a:cubicBezTo>
                  <a:lnTo>
                    <a:pt x="342900" y="310515"/>
                  </a:lnTo>
                  <a:cubicBezTo>
                    <a:pt x="331470" y="317183"/>
                    <a:pt x="323850" y="329565"/>
                    <a:pt x="323850" y="342900"/>
                  </a:cubicBezTo>
                  <a:cubicBezTo>
                    <a:pt x="323850" y="411480"/>
                    <a:pt x="268605" y="466725"/>
                    <a:pt x="200025" y="466725"/>
                  </a:cubicBezTo>
                  <a:cubicBezTo>
                    <a:pt x="131445" y="466725"/>
                    <a:pt x="76200" y="411480"/>
                    <a:pt x="76200" y="342900"/>
                  </a:cubicBezTo>
                  <a:cubicBezTo>
                    <a:pt x="76200" y="328613"/>
                    <a:pt x="68580" y="316230"/>
                    <a:pt x="57150" y="310515"/>
                  </a:cubicBezTo>
                  <a:lnTo>
                    <a:pt x="57150" y="76200"/>
                  </a:lnTo>
                  <a:cubicBezTo>
                    <a:pt x="57150" y="68580"/>
                    <a:pt x="61913" y="61913"/>
                    <a:pt x="68580" y="59055"/>
                  </a:cubicBezTo>
                  <a:cubicBezTo>
                    <a:pt x="73343" y="69533"/>
                    <a:pt x="82868" y="76200"/>
                    <a:pt x="95250" y="76200"/>
                  </a:cubicBezTo>
                  <a:lnTo>
                    <a:pt x="104775" y="76200"/>
                  </a:lnTo>
                  <a:cubicBezTo>
                    <a:pt x="125730" y="76200"/>
                    <a:pt x="142875" y="59055"/>
                    <a:pt x="142875" y="38100"/>
                  </a:cubicBezTo>
                  <a:cubicBezTo>
                    <a:pt x="142875" y="17145"/>
                    <a:pt x="125730" y="0"/>
                    <a:pt x="104775" y="0"/>
                  </a:cubicBezTo>
                  <a:lnTo>
                    <a:pt x="95250" y="0"/>
                  </a:lnTo>
                  <a:cubicBezTo>
                    <a:pt x="82868" y="0"/>
                    <a:pt x="72390" y="8573"/>
                    <a:pt x="68580" y="20003"/>
                  </a:cubicBezTo>
                  <a:cubicBezTo>
                    <a:pt x="40957" y="23813"/>
                    <a:pt x="19050" y="47625"/>
                    <a:pt x="19050" y="76200"/>
                  </a:cubicBezTo>
                  <a:lnTo>
                    <a:pt x="19050" y="310515"/>
                  </a:lnTo>
                  <a:cubicBezTo>
                    <a:pt x="7620" y="317183"/>
                    <a:pt x="0" y="329565"/>
                    <a:pt x="0" y="342900"/>
                  </a:cubicBezTo>
                  <a:cubicBezTo>
                    <a:pt x="0" y="443865"/>
                    <a:pt x="74295" y="526733"/>
                    <a:pt x="171450" y="541020"/>
                  </a:cubicBezTo>
                  <a:lnTo>
                    <a:pt x="171450" y="638175"/>
                  </a:lnTo>
                  <a:cubicBezTo>
                    <a:pt x="171450" y="748665"/>
                    <a:pt x="260985" y="838200"/>
                    <a:pt x="371475" y="838200"/>
                  </a:cubicBezTo>
                  <a:cubicBezTo>
                    <a:pt x="481965" y="838200"/>
                    <a:pt x="571500" y="748665"/>
                    <a:pt x="571500" y="638175"/>
                  </a:cubicBezTo>
                  <a:lnTo>
                    <a:pt x="571500" y="415290"/>
                  </a:lnTo>
                  <a:cubicBezTo>
                    <a:pt x="615315" y="402908"/>
                    <a:pt x="647700" y="361950"/>
                    <a:pt x="647700" y="314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BBDE383-5943-4158-A1C9-D0CFBA26B007}"/>
                </a:ext>
              </a:extLst>
            </p:cNvPr>
            <p:cNvSpPr/>
            <p:nvPr/>
          </p:nvSpPr>
          <p:spPr>
            <a:xfrm>
              <a:off x="6267450" y="3276600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14" name="Graphic 20" descr="IV">
            <a:extLst>
              <a:ext uri="{FF2B5EF4-FFF2-40B4-BE49-F238E27FC236}">
                <a16:creationId xmlns:a16="http://schemas.microsoft.com/office/drawing/2014/main" id="{D9A8993C-ECCC-46CE-9051-85E09510C5D1}"/>
              </a:ext>
            </a:extLst>
          </p:cNvPr>
          <p:cNvSpPr/>
          <p:nvPr/>
        </p:nvSpPr>
        <p:spPr>
          <a:xfrm>
            <a:off x="9511482" y="3071310"/>
            <a:ext cx="597228" cy="973260"/>
          </a:xfrm>
          <a:custGeom>
            <a:avLst/>
            <a:gdLst>
              <a:gd name="connsiteX0" fmla="*/ 63166 w 262381"/>
              <a:gd name="connsiteY0" fmla="*/ 72884 h 427584"/>
              <a:gd name="connsiteX1" fmla="*/ 199216 w 262381"/>
              <a:gd name="connsiteY1" fmla="*/ 72884 h 427584"/>
              <a:gd name="connsiteX2" fmla="*/ 233228 w 262381"/>
              <a:gd name="connsiteY2" fmla="*/ 106896 h 427584"/>
              <a:gd name="connsiteX3" fmla="*/ 204075 w 262381"/>
              <a:gd name="connsiteY3" fmla="*/ 106896 h 427584"/>
              <a:gd name="connsiteX4" fmla="*/ 204075 w 262381"/>
              <a:gd name="connsiteY4" fmla="*/ 126332 h 427584"/>
              <a:gd name="connsiteX5" fmla="*/ 233228 w 262381"/>
              <a:gd name="connsiteY5" fmla="*/ 126332 h 427584"/>
              <a:gd name="connsiteX6" fmla="*/ 233228 w 262381"/>
              <a:gd name="connsiteY6" fmla="*/ 155485 h 427584"/>
              <a:gd name="connsiteX7" fmla="*/ 204075 w 262381"/>
              <a:gd name="connsiteY7" fmla="*/ 155485 h 427584"/>
              <a:gd name="connsiteX8" fmla="*/ 204075 w 262381"/>
              <a:gd name="connsiteY8" fmla="*/ 174921 h 427584"/>
              <a:gd name="connsiteX9" fmla="*/ 233228 w 262381"/>
              <a:gd name="connsiteY9" fmla="*/ 174921 h 427584"/>
              <a:gd name="connsiteX10" fmla="*/ 233228 w 262381"/>
              <a:gd name="connsiteY10" fmla="*/ 204075 h 427584"/>
              <a:gd name="connsiteX11" fmla="*/ 204075 w 262381"/>
              <a:gd name="connsiteY11" fmla="*/ 204075 h 427584"/>
              <a:gd name="connsiteX12" fmla="*/ 204075 w 262381"/>
              <a:gd name="connsiteY12" fmla="*/ 223510 h 427584"/>
              <a:gd name="connsiteX13" fmla="*/ 233228 w 262381"/>
              <a:gd name="connsiteY13" fmla="*/ 223510 h 427584"/>
              <a:gd name="connsiteX14" fmla="*/ 233228 w 262381"/>
              <a:gd name="connsiteY14" fmla="*/ 242946 h 427584"/>
              <a:gd name="connsiteX15" fmla="*/ 152084 w 262381"/>
              <a:gd name="connsiteY15" fmla="*/ 236143 h 427584"/>
              <a:gd name="connsiteX16" fmla="*/ 95721 w 262381"/>
              <a:gd name="connsiteY16" fmla="*/ 214278 h 427584"/>
              <a:gd name="connsiteX17" fmla="*/ 29154 w 262381"/>
              <a:gd name="connsiteY17" fmla="*/ 225940 h 427584"/>
              <a:gd name="connsiteX18" fmla="*/ 29154 w 262381"/>
              <a:gd name="connsiteY18" fmla="*/ 106896 h 427584"/>
              <a:gd name="connsiteX19" fmla="*/ 63166 w 262381"/>
              <a:gd name="connsiteY19" fmla="*/ 72884 h 427584"/>
              <a:gd name="connsiteX20" fmla="*/ 131191 w 262381"/>
              <a:gd name="connsiteY20" fmla="*/ 19436 h 427584"/>
              <a:gd name="connsiteX21" fmla="*/ 140909 w 262381"/>
              <a:gd name="connsiteY21" fmla="*/ 29154 h 427584"/>
              <a:gd name="connsiteX22" fmla="*/ 131191 w 262381"/>
              <a:gd name="connsiteY22" fmla="*/ 38871 h 427584"/>
              <a:gd name="connsiteX23" fmla="*/ 121473 w 262381"/>
              <a:gd name="connsiteY23" fmla="*/ 29154 h 427584"/>
              <a:gd name="connsiteX24" fmla="*/ 131191 w 262381"/>
              <a:gd name="connsiteY24" fmla="*/ 19436 h 427584"/>
              <a:gd name="connsiteX25" fmla="*/ 199216 w 262381"/>
              <a:gd name="connsiteY25" fmla="*/ 43730 h 427584"/>
              <a:gd name="connsiteX26" fmla="*/ 156457 w 262381"/>
              <a:gd name="connsiteY26" fmla="*/ 43730 h 427584"/>
              <a:gd name="connsiteX27" fmla="*/ 160344 w 262381"/>
              <a:gd name="connsiteY27" fmla="*/ 29154 h 427584"/>
              <a:gd name="connsiteX28" fmla="*/ 131191 w 262381"/>
              <a:gd name="connsiteY28" fmla="*/ 0 h 427584"/>
              <a:gd name="connsiteX29" fmla="*/ 102037 w 262381"/>
              <a:gd name="connsiteY29" fmla="*/ 29154 h 427584"/>
              <a:gd name="connsiteX30" fmla="*/ 105924 w 262381"/>
              <a:gd name="connsiteY30" fmla="*/ 43730 h 427584"/>
              <a:gd name="connsiteX31" fmla="*/ 63166 w 262381"/>
              <a:gd name="connsiteY31" fmla="*/ 43730 h 427584"/>
              <a:gd name="connsiteX32" fmla="*/ 0 w 262381"/>
              <a:gd name="connsiteY32" fmla="*/ 106896 h 427584"/>
              <a:gd name="connsiteX33" fmla="*/ 0 w 262381"/>
              <a:gd name="connsiteY33" fmla="*/ 301253 h 427584"/>
              <a:gd name="connsiteX34" fmla="*/ 63166 w 262381"/>
              <a:gd name="connsiteY34" fmla="*/ 364419 h 427584"/>
              <a:gd name="connsiteX35" fmla="*/ 102037 w 262381"/>
              <a:gd name="connsiteY35" fmla="*/ 364419 h 427584"/>
              <a:gd name="connsiteX36" fmla="*/ 102037 w 262381"/>
              <a:gd name="connsiteY36" fmla="*/ 383854 h 427584"/>
              <a:gd name="connsiteX37" fmla="*/ 111755 w 262381"/>
              <a:gd name="connsiteY37" fmla="*/ 393572 h 427584"/>
              <a:gd name="connsiteX38" fmla="*/ 121473 w 262381"/>
              <a:gd name="connsiteY38" fmla="*/ 393572 h 427584"/>
              <a:gd name="connsiteX39" fmla="*/ 121473 w 262381"/>
              <a:gd name="connsiteY39" fmla="*/ 427585 h 427584"/>
              <a:gd name="connsiteX40" fmla="*/ 140909 w 262381"/>
              <a:gd name="connsiteY40" fmla="*/ 427585 h 427584"/>
              <a:gd name="connsiteX41" fmla="*/ 140909 w 262381"/>
              <a:gd name="connsiteY41" fmla="*/ 393572 h 427584"/>
              <a:gd name="connsiteX42" fmla="*/ 150626 w 262381"/>
              <a:gd name="connsiteY42" fmla="*/ 393572 h 427584"/>
              <a:gd name="connsiteX43" fmla="*/ 160344 w 262381"/>
              <a:gd name="connsiteY43" fmla="*/ 383854 h 427584"/>
              <a:gd name="connsiteX44" fmla="*/ 160344 w 262381"/>
              <a:gd name="connsiteY44" fmla="*/ 364419 h 427584"/>
              <a:gd name="connsiteX45" fmla="*/ 199216 w 262381"/>
              <a:gd name="connsiteY45" fmla="*/ 364419 h 427584"/>
              <a:gd name="connsiteX46" fmla="*/ 262382 w 262381"/>
              <a:gd name="connsiteY46" fmla="*/ 301253 h 427584"/>
              <a:gd name="connsiteX47" fmla="*/ 262382 w 262381"/>
              <a:gd name="connsiteY47" fmla="*/ 106896 h 427584"/>
              <a:gd name="connsiteX48" fmla="*/ 199216 w 262381"/>
              <a:gd name="connsiteY48" fmla="*/ 43730 h 4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62381" h="427584">
                <a:moveTo>
                  <a:pt x="63166" y="72884"/>
                </a:moveTo>
                <a:lnTo>
                  <a:pt x="199216" y="72884"/>
                </a:lnTo>
                <a:cubicBezTo>
                  <a:pt x="218165" y="72884"/>
                  <a:pt x="233228" y="87946"/>
                  <a:pt x="233228" y="106896"/>
                </a:cubicBezTo>
                <a:lnTo>
                  <a:pt x="204075" y="106896"/>
                </a:lnTo>
                <a:lnTo>
                  <a:pt x="204075" y="126332"/>
                </a:lnTo>
                <a:lnTo>
                  <a:pt x="233228" y="126332"/>
                </a:lnTo>
                <a:lnTo>
                  <a:pt x="233228" y="155485"/>
                </a:lnTo>
                <a:lnTo>
                  <a:pt x="204075" y="155485"/>
                </a:lnTo>
                <a:lnTo>
                  <a:pt x="204075" y="174921"/>
                </a:lnTo>
                <a:lnTo>
                  <a:pt x="233228" y="174921"/>
                </a:lnTo>
                <a:lnTo>
                  <a:pt x="233228" y="204075"/>
                </a:lnTo>
                <a:lnTo>
                  <a:pt x="204075" y="204075"/>
                </a:lnTo>
                <a:lnTo>
                  <a:pt x="204075" y="223510"/>
                </a:lnTo>
                <a:lnTo>
                  <a:pt x="233228" y="223510"/>
                </a:lnTo>
                <a:lnTo>
                  <a:pt x="233228" y="242946"/>
                </a:lnTo>
                <a:cubicBezTo>
                  <a:pt x="207962" y="253150"/>
                  <a:pt x="177836" y="245861"/>
                  <a:pt x="152084" y="236143"/>
                </a:cubicBezTo>
                <a:cubicBezTo>
                  <a:pt x="130219" y="227883"/>
                  <a:pt x="118558" y="217679"/>
                  <a:pt x="95721" y="214278"/>
                </a:cubicBezTo>
                <a:cubicBezTo>
                  <a:pt x="76285" y="211363"/>
                  <a:pt x="47617" y="214764"/>
                  <a:pt x="29154" y="225940"/>
                </a:cubicBezTo>
                <a:lnTo>
                  <a:pt x="29154" y="106896"/>
                </a:lnTo>
                <a:cubicBezTo>
                  <a:pt x="29154" y="87946"/>
                  <a:pt x="44216" y="72884"/>
                  <a:pt x="63166" y="72884"/>
                </a:cubicBezTo>
                <a:close/>
                <a:moveTo>
                  <a:pt x="131191" y="19436"/>
                </a:moveTo>
                <a:cubicBezTo>
                  <a:pt x="136536" y="19436"/>
                  <a:pt x="140909" y="23809"/>
                  <a:pt x="140909" y="29154"/>
                </a:cubicBezTo>
                <a:cubicBezTo>
                  <a:pt x="140909" y="34498"/>
                  <a:pt x="136536" y="38871"/>
                  <a:pt x="131191" y="38871"/>
                </a:cubicBezTo>
                <a:cubicBezTo>
                  <a:pt x="125846" y="38871"/>
                  <a:pt x="121473" y="34498"/>
                  <a:pt x="121473" y="29154"/>
                </a:cubicBezTo>
                <a:cubicBezTo>
                  <a:pt x="121473" y="23809"/>
                  <a:pt x="125846" y="19436"/>
                  <a:pt x="131191" y="19436"/>
                </a:cubicBezTo>
                <a:close/>
                <a:moveTo>
                  <a:pt x="199216" y="43730"/>
                </a:moveTo>
                <a:lnTo>
                  <a:pt x="156457" y="43730"/>
                </a:lnTo>
                <a:cubicBezTo>
                  <a:pt x="158887" y="39357"/>
                  <a:pt x="160344" y="34498"/>
                  <a:pt x="160344" y="29154"/>
                </a:cubicBezTo>
                <a:cubicBezTo>
                  <a:pt x="160344" y="13119"/>
                  <a:pt x="147225" y="0"/>
                  <a:pt x="131191" y="0"/>
                </a:cubicBezTo>
                <a:cubicBezTo>
                  <a:pt x="115156" y="0"/>
                  <a:pt x="102037" y="13119"/>
                  <a:pt x="102037" y="29154"/>
                </a:cubicBezTo>
                <a:cubicBezTo>
                  <a:pt x="102037" y="34498"/>
                  <a:pt x="103495" y="39357"/>
                  <a:pt x="105924" y="43730"/>
                </a:cubicBezTo>
                <a:lnTo>
                  <a:pt x="63166" y="43730"/>
                </a:lnTo>
                <a:cubicBezTo>
                  <a:pt x="28182" y="43730"/>
                  <a:pt x="0" y="71912"/>
                  <a:pt x="0" y="106896"/>
                </a:cubicBezTo>
                <a:lnTo>
                  <a:pt x="0" y="301253"/>
                </a:lnTo>
                <a:cubicBezTo>
                  <a:pt x="0" y="336237"/>
                  <a:pt x="28182" y="364419"/>
                  <a:pt x="63166" y="364419"/>
                </a:cubicBezTo>
                <a:lnTo>
                  <a:pt x="102037" y="364419"/>
                </a:lnTo>
                <a:lnTo>
                  <a:pt x="102037" y="383854"/>
                </a:lnTo>
                <a:cubicBezTo>
                  <a:pt x="102037" y="389199"/>
                  <a:pt x="106410" y="393572"/>
                  <a:pt x="111755" y="393572"/>
                </a:cubicBezTo>
                <a:lnTo>
                  <a:pt x="121473" y="393572"/>
                </a:lnTo>
                <a:lnTo>
                  <a:pt x="121473" y="427585"/>
                </a:lnTo>
                <a:lnTo>
                  <a:pt x="140909" y="427585"/>
                </a:lnTo>
                <a:lnTo>
                  <a:pt x="140909" y="393572"/>
                </a:lnTo>
                <a:lnTo>
                  <a:pt x="150626" y="393572"/>
                </a:lnTo>
                <a:cubicBezTo>
                  <a:pt x="155971" y="393572"/>
                  <a:pt x="160344" y="389199"/>
                  <a:pt x="160344" y="383854"/>
                </a:cubicBezTo>
                <a:lnTo>
                  <a:pt x="160344" y="364419"/>
                </a:lnTo>
                <a:lnTo>
                  <a:pt x="199216" y="364419"/>
                </a:lnTo>
                <a:cubicBezTo>
                  <a:pt x="234200" y="364419"/>
                  <a:pt x="262382" y="336237"/>
                  <a:pt x="262382" y="301253"/>
                </a:cubicBezTo>
                <a:lnTo>
                  <a:pt x="262382" y="106896"/>
                </a:lnTo>
                <a:cubicBezTo>
                  <a:pt x="262382" y="71912"/>
                  <a:pt x="234200" y="43730"/>
                  <a:pt x="199216" y="4373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7" name="Graphic 15" descr="Heart with pulse">
            <a:extLst>
              <a:ext uri="{FF2B5EF4-FFF2-40B4-BE49-F238E27FC236}">
                <a16:creationId xmlns:a16="http://schemas.microsoft.com/office/drawing/2014/main" id="{144C1635-A971-45B4-BCFD-BB38500A64D9}"/>
              </a:ext>
            </a:extLst>
          </p:cNvPr>
          <p:cNvSpPr/>
          <p:nvPr/>
        </p:nvSpPr>
        <p:spPr>
          <a:xfrm>
            <a:off x="5615181" y="2424088"/>
            <a:ext cx="769100" cy="759518"/>
          </a:xfrm>
          <a:custGeom>
            <a:avLst/>
            <a:gdLst>
              <a:gd name="connsiteX0" fmla="*/ 325917 w 638175"/>
              <a:gd name="connsiteY0" fmla="*/ 611677 h 609600"/>
              <a:gd name="connsiteX1" fmla="*/ 445265 w 638175"/>
              <a:gd name="connsiteY1" fmla="*/ 505854 h 609600"/>
              <a:gd name="connsiteX2" fmla="*/ 589378 w 638175"/>
              <a:gd name="connsiteY2" fmla="*/ 331928 h 609600"/>
              <a:gd name="connsiteX3" fmla="*/ 638813 w 638175"/>
              <a:gd name="connsiteY3" fmla="*/ 118187 h 609600"/>
              <a:gd name="connsiteX4" fmla="*/ 497557 w 638175"/>
              <a:gd name="connsiteY4" fmla="*/ 648 h 609600"/>
              <a:gd name="connsiteX5" fmla="*/ 323250 w 638175"/>
              <a:gd name="connsiteY5" fmla="*/ 127902 h 609600"/>
              <a:gd name="connsiteX6" fmla="*/ 169040 w 638175"/>
              <a:gd name="connsiteY6" fmla="*/ 267 h 609600"/>
              <a:gd name="connsiteX7" fmla="*/ 15878 w 638175"/>
              <a:gd name="connsiteY7" fmla="*/ 98565 h 609600"/>
              <a:gd name="connsiteX8" fmla="*/ 46167 w 638175"/>
              <a:gd name="connsiteY8" fmla="*/ 313640 h 609600"/>
              <a:gd name="connsiteX9" fmla="*/ 188471 w 638175"/>
              <a:gd name="connsiteY9" fmla="*/ 493091 h 609600"/>
              <a:gd name="connsiteX10" fmla="*/ 323250 w 638175"/>
              <a:gd name="connsiteY10" fmla="*/ 613773 h 609600"/>
              <a:gd name="connsiteX11" fmla="*/ 170850 w 638175"/>
              <a:gd name="connsiteY11" fmla="*/ 287827 h 609600"/>
              <a:gd name="connsiteX12" fmla="*/ 199425 w 638175"/>
              <a:gd name="connsiteY12" fmla="*/ 202102 h 609600"/>
              <a:gd name="connsiteX13" fmla="*/ 216379 w 638175"/>
              <a:gd name="connsiteY13" fmla="*/ 151143 h 609600"/>
              <a:gd name="connsiteX14" fmla="*/ 245811 w 638175"/>
              <a:gd name="connsiteY14" fmla="*/ 127807 h 609600"/>
              <a:gd name="connsiteX15" fmla="*/ 259432 w 638175"/>
              <a:gd name="connsiteY15" fmla="*/ 153906 h 609600"/>
              <a:gd name="connsiteX16" fmla="*/ 267338 w 638175"/>
              <a:gd name="connsiteY16" fmla="*/ 196101 h 609600"/>
              <a:gd name="connsiteX17" fmla="*/ 290198 w 638175"/>
              <a:gd name="connsiteY17" fmla="*/ 318021 h 609600"/>
              <a:gd name="connsiteX18" fmla="*/ 305343 w 638175"/>
              <a:gd name="connsiteY18" fmla="*/ 398984 h 609600"/>
              <a:gd name="connsiteX19" fmla="*/ 360588 w 638175"/>
              <a:gd name="connsiteY19" fmla="*/ 252870 h 609600"/>
              <a:gd name="connsiteX20" fmla="*/ 372780 w 638175"/>
              <a:gd name="connsiteY20" fmla="*/ 220676 h 609600"/>
              <a:gd name="connsiteX21" fmla="*/ 391830 w 638175"/>
              <a:gd name="connsiteY21" fmla="*/ 200578 h 609600"/>
              <a:gd name="connsiteX22" fmla="*/ 414785 w 638175"/>
              <a:gd name="connsiteY22" fmla="*/ 223438 h 609600"/>
              <a:gd name="connsiteX23" fmla="*/ 426501 w 638175"/>
              <a:gd name="connsiteY23" fmla="*/ 263634 h 609600"/>
              <a:gd name="connsiteX24" fmla="*/ 449742 w 638175"/>
              <a:gd name="connsiteY24" fmla="*/ 343548 h 609600"/>
              <a:gd name="connsiteX25" fmla="*/ 472697 w 638175"/>
              <a:gd name="connsiteY25" fmla="*/ 318307 h 609600"/>
              <a:gd name="connsiteX26" fmla="*/ 497367 w 638175"/>
              <a:gd name="connsiteY26" fmla="*/ 291828 h 609600"/>
              <a:gd name="connsiteX27" fmla="*/ 535467 w 638175"/>
              <a:gd name="connsiteY27" fmla="*/ 288208 h 609600"/>
              <a:gd name="connsiteX28" fmla="*/ 570900 w 638175"/>
              <a:gd name="connsiteY28" fmla="*/ 288208 h 609600"/>
              <a:gd name="connsiteX29" fmla="*/ 547563 w 638175"/>
              <a:gd name="connsiteY29" fmla="*/ 326308 h 609600"/>
              <a:gd name="connsiteX30" fmla="*/ 516607 w 638175"/>
              <a:gd name="connsiteY30" fmla="*/ 326308 h 609600"/>
              <a:gd name="connsiteX31" fmla="*/ 455361 w 638175"/>
              <a:gd name="connsiteY31" fmla="*/ 393745 h 609600"/>
              <a:gd name="connsiteX32" fmla="*/ 428527 w 638175"/>
              <a:gd name="connsiteY32" fmla="*/ 396129 h 609600"/>
              <a:gd name="connsiteX33" fmla="*/ 424500 w 638175"/>
              <a:gd name="connsiteY33" fmla="*/ 391459 h 609600"/>
              <a:gd name="connsiteX34" fmla="*/ 420024 w 638175"/>
              <a:gd name="connsiteY34" fmla="*/ 378505 h 609600"/>
              <a:gd name="connsiteX35" fmla="*/ 404117 w 638175"/>
              <a:gd name="connsiteY35" fmla="*/ 324117 h 609600"/>
              <a:gd name="connsiteX36" fmla="*/ 391163 w 638175"/>
              <a:gd name="connsiteY36" fmla="*/ 279540 h 609600"/>
              <a:gd name="connsiteX37" fmla="*/ 318487 w 638175"/>
              <a:gd name="connsiteY37" fmla="*/ 471660 h 609600"/>
              <a:gd name="connsiteX38" fmla="*/ 309819 w 638175"/>
              <a:gd name="connsiteY38" fmla="*/ 484804 h 609600"/>
              <a:gd name="connsiteX39" fmla="*/ 283331 w 638175"/>
              <a:gd name="connsiteY39" fmla="*/ 479888 h 609600"/>
              <a:gd name="connsiteX40" fmla="*/ 280292 w 638175"/>
              <a:gd name="connsiteY40" fmla="*/ 472517 h 609600"/>
              <a:gd name="connsiteX41" fmla="*/ 275244 w 638175"/>
              <a:gd name="connsiteY41" fmla="*/ 445847 h 609600"/>
              <a:gd name="connsiteX42" fmla="*/ 251145 w 638175"/>
              <a:gd name="connsiteY42" fmla="*/ 317259 h 609600"/>
              <a:gd name="connsiteX43" fmla="*/ 233143 w 638175"/>
              <a:gd name="connsiteY43" fmla="*/ 221152 h 609600"/>
              <a:gd name="connsiteX44" fmla="*/ 206283 w 638175"/>
              <a:gd name="connsiteY44" fmla="*/ 301829 h 609600"/>
              <a:gd name="connsiteX45" fmla="*/ 183518 w 638175"/>
              <a:gd name="connsiteY45" fmla="*/ 326308 h 609600"/>
              <a:gd name="connsiteX46" fmla="*/ 141513 w 638175"/>
              <a:gd name="connsiteY46" fmla="*/ 326308 h 609600"/>
              <a:gd name="connsiteX47" fmla="*/ 98650 w 638175"/>
              <a:gd name="connsiteY47" fmla="*/ 326308 h 609600"/>
              <a:gd name="connsiteX48" fmla="*/ 75314 w 638175"/>
              <a:gd name="connsiteY48" fmla="*/ 288208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38175" h="609600">
                <a:moveTo>
                  <a:pt x="325917" y="611677"/>
                </a:moveTo>
                <a:cubicBezTo>
                  <a:pt x="367682" y="578705"/>
                  <a:pt x="407530" y="543373"/>
                  <a:pt x="445265" y="505854"/>
                </a:cubicBezTo>
                <a:cubicBezTo>
                  <a:pt x="499966" y="453739"/>
                  <a:pt x="548337" y="395362"/>
                  <a:pt x="589378" y="331928"/>
                </a:cubicBezTo>
                <a:cubicBezTo>
                  <a:pt x="627478" y="270587"/>
                  <a:pt x="663864" y="190958"/>
                  <a:pt x="638813" y="118187"/>
                </a:cubicBezTo>
                <a:cubicBezTo>
                  <a:pt x="618525" y="57989"/>
                  <a:pt x="562232" y="6840"/>
                  <a:pt x="497557" y="648"/>
                </a:cubicBezTo>
                <a:cubicBezTo>
                  <a:pt x="415833" y="-7448"/>
                  <a:pt x="356682" y="61704"/>
                  <a:pt x="323250" y="127902"/>
                </a:cubicBezTo>
                <a:cubicBezTo>
                  <a:pt x="292674" y="67323"/>
                  <a:pt x="242097" y="4839"/>
                  <a:pt x="169040" y="267"/>
                </a:cubicBezTo>
                <a:cubicBezTo>
                  <a:pt x="104175" y="-3733"/>
                  <a:pt x="43786" y="41892"/>
                  <a:pt x="15878" y="98565"/>
                </a:cubicBezTo>
                <a:cubicBezTo>
                  <a:pt x="-19079" y="169717"/>
                  <a:pt x="9401" y="249727"/>
                  <a:pt x="46167" y="313640"/>
                </a:cubicBezTo>
                <a:cubicBezTo>
                  <a:pt x="84267" y="380315"/>
                  <a:pt x="134940" y="438894"/>
                  <a:pt x="188471" y="493091"/>
                </a:cubicBezTo>
                <a:cubicBezTo>
                  <a:pt x="230670" y="536264"/>
                  <a:pt x="275695" y="576580"/>
                  <a:pt x="323250" y="613773"/>
                </a:cubicBezTo>
                <a:close/>
                <a:moveTo>
                  <a:pt x="170850" y="287827"/>
                </a:moveTo>
                <a:lnTo>
                  <a:pt x="199425" y="202102"/>
                </a:lnTo>
                <a:lnTo>
                  <a:pt x="216379" y="151143"/>
                </a:lnTo>
                <a:cubicBezTo>
                  <a:pt x="220761" y="137904"/>
                  <a:pt x="227523" y="120187"/>
                  <a:pt x="245811" y="127807"/>
                </a:cubicBezTo>
                <a:cubicBezTo>
                  <a:pt x="256860" y="132474"/>
                  <a:pt x="257527" y="143904"/>
                  <a:pt x="259432" y="153906"/>
                </a:cubicBezTo>
                <a:lnTo>
                  <a:pt x="267338" y="196101"/>
                </a:lnTo>
                <a:lnTo>
                  <a:pt x="290198" y="318021"/>
                </a:lnTo>
                <a:lnTo>
                  <a:pt x="305343" y="398984"/>
                </a:lnTo>
                <a:lnTo>
                  <a:pt x="360588" y="252870"/>
                </a:lnTo>
                <a:lnTo>
                  <a:pt x="372780" y="220676"/>
                </a:lnTo>
                <a:cubicBezTo>
                  <a:pt x="376304" y="211151"/>
                  <a:pt x="379923" y="201626"/>
                  <a:pt x="391830" y="200578"/>
                </a:cubicBezTo>
                <a:cubicBezTo>
                  <a:pt x="406974" y="199054"/>
                  <a:pt x="411451" y="212008"/>
                  <a:pt x="414785" y="223438"/>
                </a:cubicBezTo>
                <a:lnTo>
                  <a:pt x="426501" y="263634"/>
                </a:lnTo>
                <a:lnTo>
                  <a:pt x="449742" y="343548"/>
                </a:lnTo>
                <a:lnTo>
                  <a:pt x="472697" y="318307"/>
                </a:lnTo>
                <a:cubicBezTo>
                  <a:pt x="480040" y="308699"/>
                  <a:pt x="488302" y="299831"/>
                  <a:pt x="497367" y="291828"/>
                </a:cubicBezTo>
                <a:cubicBezTo>
                  <a:pt x="506892" y="285160"/>
                  <a:pt x="524513" y="288208"/>
                  <a:pt x="535467" y="288208"/>
                </a:cubicBezTo>
                <a:lnTo>
                  <a:pt x="570900" y="288208"/>
                </a:lnTo>
                <a:cubicBezTo>
                  <a:pt x="563851" y="300876"/>
                  <a:pt x="556041" y="313640"/>
                  <a:pt x="547563" y="326308"/>
                </a:cubicBezTo>
                <a:lnTo>
                  <a:pt x="516607" y="326308"/>
                </a:lnTo>
                <a:cubicBezTo>
                  <a:pt x="496319" y="348692"/>
                  <a:pt x="476888" y="372504"/>
                  <a:pt x="455361" y="393745"/>
                </a:cubicBezTo>
                <a:cubicBezTo>
                  <a:pt x="448609" y="401814"/>
                  <a:pt x="436595" y="402882"/>
                  <a:pt x="428527" y="396129"/>
                </a:cubicBezTo>
                <a:cubicBezTo>
                  <a:pt x="426940" y="394802"/>
                  <a:pt x="425580" y="393224"/>
                  <a:pt x="424500" y="391459"/>
                </a:cubicBezTo>
                <a:cubicBezTo>
                  <a:pt x="422431" y="387363"/>
                  <a:pt x="420925" y="383006"/>
                  <a:pt x="420024" y="378505"/>
                </a:cubicBezTo>
                <a:lnTo>
                  <a:pt x="404117" y="324117"/>
                </a:lnTo>
                <a:lnTo>
                  <a:pt x="391163" y="279540"/>
                </a:lnTo>
                <a:cubicBezTo>
                  <a:pt x="366874" y="343644"/>
                  <a:pt x="343538" y="407842"/>
                  <a:pt x="318487" y="471660"/>
                </a:cubicBezTo>
                <a:cubicBezTo>
                  <a:pt x="317086" y="476858"/>
                  <a:pt x="314047" y="481469"/>
                  <a:pt x="309819" y="484804"/>
                </a:cubicBezTo>
                <a:cubicBezTo>
                  <a:pt x="301147" y="490761"/>
                  <a:pt x="289288" y="488560"/>
                  <a:pt x="283331" y="479888"/>
                </a:cubicBezTo>
                <a:cubicBezTo>
                  <a:pt x="281809" y="477673"/>
                  <a:pt x="280774" y="475161"/>
                  <a:pt x="280292" y="472517"/>
                </a:cubicBezTo>
                <a:cubicBezTo>
                  <a:pt x="278101" y="463754"/>
                  <a:pt x="276958" y="454610"/>
                  <a:pt x="275244" y="445847"/>
                </a:cubicBezTo>
                <a:lnTo>
                  <a:pt x="251145" y="317259"/>
                </a:lnTo>
                <a:lnTo>
                  <a:pt x="233143" y="221152"/>
                </a:lnTo>
                <a:lnTo>
                  <a:pt x="206283" y="301829"/>
                </a:lnTo>
                <a:cubicBezTo>
                  <a:pt x="202187" y="313830"/>
                  <a:pt x="198948" y="325546"/>
                  <a:pt x="183518" y="326308"/>
                </a:cubicBezTo>
                <a:cubicBezTo>
                  <a:pt x="169516" y="326975"/>
                  <a:pt x="155419" y="326308"/>
                  <a:pt x="141513" y="326308"/>
                </a:cubicBezTo>
                <a:lnTo>
                  <a:pt x="98650" y="326308"/>
                </a:lnTo>
                <a:cubicBezTo>
                  <a:pt x="90268" y="313640"/>
                  <a:pt x="82362" y="300876"/>
                  <a:pt x="75314" y="28820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31E6A-D0B8-4F7C-9640-2794511EC2B0}"/>
              </a:ext>
            </a:extLst>
          </p:cNvPr>
          <p:cNvSpPr txBox="1"/>
          <p:nvPr/>
        </p:nvSpPr>
        <p:spPr>
          <a:xfrm>
            <a:off x="4341504" y="3476187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9E060A-4706-4451-AAC1-13086319F094}"/>
              </a:ext>
            </a:extLst>
          </p:cNvPr>
          <p:cNvSpPr txBox="1"/>
          <p:nvPr/>
        </p:nvSpPr>
        <p:spPr>
          <a:xfrm flipH="1">
            <a:off x="4824694" y="4015080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E8B056-00C4-46FC-B5EE-4A99A29E31FA}"/>
              </a:ext>
            </a:extLst>
          </p:cNvPr>
          <p:cNvSpPr txBox="1"/>
          <p:nvPr/>
        </p:nvSpPr>
        <p:spPr>
          <a:xfrm>
            <a:off x="8124548" y="4319916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B37C53-EA3E-449B-A260-893F66EADB65}"/>
              </a:ext>
            </a:extLst>
          </p:cNvPr>
          <p:cNvSpPr txBox="1"/>
          <p:nvPr/>
        </p:nvSpPr>
        <p:spPr>
          <a:xfrm flipH="1">
            <a:off x="8607738" y="4858809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50F09A-6B3E-49A8-A990-322DC127305D}"/>
              </a:ext>
            </a:extLst>
          </p:cNvPr>
          <p:cNvCxnSpPr/>
          <p:nvPr/>
        </p:nvCxnSpPr>
        <p:spPr>
          <a:xfrm>
            <a:off x="9516351" y="4725030"/>
            <a:ext cx="59030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38435F-97CB-4CA9-BB44-46C645D9EBD3}"/>
              </a:ext>
            </a:extLst>
          </p:cNvPr>
          <p:cNvSpPr txBox="1"/>
          <p:nvPr/>
        </p:nvSpPr>
        <p:spPr>
          <a:xfrm>
            <a:off x="659483" y="4535360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BFE044-8032-4630-A7E1-03845FAA84DF}"/>
              </a:ext>
            </a:extLst>
          </p:cNvPr>
          <p:cNvSpPr txBox="1"/>
          <p:nvPr/>
        </p:nvSpPr>
        <p:spPr>
          <a:xfrm flipH="1">
            <a:off x="1142673" y="5074253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8194DC9-58E5-448C-9856-C8AB2F935611}"/>
              </a:ext>
            </a:extLst>
          </p:cNvPr>
          <p:cNvCxnSpPr/>
          <p:nvPr/>
        </p:nvCxnSpPr>
        <p:spPr>
          <a:xfrm>
            <a:off x="2051286" y="4940474"/>
            <a:ext cx="59030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9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08476"/>
            <a:ext cx="12192000" cy="30325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0" y="2592729"/>
            <a:ext cx="3048000" cy="3264062"/>
          </a:xfrm>
          <a:prstGeom prst="roundRect">
            <a:avLst>
              <a:gd name="adj" fmla="val 1857"/>
            </a:avLst>
          </a:prstGeom>
          <a:solidFill>
            <a:schemeClr val="accent1"/>
          </a:solidFill>
          <a:ln>
            <a:noFill/>
          </a:ln>
          <a:effectLst>
            <a:outerShdw blurRad="444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Montserrat" panose="000005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01613" y="3397576"/>
            <a:ext cx="444774" cy="446900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49613" y="3397576"/>
            <a:ext cx="444774" cy="446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416050" y="3545858"/>
            <a:ext cx="215900" cy="165100"/>
          </a:xfrm>
          <a:custGeom>
            <a:avLst/>
            <a:gdLst>
              <a:gd name="T0" fmla="*/ 147 w 147"/>
              <a:gd name="T1" fmla="*/ 22 h 112"/>
              <a:gd name="T2" fmla="*/ 144 w 147"/>
              <a:gd name="T3" fmla="*/ 28 h 112"/>
              <a:gd name="T4" fmla="*/ 76 w 147"/>
              <a:gd name="T5" fmla="*/ 97 h 112"/>
              <a:gd name="T6" fmla="*/ 63 w 147"/>
              <a:gd name="T7" fmla="*/ 110 h 112"/>
              <a:gd name="T8" fmla="*/ 56 w 147"/>
              <a:gd name="T9" fmla="*/ 112 h 112"/>
              <a:gd name="T10" fmla="*/ 50 w 147"/>
              <a:gd name="T11" fmla="*/ 110 h 112"/>
              <a:gd name="T12" fmla="*/ 37 w 147"/>
              <a:gd name="T13" fmla="*/ 97 h 112"/>
              <a:gd name="T14" fmla="*/ 3 w 147"/>
              <a:gd name="T15" fmla="*/ 62 h 112"/>
              <a:gd name="T16" fmla="*/ 0 w 147"/>
              <a:gd name="T17" fmla="*/ 56 h 112"/>
              <a:gd name="T18" fmla="*/ 3 w 147"/>
              <a:gd name="T19" fmla="*/ 50 h 112"/>
              <a:gd name="T20" fmla="*/ 16 w 147"/>
              <a:gd name="T21" fmla="*/ 37 h 112"/>
              <a:gd name="T22" fmla="*/ 22 w 147"/>
              <a:gd name="T23" fmla="*/ 34 h 112"/>
              <a:gd name="T24" fmla="*/ 29 w 147"/>
              <a:gd name="T25" fmla="*/ 37 h 112"/>
              <a:gd name="T26" fmla="*/ 56 w 147"/>
              <a:gd name="T27" fmla="*/ 65 h 112"/>
              <a:gd name="T28" fmla="*/ 119 w 147"/>
              <a:gd name="T29" fmla="*/ 2 h 112"/>
              <a:gd name="T30" fmla="*/ 125 w 147"/>
              <a:gd name="T31" fmla="*/ 0 h 112"/>
              <a:gd name="T32" fmla="*/ 131 w 147"/>
              <a:gd name="T33" fmla="*/ 2 h 112"/>
              <a:gd name="T34" fmla="*/ 144 w 147"/>
              <a:gd name="T35" fmla="*/ 15 h 112"/>
              <a:gd name="T36" fmla="*/ 147 w 147"/>
              <a:gd name="T37" fmla="*/ 2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7" h="112">
                <a:moveTo>
                  <a:pt x="147" y="22"/>
                </a:moveTo>
                <a:cubicBezTo>
                  <a:pt x="147" y="24"/>
                  <a:pt x="146" y="26"/>
                  <a:pt x="144" y="28"/>
                </a:cubicBezTo>
                <a:cubicBezTo>
                  <a:pt x="76" y="97"/>
                  <a:pt x="76" y="97"/>
                  <a:pt x="76" y="97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1"/>
                  <a:pt x="59" y="112"/>
                  <a:pt x="56" y="112"/>
                </a:cubicBezTo>
                <a:cubicBezTo>
                  <a:pt x="54" y="112"/>
                  <a:pt x="52" y="111"/>
                  <a:pt x="50" y="110"/>
                </a:cubicBezTo>
                <a:cubicBezTo>
                  <a:pt x="37" y="97"/>
                  <a:pt x="37" y="97"/>
                  <a:pt x="37" y="97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1"/>
                  <a:pt x="0" y="59"/>
                  <a:pt x="0" y="56"/>
                </a:cubicBezTo>
                <a:cubicBezTo>
                  <a:pt x="0" y="53"/>
                  <a:pt x="1" y="51"/>
                  <a:pt x="3" y="50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5"/>
                  <a:pt x="20" y="34"/>
                  <a:pt x="22" y="34"/>
                </a:cubicBezTo>
                <a:cubicBezTo>
                  <a:pt x="25" y="34"/>
                  <a:pt x="27" y="35"/>
                  <a:pt x="29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119" y="2"/>
                  <a:pt x="119" y="2"/>
                  <a:pt x="119" y="2"/>
                </a:cubicBezTo>
                <a:cubicBezTo>
                  <a:pt x="120" y="1"/>
                  <a:pt x="122" y="0"/>
                  <a:pt x="125" y="0"/>
                </a:cubicBezTo>
                <a:cubicBezTo>
                  <a:pt x="127" y="0"/>
                  <a:pt x="130" y="1"/>
                  <a:pt x="131" y="2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17"/>
                  <a:pt x="147" y="19"/>
                  <a:pt x="14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459107" y="3545858"/>
            <a:ext cx="215900" cy="165100"/>
          </a:xfrm>
          <a:custGeom>
            <a:avLst/>
            <a:gdLst>
              <a:gd name="T0" fmla="*/ 147 w 147"/>
              <a:gd name="T1" fmla="*/ 22 h 112"/>
              <a:gd name="T2" fmla="*/ 144 w 147"/>
              <a:gd name="T3" fmla="*/ 28 h 112"/>
              <a:gd name="T4" fmla="*/ 76 w 147"/>
              <a:gd name="T5" fmla="*/ 97 h 112"/>
              <a:gd name="T6" fmla="*/ 63 w 147"/>
              <a:gd name="T7" fmla="*/ 110 h 112"/>
              <a:gd name="T8" fmla="*/ 56 w 147"/>
              <a:gd name="T9" fmla="*/ 112 h 112"/>
              <a:gd name="T10" fmla="*/ 50 w 147"/>
              <a:gd name="T11" fmla="*/ 110 h 112"/>
              <a:gd name="T12" fmla="*/ 37 w 147"/>
              <a:gd name="T13" fmla="*/ 97 h 112"/>
              <a:gd name="T14" fmla="*/ 3 w 147"/>
              <a:gd name="T15" fmla="*/ 62 h 112"/>
              <a:gd name="T16" fmla="*/ 0 w 147"/>
              <a:gd name="T17" fmla="*/ 56 h 112"/>
              <a:gd name="T18" fmla="*/ 3 w 147"/>
              <a:gd name="T19" fmla="*/ 50 h 112"/>
              <a:gd name="T20" fmla="*/ 16 w 147"/>
              <a:gd name="T21" fmla="*/ 37 h 112"/>
              <a:gd name="T22" fmla="*/ 22 w 147"/>
              <a:gd name="T23" fmla="*/ 34 h 112"/>
              <a:gd name="T24" fmla="*/ 29 w 147"/>
              <a:gd name="T25" fmla="*/ 37 h 112"/>
              <a:gd name="T26" fmla="*/ 56 w 147"/>
              <a:gd name="T27" fmla="*/ 65 h 112"/>
              <a:gd name="T28" fmla="*/ 119 w 147"/>
              <a:gd name="T29" fmla="*/ 2 h 112"/>
              <a:gd name="T30" fmla="*/ 125 w 147"/>
              <a:gd name="T31" fmla="*/ 0 h 112"/>
              <a:gd name="T32" fmla="*/ 131 w 147"/>
              <a:gd name="T33" fmla="*/ 2 h 112"/>
              <a:gd name="T34" fmla="*/ 144 w 147"/>
              <a:gd name="T35" fmla="*/ 15 h 112"/>
              <a:gd name="T36" fmla="*/ 147 w 147"/>
              <a:gd name="T37" fmla="*/ 2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7" h="112">
                <a:moveTo>
                  <a:pt x="147" y="22"/>
                </a:moveTo>
                <a:cubicBezTo>
                  <a:pt x="147" y="24"/>
                  <a:pt x="146" y="26"/>
                  <a:pt x="144" y="28"/>
                </a:cubicBezTo>
                <a:cubicBezTo>
                  <a:pt x="76" y="97"/>
                  <a:pt x="76" y="97"/>
                  <a:pt x="76" y="97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1"/>
                  <a:pt x="59" y="112"/>
                  <a:pt x="56" y="112"/>
                </a:cubicBezTo>
                <a:cubicBezTo>
                  <a:pt x="54" y="112"/>
                  <a:pt x="52" y="111"/>
                  <a:pt x="50" y="110"/>
                </a:cubicBezTo>
                <a:cubicBezTo>
                  <a:pt x="37" y="97"/>
                  <a:pt x="37" y="97"/>
                  <a:pt x="37" y="97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1"/>
                  <a:pt x="0" y="59"/>
                  <a:pt x="0" y="56"/>
                </a:cubicBezTo>
                <a:cubicBezTo>
                  <a:pt x="0" y="53"/>
                  <a:pt x="1" y="51"/>
                  <a:pt x="3" y="50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5"/>
                  <a:pt x="20" y="34"/>
                  <a:pt x="22" y="34"/>
                </a:cubicBezTo>
                <a:cubicBezTo>
                  <a:pt x="25" y="34"/>
                  <a:pt x="27" y="35"/>
                  <a:pt x="29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119" y="2"/>
                  <a:pt x="119" y="2"/>
                  <a:pt x="119" y="2"/>
                </a:cubicBezTo>
                <a:cubicBezTo>
                  <a:pt x="120" y="1"/>
                  <a:pt x="122" y="0"/>
                  <a:pt x="125" y="0"/>
                </a:cubicBezTo>
                <a:cubicBezTo>
                  <a:pt x="127" y="0"/>
                  <a:pt x="130" y="1"/>
                  <a:pt x="131" y="2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17"/>
                  <a:pt x="147" y="19"/>
                  <a:pt x="147" y="22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288119" y="3397576"/>
            <a:ext cx="444774" cy="446900"/>
          </a:xfrm>
          <a:prstGeom prst="ellipse">
            <a:avLst/>
          </a:prstGeom>
          <a:solidFill>
            <a:schemeClr val="bg1"/>
          </a:solidFill>
          <a:ln>
            <a:solidFill>
              <a:schemeClr val="dk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336119" y="3397576"/>
            <a:ext cx="444774" cy="446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402556" y="3545858"/>
            <a:ext cx="215900" cy="165100"/>
          </a:xfrm>
          <a:custGeom>
            <a:avLst/>
            <a:gdLst>
              <a:gd name="T0" fmla="*/ 147 w 147"/>
              <a:gd name="T1" fmla="*/ 22 h 112"/>
              <a:gd name="T2" fmla="*/ 144 w 147"/>
              <a:gd name="T3" fmla="*/ 28 h 112"/>
              <a:gd name="T4" fmla="*/ 76 w 147"/>
              <a:gd name="T5" fmla="*/ 97 h 112"/>
              <a:gd name="T6" fmla="*/ 63 w 147"/>
              <a:gd name="T7" fmla="*/ 110 h 112"/>
              <a:gd name="T8" fmla="*/ 56 w 147"/>
              <a:gd name="T9" fmla="*/ 112 h 112"/>
              <a:gd name="T10" fmla="*/ 50 w 147"/>
              <a:gd name="T11" fmla="*/ 110 h 112"/>
              <a:gd name="T12" fmla="*/ 37 w 147"/>
              <a:gd name="T13" fmla="*/ 97 h 112"/>
              <a:gd name="T14" fmla="*/ 3 w 147"/>
              <a:gd name="T15" fmla="*/ 62 h 112"/>
              <a:gd name="T16" fmla="*/ 0 w 147"/>
              <a:gd name="T17" fmla="*/ 56 h 112"/>
              <a:gd name="T18" fmla="*/ 3 w 147"/>
              <a:gd name="T19" fmla="*/ 50 h 112"/>
              <a:gd name="T20" fmla="*/ 16 w 147"/>
              <a:gd name="T21" fmla="*/ 37 h 112"/>
              <a:gd name="T22" fmla="*/ 22 w 147"/>
              <a:gd name="T23" fmla="*/ 34 h 112"/>
              <a:gd name="T24" fmla="*/ 29 w 147"/>
              <a:gd name="T25" fmla="*/ 37 h 112"/>
              <a:gd name="T26" fmla="*/ 56 w 147"/>
              <a:gd name="T27" fmla="*/ 65 h 112"/>
              <a:gd name="T28" fmla="*/ 119 w 147"/>
              <a:gd name="T29" fmla="*/ 2 h 112"/>
              <a:gd name="T30" fmla="*/ 125 w 147"/>
              <a:gd name="T31" fmla="*/ 0 h 112"/>
              <a:gd name="T32" fmla="*/ 131 w 147"/>
              <a:gd name="T33" fmla="*/ 2 h 112"/>
              <a:gd name="T34" fmla="*/ 144 w 147"/>
              <a:gd name="T35" fmla="*/ 15 h 112"/>
              <a:gd name="T36" fmla="*/ 147 w 147"/>
              <a:gd name="T37" fmla="*/ 2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7" h="112">
                <a:moveTo>
                  <a:pt x="147" y="22"/>
                </a:moveTo>
                <a:cubicBezTo>
                  <a:pt x="147" y="24"/>
                  <a:pt x="146" y="26"/>
                  <a:pt x="144" y="28"/>
                </a:cubicBezTo>
                <a:cubicBezTo>
                  <a:pt x="76" y="97"/>
                  <a:pt x="76" y="97"/>
                  <a:pt x="76" y="97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1"/>
                  <a:pt x="59" y="112"/>
                  <a:pt x="56" y="112"/>
                </a:cubicBezTo>
                <a:cubicBezTo>
                  <a:pt x="54" y="112"/>
                  <a:pt x="52" y="111"/>
                  <a:pt x="50" y="110"/>
                </a:cubicBezTo>
                <a:cubicBezTo>
                  <a:pt x="37" y="97"/>
                  <a:pt x="37" y="97"/>
                  <a:pt x="37" y="97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1"/>
                  <a:pt x="0" y="59"/>
                  <a:pt x="0" y="56"/>
                </a:cubicBezTo>
                <a:cubicBezTo>
                  <a:pt x="0" y="53"/>
                  <a:pt x="1" y="51"/>
                  <a:pt x="3" y="50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5"/>
                  <a:pt x="20" y="34"/>
                  <a:pt x="22" y="34"/>
                </a:cubicBezTo>
                <a:cubicBezTo>
                  <a:pt x="25" y="34"/>
                  <a:pt x="27" y="35"/>
                  <a:pt x="29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119" y="2"/>
                  <a:pt x="119" y="2"/>
                  <a:pt x="119" y="2"/>
                </a:cubicBezTo>
                <a:cubicBezTo>
                  <a:pt x="120" y="1"/>
                  <a:pt x="122" y="0"/>
                  <a:pt x="125" y="0"/>
                </a:cubicBezTo>
                <a:cubicBezTo>
                  <a:pt x="127" y="0"/>
                  <a:pt x="130" y="1"/>
                  <a:pt x="131" y="2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17"/>
                  <a:pt x="147" y="19"/>
                  <a:pt x="147" y="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0445613" y="3545858"/>
            <a:ext cx="215900" cy="165100"/>
          </a:xfrm>
          <a:custGeom>
            <a:avLst/>
            <a:gdLst>
              <a:gd name="T0" fmla="*/ 147 w 147"/>
              <a:gd name="T1" fmla="*/ 22 h 112"/>
              <a:gd name="T2" fmla="*/ 144 w 147"/>
              <a:gd name="T3" fmla="*/ 28 h 112"/>
              <a:gd name="T4" fmla="*/ 76 w 147"/>
              <a:gd name="T5" fmla="*/ 97 h 112"/>
              <a:gd name="T6" fmla="*/ 63 w 147"/>
              <a:gd name="T7" fmla="*/ 110 h 112"/>
              <a:gd name="T8" fmla="*/ 56 w 147"/>
              <a:gd name="T9" fmla="*/ 112 h 112"/>
              <a:gd name="T10" fmla="*/ 50 w 147"/>
              <a:gd name="T11" fmla="*/ 110 h 112"/>
              <a:gd name="T12" fmla="*/ 37 w 147"/>
              <a:gd name="T13" fmla="*/ 97 h 112"/>
              <a:gd name="T14" fmla="*/ 3 w 147"/>
              <a:gd name="T15" fmla="*/ 62 h 112"/>
              <a:gd name="T16" fmla="*/ 0 w 147"/>
              <a:gd name="T17" fmla="*/ 56 h 112"/>
              <a:gd name="T18" fmla="*/ 3 w 147"/>
              <a:gd name="T19" fmla="*/ 50 h 112"/>
              <a:gd name="T20" fmla="*/ 16 w 147"/>
              <a:gd name="T21" fmla="*/ 37 h 112"/>
              <a:gd name="T22" fmla="*/ 22 w 147"/>
              <a:gd name="T23" fmla="*/ 34 h 112"/>
              <a:gd name="T24" fmla="*/ 29 w 147"/>
              <a:gd name="T25" fmla="*/ 37 h 112"/>
              <a:gd name="T26" fmla="*/ 56 w 147"/>
              <a:gd name="T27" fmla="*/ 65 h 112"/>
              <a:gd name="T28" fmla="*/ 119 w 147"/>
              <a:gd name="T29" fmla="*/ 2 h 112"/>
              <a:gd name="T30" fmla="*/ 125 w 147"/>
              <a:gd name="T31" fmla="*/ 0 h 112"/>
              <a:gd name="T32" fmla="*/ 131 w 147"/>
              <a:gd name="T33" fmla="*/ 2 h 112"/>
              <a:gd name="T34" fmla="*/ 144 w 147"/>
              <a:gd name="T35" fmla="*/ 15 h 112"/>
              <a:gd name="T36" fmla="*/ 147 w 147"/>
              <a:gd name="T37" fmla="*/ 2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7" h="112">
                <a:moveTo>
                  <a:pt x="147" y="22"/>
                </a:moveTo>
                <a:cubicBezTo>
                  <a:pt x="147" y="24"/>
                  <a:pt x="146" y="26"/>
                  <a:pt x="144" y="28"/>
                </a:cubicBezTo>
                <a:cubicBezTo>
                  <a:pt x="76" y="97"/>
                  <a:pt x="76" y="97"/>
                  <a:pt x="76" y="97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1"/>
                  <a:pt x="59" y="112"/>
                  <a:pt x="56" y="112"/>
                </a:cubicBezTo>
                <a:cubicBezTo>
                  <a:pt x="54" y="112"/>
                  <a:pt x="52" y="111"/>
                  <a:pt x="50" y="110"/>
                </a:cubicBezTo>
                <a:cubicBezTo>
                  <a:pt x="37" y="97"/>
                  <a:pt x="37" y="97"/>
                  <a:pt x="37" y="97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1"/>
                  <a:pt x="0" y="59"/>
                  <a:pt x="0" y="56"/>
                </a:cubicBezTo>
                <a:cubicBezTo>
                  <a:pt x="0" y="53"/>
                  <a:pt x="1" y="51"/>
                  <a:pt x="3" y="50"/>
                </a:cubicBezTo>
                <a:cubicBezTo>
                  <a:pt x="16" y="37"/>
                  <a:pt x="16" y="37"/>
                  <a:pt x="16" y="37"/>
                </a:cubicBezTo>
                <a:cubicBezTo>
                  <a:pt x="18" y="35"/>
                  <a:pt x="20" y="34"/>
                  <a:pt x="22" y="34"/>
                </a:cubicBezTo>
                <a:cubicBezTo>
                  <a:pt x="25" y="34"/>
                  <a:pt x="27" y="35"/>
                  <a:pt x="29" y="37"/>
                </a:cubicBezTo>
                <a:cubicBezTo>
                  <a:pt x="56" y="65"/>
                  <a:pt x="56" y="65"/>
                  <a:pt x="56" y="65"/>
                </a:cubicBezTo>
                <a:cubicBezTo>
                  <a:pt x="119" y="2"/>
                  <a:pt x="119" y="2"/>
                  <a:pt x="119" y="2"/>
                </a:cubicBezTo>
                <a:cubicBezTo>
                  <a:pt x="120" y="1"/>
                  <a:pt x="122" y="0"/>
                  <a:pt x="125" y="0"/>
                </a:cubicBezTo>
                <a:cubicBezTo>
                  <a:pt x="127" y="0"/>
                  <a:pt x="130" y="1"/>
                  <a:pt x="131" y="2"/>
                </a:cubicBezTo>
                <a:cubicBezTo>
                  <a:pt x="144" y="15"/>
                  <a:pt x="144" y="15"/>
                  <a:pt x="144" y="15"/>
                </a:cubicBezTo>
                <a:cubicBezTo>
                  <a:pt x="146" y="17"/>
                  <a:pt x="147" y="19"/>
                  <a:pt x="147" y="2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schemeClr val="bg1"/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5043" y="4130246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3368233" y="4669139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33043" y="4130246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6416233" y="4669139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324846" y="4535360"/>
            <a:ext cx="59030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989761" y="4130246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9472951" y="4669139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0381564" y="4535360"/>
            <a:ext cx="59030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112237" y="4130246"/>
            <a:ext cx="3373914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370953" y="4669139"/>
            <a:ext cx="2407534" cy="405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100" dirty="0">
              <a:solidFill>
                <a:schemeClr val="bg1">
                  <a:lumMod val="1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9566" y="4535360"/>
            <a:ext cx="590309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640A52C-730C-49DE-9F39-2221BB7C64DA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42792-1CEE-4AA3-BF12-AC3FA3DE8D54}"/>
              </a:ext>
            </a:extLst>
          </p:cNvPr>
          <p:cNvSpPr txBox="1"/>
          <p:nvPr/>
        </p:nvSpPr>
        <p:spPr>
          <a:xfrm>
            <a:off x="3963265" y="1058358"/>
            <a:ext cx="426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366740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5043" y="516669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3368233" y="5705588"/>
            <a:ext cx="2583060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4867155" y="557180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33043" y="516669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416233" y="5705588"/>
            <a:ext cx="2583060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7915155" y="557180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89761" y="516669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9472951" y="5705588"/>
            <a:ext cx="2583060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10971873" y="557180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12237" y="516669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70953" y="5705588"/>
            <a:ext cx="2583060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1869875" y="557180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5043" y="287053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368232" y="3409428"/>
            <a:ext cx="2583061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4867155" y="327564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33043" y="287053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18" name="TextBox 17"/>
          <p:cNvSpPr txBox="1"/>
          <p:nvPr/>
        </p:nvSpPr>
        <p:spPr>
          <a:xfrm flipH="1">
            <a:off x="6416232" y="3409428"/>
            <a:ext cx="2583061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7915155" y="327564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89761" y="287053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9472950" y="3409428"/>
            <a:ext cx="2583061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10971873" y="327564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112237" y="2870535"/>
            <a:ext cx="3373914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YOUR TITLE HERE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370952" y="3409428"/>
            <a:ext cx="2583061" cy="441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2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2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</a:t>
            </a:r>
            <a:endParaRPr lang="en-US" sz="12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>
            <a:off x="1869875" y="3275649"/>
            <a:ext cx="4303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hape 2786"/>
          <p:cNvSpPr/>
          <p:nvPr/>
        </p:nvSpPr>
        <p:spPr>
          <a:xfrm>
            <a:off x="7458240" y="4588202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30" name="Shape 2786">
            <a:extLst>
              <a:ext uri="{FF2B5EF4-FFF2-40B4-BE49-F238E27FC236}">
                <a16:creationId xmlns:a16="http://schemas.microsoft.com/office/drawing/2014/main" id="{A11C480C-F264-4FA6-A6C7-1E1686B8DD72}"/>
              </a:ext>
            </a:extLst>
          </p:cNvPr>
          <p:cNvSpPr/>
          <p:nvPr/>
        </p:nvSpPr>
        <p:spPr>
          <a:xfrm>
            <a:off x="7458240" y="2329890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31" name="Shape 2786">
            <a:extLst>
              <a:ext uri="{FF2B5EF4-FFF2-40B4-BE49-F238E27FC236}">
                <a16:creationId xmlns:a16="http://schemas.microsoft.com/office/drawing/2014/main" id="{630026C8-25A9-43E7-B42F-F121B0454F93}"/>
              </a:ext>
            </a:extLst>
          </p:cNvPr>
          <p:cNvSpPr/>
          <p:nvPr/>
        </p:nvSpPr>
        <p:spPr>
          <a:xfrm>
            <a:off x="10384882" y="4588202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33" name="Shape 2786">
            <a:extLst>
              <a:ext uri="{FF2B5EF4-FFF2-40B4-BE49-F238E27FC236}">
                <a16:creationId xmlns:a16="http://schemas.microsoft.com/office/drawing/2014/main" id="{85D5EE23-DD52-48DA-B0B9-CFC92D3B4583}"/>
              </a:ext>
            </a:extLst>
          </p:cNvPr>
          <p:cNvSpPr/>
          <p:nvPr/>
        </p:nvSpPr>
        <p:spPr>
          <a:xfrm>
            <a:off x="10384882" y="2329890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37" name="Shape 2786">
            <a:extLst>
              <a:ext uri="{FF2B5EF4-FFF2-40B4-BE49-F238E27FC236}">
                <a16:creationId xmlns:a16="http://schemas.microsoft.com/office/drawing/2014/main" id="{4AC914E6-1E1D-409C-B121-371D878A5F59}"/>
              </a:ext>
            </a:extLst>
          </p:cNvPr>
          <p:cNvSpPr/>
          <p:nvPr/>
        </p:nvSpPr>
        <p:spPr>
          <a:xfrm>
            <a:off x="4376106" y="4588202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38" name="Shape 2786">
            <a:extLst>
              <a:ext uri="{FF2B5EF4-FFF2-40B4-BE49-F238E27FC236}">
                <a16:creationId xmlns:a16="http://schemas.microsoft.com/office/drawing/2014/main" id="{01CDB1A2-3D58-4366-A28E-5046A9373F3B}"/>
              </a:ext>
            </a:extLst>
          </p:cNvPr>
          <p:cNvSpPr/>
          <p:nvPr/>
        </p:nvSpPr>
        <p:spPr>
          <a:xfrm>
            <a:off x="4376106" y="2329890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39" name="Shape 2786">
            <a:extLst>
              <a:ext uri="{FF2B5EF4-FFF2-40B4-BE49-F238E27FC236}">
                <a16:creationId xmlns:a16="http://schemas.microsoft.com/office/drawing/2014/main" id="{ADA141F2-93FC-43B0-963F-3A17B8694B40}"/>
              </a:ext>
            </a:extLst>
          </p:cNvPr>
          <p:cNvSpPr/>
          <p:nvPr/>
        </p:nvSpPr>
        <p:spPr>
          <a:xfrm>
            <a:off x="1390550" y="4588202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40" name="Shape 2786">
            <a:extLst>
              <a:ext uri="{FF2B5EF4-FFF2-40B4-BE49-F238E27FC236}">
                <a16:creationId xmlns:a16="http://schemas.microsoft.com/office/drawing/2014/main" id="{F44FC8F3-14E4-41AA-9C69-CC2FD6DE0D3A}"/>
              </a:ext>
            </a:extLst>
          </p:cNvPr>
          <p:cNvSpPr/>
          <p:nvPr/>
        </p:nvSpPr>
        <p:spPr>
          <a:xfrm>
            <a:off x="1390550" y="2329890"/>
            <a:ext cx="391676" cy="3563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00">
              <a:latin typeface="Montserrat" panose="000005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C01F668-C097-4FD6-A9ED-5F180E3B3CEF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34AFBA3-F565-4264-AE1E-C9767E1FDFB5}"/>
              </a:ext>
            </a:extLst>
          </p:cNvPr>
          <p:cNvSpPr txBox="1"/>
          <p:nvPr/>
        </p:nvSpPr>
        <p:spPr>
          <a:xfrm>
            <a:off x="3963265" y="1058358"/>
            <a:ext cx="4265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SERVICES</a:t>
            </a:r>
          </a:p>
        </p:txBody>
      </p:sp>
    </p:spTree>
    <p:extLst>
      <p:ext uri="{BB962C8B-B14F-4D97-AF65-F5344CB8AC3E}">
        <p14:creationId xmlns:p14="http://schemas.microsoft.com/office/powerpoint/2010/main" val="2517597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5400000">
            <a:off x="4627094" y="2499093"/>
            <a:ext cx="2937810" cy="5780004"/>
            <a:chOff x="4637308" y="2827685"/>
            <a:chExt cx="1458692" cy="2869910"/>
          </a:xfrm>
        </p:grpSpPr>
        <p:grpSp>
          <p:nvGrpSpPr>
            <p:cNvPr id="2" name="Group 1"/>
            <p:cNvGrpSpPr/>
            <p:nvPr/>
          </p:nvGrpSpPr>
          <p:grpSpPr>
            <a:xfrm>
              <a:off x="5129293" y="2827685"/>
              <a:ext cx="966707" cy="1202629"/>
              <a:chOff x="6055223" y="1566110"/>
              <a:chExt cx="966707" cy="1202629"/>
            </a:xfrm>
            <a:solidFill>
              <a:schemeClr val="accent1"/>
            </a:solidFill>
          </p:grpSpPr>
          <p:sp>
            <p:nvSpPr>
              <p:cNvPr id="3" name="Freeform 12"/>
              <p:cNvSpPr>
                <a:spLocks/>
              </p:cNvSpPr>
              <p:nvPr/>
            </p:nvSpPr>
            <p:spPr bwMode="auto">
              <a:xfrm>
                <a:off x="6055223" y="1566110"/>
                <a:ext cx="966707" cy="1101931"/>
              </a:xfrm>
              <a:custGeom>
                <a:avLst/>
                <a:gdLst>
                  <a:gd name="T0" fmla="*/ 0 w 797"/>
                  <a:gd name="T1" fmla="*/ 405 h 908"/>
                  <a:gd name="T2" fmla="*/ 797 w 797"/>
                  <a:gd name="T3" fmla="*/ 0 h 908"/>
                  <a:gd name="T4" fmla="*/ 797 w 797"/>
                  <a:gd name="T5" fmla="*/ 787 h 908"/>
                  <a:gd name="T6" fmla="*/ 503 w 797"/>
                  <a:gd name="T7" fmla="*/ 908 h 908"/>
                  <a:gd name="T8" fmla="*/ 0 w 797"/>
                  <a:gd name="T9" fmla="*/ 405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7" h="908">
                    <a:moveTo>
                      <a:pt x="0" y="405"/>
                    </a:moveTo>
                    <a:cubicBezTo>
                      <a:pt x="0" y="405"/>
                      <a:pt x="294" y="61"/>
                      <a:pt x="797" y="0"/>
                    </a:cubicBezTo>
                    <a:cubicBezTo>
                      <a:pt x="797" y="787"/>
                      <a:pt x="797" y="787"/>
                      <a:pt x="797" y="787"/>
                    </a:cubicBezTo>
                    <a:cubicBezTo>
                      <a:pt x="797" y="787"/>
                      <a:pt x="622" y="790"/>
                      <a:pt x="503" y="908"/>
                    </a:cubicBezTo>
                    <a:lnTo>
                      <a:pt x="0" y="4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  <p:sp>
            <p:nvSpPr>
              <p:cNvPr id="4" name="Freeform 13"/>
              <p:cNvSpPr>
                <a:spLocks/>
              </p:cNvSpPr>
              <p:nvPr/>
            </p:nvSpPr>
            <p:spPr bwMode="auto">
              <a:xfrm>
                <a:off x="6716957" y="2593236"/>
                <a:ext cx="304973" cy="175503"/>
              </a:xfrm>
              <a:custGeom>
                <a:avLst/>
                <a:gdLst>
                  <a:gd name="T0" fmla="*/ 0 w 252"/>
                  <a:gd name="T1" fmla="*/ 104 h 144"/>
                  <a:gd name="T2" fmla="*/ 252 w 252"/>
                  <a:gd name="T3" fmla="*/ 0 h 144"/>
                  <a:gd name="T4" fmla="*/ 252 w 252"/>
                  <a:gd name="T5" fmla="*/ 56 h 144"/>
                  <a:gd name="T6" fmla="*/ 40 w 252"/>
                  <a:gd name="T7" fmla="*/ 144 h 144"/>
                  <a:gd name="T8" fmla="*/ 0 w 252"/>
                  <a:gd name="T9" fmla="*/ 10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44">
                    <a:moveTo>
                      <a:pt x="0" y="104"/>
                    </a:moveTo>
                    <a:cubicBezTo>
                      <a:pt x="65" y="40"/>
                      <a:pt x="154" y="0"/>
                      <a:pt x="252" y="0"/>
                    </a:cubicBezTo>
                    <a:cubicBezTo>
                      <a:pt x="252" y="56"/>
                      <a:pt x="252" y="56"/>
                      <a:pt x="252" y="56"/>
                    </a:cubicBezTo>
                    <a:cubicBezTo>
                      <a:pt x="169" y="56"/>
                      <a:pt x="94" y="90"/>
                      <a:pt x="40" y="144"/>
                    </a:cubicBezTo>
                    <a:lnTo>
                      <a:pt x="0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686219" y="3254934"/>
              <a:ext cx="1152280" cy="1032881"/>
              <a:chOff x="5612149" y="1993359"/>
              <a:chExt cx="1152280" cy="1032881"/>
            </a:xfrm>
            <a:solidFill>
              <a:schemeClr val="accent4"/>
            </a:solidFill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>
                <a:off x="5612149" y="1993359"/>
                <a:ext cx="1053020" cy="1032880"/>
              </a:xfrm>
              <a:custGeom>
                <a:avLst/>
                <a:gdLst>
                  <a:gd name="T0" fmla="*/ 35 w 868"/>
                  <a:gd name="T1" fmla="*/ 850 h 850"/>
                  <a:gd name="T2" fmla="*/ 312 w 868"/>
                  <a:gd name="T3" fmla="*/ 0 h 850"/>
                  <a:gd name="T4" fmla="*/ 868 w 868"/>
                  <a:gd name="T5" fmla="*/ 556 h 850"/>
                  <a:gd name="T6" fmla="*/ 747 w 868"/>
                  <a:gd name="T7" fmla="*/ 850 h 850"/>
                  <a:gd name="T8" fmla="*/ 35 w 868"/>
                  <a:gd name="T9" fmla="*/ 85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8" h="850">
                    <a:moveTo>
                      <a:pt x="35" y="850"/>
                    </a:moveTo>
                    <a:cubicBezTo>
                      <a:pt x="35" y="850"/>
                      <a:pt x="0" y="399"/>
                      <a:pt x="312" y="0"/>
                    </a:cubicBezTo>
                    <a:cubicBezTo>
                      <a:pt x="868" y="556"/>
                      <a:pt x="868" y="556"/>
                      <a:pt x="868" y="556"/>
                    </a:cubicBezTo>
                    <a:cubicBezTo>
                      <a:pt x="868" y="556"/>
                      <a:pt x="747" y="682"/>
                      <a:pt x="747" y="850"/>
                    </a:cubicBezTo>
                    <a:lnTo>
                      <a:pt x="35" y="8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  <p:sp>
            <p:nvSpPr>
              <p:cNvPr id="7" name="Freeform 14"/>
              <p:cNvSpPr>
                <a:spLocks/>
              </p:cNvSpPr>
              <p:nvPr/>
            </p:nvSpPr>
            <p:spPr bwMode="auto">
              <a:xfrm>
                <a:off x="6590364" y="2719828"/>
                <a:ext cx="174065" cy="306412"/>
              </a:xfrm>
              <a:custGeom>
                <a:avLst/>
                <a:gdLst>
                  <a:gd name="T0" fmla="*/ 0 w 144"/>
                  <a:gd name="T1" fmla="*/ 252 h 252"/>
                  <a:gd name="T2" fmla="*/ 104 w 144"/>
                  <a:gd name="T3" fmla="*/ 0 h 252"/>
                  <a:gd name="T4" fmla="*/ 144 w 144"/>
                  <a:gd name="T5" fmla="*/ 40 h 252"/>
                  <a:gd name="T6" fmla="*/ 56 w 144"/>
                  <a:gd name="T7" fmla="*/ 252 h 252"/>
                  <a:gd name="T8" fmla="*/ 0 w 144"/>
                  <a:gd name="T9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52">
                    <a:moveTo>
                      <a:pt x="0" y="252"/>
                    </a:moveTo>
                    <a:cubicBezTo>
                      <a:pt x="0" y="161"/>
                      <a:pt x="35" y="70"/>
                      <a:pt x="104" y="0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85" y="99"/>
                      <a:pt x="56" y="175"/>
                      <a:pt x="56" y="252"/>
                    </a:cubicBezTo>
                    <a:lnTo>
                      <a:pt x="0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637308" y="4287815"/>
              <a:ext cx="1201191" cy="966707"/>
              <a:chOff x="5563238" y="3026240"/>
              <a:chExt cx="1201191" cy="966707"/>
            </a:xfrm>
            <a:solidFill>
              <a:schemeClr val="accent3"/>
            </a:solidFill>
          </p:grpSpPr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5563238" y="3026240"/>
                <a:ext cx="1101931" cy="966707"/>
              </a:xfrm>
              <a:custGeom>
                <a:avLst/>
                <a:gdLst>
                  <a:gd name="T0" fmla="*/ 405 w 908"/>
                  <a:gd name="T1" fmla="*/ 797 h 797"/>
                  <a:gd name="T2" fmla="*/ 0 w 908"/>
                  <a:gd name="T3" fmla="*/ 0 h 797"/>
                  <a:gd name="T4" fmla="*/ 787 w 908"/>
                  <a:gd name="T5" fmla="*/ 0 h 797"/>
                  <a:gd name="T6" fmla="*/ 908 w 908"/>
                  <a:gd name="T7" fmla="*/ 294 h 797"/>
                  <a:gd name="T8" fmla="*/ 405 w 908"/>
                  <a:gd name="T9" fmla="*/ 797 h 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8" h="797">
                    <a:moveTo>
                      <a:pt x="405" y="797"/>
                    </a:moveTo>
                    <a:cubicBezTo>
                      <a:pt x="405" y="797"/>
                      <a:pt x="61" y="503"/>
                      <a:pt x="0" y="0"/>
                    </a:cubicBezTo>
                    <a:cubicBezTo>
                      <a:pt x="787" y="0"/>
                      <a:pt x="787" y="0"/>
                      <a:pt x="787" y="0"/>
                    </a:cubicBezTo>
                    <a:cubicBezTo>
                      <a:pt x="787" y="0"/>
                      <a:pt x="789" y="175"/>
                      <a:pt x="908" y="294"/>
                    </a:cubicBezTo>
                    <a:lnTo>
                      <a:pt x="405" y="7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  <p:sp>
            <p:nvSpPr>
              <p:cNvPr id="10" name="Freeform 15"/>
              <p:cNvSpPr>
                <a:spLocks/>
              </p:cNvSpPr>
              <p:nvPr/>
            </p:nvSpPr>
            <p:spPr bwMode="auto">
              <a:xfrm>
                <a:off x="6590364" y="3026240"/>
                <a:ext cx="174065" cy="304973"/>
              </a:xfrm>
              <a:custGeom>
                <a:avLst/>
                <a:gdLst>
                  <a:gd name="T0" fmla="*/ 104 w 144"/>
                  <a:gd name="T1" fmla="*/ 252 h 252"/>
                  <a:gd name="T2" fmla="*/ 0 w 144"/>
                  <a:gd name="T3" fmla="*/ 0 h 252"/>
                  <a:gd name="T4" fmla="*/ 56 w 144"/>
                  <a:gd name="T5" fmla="*/ 0 h 252"/>
                  <a:gd name="T6" fmla="*/ 144 w 144"/>
                  <a:gd name="T7" fmla="*/ 212 h 252"/>
                  <a:gd name="T8" fmla="*/ 104 w 144"/>
                  <a:gd name="T9" fmla="*/ 25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252">
                    <a:moveTo>
                      <a:pt x="104" y="252"/>
                    </a:moveTo>
                    <a:cubicBezTo>
                      <a:pt x="40" y="187"/>
                      <a:pt x="0" y="98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83"/>
                      <a:pt x="90" y="158"/>
                      <a:pt x="144" y="212"/>
                    </a:cubicBezTo>
                    <a:lnTo>
                      <a:pt x="104" y="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5064558" y="4545316"/>
              <a:ext cx="1031442" cy="1152279"/>
              <a:chOff x="5990488" y="3283741"/>
              <a:chExt cx="1031442" cy="1152279"/>
            </a:xfrm>
            <a:solidFill>
              <a:schemeClr val="accent6"/>
            </a:solidFill>
          </p:grpSpPr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5990488" y="3383000"/>
                <a:ext cx="1031442" cy="1053020"/>
              </a:xfrm>
              <a:custGeom>
                <a:avLst/>
                <a:gdLst>
                  <a:gd name="T0" fmla="*/ 850 w 850"/>
                  <a:gd name="T1" fmla="*/ 833 h 868"/>
                  <a:gd name="T2" fmla="*/ 0 w 850"/>
                  <a:gd name="T3" fmla="*/ 556 h 868"/>
                  <a:gd name="T4" fmla="*/ 556 w 850"/>
                  <a:gd name="T5" fmla="*/ 0 h 868"/>
                  <a:gd name="T6" fmla="*/ 850 w 850"/>
                  <a:gd name="T7" fmla="*/ 121 h 868"/>
                  <a:gd name="T8" fmla="*/ 850 w 850"/>
                  <a:gd name="T9" fmla="*/ 833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0" h="868">
                    <a:moveTo>
                      <a:pt x="850" y="833"/>
                    </a:moveTo>
                    <a:cubicBezTo>
                      <a:pt x="850" y="833"/>
                      <a:pt x="399" y="868"/>
                      <a:pt x="0" y="556"/>
                    </a:cubicBezTo>
                    <a:cubicBezTo>
                      <a:pt x="556" y="0"/>
                      <a:pt x="556" y="0"/>
                      <a:pt x="556" y="0"/>
                    </a:cubicBezTo>
                    <a:cubicBezTo>
                      <a:pt x="556" y="0"/>
                      <a:pt x="682" y="121"/>
                      <a:pt x="850" y="121"/>
                    </a:cubicBezTo>
                    <a:lnTo>
                      <a:pt x="850" y="8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6716957" y="3283741"/>
                <a:ext cx="304973" cy="174065"/>
              </a:xfrm>
              <a:custGeom>
                <a:avLst/>
                <a:gdLst>
                  <a:gd name="T0" fmla="*/ 252 w 252"/>
                  <a:gd name="T1" fmla="*/ 144 h 144"/>
                  <a:gd name="T2" fmla="*/ 0 w 252"/>
                  <a:gd name="T3" fmla="*/ 40 h 144"/>
                  <a:gd name="T4" fmla="*/ 40 w 252"/>
                  <a:gd name="T5" fmla="*/ 0 h 144"/>
                  <a:gd name="T6" fmla="*/ 252 w 252"/>
                  <a:gd name="T7" fmla="*/ 88 h 144"/>
                  <a:gd name="T8" fmla="*/ 252 w 25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44">
                    <a:moveTo>
                      <a:pt x="252" y="144"/>
                    </a:moveTo>
                    <a:cubicBezTo>
                      <a:pt x="161" y="144"/>
                      <a:pt x="70" y="109"/>
                      <a:pt x="0" y="4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98" y="59"/>
                      <a:pt x="175" y="88"/>
                      <a:pt x="252" y="88"/>
                    </a:cubicBezTo>
                    <a:lnTo>
                      <a:pt x="25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 flipH="1">
            <a:off x="6382768" y="2692184"/>
            <a:ext cx="2476806" cy="616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1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  <a:endParaRPr lang="en-US" sz="11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flipH="1">
            <a:off x="9228916" y="2692184"/>
            <a:ext cx="2476806" cy="616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1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  <a:endParaRPr lang="en-US" sz="11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59" name="Shape 2786"/>
          <p:cNvSpPr/>
          <p:nvPr/>
        </p:nvSpPr>
        <p:spPr>
          <a:xfrm>
            <a:off x="7216733" y="922722"/>
            <a:ext cx="631322" cy="57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ontserrat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2A0504-2768-47EB-82AA-3FD504D11DA8}"/>
              </a:ext>
            </a:extLst>
          </p:cNvPr>
          <p:cNvSpPr txBox="1"/>
          <p:nvPr/>
        </p:nvSpPr>
        <p:spPr>
          <a:xfrm flipH="1">
            <a:off x="722341" y="2692184"/>
            <a:ext cx="2476806" cy="616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1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  <a:endParaRPr lang="en-US" sz="11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D1E083-482D-4373-AAAF-E211C7896668}"/>
              </a:ext>
            </a:extLst>
          </p:cNvPr>
          <p:cNvSpPr txBox="1"/>
          <p:nvPr/>
        </p:nvSpPr>
        <p:spPr>
          <a:xfrm flipH="1">
            <a:off x="3568489" y="2692184"/>
            <a:ext cx="2476806" cy="6167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amet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consectetur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,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sed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do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eiusmod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dirty="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tempor</a:t>
            </a:r>
            <a:r>
              <a:rPr lang="en-US" sz="1100" dirty="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100" err="1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incididunt</a:t>
            </a:r>
            <a:r>
              <a:rPr lang="en-US" sz="11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ut</a:t>
            </a:r>
            <a:endParaRPr lang="en-US" sz="1100" dirty="0"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40" name="Shape 2786">
            <a:extLst>
              <a:ext uri="{FF2B5EF4-FFF2-40B4-BE49-F238E27FC236}">
                <a16:creationId xmlns:a16="http://schemas.microsoft.com/office/drawing/2014/main" id="{5A6446B5-2FB3-4245-82C5-3F8C5341A2B9}"/>
              </a:ext>
            </a:extLst>
          </p:cNvPr>
          <p:cNvSpPr/>
          <p:nvPr/>
        </p:nvSpPr>
        <p:spPr>
          <a:xfrm>
            <a:off x="1556306" y="922722"/>
            <a:ext cx="631322" cy="57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ontserrat" panose="00000500000000000000" pitchFamily="2" charset="0"/>
            </a:endParaRPr>
          </a:p>
        </p:txBody>
      </p:sp>
      <p:sp>
        <p:nvSpPr>
          <p:cNvPr id="31" name="Shape 2786">
            <a:extLst>
              <a:ext uri="{FF2B5EF4-FFF2-40B4-BE49-F238E27FC236}">
                <a16:creationId xmlns:a16="http://schemas.microsoft.com/office/drawing/2014/main" id="{98FFA199-1859-4D15-B129-FC1408A898E4}"/>
              </a:ext>
            </a:extLst>
          </p:cNvPr>
          <p:cNvSpPr/>
          <p:nvPr/>
        </p:nvSpPr>
        <p:spPr>
          <a:xfrm>
            <a:off x="4343946" y="922722"/>
            <a:ext cx="631322" cy="57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ontserrat" panose="00000500000000000000" pitchFamily="2" charset="0"/>
            </a:endParaRPr>
          </a:p>
        </p:txBody>
      </p:sp>
      <p:sp>
        <p:nvSpPr>
          <p:cNvPr id="36" name="Shape 2786">
            <a:extLst>
              <a:ext uri="{FF2B5EF4-FFF2-40B4-BE49-F238E27FC236}">
                <a16:creationId xmlns:a16="http://schemas.microsoft.com/office/drawing/2014/main" id="{2B8007D8-F919-4EB4-9196-2E9E6B2034E6}"/>
              </a:ext>
            </a:extLst>
          </p:cNvPr>
          <p:cNvSpPr/>
          <p:nvPr/>
        </p:nvSpPr>
        <p:spPr>
          <a:xfrm>
            <a:off x="10004372" y="922722"/>
            <a:ext cx="631322" cy="57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9" h="20458" extrusionOk="0">
                <a:moveTo>
                  <a:pt x="8629" y="9718"/>
                </a:moveTo>
                <a:cubicBezTo>
                  <a:pt x="8364" y="9718"/>
                  <a:pt x="8150" y="9946"/>
                  <a:pt x="8150" y="10229"/>
                </a:cubicBezTo>
                <a:cubicBezTo>
                  <a:pt x="8150" y="10512"/>
                  <a:pt x="8364" y="10740"/>
                  <a:pt x="8629" y="10740"/>
                </a:cubicBezTo>
                <a:cubicBezTo>
                  <a:pt x="8894" y="10740"/>
                  <a:pt x="9109" y="10512"/>
                  <a:pt x="9109" y="10229"/>
                </a:cubicBezTo>
                <a:cubicBezTo>
                  <a:pt x="9109" y="9946"/>
                  <a:pt x="8894" y="9718"/>
                  <a:pt x="8629" y="9718"/>
                </a:cubicBezTo>
                <a:moveTo>
                  <a:pt x="19841" y="17227"/>
                </a:moveTo>
                <a:cubicBezTo>
                  <a:pt x="18962" y="17974"/>
                  <a:pt x="18122" y="17900"/>
                  <a:pt x="18122" y="17900"/>
                </a:cubicBezTo>
                <a:cubicBezTo>
                  <a:pt x="17681" y="17900"/>
                  <a:pt x="16277" y="16919"/>
                  <a:pt x="9448" y="11852"/>
                </a:cubicBezTo>
                <a:lnTo>
                  <a:pt x="10866" y="10844"/>
                </a:lnTo>
                <a:cubicBezTo>
                  <a:pt x="10866" y="10844"/>
                  <a:pt x="19841" y="17227"/>
                  <a:pt x="19841" y="17227"/>
                </a:cubicBezTo>
                <a:close/>
                <a:moveTo>
                  <a:pt x="6661" y="12605"/>
                </a:moveTo>
                <a:cubicBezTo>
                  <a:pt x="6010" y="12349"/>
                  <a:pt x="5264" y="12239"/>
                  <a:pt x="4521" y="12267"/>
                </a:cubicBezTo>
                <a:cubicBezTo>
                  <a:pt x="15686" y="3965"/>
                  <a:pt x="17591" y="2558"/>
                  <a:pt x="18122" y="2558"/>
                </a:cubicBezTo>
                <a:cubicBezTo>
                  <a:pt x="18122" y="2558"/>
                  <a:pt x="18962" y="2484"/>
                  <a:pt x="19841" y="3231"/>
                </a:cubicBezTo>
                <a:cubicBezTo>
                  <a:pt x="19841" y="3231"/>
                  <a:pt x="6661" y="12605"/>
                  <a:pt x="6661" y="12605"/>
                </a:cubicBezTo>
                <a:close/>
                <a:moveTo>
                  <a:pt x="5586" y="19031"/>
                </a:moveTo>
                <a:cubicBezTo>
                  <a:pt x="4111" y="19863"/>
                  <a:pt x="2224" y="19369"/>
                  <a:pt x="1372" y="17927"/>
                </a:cubicBezTo>
                <a:cubicBezTo>
                  <a:pt x="520" y="16485"/>
                  <a:pt x="1026" y="14640"/>
                  <a:pt x="2501" y="13808"/>
                </a:cubicBezTo>
                <a:cubicBezTo>
                  <a:pt x="3977" y="12975"/>
                  <a:pt x="6532" y="13092"/>
                  <a:pt x="7383" y="14534"/>
                </a:cubicBezTo>
                <a:cubicBezTo>
                  <a:pt x="8235" y="15977"/>
                  <a:pt x="7062" y="18198"/>
                  <a:pt x="5586" y="19031"/>
                </a:cubicBezTo>
                <a:moveTo>
                  <a:pt x="4521" y="8191"/>
                </a:moveTo>
                <a:cubicBezTo>
                  <a:pt x="5264" y="8219"/>
                  <a:pt x="6010" y="8109"/>
                  <a:pt x="6661" y="7853"/>
                </a:cubicBezTo>
                <a:lnTo>
                  <a:pt x="7765" y="8638"/>
                </a:lnTo>
                <a:cubicBezTo>
                  <a:pt x="7345" y="8950"/>
                  <a:pt x="6901" y="9281"/>
                  <a:pt x="6443" y="9621"/>
                </a:cubicBezTo>
                <a:cubicBezTo>
                  <a:pt x="5833" y="9167"/>
                  <a:pt x="5200" y="8696"/>
                  <a:pt x="4521" y="8191"/>
                </a:cubicBezTo>
                <a:moveTo>
                  <a:pt x="2501" y="6650"/>
                </a:moveTo>
                <a:cubicBezTo>
                  <a:pt x="1026" y="5818"/>
                  <a:pt x="520" y="3973"/>
                  <a:pt x="1372" y="2531"/>
                </a:cubicBezTo>
                <a:cubicBezTo>
                  <a:pt x="2224" y="1089"/>
                  <a:pt x="4111" y="595"/>
                  <a:pt x="5586" y="1427"/>
                </a:cubicBezTo>
                <a:cubicBezTo>
                  <a:pt x="7062" y="2260"/>
                  <a:pt x="8235" y="4481"/>
                  <a:pt x="7383" y="5924"/>
                </a:cubicBezTo>
                <a:cubicBezTo>
                  <a:pt x="6532" y="7366"/>
                  <a:pt x="3977" y="7483"/>
                  <a:pt x="2501" y="6650"/>
                </a:cubicBezTo>
                <a:moveTo>
                  <a:pt x="21079" y="3580"/>
                </a:moveTo>
                <a:cubicBezTo>
                  <a:pt x="21079" y="2451"/>
                  <a:pt x="19262" y="1535"/>
                  <a:pt x="18203" y="1535"/>
                </a:cubicBezTo>
                <a:lnTo>
                  <a:pt x="18122" y="1535"/>
                </a:lnTo>
                <a:cubicBezTo>
                  <a:pt x="17404" y="1535"/>
                  <a:pt x="17139" y="1673"/>
                  <a:pt x="8610" y="8009"/>
                </a:cubicBezTo>
                <a:lnTo>
                  <a:pt x="7613" y="7300"/>
                </a:lnTo>
                <a:cubicBezTo>
                  <a:pt x="7876" y="7084"/>
                  <a:pt x="8104" y="6833"/>
                  <a:pt x="8275" y="6534"/>
                </a:cubicBezTo>
                <a:cubicBezTo>
                  <a:pt x="9372" y="4611"/>
                  <a:pt x="7861" y="1650"/>
                  <a:pt x="5960" y="539"/>
                </a:cubicBezTo>
                <a:cubicBezTo>
                  <a:pt x="4060" y="-571"/>
                  <a:pt x="1629" y="88"/>
                  <a:pt x="532" y="2011"/>
                </a:cubicBezTo>
                <a:cubicBezTo>
                  <a:pt x="-521" y="3857"/>
                  <a:pt x="41" y="6194"/>
                  <a:pt x="1769" y="7361"/>
                </a:cubicBezTo>
                <a:cubicBezTo>
                  <a:pt x="3185" y="8414"/>
                  <a:pt x="4458" y="9360"/>
                  <a:pt x="5626" y="10229"/>
                </a:cubicBezTo>
                <a:cubicBezTo>
                  <a:pt x="4461" y="11096"/>
                  <a:pt x="3178" y="12049"/>
                  <a:pt x="1769" y="13097"/>
                </a:cubicBezTo>
                <a:cubicBezTo>
                  <a:pt x="40" y="14264"/>
                  <a:pt x="-521" y="16601"/>
                  <a:pt x="532" y="18447"/>
                </a:cubicBezTo>
                <a:cubicBezTo>
                  <a:pt x="1629" y="20371"/>
                  <a:pt x="4060" y="21029"/>
                  <a:pt x="5960" y="19919"/>
                </a:cubicBezTo>
                <a:cubicBezTo>
                  <a:pt x="7861" y="18808"/>
                  <a:pt x="9372" y="15847"/>
                  <a:pt x="8275" y="13924"/>
                </a:cubicBezTo>
                <a:cubicBezTo>
                  <a:pt x="8104" y="13625"/>
                  <a:pt x="7876" y="13374"/>
                  <a:pt x="7613" y="13158"/>
                </a:cubicBezTo>
                <a:lnTo>
                  <a:pt x="8610" y="12449"/>
                </a:lnTo>
                <a:cubicBezTo>
                  <a:pt x="17134" y="18781"/>
                  <a:pt x="17404" y="18923"/>
                  <a:pt x="18122" y="18923"/>
                </a:cubicBezTo>
                <a:lnTo>
                  <a:pt x="18203" y="18923"/>
                </a:lnTo>
                <a:cubicBezTo>
                  <a:pt x="19262" y="18923"/>
                  <a:pt x="21079" y="18007"/>
                  <a:pt x="21079" y="16878"/>
                </a:cubicBezTo>
                <a:lnTo>
                  <a:pt x="11731" y="10229"/>
                </a:lnTo>
                <a:cubicBezTo>
                  <a:pt x="11731" y="10229"/>
                  <a:pt x="21079" y="3580"/>
                  <a:pt x="21079" y="3580"/>
                </a:cubicBezTo>
                <a:close/>
                <a:moveTo>
                  <a:pt x="4639" y="16789"/>
                </a:moveTo>
                <a:cubicBezTo>
                  <a:pt x="4496" y="16859"/>
                  <a:pt x="4332" y="16897"/>
                  <a:pt x="4162" y="16897"/>
                </a:cubicBezTo>
                <a:cubicBezTo>
                  <a:pt x="3846" y="16897"/>
                  <a:pt x="3544" y="16764"/>
                  <a:pt x="3411" y="16567"/>
                </a:cubicBezTo>
                <a:cubicBezTo>
                  <a:pt x="3347" y="16471"/>
                  <a:pt x="3351" y="16406"/>
                  <a:pt x="3362" y="16361"/>
                </a:cubicBezTo>
                <a:cubicBezTo>
                  <a:pt x="3392" y="16240"/>
                  <a:pt x="3511" y="16117"/>
                  <a:pt x="3682" y="16034"/>
                </a:cubicBezTo>
                <a:cubicBezTo>
                  <a:pt x="3891" y="15930"/>
                  <a:pt x="4198" y="15869"/>
                  <a:pt x="4503" y="15869"/>
                </a:cubicBezTo>
                <a:cubicBezTo>
                  <a:pt x="4935" y="15869"/>
                  <a:pt x="5194" y="15988"/>
                  <a:pt x="5273" y="16050"/>
                </a:cubicBezTo>
                <a:cubicBezTo>
                  <a:pt x="5252" y="16207"/>
                  <a:pt x="5019" y="16601"/>
                  <a:pt x="4639" y="16789"/>
                </a:cubicBezTo>
                <a:moveTo>
                  <a:pt x="4503" y="14845"/>
                </a:moveTo>
                <a:cubicBezTo>
                  <a:pt x="4065" y="14845"/>
                  <a:pt x="3621" y="14936"/>
                  <a:pt x="3279" y="15105"/>
                </a:cubicBezTo>
                <a:cubicBezTo>
                  <a:pt x="2435" y="15522"/>
                  <a:pt x="2147" y="16443"/>
                  <a:pt x="2633" y="17165"/>
                </a:cubicBezTo>
                <a:cubicBezTo>
                  <a:pt x="2960" y="17649"/>
                  <a:pt x="3553" y="17919"/>
                  <a:pt x="4162" y="17919"/>
                </a:cubicBezTo>
                <a:cubicBezTo>
                  <a:pt x="4461" y="17919"/>
                  <a:pt x="4764" y="17854"/>
                  <a:pt x="5041" y="17717"/>
                </a:cubicBezTo>
                <a:cubicBezTo>
                  <a:pt x="5885" y="17300"/>
                  <a:pt x="6555" y="16190"/>
                  <a:pt x="6069" y="15469"/>
                </a:cubicBezTo>
                <a:cubicBezTo>
                  <a:pt x="5779" y="15040"/>
                  <a:pt x="5146" y="14845"/>
                  <a:pt x="4503" y="14845"/>
                </a:cubicBezTo>
                <a:moveTo>
                  <a:pt x="4503" y="4590"/>
                </a:moveTo>
                <a:cubicBezTo>
                  <a:pt x="4198" y="4590"/>
                  <a:pt x="3891" y="4528"/>
                  <a:pt x="3682" y="4425"/>
                </a:cubicBezTo>
                <a:cubicBezTo>
                  <a:pt x="3511" y="4341"/>
                  <a:pt x="3392" y="4219"/>
                  <a:pt x="3362" y="4098"/>
                </a:cubicBezTo>
                <a:cubicBezTo>
                  <a:pt x="3351" y="4052"/>
                  <a:pt x="3347" y="3987"/>
                  <a:pt x="3411" y="3891"/>
                </a:cubicBezTo>
                <a:cubicBezTo>
                  <a:pt x="3544" y="3694"/>
                  <a:pt x="3846" y="3561"/>
                  <a:pt x="4162" y="3561"/>
                </a:cubicBezTo>
                <a:cubicBezTo>
                  <a:pt x="4332" y="3561"/>
                  <a:pt x="4496" y="3599"/>
                  <a:pt x="4639" y="3669"/>
                </a:cubicBezTo>
                <a:cubicBezTo>
                  <a:pt x="5019" y="3857"/>
                  <a:pt x="5252" y="4252"/>
                  <a:pt x="5273" y="4408"/>
                </a:cubicBezTo>
                <a:cubicBezTo>
                  <a:pt x="5194" y="4470"/>
                  <a:pt x="4935" y="4590"/>
                  <a:pt x="4503" y="4590"/>
                </a:cubicBezTo>
                <a:moveTo>
                  <a:pt x="5041" y="2741"/>
                </a:moveTo>
                <a:cubicBezTo>
                  <a:pt x="4764" y="2604"/>
                  <a:pt x="4461" y="2539"/>
                  <a:pt x="4162" y="2539"/>
                </a:cubicBezTo>
                <a:cubicBezTo>
                  <a:pt x="3553" y="2539"/>
                  <a:pt x="2960" y="2809"/>
                  <a:pt x="2633" y="3294"/>
                </a:cubicBezTo>
                <a:cubicBezTo>
                  <a:pt x="2147" y="4015"/>
                  <a:pt x="2435" y="4937"/>
                  <a:pt x="3279" y="5353"/>
                </a:cubicBezTo>
                <a:cubicBezTo>
                  <a:pt x="3621" y="5522"/>
                  <a:pt x="4065" y="5613"/>
                  <a:pt x="4503" y="5613"/>
                </a:cubicBezTo>
                <a:cubicBezTo>
                  <a:pt x="5146" y="5613"/>
                  <a:pt x="5779" y="5418"/>
                  <a:pt x="6069" y="4990"/>
                </a:cubicBezTo>
                <a:cubicBezTo>
                  <a:pt x="6555" y="4268"/>
                  <a:pt x="5885" y="3158"/>
                  <a:pt x="5041" y="2741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0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730585" y="5481015"/>
            <a:ext cx="5461416" cy="949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57F7B7-229C-49F7-BFA8-DE4DC7B0C198}"/>
              </a:ext>
            </a:extLst>
          </p:cNvPr>
          <p:cNvSpPr txBox="1"/>
          <p:nvPr/>
        </p:nvSpPr>
        <p:spPr>
          <a:xfrm>
            <a:off x="1083040" y="1351825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87BC0C-3616-43D8-847D-67E8CDDD3D32}"/>
              </a:ext>
            </a:extLst>
          </p:cNvPr>
          <p:cNvSpPr txBox="1"/>
          <p:nvPr/>
        </p:nvSpPr>
        <p:spPr>
          <a:xfrm>
            <a:off x="1083040" y="4106016"/>
            <a:ext cx="380657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63541-74CD-4EFD-8079-FB01A2825F07}"/>
              </a:ext>
            </a:extLst>
          </p:cNvPr>
          <p:cNvSpPr txBox="1"/>
          <p:nvPr/>
        </p:nvSpPr>
        <p:spPr>
          <a:xfrm>
            <a:off x="1083040" y="2636588"/>
            <a:ext cx="42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CARDIAC ARREST 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DB084DDA-A86B-46F0-AB1B-D8A9B825954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r="18186"/>
          <a:stretch/>
        </p:blipFill>
        <p:spPr/>
      </p:pic>
    </p:spTree>
    <p:extLst>
      <p:ext uri="{BB962C8B-B14F-4D97-AF65-F5344CB8AC3E}">
        <p14:creationId xmlns:p14="http://schemas.microsoft.com/office/powerpoint/2010/main" val="272836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8"/>
          <p:cNvSpPr/>
          <p:nvPr/>
        </p:nvSpPr>
        <p:spPr>
          <a:xfrm>
            <a:off x="870883" y="3424448"/>
            <a:ext cx="2893505" cy="522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sit amet, lacus nulla ac netus nibh aliquet</a:t>
            </a:r>
            <a:r>
              <a:rPr lang="id-ID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porttitor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870883" y="2301642"/>
            <a:ext cx="651384" cy="6513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953799" y="2301642"/>
            <a:ext cx="651384" cy="6513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870883" y="4268540"/>
            <a:ext cx="759492" cy="6513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8953798" y="4268540"/>
            <a:ext cx="731333" cy="65138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1" name="Rectangle 8"/>
          <p:cNvSpPr/>
          <p:nvPr/>
        </p:nvSpPr>
        <p:spPr>
          <a:xfrm>
            <a:off x="8953799" y="3424448"/>
            <a:ext cx="2786225" cy="522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sit amet, lacus nulla ac netus nibh aliquet</a:t>
            </a:r>
            <a:r>
              <a:rPr lang="id-ID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porttitor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2" name="Rectangle 8"/>
          <p:cNvSpPr/>
          <p:nvPr/>
        </p:nvSpPr>
        <p:spPr>
          <a:xfrm>
            <a:off x="870883" y="5425889"/>
            <a:ext cx="2893505" cy="522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sit amet, lacus nulla ac netus nibh aliquet</a:t>
            </a:r>
            <a:r>
              <a:rPr lang="id-ID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porttitor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33" name="Rectangle 8"/>
          <p:cNvSpPr/>
          <p:nvPr/>
        </p:nvSpPr>
        <p:spPr>
          <a:xfrm>
            <a:off x="8953799" y="5425889"/>
            <a:ext cx="2786225" cy="5227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Lorem ipsum dolor 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sit amet, lacus nulla ac netus nibh aliquet</a:t>
            </a:r>
            <a:r>
              <a:rPr lang="id-ID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, porttitor</a:t>
            </a:r>
            <a:endParaRPr lang="id-ID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B239A0-D25A-4C97-8E29-579F9E651237}"/>
              </a:ext>
            </a:extLst>
          </p:cNvPr>
          <p:cNvSpPr txBox="1"/>
          <p:nvPr/>
        </p:nvSpPr>
        <p:spPr>
          <a:xfrm>
            <a:off x="1139329" y="2525491"/>
            <a:ext cx="22259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5A8881-BD1A-4AC0-8475-71C8EA0BD151}"/>
              </a:ext>
            </a:extLst>
          </p:cNvPr>
          <p:cNvSpPr txBox="1"/>
          <p:nvPr/>
        </p:nvSpPr>
        <p:spPr>
          <a:xfrm>
            <a:off x="1120858" y="4465425"/>
            <a:ext cx="259541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A28A3F-3915-497E-A399-212F9E03E463}"/>
              </a:ext>
            </a:extLst>
          </p:cNvPr>
          <p:cNvSpPr txBox="1"/>
          <p:nvPr/>
        </p:nvSpPr>
        <p:spPr>
          <a:xfrm>
            <a:off x="9183571" y="2500184"/>
            <a:ext cx="222597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D21A6D-0004-4626-9EF5-19325CA40DDA}"/>
              </a:ext>
            </a:extLst>
          </p:cNvPr>
          <p:cNvSpPr txBox="1"/>
          <p:nvPr/>
        </p:nvSpPr>
        <p:spPr>
          <a:xfrm>
            <a:off x="9183570" y="4465425"/>
            <a:ext cx="249918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CE6D2F5-0CFF-4104-9B7C-0C5E9D1DC21E}"/>
              </a:ext>
            </a:extLst>
          </p:cNvPr>
          <p:cNvGrpSpPr/>
          <p:nvPr/>
        </p:nvGrpSpPr>
        <p:grpSpPr>
          <a:xfrm>
            <a:off x="4543975" y="2551789"/>
            <a:ext cx="3104049" cy="3154430"/>
            <a:chOff x="4546647" y="2789234"/>
            <a:chExt cx="3104049" cy="3154430"/>
          </a:xfrm>
        </p:grpSpPr>
        <p:grpSp>
          <p:nvGrpSpPr>
            <p:cNvPr id="45" name="Group 44"/>
            <p:cNvGrpSpPr/>
            <p:nvPr/>
          </p:nvGrpSpPr>
          <p:grpSpPr>
            <a:xfrm>
              <a:off x="5480773" y="2789234"/>
              <a:ext cx="1223519" cy="1279532"/>
              <a:chOff x="4124491" y="1972133"/>
              <a:chExt cx="885099" cy="917468"/>
            </a:xfrm>
          </p:grpSpPr>
          <p:sp>
            <p:nvSpPr>
              <p:cNvPr id="47" name="Rounded Rectangle 46"/>
              <p:cNvSpPr/>
              <p:nvPr/>
            </p:nvSpPr>
            <p:spPr>
              <a:xfrm rot="8100000">
                <a:off x="4124491" y="2004502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 rot="8100000">
                <a:off x="4124491" y="1972133"/>
                <a:ext cx="885099" cy="885099"/>
              </a:xfrm>
              <a:prstGeom prst="roundRect">
                <a:avLst>
                  <a:gd name="adj" fmla="val 1719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427177" y="3735133"/>
              <a:ext cx="1223519" cy="1268265"/>
              <a:chOff x="4809644" y="2652326"/>
              <a:chExt cx="885099" cy="917468"/>
            </a:xfrm>
          </p:grpSpPr>
          <p:sp>
            <p:nvSpPr>
              <p:cNvPr id="52" name="Rounded Rectangle 51"/>
              <p:cNvSpPr/>
              <p:nvPr/>
            </p:nvSpPr>
            <p:spPr>
              <a:xfrm rot="2700000">
                <a:off x="4809644" y="2684695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 rot="2700000">
                <a:off x="4809644" y="2652326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480054" y="4675399"/>
              <a:ext cx="1223519" cy="1268265"/>
              <a:chOff x="4124491" y="3332518"/>
              <a:chExt cx="885099" cy="917468"/>
            </a:xfrm>
          </p:grpSpPr>
          <p:sp>
            <p:nvSpPr>
              <p:cNvPr id="57" name="Rounded Rectangle 56"/>
              <p:cNvSpPr/>
              <p:nvPr/>
            </p:nvSpPr>
            <p:spPr>
              <a:xfrm rot="8100000">
                <a:off x="4124491" y="3364887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8100000">
                <a:off x="4124491" y="3332518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4546647" y="3735132"/>
              <a:ext cx="1223519" cy="1268265"/>
              <a:chOff x="3449260" y="2652325"/>
              <a:chExt cx="885099" cy="917468"/>
            </a:xfrm>
          </p:grpSpPr>
          <p:sp>
            <p:nvSpPr>
              <p:cNvPr id="62" name="Rounded Rectangle 61"/>
              <p:cNvSpPr/>
              <p:nvPr/>
            </p:nvSpPr>
            <p:spPr>
              <a:xfrm rot="2700000">
                <a:off x="3449260" y="2684694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2700000">
                <a:off x="3449260" y="2652325"/>
                <a:ext cx="885099" cy="885099"/>
              </a:xfrm>
              <a:prstGeom prst="roundRect">
                <a:avLst>
                  <a:gd name="adj" fmla="val 171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tx1"/>
                  </a:solidFill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40" name="Graphic 11" descr="Stethoscope">
              <a:extLst>
                <a:ext uri="{FF2B5EF4-FFF2-40B4-BE49-F238E27FC236}">
                  <a16:creationId xmlns:a16="http://schemas.microsoft.com/office/drawing/2014/main" id="{F767C691-97DE-4702-B127-B5D093450F0A}"/>
                </a:ext>
              </a:extLst>
            </p:cNvPr>
            <p:cNvGrpSpPr/>
            <p:nvPr/>
          </p:nvGrpSpPr>
          <p:grpSpPr>
            <a:xfrm>
              <a:off x="4862577" y="3953923"/>
              <a:ext cx="721906" cy="791156"/>
              <a:chOff x="5638800" y="2971800"/>
              <a:chExt cx="914400" cy="914400"/>
            </a:xfrm>
            <a:solidFill>
              <a:schemeClr val="bg1">
                <a:lumMod val="10000"/>
              </a:schemeClr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EB36AD2-2A84-48D7-9097-451548F55E54}"/>
                  </a:ext>
                </a:extLst>
              </p:cNvPr>
              <p:cNvSpPr/>
              <p:nvPr/>
            </p:nvSpPr>
            <p:spPr>
              <a:xfrm>
                <a:off x="5772150" y="3009900"/>
                <a:ext cx="647700" cy="838200"/>
              </a:xfrm>
              <a:custGeom>
                <a:avLst/>
                <a:gdLst>
                  <a:gd name="connsiteX0" fmla="*/ 542925 w 647700"/>
                  <a:gd name="connsiteY0" fmla="*/ 381000 h 838200"/>
                  <a:gd name="connsiteX1" fmla="*/ 476250 w 647700"/>
                  <a:gd name="connsiteY1" fmla="*/ 314325 h 838200"/>
                  <a:gd name="connsiteX2" fmla="*/ 542925 w 647700"/>
                  <a:gd name="connsiteY2" fmla="*/ 247650 h 838200"/>
                  <a:gd name="connsiteX3" fmla="*/ 609600 w 647700"/>
                  <a:gd name="connsiteY3" fmla="*/ 314325 h 838200"/>
                  <a:gd name="connsiteX4" fmla="*/ 542925 w 647700"/>
                  <a:gd name="connsiteY4" fmla="*/ 381000 h 838200"/>
                  <a:gd name="connsiteX5" fmla="*/ 647700 w 647700"/>
                  <a:gd name="connsiteY5" fmla="*/ 314325 h 838200"/>
                  <a:gd name="connsiteX6" fmla="*/ 542925 w 647700"/>
                  <a:gd name="connsiteY6" fmla="*/ 209550 h 838200"/>
                  <a:gd name="connsiteX7" fmla="*/ 438150 w 647700"/>
                  <a:gd name="connsiteY7" fmla="*/ 314325 h 838200"/>
                  <a:gd name="connsiteX8" fmla="*/ 514350 w 647700"/>
                  <a:gd name="connsiteY8" fmla="*/ 415290 h 838200"/>
                  <a:gd name="connsiteX9" fmla="*/ 514350 w 647700"/>
                  <a:gd name="connsiteY9" fmla="*/ 638175 h 838200"/>
                  <a:gd name="connsiteX10" fmla="*/ 371475 w 647700"/>
                  <a:gd name="connsiteY10" fmla="*/ 781050 h 838200"/>
                  <a:gd name="connsiteX11" fmla="*/ 228600 w 647700"/>
                  <a:gd name="connsiteY11" fmla="*/ 638175 h 838200"/>
                  <a:gd name="connsiteX12" fmla="*/ 228600 w 647700"/>
                  <a:gd name="connsiteY12" fmla="*/ 541020 h 838200"/>
                  <a:gd name="connsiteX13" fmla="*/ 400050 w 647700"/>
                  <a:gd name="connsiteY13" fmla="*/ 342900 h 838200"/>
                  <a:gd name="connsiteX14" fmla="*/ 381000 w 647700"/>
                  <a:gd name="connsiteY14" fmla="*/ 310515 h 838200"/>
                  <a:gd name="connsiteX15" fmla="*/ 381000 w 647700"/>
                  <a:gd name="connsiteY15" fmla="*/ 76200 h 838200"/>
                  <a:gd name="connsiteX16" fmla="*/ 331470 w 647700"/>
                  <a:gd name="connsiteY16" fmla="*/ 20003 h 838200"/>
                  <a:gd name="connsiteX17" fmla="*/ 304800 w 647700"/>
                  <a:gd name="connsiteY17" fmla="*/ 0 h 838200"/>
                  <a:gd name="connsiteX18" fmla="*/ 295275 w 647700"/>
                  <a:gd name="connsiteY18" fmla="*/ 0 h 838200"/>
                  <a:gd name="connsiteX19" fmla="*/ 257175 w 647700"/>
                  <a:gd name="connsiteY19" fmla="*/ 38100 h 838200"/>
                  <a:gd name="connsiteX20" fmla="*/ 295275 w 647700"/>
                  <a:gd name="connsiteY20" fmla="*/ 76200 h 838200"/>
                  <a:gd name="connsiteX21" fmla="*/ 304800 w 647700"/>
                  <a:gd name="connsiteY21" fmla="*/ 76200 h 838200"/>
                  <a:gd name="connsiteX22" fmla="*/ 331470 w 647700"/>
                  <a:gd name="connsiteY22" fmla="*/ 59055 h 838200"/>
                  <a:gd name="connsiteX23" fmla="*/ 342900 w 647700"/>
                  <a:gd name="connsiteY23" fmla="*/ 76200 h 838200"/>
                  <a:gd name="connsiteX24" fmla="*/ 342900 w 647700"/>
                  <a:gd name="connsiteY24" fmla="*/ 310515 h 838200"/>
                  <a:gd name="connsiteX25" fmla="*/ 323850 w 647700"/>
                  <a:gd name="connsiteY25" fmla="*/ 342900 h 838200"/>
                  <a:gd name="connsiteX26" fmla="*/ 200025 w 647700"/>
                  <a:gd name="connsiteY26" fmla="*/ 466725 h 838200"/>
                  <a:gd name="connsiteX27" fmla="*/ 76200 w 647700"/>
                  <a:gd name="connsiteY27" fmla="*/ 342900 h 838200"/>
                  <a:gd name="connsiteX28" fmla="*/ 57150 w 647700"/>
                  <a:gd name="connsiteY28" fmla="*/ 310515 h 838200"/>
                  <a:gd name="connsiteX29" fmla="*/ 57150 w 647700"/>
                  <a:gd name="connsiteY29" fmla="*/ 76200 h 838200"/>
                  <a:gd name="connsiteX30" fmla="*/ 68580 w 647700"/>
                  <a:gd name="connsiteY30" fmla="*/ 59055 h 838200"/>
                  <a:gd name="connsiteX31" fmla="*/ 95250 w 647700"/>
                  <a:gd name="connsiteY31" fmla="*/ 76200 h 838200"/>
                  <a:gd name="connsiteX32" fmla="*/ 104775 w 647700"/>
                  <a:gd name="connsiteY32" fmla="*/ 76200 h 838200"/>
                  <a:gd name="connsiteX33" fmla="*/ 142875 w 647700"/>
                  <a:gd name="connsiteY33" fmla="*/ 38100 h 838200"/>
                  <a:gd name="connsiteX34" fmla="*/ 104775 w 647700"/>
                  <a:gd name="connsiteY34" fmla="*/ 0 h 838200"/>
                  <a:gd name="connsiteX35" fmla="*/ 95250 w 647700"/>
                  <a:gd name="connsiteY35" fmla="*/ 0 h 838200"/>
                  <a:gd name="connsiteX36" fmla="*/ 68580 w 647700"/>
                  <a:gd name="connsiteY36" fmla="*/ 20003 h 838200"/>
                  <a:gd name="connsiteX37" fmla="*/ 19050 w 647700"/>
                  <a:gd name="connsiteY37" fmla="*/ 76200 h 838200"/>
                  <a:gd name="connsiteX38" fmla="*/ 19050 w 647700"/>
                  <a:gd name="connsiteY38" fmla="*/ 310515 h 838200"/>
                  <a:gd name="connsiteX39" fmla="*/ 0 w 647700"/>
                  <a:gd name="connsiteY39" fmla="*/ 342900 h 838200"/>
                  <a:gd name="connsiteX40" fmla="*/ 171450 w 647700"/>
                  <a:gd name="connsiteY40" fmla="*/ 541020 h 838200"/>
                  <a:gd name="connsiteX41" fmla="*/ 171450 w 647700"/>
                  <a:gd name="connsiteY41" fmla="*/ 638175 h 838200"/>
                  <a:gd name="connsiteX42" fmla="*/ 371475 w 647700"/>
                  <a:gd name="connsiteY42" fmla="*/ 838200 h 838200"/>
                  <a:gd name="connsiteX43" fmla="*/ 571500 w 647700"/>
                  <a:gd name="connsiteY43" fmla="*/ 638175 h 838200"/>
                  <a:gd name="connsiteX44" fmla="*/ 571500 w 647700"/>
                  <a:gd name="connsiteY44" fmla="*/ 415290 h 838200"/>
                  <a:gd name="connsiteX45" fmla="*/ 647700 w 647700"/>
                  <a:gd name="connsiteY45" fmla="*/ 314325 h 83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47700" h="838200">
                    <a:moveTo>
                      <a:pt x="542925" y="381000"/>
                    </a:moveTo>
                    <a:cubicBezTo>
                      <a:pt x="505778" y="381000"/>
                      <a:pt x="476250" y="351473"/>
                      <a:pt x="476250" y="314325"/>
                    </a:cubicBezTo>
                    <a:cubicBezTo>
                      <a:pt x="476250" y="277178"/>
                      <a:pt x="505778" y="247650"/>
                      <a:pt x="542925" y="247650"/>
                    </a:cubicBezTo>
                    <a:cubicBezTo>
                      <a:pt x="580073" y="247650"/>
                      <a:pt x="609600" y="277178"/>
                      <a:pt x="609600" y="314325"/>
                    </a:cubicBezTo>
                    <a:cubicBezTo>
                      <a:pt x="609600" y="351473"/>
                      <a:pt x="580073" y="381000"/>
                      <a:pt x="542925" y="381000"/>
                    </a:cubicBezTo>
                    <a:close/>
                    <a:moveTo>
                      <a:pt x="647700" y="314325"/>
                    </a:moveTo>
                    <a:cubicBezTo>
                      <a:pt x="647700" y="256223"/>
                      <a:pt x="601028" y="209550"/>
                      <a:pt x="542925" y="209550"/>
                    </a:cubicBezTo>
                    <a:cubicBezTo>
                      <a:pt x="484823" y="209550"/>
                      <a:pt x="438150" y="256223"/>
                      <a:pt x="438150" y="314325"/>
                    </a:cubicBezTo>
                    <a:cubicBezTo>
                      <a:pt x="438150" y="361950"/>
                      <a:pt x="470535" y="402908"/>
                      <a:pt x="514350" y="415290"/>
                    </a:cubicBezTo>
                    <a:lnTo>
                      <a:pt x="514350" y="638175"/>
                    </a:lnTo>
                    <a:cubicBezTo>
                      <a:pt x="514350" y="717233"/>
                      <a:pt x="450533" y="781050"/>
                      <a:pt x="371475" y="781050"/>
                    </a:cubicBezTo>
                    <a:cubicBezTo>
                      <a:pt x="292418" y="781050"/>
                      <a:pt x="228600" y="717233"/>
                      <a:pt x="228600" y="638175"/>
                    </a:cubicBezTo>
                    <a:lnTo>
                      <a:pt x="228600" y="541020"/>
                    </a:lnTo>
                    <a:cubicBezTo>
                      <a:pt x="325755" y="526733"/>
                      <a:pt x="400050" y="443865"/>
                      <a:pt x="400050" y="342900"/>
                    </a:cubicBezTo>
                    <a:cubicBezTo>
                      <a:pt x="400050" y="328613"/>
                      <a:pt x="392430" y="316230"/>
                      <a:pt x="381000" y="310515"/>
                    </a:cubicBezTo>
                    <a:lnTo>
                      <a:pt x="381000" y="76200"/>
                    </a:lnTo>
                    <a:cubicBezTo>
                      <a:pt x="381000" y="47625"/>
                      <a:pt x="359093" y="23813"/>
                      <a:pt x="331470" y="20003"/>
                    </a:cubicBezTo>
                    <a:cubicBezTo>
                      <a:pt x="327660" y="8573"/>
                      <a:pt x="317183" y="0"/>
                      <a:pt x="304800" y="0"/>
                    </a:cubicBezTo>
                    <a:lnTo>
                      <a:pt x="295275" y="0"/>
                    </a:lnTo>
                    <a:cubicBezTo>
                      <a:pt x="274320" y="0"/>
                      <a:pt x="257175" y="17145"/>
                      <a:pt x="257175" y="38100"/>
                    </a:cubicBezTo>
                    <a:cubicBezTo>
                      <a:pt x="257175" y="59055"/>
                      <a:pt x="274320" y="76200"/>
                      <a:pt x="295275" y="76200"/>
                    </a:cubicBezTo>
                    <a:lnTo>
                      <a:pt x="304800" y="76200"/>
                    </a:lnTo>
                    <a:cubicBezTo>
                      <a:pt x="316230" y="76200"/>
                      <a:pt x="326708" y="68580"/>
                      <a:pt x="331470" y="59055"/>
                    </a:cubicBezTo>
                    <a:cubicBezTo>
                      <a:pt x="338138" y="61913"/>
                      <a:pt x="342900" y="68580"/>
                      <a:pt x="342900" y="76200"/>
                    </a:cubicBezTo>
                    <a:lnTo>
                      <a:pt x="342900" y="310515"/>
                    </a:lnTo>
                    <a:cubicBezTo>
                      <a:pt x="331470" y="317183"/>
                      <a:pt x="323850" y="329565"/>
                      <a:pt x="323850" y="342900"/>
                    </a:cubicBezTo>
                    <a:cubicBezTo>
                      <a:pt x="323850" y="411480"/>
                      <a:pt x="268605" y="466725"/>
                      <a:pt x="200025" y="466725"/>
                    </a:cubicBezTo>
                    <a:cubicBezTo>
                      <a:pt x="131445" y="466725"/>
                      <a:pt x="76200" y="411480"/>
                      <a:pt x="76200" y="342900"/>
                    </a:cubicBezTo>
                    <a:cubicBezTo>
                      <a:pt x="76200" y="328613"/>
                      <a:pt x="68580" y="316230"/>
                      <a:pt x="57150" y="310515"/>
                    </a:cubicBezTo>
                    <a:lnTo>
                      <a:pt x="57150" y="76200"/>
                    </a:lnTo>
                    <a:cubicBezTo>
                      <a:pt x="57150" y="68580"/>
                      <a:pt x="61913" y="61913"/>
                      <a:pt x="68580" y="59055"/>
                    </a:cubicBezTo>
                    <a:cubicBezTo>
                      <a:pt x="73343" y="69533"/>
                      <a:pt x="82868" y="76200"/>
                      <a:pt x="95250" y="76200"/>
                    </a:cubicBezTo>
                    <a:lnTo>
                      <a:pt x="104775" y="76200"/>
                    </a:lnTo>
                    <a:cubicBezTo>
                      <a:pt x="125730" y="76200"/>
                      <a:pt x="142875" y="59055"/>
                      <a:pt x="142875" y="38100"/>
                    </a:cubicBezTo>
                    <a:cubicBezTo>
                      <a:pt x="142875" y="17145"/>
                      <a:pt x="125730" y="0"/>
                      <a:pt x="104775" y="0"/>
                    </a:cubicBezTo>
                    <a:lnTo>
                      <a:pt x="95250" y="0"/>
                    </a:lnTo>
                    <a:cubicBezTo>
                      <a:pt x="82868" y="0"/>
                      <a:pt x="72390" y="8573"/>
                      <a:pt x="68580" y="20003"/>
                    </a:cubicBezTo>
                    <a:cubicBezTo>
                      <a:pt x="40957" y="23813"/>
                      <a:pt x="19050" y="47625"/>
                      <a:pt x="19050" y="76200"/>
                    </a:cubicBezTo>
                    <a:lnTo>
                      <a:pt x="19050" y="310515"/>
                    </a:lnTo>
                    <a:cubicBezTo>
                      <a:pt x="7620" y="317183"/>
                      <a:pt x="0" y="329565"/>
                      <a:pt x="0" y="342900"/>
                    </a:cubicBezTo>
                    <a:cubicBezTo>
                      <a:pt x="0" y="443865"/>
                      <a:pt x="74295" y="526733"/>
                      <a:pt x="171450" y="541020"/>
                    </a:cubicBezTo>
                    <a:lnTo>
                      <a:pt x="171450" y="638175"/>
                    </a:lnTo>
                    <a:cubicBezTo>
                      <a:pt x="171450" y="748665"/>
                      <a:pt x="260985" y="838200"/>
                      <a:pt x="371475" y="838200"/>
                    </a:cubicBezTo>
                    <a:cubicBezTo>
                      <a:pt x="481965" y="838200"/>
                      <a:pt x="571500" y="748665"/>
                      <a:pt x="571500" y="638175"/>
                    </a:cubicBezTo>
                    <a:lnTo>
                      <a:pt x="571500" y="415290"/>
                    </a:lnTo>
                    <a:cubicBezTo>
                      <a:pt x="615315" y="402908"/>
                      <a:pt x="647700" y="361950"/>
                      <a:pt x="647700" y="314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709F34C-55D7-49ED-AC7F-96FBD2DDD24A}"/>
                  </a:ext>
                </a:extLst>
              </p:cNvPr>
              <p:cNvSpPr/>
              <p:nvPr/>
            </p:nvSpPr>
            <p:spPr>
              <a:xfrm>
                <a:off x="6267450" y="3276600"/>
                <a:ext cx="95250" cy="95250"/>
              </a:xfrm>
              <a:custGeom>
                <a:avLst/>
                <a:gdLst>
                  <a:gd name="connsiteX0" fmla="*/ 95250 w 95250"/>
                  <a:gd name="connsiteY0" fmla="*/ 47625 h 95250"/>
                  <a:gd name="connsiteX1" fmla="*/ 47625 w 95250"/>
                  <a:gd name="connsiteY1" fmla="*/ 95250 h 95250"/>
                  <a:gd name="connsiteX2" fmla="*/ 0 w 95250"/>
                  <a:gd name="connsiteY2" fmla="*/ 47625 h 95250"/>
                  <a:gd name="connsiteX3" fmla="*/ 47625 w 95250"/>
                  <a:gd name="connsiteY3" fmla="*/ 0 h 95250"/>
                  <a:gd name="connsiteX4" fmla="*/ 95250 w 95250"/>
                  <a:gd name="connsiteY4" fmla="*/ 4762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>
                  <a:latin typeface="Montserrat" panose="00000500000000000000" pitchFamily="2" charset="0"/>
                </a:endParaRPr>
              </a:p>
            </p:txBody>
          </p:sp>
        </p:grpSp>
        <p:sp>
          <p:nvSpPr>
            <p:cNvPr id="43" name="Graphic 20" descr="IV">
              <a:extLst>
                <a:ext uri="{FF2B5EF4-FFF2-40B4-BE49-F238E27FC236}">
                  <a16:creationId xmlns:a16="http://schemas.microsoft.com/office/drawing/2014/main" id="{DAADC59E-0F41-40B7-B62B-F76488B9D683}"/>
                </a:ext>
              </a:extLst>
            </p:cNvPr>
            <p:cNvSpPr/>
            <p:nvPr/>
          </p:nvSpPr>
          <p:spPr>
            <a:xfrm>
              <a:off x="6761777" y="3860261"/>
              <a:ext cx="597228" cy="973260"/>
            </a:xfrm>
            <a:custGeom>
              <a:avLst/>
              <a:gdLst>
                <a:gd name="connsiteX0" fmla="*/ 63166 w 262381"/>
                <a:gd name="connsiteY0" fmla="*/ 72884 h 427584"/>
                <a:gd name="connsiteX1" fmla="*/ 199216 w 262381"/>
                <a:gd name="connsiteY1" fmla="*/ 72884 h 427584"/>
                <a:gd name="connsiteX2" fmla="*/ 233228 w 262381"/>
                <a:gd name="connsiteY2" fmla="*/ 106896 h 427584"/>
                <a:gd name="connsiteX3" fmla="*/ 204075 w 262381"/>
                <a:gd name="connsiteY3" fmla="*/ 106896 h 427584"/>
                <a:gd name="connsiteX4" fmla="*/ 204075 w 262381"/>
                <a:gd name="connsiteY4" fmla="*/ 126332 h 427584"/>
                <a:gd name="connsiteX5" fmla="*/ 233228 w 262381"/>
                <a:gd name="connsiteY5" fmla="*/ 126332 h 427584"/>
                <a:gd name="connsiteX6" fmla="*/ 233228 w 262381"/>
                <a:gd name="connsiteY6" fmla="*/ 155485 h 427584"/>
                <a:gd name="connsiteX7" fmla="*/ 204075 w 262381"/>
                <a:gd name="connsiteY7" fmla="*/ 155485 h 427584"/>
                <a:gd name="connsiteX8" fmla="*/ 204075 w 262381"/>
                <a:gd name="connsiteY8" fmla="*/ 174921 h 427584"/>
                <a:gd name="connsiteX9" fmla="*/ 233228 w 262381"/>
                <a:gd name="connsiteY9" fmla="*/ 174921 h 427584"/>
                <a:gd name="connsiteX10" fmla="*/ 233228 w 262381"/>
                <a:gd name="connsiteY10" fmla="*/ 204075 h 427584"/>
                <a:gd name="connsiteX11" fmla="*/ 204075 w 262381"/>
                <a:gd name="connsiteY11" fmla="*/ 204075 h 427584"/>
                <a:gd name="connsiteX12" fmla="*/ 204075 w 262381"/>
                <a:gd name="connsiteY12" fmla="*/ 223510 h 427584"/>
                <a:gd name="connsiteX13" fmla="*/ 233228 w 262381"/>
                <a:gd name="connsiteY13" fmla="*/ 223510 h 427584"/>
                <a:gd name="connsiteX14" fmla="*/ 233228 w 262381"/>
                <a:gd name="connsiteY14" fmla="*/ 242946 h 427584"/>
                <a:gd name="connsiteX15" fmla="*/ 152084 w 262381"/>
                <a:gd name="connsiteY15" fmla="*/ 236143 h 427584"/>
                <a:gd name="connsiteX16" fmla="*/ 95721 w 262381"/>
                <a:gd name="connsiteY16" fmla="*/ 214278 h 427584"/>
                <a:gd name="connsiteX17" fmla="*/ 29154 w 262381"/>
                <a:gd name="connsiteY17" fmla="*/ 225940 h 427584"/>
                <a:gd name="connsiteX18" fmla="*/ 29154 w 262381"/>
                <a:gd name="connsiteY18" fmla="*/ 106896 h 427584"/>
                <a:gd name="connsiteX19" fmla="*/ 63166 w 262381"/>
                <a:gd name="connsiteY19" fmla="*/ 72884 h 427584"/>
                <a:gd name="connsiteX20" fmla="*/ 131191 w 262381"/>
                <a:gd name="connsiteY20" fmla="*/ 19436 h 427584"/>
                <a:gd name="connsiteX21" fmla="*/ 140909 w 262381"/>
                <a:gd name="connsiteY21" fmla="*/ 29154 h 427584"/>
                <a:gd name="connsiteX22" fmla="*/ 131191 w 262381"/>
                <a:gd name="connsiteY22" fmla="*/ 38871 h 427584"/>
                <a:gd name="connsiteX23" fmla="*/ 121473 w 262381"/>
                <a:gd name="connsiteY23" fmla="*/ 29154 h 427584"/>
                <a:gd name="connsiteX24" fmla="*/ 131191 w 262381"/>
                <a:gd name="connsiteY24" fmla="*/ 19436 h 427584"/>
                <a:gd name="connsiteX25" fmla="*/ 199216 w 262381"/>
                <a:gd name="connsiteY25" fmla="*/ 43730 h 427584"/>
                <a:gd name="connsiteX26" fmla="*/ 156457 w 262381"/>
                <a:gd name="connsiteY26" fmla="*/ 43730 h 427584"/>
                <a:gd name="connsiteX27" fmla="*/ 160344 w 262381"/>
                <a:gd name="connsiteY27" fmla="*/ 29154 h 427584"/>
                <a:gd name="connsiteX28" fmla="*/ 131191 w 262381"/>
                <a:gd name="connsiteY28" fmla="*/ 0 h 427584"/>
                <a:gd name="connsiteX29" fmla="*/ 102037 w 262381"/>
                <a:gd name="connsiteY29" fmla="*/ 29154 h 427584"/>
                <a:gd name="connsiteX30" fmla="*/ 105924 w 262381"/>
                <a:gd name="connsiteY30" fmla="*/ 43730 h 427584"/>
                <a:gd name="connsiteX31" fmla="*/ 63166 w 262381"/>
                <a:gd name="connsiteY31" fmla="*/ 43730 h 427584"/>
                <a:gd name="connsiteX32" fmla="*/ 0 w 262381"/>
                <a:gd name="connsiteY32" fmla="*/ 106896 h 427584"/>
                <a:gd name="connsiteX33" fmla="*/ 0 w 262381"/>
                <a:gd name="connsiteY33" fmla="*/ 301253 h 427584"/>
                <a:gd name="connsiteX34" fmla="*/ 63166 w 262381"/>
                <a:gd name="connsiteY34" fmla="*/ 364419 h 427584"/>
                <a:gd name="connsiteX35" fmla="*/ 102037 w 262381"/>
                <a:gd name="connsiteY35" fmla="*/ 364419 h 427584"/>
                <a:gd name="connsiteX36" fmla="*/ 102037 w 262381"/>
                <a:gd name="connsiteY36" fmla="*/ 383854 h 427584"/>
                <a:gd name="connsiteX37" fmla="*/ 111755 w 262381"/>
                <a:gd name="connsiteY37" fmla="*/ 393572 h 427584"/>
                <a:gd name="connsiteX38" fmla="*/ 121473 w 262381"/>
                <a:gd name="connsiteY38" fmla="*/ 393572 h 427584"/>
                <a:gd name="connsiteX39" fmla="*/ 121473 w 262381"/>
                <a:gd name="connsiteY39" fmla="*/ 427585 h 427584"/>
                <a:gd name="connsiteX40" fmla="*/ 140909 w 262381"/>
                <a:gd name="connsiteY40" fmla="*/ 427585 h 427584"/>
                <a:gd name="connsiteX41" fmla="*/ 140909 w 262381"/>
                <a:gd name="connsiteY41" fmla="*/ 393572 h 427584"/>
                <a:gd name="connsiteX42" fmla="*/ 150626 w 262381"/>
                <a:gd name="connsiteY42" fmla="*/ 393572 h 427584"/>
                <a:gd name="connsiteX43" fmla="*/ 160344 w 262381"/>
                <a:gd name="connsiteY43" fmla="*/ 383854 h 427584"/>
                <a:gd name="connsiteX44" fmla="*/ 160344 w 262381"/>
                <a:gd name="connsiteY44" fmla="*/ 364419 h 427584"/>
                <a:gd name="connsiteX45" fmla="*/ 199216 w 262381"/>
                <a:gd name="connsiteY45" fmla="*/ 364419 h 427584"/>
                <a:gd name="connsiteX46" fmla="*/ 262382 w 262381"/>
                <a:gd name="connsiteY46" fmla="*/ 301253 h 427584"/>
                <a:gd name="connsiteX47" fmla="*/ 262382 w 262381"/>
                <a:gd name="connsiteY47" fmla="*/ 106896 h 427584"/>
                <a:gd name="connsiteX48" fmla="*/ 199216 w 262381"/>
                <a:gd name="connsiteY48" fmla="*/ 43730 h 4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62381" h="427584">
                  <a:moveTo>
                    <a:pt x="63166" y="72884"/>
                  </a:moveTo>
                  <a:lnTo>
                    <a:pt x="199216" y="72884"/>
                  </a:lnTo>
                  <a:cubicBezTo>
                    <a:pt x="218165" y="72884"/>
                    <a:pt x="233228" y="87946"/>
                    <a:pt x="233228" y="106896"/>
                  </a:cubicBezTo>
                  <a:lnTo>
                    <a:pt x="204075" y="106896"/>
                  </a:lnTo>
                  <a:lnTo>
                    <a:pt x="204075" y="126332"/>
                  </a:lnTo>
                  <a:lnTo>
                    <a:pt x="233228" y="126332"/>
                  </a:lnTo>
                  <a:lnTo>
                    <a:pt x="233228" y="155485"/>
                  </a:lnTo>
                  <a:lnTo>
                    <a:pt x="204075" y="155485"/>
                  </a:lnTo>
                  <a:lnTo>
                    <a:pt x="204075" y="174921"/>
                  </a:lnTo>
                  <a:lnTo>
                    <a:pt x="233228" y="174921"/>
                  </a:lnTo>
                  <a:lnTo>
                    <a:pt x="233228" y="204075"/>
                  </a:lnTo>
                  <a:lnTo>
                    <a:pt x="204075" y="204075"/>
                  </a:lnTo>
                  <a:lnTo>
                    <a:pt x="204075" y="223510"/>
                  </a:lnTo>
                  <a:lnTo>
                    <a:pt x="233228" y="223510"/>
                  </a:lnTo>
                  <a:lnTo>
                    <a:pt x="233228" y="242946"/>
                  </a:lnTo>
                  <a:cubicBezTo>
                    <a:pt x="207962" y="253150"/>
                    <a:pt x="177836" y="245861"/>
                    <a:pt x="152084" y="236143"/>
                  </a:cubicBezTo>
                  <a:cubicBezTo>
                    <a:pt x="130219" y="227883"/>
                    <a:pt x="118558" y="217679"/>
                    <a:pt x="95721" y="214278"/>
                  </a:cubicBezTo>
                  <a:cubicBezTo>
                    <a:pt x="76285" y="211363"/>
                    <a:pt x="47617" y="214764"/>
                    <a:pt x="29154" y="225940"/>
                  </a:cubicBezTo>
                  <a:lnTo>
                    <a:pt x="29154" y="106896"/>
                  </a:lnTo>
                  <a:cubicBezTo>
                    <a:pt x="29154" y="87946"/>
                    <a:pt x="44216" y="72884"/>
                    <a:pt x="63166" y="72884"/>
                  </a:cubicBezTo>
                  <a:close/>
                  <a:moveTo>
                    <a:pt x="131191" y="19436"/>
                  </a:moveTo>
                  <a:cubicBezTo>
                    <a:pt x="136536" y="19436"/>
                    <a:pt x="140909" y="23809"/>
                    <a:pt x="140909" y="29154"/>
                  </a:cubicBezTo>
                  <a:cubicBezTo>
                    <a:pt x="140909" y="34498"/>
                    <a:pt x="136536" y="38871"/>
                    <a:pt x="131191" y="38871"/>
                  </a:cubicBezTo>
                  <a:cubicBezTo>
                    <a:pt x="125846" y="38871"/>
                    <a:pt x="121473" y="34498"/>
                    <a:pt x="121473" y="29154"/>
                  </a:cubicBezTo>
                  <a:cubicBezTo>
                    <a:pt x="121473" y="23809"/>
                    <a:pt x="125846" y="19436"/>
                    <a:pt x="131191" y="19436"/>
                  </a:cubicBezTo>
                  <a:close/>
                  <a:moveTo>
                    <a:pt x="199216" y="43730"/>
                  </a:moveTo>
                  <a:lnTo>
                    <a:pt x="156457" y="43730"/>
                  </a:lnTo>
                  <a:cubicBezTo>
                    <a:pt x="158887" y="39357"/>
                    <a:pt x="160344" y="34498"/>
                    <a:pt x="160344" y="29154"/>
                  </a:cubicBezTo>
                  <a:cubicBezTo>
                    <a:pt x="160344" y="13119"/>
                    <a:pt x="147225" y="0"/>
                    <a:pt x="131191" y="0"/>
                  </a:cubicBezTo>
                  <a:cubicBezTo>
                    <a:pt x="115156" y="0"/>
                    <a:pt x="102037" y="13119"/>
                    <a:pt x="102037" y="29154"/>
                  </a:cubicBezTo>
                  <a:cubicBezTo>
                    <a:pt x="102037" y="34498"/>
                    <a:pt x="103495" y="39357"/>
                    <a:pt x="105924" y="43730"/>
                  </a:cubicBezTo>
                  <a:lnTo>
                    <a:pt x="63166" y="43730"/>
                  </a:lnTo>
                  <a:cubicBezTo>
                    <a:pt x="28182" y="43730"/>
                    <a:pt x="0" y="71912"/>
                    <a:pt x="0" y="106896"/>
                  </a:cubicBezTo>
                  <a:lnTo>
                    <a:pt x="0" y="301253"/>
                  </a:lnTo>
                  <a:cubicBezTo>
                    <a:pt x="0" y="336237"/>
                    <a:pt x="28182" y="364419"/>
                    <a:pt x="63166" y="364419"/>
                  </a:cubicBezTo>
                  <a:lnTo>
                    <a:pt x="102037" y="364419"/>
                  </a:lnTo>
                  <a:lnTo>
                    <a:pt x="102037" y="383854"/>
                  </a:lnTo>
                  <a:cubicBezTo>
                    <a:pt x="102037" y="389199"/>
                    <a:pt x="106410" y="393572"/>
                    <a:pt x="111755" y="393572"/>
                  </a:cubicBezTo>
                  <a:lnTo>
                    <a:pt x="121473" y="393572"/>
                  </a:lnTo>
                  <a:lnTo>
                    <a:pt x="121473" y="427585"/>
                  </a:lnTo>
                  <a:lnTo>
                    <a:pt x="140909" y="427585"/>
                  </a:lnTo>
                  <a:lnTo>
                    <a:pt x="140909" y="393572"/>
                  </a:lnTo>
                  <a:lnTo>
                    <a:pt x="150626" y="393572"/>
                  </a:lnTo>
                  <a:cubicBezTo>
                    <a:pt x="155971" y="393572"/>
                    <a:pt x="160344" y="389199"/>
                    <a:pt x="160344" y="383854"/>
                  </a:cubicBezTo>
                  <a:lnTo>
                    <a:pt x="160344" y="364419"/>
                  </a:lnTo>
                  <a:lnTo>
                    <a:pt x="199216" y="364419"/>
                  </a:lnTo>
                  <a:cubicBezTo>
                    <a:pt x="234200" y="364419"/>
                    <a:pt x="262382" y="336237"/>
                    <a:pt x="262382" y="301253"/>
                  </a:cubicBezTo>
                  <a:lnTo>
                    <a:pt x="262382" y="106896"/>
                  </a:lnTo>
                  <a:cubicBezTo>
                    <a:pt x="262382" y="71912"/>
                    <a:pt x="234200" y="43730"/>
                    <a:pt x="199216" y="4373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>
                <a:latin typeface="Montserrat" panose="00000500000000000000" pitchFamily="2" charset="0"/>
              </a:endParaRPr>
            </a:p>
          </p:txBody>
        </p:sp>
        <p:sp>
          <p:nvSpPr>
            <p:cNvPr id="44" name="Graphic 15" descr="Heart with pulse">
              <a:extLst>
                <a:ext uri="{FF2B5EF4-FFF2-40B4-BE49-F238E27FC236}">
                  <a16:creationId xmlns:a16="http://schemas.microsoft.com/office/drawing/2014/main" id="{2EF17294-CA5B-40F8-A0E0-3B165AE26C6C}"/>
                </a:ext>
              </a:extLst>
            </p:cNvPr>
            <p:cNvSpPr/>
            <p:nvPr/>
          </p:nvSpPr>
          <p:spPr>
            <a:xfrm>
              <a:off x="5694477" y="3057227"/>
              <a:ext cx="769100" cy="759518"/>
            </a:xfrm>
            <a:custGeom>
              <a:avLst/>
              <a:gdLst>
                <a:gd name="connsiteX0" fmla="*/ 325917 w 638175"/>
                <a:gd name="connsiteY0" fmla="*/ 611677 h 609600"/>
                <a:gd name="connsiteX1" fmla="*/ 445265 w 638175"/>
                <a:gd name="connsiteY1" fmla="*/ 505854 h 609600"/>
                <a:gd name="connsiteX2" fmla="*/ 589378 w 638175"/>
                <a:gd name="connsiteY2" fmla="*/ 331928 h 609600"/>
                <a:gd name="connsiteX3" fmla="*/ 638813 w 638175"/>
                <a:gd name="connsiteY3" fmla="*/ 118187 h 609600"/>
                <a:gd name="connsiteX4" fmla="*/ 497557 w 638175"/>
                <a:gd name="connsiteY4" fmla="*/ 648 h 609600"/>
                <a:gd name="connsiteX5" fmla="*/ 323250 w 638175"/>
                <a:gd name="connsiteY5" fmla="*/ 127902 h 609600"/>
                <a:gd name="connsiteX6" fmla="*/ 169040 w 638175"/>
                <a:gd name="connsiteY6" fmla="*/ 267 h 609600"/>
                <a:gd name="connsiteX7" fmla="*/ 15878 w 638175"/>
                <a:gd name="connsiteY7" fmla="*/ 98565 h 609600"/>
                <a:gd name="connsiteX8" fmla="*/ 46167 w 638175"/>
                <a:gd name="connsiteY8" fmla="*/ 313640 h 609600"/>
                <a:gd name="connsiteX9" fmla="*/ 188471 w 638175"/>
                <a:gd name="connsiteY9" fmla="*/ 493091 h 609600"/>
                <a:gd name="connsiteX10" fmla="*/ 323250 w 638175"/>
                <a:gd name="connsiteY10" fmla="*/ 613773 h 609600"/>
                <a:gd name="connsiteX11" fmla="*/ 170850 w 638175"/>
                <a:gd name="connsiteY11" fmla="*/ 287827 h 609600"/>
                <a:gd name="connsiteX12" fmla="*/ 199425 w 638175"/>
                <a:gd name="connsiteY12" fmla="*/ 202102 h 609600"/>
                <a:gd name="connsiteX13" fmla="*/ 216379 w 638175"/>
                <a:gd name="connsiteY13" fmla="*/ 151143 h 609600"/>
                <a:gd name="connsiteX14" fmla="*/ 245811 w 638175"/>
                <a:gd name="connsiteY14" fmla="*/ 127807 h 609600"/>
                <a:gd name="connsiteX15" fmla="*/ 259432 w 638175"/>
                <a:gd name="connsiteY15" fmla="*/ 153906 h 609600"/>
                <a:gd name="connsiteX16" fmla="*/ 267338 w 638175"/>
                <a:gd name="connsiteY16" fmla="*/ 196101 h 609600"/>
                <a:gd name="connsiteX17" fmla="*/ 290198 w 638175"/>
                <a:gd name="connsiteY17" fmla="*/ 318021 h 609600"/>
                <a:gd name="connsiteX18" fmla="*/ 305343 w 638175"/>
                <a:gd name="connsiteY18" fmla="*/ 398984 h 609600"/>
                <a:gd name="connsiteX19" fmla="*/ 360588 w 638175"/>
                <a:gd name="connsiteY19" fmla="*/ 252870 h 609600"/>
                <a:gd name="connsiteX20" fmla="*/ 372780 w 638175"/>
                <a:gd name="connsiteY20" fmla="*/ 220676 h 609600"/>
                <a:gd name="connsiteX21" fmla="*/ 391830 w 638175"/>
                <a:gd name="connsiteY21" fmla="*/ 200578 h 609600"/>
                <a:gd name="connsiteX22" fmla="*/ 414785 w 638175"/>
                <a:gd name="connsiteY22" fmla="*/ 223438 h 609600"/>
                <a:gd name="connsiteX23" fmla="*/ 426501 w 638175"/>
                <a:gd name="connsiteY23" fmla="*/ 263634 h 609600"/>
                <a:gd name="connsiteX24" fmla="*/ 449742 w 638175"/>
                <a:gd name="connsiteY24" fmla="*/ 343548 h 609600"/>
                <a:gd name="connsiteX25" fmla="*/ 472697 w 638175"/>
                <a:gd name="connsiteY25" fmla="*/ 318307 h 609600"/>
                <a:gd name="connsiteX26" fmla="*/ 497367 w 638175"/>
                <a:gd name="connsiteY26" fmla="*/ 291828 h 609600"/>
                <a:gd name="connsiteX27" fmla="*/ 535467 w 638175"/>
                <a:gd name="connsiteY27" fmla="*/ 288208 h 609600"/>
                <a:gd name="connsiteX28" fmla="*/ 570900 w 638175"/>
                <a:gd name="connsiteY28" fmla="*/ 288208 h 609600"/>
                <a:gd name="connsiteX29" fmla="*/ 547563 w 638175"/>
                <a:gd name="connsiteY29" fmla="*/ 326308 h 609600"/>
                <a:gd name="connsiteX30" fmla="*/ 516607 w 638175"/>
                <a:gd name="connsiteY30" fmla="*/ 326308 h 609600"/>
                <a:gd name="connsiteX31" fmla="*/ 455361 w 638175"/>
                <a:gd name="connsiteY31" fmla="*/ 393745 h 609600"/>
                <a:gd name="connsiteX32" fmla="*/ 428527 w 638175"/>
                <a:gd name="connsiteY32" fmla="*/ 396129 h 609600"/>
                <a:gd name="connsiteX33" fmla="*/ 424500 w 638175"/>
                <a:gd name="connsiteY33" fmla="*/ 391459 h 609600"/>
                <a:gd name="connsiteX34" fmla="*/ 420024 w 638175"/>
                <a:gd name="connsiteY34" fmla="*/ 378505 h 609600"/>
                <a:gd name="connsiteX35" fmla="*/ 404117 w 638175"/>
                <a:gd name="connsiteY35" fmla="*/ 324117 h 609600"/>
                <a:gd name="connsiteX36" fmla="*/ 391163 w 638175"/>
                <a:gd name="connsiteY36" fmla="*/ 279540 h 609600"/>
                <a:gd name="connsiteX37" fmla="*/ 318487 w 638175"/>
                <a:gd name="connsiteY37" fmla="*/ 471660 h 609600"/>
                <a:gd name="connsiteX38" fmla="*/ 309819 w 638175"/>
                <a:gd name="connsiteY38" fmla="*/ 484804 h 609600"/>
                <a:gd name="connsiteX39" fmla="*/ 283331 w 638175"/>
                <a:gd name="connsiteY39" fmla="*/ 479888 h 609600"/>
                <a:gd name="connsiteX40" fmla="*/ 280292 w 638175"/>
                <a:gd name="connsiteY40" fmla="*/ 472517 h 609600"/>
                <a:gd name="connsiteX41" fmla="*/ 275244 w 638175"/>
                <a:gd name="connsiteY41" fmla="*/ 445847 h 609600"/>
                <a:gd name="connsiteX42" fmla="*/ 251145 w 638175"/>
                <a:gd name="connsiteY42" fmla="*/ 317259 h 609600"/>
                <a:gd name="connsiteX43" fmla="*/ 233143 w 638175"/>
                <a:gd name="connsiteY43" fmla="*/ 221152 h 609600"/>
                <a:gd name="connsiteX44" fmla="*/ 206283 w 638175"/>
                <a:gd name="connsiteY44" fmla="*/ 301829 h 609600"/>
                <a:gd name="connsiteX45" fmla="*/ 183518 w 638175"/>
                <a:gd name="connsiteY45" fmla="*/ 326308 h 609600"/>
                <a:gd name="connsiteX46" fmla="*/ 141513 w 638175"/>
                <a:gd name="connsiteY46" fmla="*/ 326308 h 609600"/>
                <a:gd name="connsiteX47" fmla="*/ 98650 w 638175"/>
                <a:gd name="connsiteY47" fmla="*/ 326308 h 609600"/>
                <a:gd name="connsiteX48" fmla="*/ 75314 w 638175"/>
                <a:gd name="connsiteY48" fmla="*/ 288208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38175" h="609600">
                  <a:moveTo>
                    <a:pt x="325917" y="611677"/>
                  </a:moveTo>
                  <a:cubicBezTo>
                    <a:pt x="367682" y="578705"/>
                    <a:pt x="407530" y="543373"/>
                    <a:pt x="445265" y="505854"/>
                  </a:cubicBezTo>
                  <a:cubicBezTo>
                    <a:pt x="499966" y="453739"/>
                    <a:pt x="548337" y="395362"/>
                    <a:pt x="589378" y="331928"/>
                  </a:cubicBezTo>
                  <a:cubicBezTo>
                    <a:pt x="627478" y="270587"/>
                    <a:pt x="663864" y="190958"/>
                    <a:pt x="638813" y="118187"/>
                  </a:cubicBezTo>
                  <a:cubicBezTo>
                    <a:pt x="618525" y="57989"/>
                    <a:pt x="562232" y="6840"/>
                    <a:pt x="497557" y="648"/>
                  </a:cubicBezTo>
                  <a:cubicBezTo>
                    <a:pt x="415833" y="-7448"/>
                    <a:pt x="356682" y="61704"/>
                    <a:pt x="323250" y="127902"/>
                  </a:cubicBezTo>
                  <a:cubicBezTo>
                    <a:pt x="292674" y="67323"/>
                    <a:pt x="242097" y="4839"/>
                    <a:pt x="169040" y="267"/>
                  </a:cubicBezTo>
                  <a:cubicBezTo>
                    <a:pt x="104175" y="-3733"/>
                    <a:pt x="43786" y="41892"/>
                    <a:pt x="15878" y="98565"/>
                  </a:cubicBezTo>
                  <a:cubicBezTo>
                    <a:pt x="-19079" y="169717"/>
                    <a:pt x="9401" y="249727"/>
                    <a:pt x="46167" y="313640"/>
                  </a:cubicBezTo>
                  <a:cubicBezTo>
                    <a:pt x="84267" y="380315"/>
                    <a:pt x="134940" y="438894"/>
                    <a:pt x="188471" y="493091"/>
                  </a:cubicBezTo>
                  <a:cubicBezTo>
                    <a:pt x="230670" y="536264"/>
                    <a:pt x="275695" y="576580"/>
                    <a:pt x="323250" y="613773"/>
                  </a:cubicBezTo>
                  <a:close/>
                  <a:moveTo>
                    <a:pt x="170850" y="287827"/>
                  </a:moveTo>
                  <a:lnTo>
                    <a:pt x="199425" y="202102"/>
                  </a:lnTo>
                  <a:lnTo>
                    <a:pt x="216379" y="151143"/>
                  </a:lnTo>
                  <a:cubicBezTo>
                    <a:pt x="220761" y="137904"/>
                    <a:pt x="227523" y="120187"/>
                    <a:pt x="245811" y="127807"/>
                  </a:cubicBezTo>
                  <a:cubicBezTo>
                    <a:pt x="256860" y="132474"/>
                    <a:pt x="257527" y="143904"/>
                    <a:pt x="259432" y="153906"/>
                  </a:cubicBezTo>
                  <a:lnTo>
                    <a:pt x="267338" y="196101"/>
                  </a:lnTo>
                  <a:lnTo>
                    <a:pt x="290198" y="318021"/>
                  </a:lnTo>
                  <a:lnTo>
                    <a:pt x="305343" y="398984"/>
                  </a:lnTo>
                  <a:lnTo>
                    <a:pt x="360588" y="252870"/>
                  </a:lnTo>
                  <a:lnTo>
                    <a:pt x="372780" y="220676"/>
                  </a:lnTo>
                  <a:cubicBezTo>
                    <a:pt x="376304" y="211151"/>
                    <a:pt x="379923" y="201626"/>
                    <a:pt x="391830" y="200578"/>
                  </a:cubicBezTo>
                  <a:cubicBezTo>
                    <a:pt x="406974" y="199054"/>
                    <a:pt x="411451" y="212008"/>
                    <a:pt x="414785" y="223438"/>
                  </a:cubicBezTo>
                  <a:lnTo>
                    <a:pt x="426501" y="263634"/>
                  </a:lnTo>
                  <a:lnTo>
                    <a:pt x="449742" y="343548"/>
                  </a:lnTo>
                  <a:lnTo>
                    <a:pt x="472697" y="318307"/>
                  </a:lnTo>
                  <a:cubicBezTo>
                    <a:pt x="480040" y="308699"/>
                    <a:pt x="488302" y="299831"/>
                    <a:pt x="497367" y="291828"/>
                  </a:cubicBezTo>
                  <a:cubicBezTo>
                    <a:pt x="506892" y="285160"/>
                    <a:pt x="524513" y="288208"/>
                    <a:pt x="535467" y="288208"/>
                  </a:cubicBezTo>
                  <a:lnTo>
                    <a:pt x="570900" y="288208"/>
                  </a:lnTo>
                  <a:cubicBezTo>
                    <a:pt x="563851" y="300876"/>
                    <a:pt x="556041" y="313640"/>
                    <a:pt x="547563" y="326308"/>
                  </a:cubicBezTo>
                  <a:lnTo>
                    <a:pt x="516607" y="326308"/>
                  </a:lnTo>
                  <a:cubicBezTo>
                    <a:pt x="496319" y="348692"/>
                    <a:pt x="476888" y="372504"/>
                    <a:pt x="455361" y="393745"/>
                  </a:cubicBezTo>
                  <a:cubicBezTo>
                    <a:pt x="448609" y="401814"/>
                    <a:pt x="436595" y="402882"/>
                    <a:pt x="428527" y="396129"/>
                  </a:cubicBezTo>
                  <a:cubicBezTo>
                    <a:pt x="426940" y="394802"/>
                    <a:pt x="425580" y="393224"/>
                    <a:pt x="424500" y="391459"/>
                  </a:cubicBezTo>
                  <a:cubicBezTo>
                    <a:pt x="422431" y="387363"/>
                    <a:pt x="420925" y="383006"/>
                    <a:pt x="420024" y="378505"/>
                  </a:cubicBezTo>
                  <a:lnTo>
                    <a:pt x="404117" y="324117"/>
                  </a:lnTo>
                  <a:lnTo>
                    <a:pt x="391163" y="279540"/>
                  </a:lnTo>
                  <a:cubicBezTo>
                    <a:pt x="366874" y="343644"/>
                    <a:pt x="343538" y="407842"/>
                    <a:pt x="318487" y="471660"/>
                  </a:cubicBezTo>
                  <a:cubicBezTo>
                    <a:pt x="317086" y="476858"/>
                    <a:pt x="314047" y="481469"/>
                    <a:pt x="309819" y="484804"/>
                  </a:cubicBezTo>
                  <a:cubicBezTo>
                    <a:pt x="301147" y="490761"/>
                    <a:pt x="289288" y="488560"/>
                    <a:pt x="283331" y="479888"/>
                  </a:cubicBezTo>
                  <a:cubicBezTo>
                    <a:pt x="281809" y="477673"/>
                    <a:pt x="280774" y="475161"/>
                    <a:pt x="280292" y="472517"/>
                  </a:cubicBezTo>
                  <a:cubicBezTo>
                    <a:pt x="278101" y="463754"/>
                    <a:pt x="276958" y="454610"/>
                    <a:pt x="275244" y="445847"/>
                  </a:cubicBezTo>
                  <a:lnTo>
                    <a:pt x="251145" y="317259"/>
                  </a:lnTo>
                  <a:lnTo>
                    <a:pt x="233143" y="221152"/>
                  </a:lnTo>
                  <a:lnTo>
                    <a:pt x="206283" y="301829"/>
                  </a:lnTo>
                  <a:cubicBezTo>
                    <a:pt x="202187" y="313830"/>
                    <a:pt x="198948" y="325546"/>
                    <a:pt x="183518" y="326308"/>
                  </a:cubicBezTo>
                  <a:cubicBezTo>
                    <a:pt x="169516" y="326975"/>
                    <a:pt x="155419" y="326308"/>
                    <a:pt x="141513" y="326308"/>
                  </a:cubicBezTo>
                  <a:lnTo>
                    <a:pt x="98650" y="326308"/>
                  </a:lnTo>
                  <a:cubicBezTo>
                    <a:pt x="90268" y="313640"/>
                    <a:pt x="82362" y="300876"/>
                    <a:pt x="75314" y="28820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7613E5-E00A-49F8-985B-9D722591616D}"/>
                </a:ext>
              </a:extLst>
            </p:cNvPr>
            <p:cNvSpPr/>
            <p:nvPr/>
          </p:nvSpPr>
          <p:spPr>
            <a:xfrm flipH="1">
              <a:off x="5835853" y="4963773"/>
              <a:ext cx="511920" cy="511928"/>
            </a:xfrm>
            <a:custGeom>
              <a:avLst/>
              <a:gdLst>
                <a:gd name="connsiteX0" fmla="*/ 419100 w 457200"/>
                <a:gd name="connsiteY0" fmla="*/ 152400 h 457200"/>
                <a:gd name="connsiteX1" fmla="*/ 304800 w 457200"/>
                <a:gd name="connsiteY1" fmla="*/ 152400 h 457200"/>
                <a:gd name="connsiteX2" fmla="*/ 304800 w 457200"/>
                <a:gd name="connsiteY2" fmla="*/ 38100 h 457200"/>
                <a:gd name="connsiteX3" fmla="*/ 266700 w 457200"/>
                <a:gd name="connsiteY3" fmla="*/ 0 h 457200"/>
                <a:gd name="connsiteX4" fmla="*/ 190500 w 457200"/>
                <a:gd name="connsiteY4" fmla="*/ 0 h 457200"/>
                <a:gd name="connsiteX5" fmla="*/ 152400 w 457200"/>
                <a:gd name="connsiteY5" fmla="*/ 38100 h 457200"/>
                <a:gd name="connsiteX6" fmla="*/ 152400 w 457200"/>
                <a:gd name="connsiteY6" fmla="*/ 152400 h 457200"/>
                <a:gd name="connsiteX7" fmla="*/ 38100 w 457200"/>
                <a:gd name="connsiteY7" fmla="*/ 152400 h 457200"/>
                <a:gd name="connsiteX8" fmla="*/ 0 w 457200"/>
                <a:gd name="connsiteY8" fmla="*/ 190500 h 457200"/>
                <a:gd name="connsiteX9" fmla="*/ 0 w 457200"/>
                <a:gd name="connsiteY9" fmla="*/ 266700 h 457200"/>
                <a:gd name="connsiteX10" fmla="*/ 38100 w 457200"/>
                <a:gd name="connsiteY10" fmla="*/ 304800 h 457200"/>
                <a:gd name="connsiteX11" fmla="*/ 152400 w 457200"/>
                <a:gd name="connsiteY11" fmla="*/ 304800 h 457200"/>
                <a:gd name="connsiteX12" fmla="*/ 152400 w 457200"/>
                <a:gd name="connsiteY12" fmla="*/ 419100 h 457200"/>
                <a:gd name="connsiteX13" fmla="*/ 190500 w 457200"/>
                <a:gd name="connsiteY13" fmla="*/ 457200 h 457200"/>
                <a:gd name="connsiteX14" fmla="*/ 266700 w 457200"/>
                <a:gd name="connsiteY14" fmla="*/ 457200 h 457200"/>
                <a:gd name="connsiteX15" fmla="*/ 304800 w 457200"/>
                <a:gd name="connsiteY15" fmla="*/ 419100 h 457200"/>
                <a:gd name="connsiteX16" fmla="*/ 304800 w 457200"/>
                <a:gd name="connsiteY16" fmla="*/ 304800 h 457200"/>
                <a:gd name="connsiteX17" fmla="*/ 419100 w 457200"/>
                <a:gd name="connsiteY17" fmla="*/ 304800 h 457200"/>
                <a:gd name="connsiteX18" fmla="*/ 457200 w 457200"/>
                <a:gd name="connsiteY18" fmla="*/ 266700 h 457200"/>
                <a:gd name="connsiteX19" fmla="*/ 457200 w 457200"/>
                <a:gd name="connsiteY19" fmla="*/ 190500 h 457200"/>
                <a:gd name="connsiteX20" fmla="*/ 419100 w 457200"/>
                <a:gd name="connsiteY20" fmla="*/ 1524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200" h="457200">
                  <a:moveTo>
                    <a:pt x="419100" y="152400"/>
                  </a:moveTo>
                  <a:lnTo>
                    <a:pt x="304800" y="152400"/>
                  </a:lnTo>
                  <a:lnTo>
                    <a:pt x="304800" y="38100"/>
                  </a:lnTo>
                  <a:cubicBezTo>
                    <a:pt x="304800" y="17145"/>
                    <a:pt x="287655" y="0"/>
                    <a:pt x="266700" y="0"/>
                  </a:cubicBezTo>
                  <a:lnTo>
                    <a:pt x="190500" y="0"/>
                  </a:lnTo>
                  <a:cubicBezTo>
                    <a:pt x="169545" y="0"/>
                    <a:pt x="152400" y="17145"/>
                    <a:pt x="152400" y="38100"/>
                  </a:cubicBezTo>
                  <a:lnTo>
                    <a:pt x="152400" y="152400"/>
                  </a:lnTo>
                  <a:lnTo>
                    <a:pt x="38100" y="152400"/>
                  </a:lnTo>
                  <a:cubicBezTo>
                    <a:pt x="17145" y="152400"/>
                    <a:pt x="0" y="169545"/>
                    <a:pt x="0" y="190500"/>
                  </a:cubicBezTo>
                  <a:lnTo>
                    <a:pt x="0" y="266700"/>
                  </a:lnTo>
                  <a:cubicBezTo>
                    <a:pt x="0" y="287655"/>
                    <a:pt x="17145" y="304800"/>
                    <a:pt x="38100" y="304800"/>
                  </a:cubicBezTo>
                  <a:lnTo>
                    <a:pt x="152400" y="304800"/>
                  </a:lnTo>
                  <a:lnTo>
                    <a:pt x="152400" y="419100"/>
                  </a:lnTo>
                  <a:cubicBezTo>
                    <a:pt x="152400" y="440055"/>
                    <a:pt x="169545" y="457200"/>
                    <a:pt x="190500" y="457200"/>
                  </a:cubicBezTo>
                  <a:lnTo>
                    <a:pt x="266700" y="457200"/>
                  </a:lnTo>
                  <a:cubicBezTo>
                    <a:pt x="287655" y="457200"/>
                    <a:pt x="304800" y="440055"/>
                    <a:pt x="304800" y="419100"/>
                  </a:cubicBezTo>
                  <a:lnTo>
                    <a:pt x="304800" y="304800"/>
                  </a:lnTo>
                  <a:lnTo>
                    <a:pt x="419100" y="304800"/>
                  </a:lnTo>
                  <a:cubicBezTo>
                    <a:pt x="440055" y="304800"/>
                    <a:pt x="457200" y="287655"/>
                    <a:pt x="457200" y="266700"/>
                  </a:cubicBezTo>
                  <a:lnTo>
                    <a:pt x="457200" y="190500"/>
                  </a:lnTo>
                  <a:cubicBezTo>
                    <a:pt x="457200" y="169545"/>
                    <a:pt x="440055" y="152400"/>
                    <a:pt x="419100" y="1524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latin typeface="Montserrat" panose="00000500000000000000" pitchFamily="2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6ADC9B-6AD4-4D27-8716-33ED4596BAFE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0E40A7-4262-48B1-848E-488AEEB1095C}"/>
              </a:ext>
            </a:extLst>
          </p:cNvPr>
          <p:cNvSpPr txBox="1"/>
          <p:nvPr/>
        </p:nvSpPr>
        <p:spPr>
          <a:xfrm>
            <a:off x="3527146" y="1058358"/>
            <a:ext cx="513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INFOGRAPHIC</a:t>
            </a:r>
          </a:p>
        </p:txBody>
      </p:sp>
    </p:spTree>
    <p:extLst>
      <p:ext uri="{BB962C8B-B14F-4D97-AF65-F5344CB8AC3E}">
        <p14:creationId xmlns:p14="http://schemas.microsoft.com/office/powerpoint/2010/main" val="355594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85536" y="2501420"/>
            <a:ext cx="5220928" cy="3262646"/>
            <a:chOff x="2834206" y="1790700"/>
            <a:chExt cx="6523589" cy="4076700"/>
          </a:xfrm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6932599" y="1790700"/>
              <a:ext cx="2425196" cy="3895932"/>
            </a:xfrm>
            <a:custGeom>
              <a:avLst/>
              <a:gdLst>
                <a:gd name="T0" fmla="*/ 710 w 710"/>
                <a:gd name="T1" fmla="*/ 595 h 1140"/>
                <a:gd name="T2" fmla="*/ 182 w 710"/>
                <a:gd name="T3" fmla="*/ 1140 h 1140"/>
                <a:gd name="T4" fmla="*/ 354 w 710"/>
                <a:gd name="T5" fmla="*/ 961 h 1140"/>
                <a:gd name="T6" fmla="*/ 197 w 710"/>
                <a:gd name="T7" fmla="*/ 865 h 1140"/>
                <a:gd name="T8" fmla="*/ 197 w 710"/>
                <a:gd name="T9" fmla="*/ 865 h 1140"/>
                <a:gd name="T10" fmla="*/ 437 w 710"/>
                <a:gd name="T11" fmla="*/ 595 h 1140"/>
                <a:gd name="T12" fmla="*/ 259 w 710"/>
                <a:gd name="T13" fmla="*/ 339 h 1140"/>
                <a:gd name="T14" fmla="*/ 264 w 710"/>
                <a:gd name="T15" fmla="*/ 398 h 1140"/>
                <a:gd name="T16" fmla="*/ 151 w 710"/>
                <a:gd name="T17" fmla="*/ 323 h 1140"/>
                <a:gd name="T18" fmla="*/ 0 w 710"/>
                <a:gd name="T19" fmla="*/ 223 h 1140"/>
                <a:gd name="T20" fmla="*/ 177 w 710"/>
                <a:gd name="T21" fmla="*/ 50 h 1140"/>
                <a:gd name="T22" fmla="*/ 230 w 710"/>
                <a:gd name="T23" fmla="*/ 0 h 1140"/>
                <a:gd name="T24" fmla="*/ 234 w 710"/>
                <a:gd name="T25" fmla="*/ 54 h 1140"/>
                <a:gd name="T26" fmla="*/ 710 w 710"/>
                <a:gd name="T27" fmla="*/ 595 h 11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10" h="1140">
                  <a:moveTo>
                    <a:pt x="710" y="595"/>
                  </a:moveTo>
                  <a:cubicBezTo>
                    <a:pt x="710" y="890"/>
                    <a:pt x="475" y="1131"/>
                    <a:pt x="182" y="1140"/>
                  </a:cubicBezTo>
                  <a:cubicBezTo>
                    <a:pt x="354" y="961"/>
                    <a:pt x="354" y="961"/>
                    <a:pt x="354" y="961"/>
                  </a:cubicBezTo>
                  <a:cubicBezTo>
                    <a:pt x="197" y="865"/>
                    <a:pt x="197" y="865"/>
                    <a:pt x="197" y="865"/>
                  </a:cubicBezTo>
                  <a:cubicBezTo>
                    <a:pt x="197" y="865"/>
                    <a:pt x="197" y="865"/>
                    <a:pt x="197" y="865"/>
                  </a:cubicBezTo>
                  <a:cubicBezTo>
                    <a:pt x="332" y="849"/>
                    <a:pt x="437" y="734"/>
                    <a:pt x="437" y="595"/>
                  </a:cubicBezTo>
                  <a:cubicBezTo>
                    <a:pt x="437" y="477"/>
                    <a:pt x="363" y="377"/>
                    <a:pt x="259" y="339"/>
                  </a:cubicBezTo>
                  <a:cubicBezTo>
                    <a:pt x="264" y="398"/>
                    <a:pt x="264" y="398"/>
                    <a:pt x="264" y="398"/>
                  </a:cubicBezTo>
                  <a:cubicBezTo>
                    <a:pt x="151" y="323"/>
                    <a:pt x="151" y="323"/>
                    <a:pt x="151" y="3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177" y="50"/>
                    <a:pt x="177" y="50"/>
                    <a:pt x="177" y="5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502" y="88"/>
                    <a:pt x="710" y="317"/>
                    <a:pt x="710" y="59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4" name="Freeform 14"/>
            <p:cNvSpPr>
              <a:spLocks/>
            </p:cNvSpPr>
            <p:nvPr/>
          </p:nvSpPr>
          <p:spPr bwMode="auto">
            <a:xfrm>
              <a:off x="6932599" y="2422668"/>
              <a:ext cx="1966766" cy="2647903"/>
            </a:xfrm>
            <a:custGeom>
              <a:avLst/>
              <a:gdLst/>
              <a:ahLst/>
              <a:cxnLst>
                <a:cxn ang="0">
                  <a:pos x="437" y="410"/>
                </a:cxn>
                <a:cxn ang="0">
                  <a:pos x="198" y="680"/>
                </a:cxn>
                <a:cxn ang="0">
                  <a:pos x="353" y="775"/>
                </a:cxn>
                <a:cxn ang="0">
                  <a:pos x="576" y="410"/>
                </a:cxn>
                <a:cxn ang="0">
                  <a:pos x="166" y="0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151" y="138"/>
                </a:cxn>
                <a:cxn ang="0">
                  <a:pos x="264" y="213"/>
                </a:cxn>
                <a:cxn ang="0">
                  <a:pos x="259" y="154"/>
                </a:cxn>
                <a:cxn ang="0">
                  <a:pos x="259" y="154"/>
                </a:cxn>
                <a:cxn ang="0">
                  <a:pos x="259" y="154"/>
                </a:cxn>
                <a:cxn ang="0">
                  <a:pos x="437" y="410"/>
                </a:cxn>
              </a:cxnLst>
              <a:rect l="0" t="0" r="r" b="b"/>
              <a:pathLst>
                <a:path w="576" h="775">
                  <a:moveTo>
                    <a:pt x="437" y="410"/>
                  </a:moveTo>
                  <a:cubicBezTo>
                    <a:pt x="437" y="549"/>
                    <a:pt x="333" y="664"/>
                    <a:pt x="198" y="680"/>
                  </a:cubicBezTo>
                  <a:cubicBezTo>
                    <a:pt x="353" y="775"/>
                    <a:pt x="353" y="775"/>
                    <a:pt x="353" y="775"/>
                  </a:cubicBezTo>
                  <a:cubicBezTo>
                    <a:pt x="485" y="707"/>
                    <a:pt x="576" y="569"/>
                    <a:pt x="576" y="410"/>
                  </a:cubicBezTo>
                  <a:cubicBezTo>
                    <a:pt x="576" y="184"/>
                    <a:pt x="392" y="0"/>
                    <a:pt x="166" y="0"/>
                  </a:cubicBezTo>
                  <a:cubicBezTo>
                    <a:pt x="108" y="0"/>
                    <a:pt x="53" y="12"/>
                    <a:pt x="3" y="3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51" y="138"/>
                    <a:pt x="151" y="138"/>
                    <a:pt x="151" y="138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59" y="154"/>
                    <a:pt x="259" y="154"/>
                    <a:pt x="259" y="154"/>
                  </a:cubicBezTo>
                  <a:cubicBezTo>
                    <a:pt x="259" y="154"/>
                    <a:pt x="259" y="154"/>
                    <a:pt x="259" y="154"/>
                  </a:cubicBezTo>
                  <a:cubicBezTo>
                    <a:pt x="259" y="154"/>
                    <a:pt x="259" y="154"/>
                    <a:pt x="259" y="154"/>
                  </a:cubicBezTo>
                  <a:cubicBezTo>
                    <a:pt x="363" y="192"/>
                    <a:pt x="437" y="292"/>
                    <a:pt x="437" y="41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/>
          </p:nvSpPr>
          <p:spPr bwMode="auto">
            <a:xfrm>
              <a:off x="4654911" y="1961346"/>
              <a:ext cx="3480886" cy="3898824"/>
            </a:xfrm>
            <a:custGeom>
              <a:avLst/>
              <a:gdLst>
                <a:gd name="T0" fmla="*/ 863 w 1019"/>
                <a:gd name="T1" fmla="*/ 815 h 1141"/>
                <a:gd name="T2" fmla="*/ 747 w 1019"/>
                <a:gd name="T3" fmla="*/ 745 h 1141"/>
                <a:gd name="T4" fmla="*/ 755 w 1019"/>
                <a:gd name="T5" fmla="*/ 807 h 1141"/>
                <a:gd name="T6" fmla="*/ 557 w 1019"/>
                <a:gd name="T7" fmla="*/ 554 h 1141"/>
                <a:gd name="T8" fmla="*/ 557 w 1019"/>
                <a:gd name="T9" fmla="*/ 545 h 1141"/>
                <a:gd name="T10" fmla="*/ 421 w 1019"/>
                <a:gd name="T11" fmla="*/ 185 h 1141"/>
                <a:gd name="T12" fmla="*/ 421 w 1019"/>
                <a:gd name="T13" fmla="*/ 184 h 1141"/>
                <a:gd name="T14" fmla="*/ 12 w 1019"/>
                <a:gd name="T15" fmla="*/ 0 h 1141"/>
                <a:gd name="T16" fmla="*/ 0 w 1019"/>
                <a:gd name="T17" fmla="*/ 0 h 1141"/>
                <a:gd name="T18" fmla="*/ 0 w 1019"/>
                <a:gd name="T19" fmla="*/ 0 h 1141"/>
                <a:gd name="T20" fmla="*/ 178 w 1019"/>
                <a:gd name="T21" fmla="*/ 170 h 1141"/>
                <a:gd name="T22" fmla="*/ 26 w 1019"/>
                <a:gd name="T23" fmla="*/ 273 h 1141"/>
                <a:gd name="T24" fmla="*/ 26 w 1019"/>
                <a:gd name="T25" fmla="*/ 273 h 1141"/>
                <a:gd name="T26" fmla="*/ 285 w 1019"/>
                <a:gd name="T27" fmla="*/ 545 h 1141"/>
                <a:gd name="T28" fmla="*/ 285 w 1019"/>
                <a:gd name="T29" fmla="*/ 552 h 1141"/>
                <a:gd name="T30" fmla="*/ 421 w 1019"/>
                <a:gd name="T31" fmla="*/ 905 h 1141"/>
                <a:gd name="T32" fmla="*/ 421 w 1019"/>
                <a:gd name="T33" fmla="*/ 905 h 1141"/>
                <a:gd name="T34" fmla="*/ 791 w 1019"/>
                <a:gd name="T35" fmla="*/ 1089 h 1141"/>
                <a:gd name="T36" fmla="*/ 798 w 1019"/>
                <a:gd name="T37" fmla="*/ 1141 h 1141"/>
                <a:gd name="T38" fmla="*/ 847 w 1019"/>
                <a:gd name="T39" fmla="*/ 1090 h 1141"/>
                <a:gd name="T40" fmla="*/ 1019 w 1019"/>
                <a:gd name="T41" fmla="*/ 911 h 1141"/>
                <a:gd name="T42" fmla="*/ 863 w 1019"/>
                <a:gd name="T43" fmla="*/ 815 h 1141"/>
                <a:gd name="T44" fmla="*/ 285 w 1019"/>
                <a:gd name="T45" fmla="*/ 547 h 1141"/>
                <a:gd name="T46" fmla="*/ 285 w 1019"/>
                <a:gd name="T47" fmla="*/ 545 h 1141"/>
                <a:gd name="T48" fmla="*/ 285 w 1019"/>
                <a:gd name="T49" fmla="*/ 557 h 1141"/>
                <a:gd name="T50" fmla="*/ 285 w 1019"/>
                <a:gd name="T51" fmla="*/ 547 h 114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019" h="1141">
                  <a:moveTo>
                    <a:pt x="863" y="815"/>
                  </a:moveTo>
                  <a:cubicBezTo>
                    <a:pt x="747" y="745"/>
                    <a:pt x="747" y="745"/>
                    <a:pt x="747" y="745"/>
                  </a:cubicBezTo>
                  <a:cubicBezTo>
                    <a:pt x="755" y="807"/>
                    <a:pt x="755" y="807"/>
                    <a:pt x="755" y="807"/>
                  </a:cubicBezTo>
                  <a:cubicBezTo>
                    <a:pt x="643" y="775"/>
                    <a:pt x="561" y="675"/>
                    <a:pt x="557" y="554"/>
                  </a:cubicBezTo>
                  <a:cubicBezTo>
                    <a:pt x="557" y="551"/>
                    <a:pt x="557" y="548"/>
                    <a:pt x="557" y="545"/>
                  </a:cubicBezTo>
                  <a:cubicBezTo>
                    <a:pt x="557" y="407"/>
                    <a:pt x="506" y="281"/>
                    <a:pt x="421" y="185"/>
                  </a:cubicBezTo>
                  <a:cubicBezTo>
                    <a:pt x="421" y="185"/>
                    <a:pt x="421" y="184"/>
                    <a:pt x="421" y="184"/>
                  </a:cubicBezTo>
                  <a:cubicBezTo>
                    <a:pt x="321" y="71"/>
                    <a:pt x="175" y="0"/>
                    <a:pt x="12" y="0"/>
                  </a:cubicBezTo>
                  <a:cubicBezTo>
                    <a:pt x="8" y="0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170"/>
                    <a:pt x="178" y="170"/>
                    <a:pt x="178" y="170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26" y="273"/>
                    <a:pt x="26" y="273"/>
                    <a:pt x="26" y="273"/>
                  </a:cubicBezTo>
                  <a:cubicBezTo>
                    <a:pt x="170" y="280"/>
                    <a:pt x="285" y="399"/>
                    <a:pt x="285" y="545"/>
                  </a:cubicBezTo>
                  <a:cubicBezTo>
                    <a:pt x="285" y="547"/>
                    <a:pt x="285" y="550"/>
                    <a:pt x="285" y="552"/>
                  </a:cubicBezTo>
                  <a:cubicBezTo>
                    <a:pt x="286" y="688"/>
                    <a:pt x="338" y="811"/>
                    <a:pt x="421" y="905"/>
                  </a:cubicBezTo>
                  <a:cubicBezTo>
                    <a:pt x="421" y="905"/>
                    <a:pt x="421" y="905"/>
                    <a:pt x="421" y="905"/>
                  </a:cubicBezTo>
                  <a:cubicBezTo>
                    <a:pt x="513" y="1010"/>
                    <a:pt x="644" y="1078"/>
                    <a:pt x="791" y="1089"/>
                  </a:cubicBezTo>
                  <a:cubicBezTo>
                    <a:pt x="798" y="1141"/>
                    <a:pt x="798" y="1141"/>
                    <a:pt x="798" y="1141"/>
                  </a:cubicBezTo>
                  <a:cubicBezTo>
                    <a:pt x="847" y="1090"/>
                    <a:pt x="847" y="1090"/>
                    <a:pt x="847" y="1090"/>
                  </a:cubicBezTo>
                  <a:cubicBezTo>
                    <a:pt x="1019" y="911"/>
                    <a:pt x="1019" y="911"/>
                    <a:pt x="1019" y="911"/>
                  </a:cubicBezTo>
                  <a:lnTo>
                    <a:pt x="863" y="815"/>
                  </a:lnTo>
                  <a:close/>
                  <a:moveTo>
                    <a:pt x="285" y="547"/>
                  </a:moveTo>
                  <a:cubicBezTo>
                    <a:pt x="285" y="546"/>
                    <a:pt x="285" y="546"/>
                    <a:pt x="285" y="545"/>
                  </a:cubicBezTo>
                  <a:cubicBezTo>
                    <a:pt x="285" y="549"/>
                    <a:pt x="285" y="553"/>
                    <a:pt x="285" y="557"/>
                  </a:cubicBezTo>
                  <a:cubicBezTo>
                    <a:pt x="285" y="554"/>
                    <a:pt x="285" y="550"/>
                    <a:pt x="285" y="54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743126" y="2545591"/>
              <a:ext cx="3392670" cy="3314579"/>
            </a:xfrm>
            <a:custGeom>
              <a:avLst/>
              <a:gdLst>
                <a:gd name="T0" fmla="*/ 395 w 993"/>
                <a:gd name="T1" fmla="*/ 374 h 970"/>
                <a:gd name="T2" fmla="*/ 395 w 993"/>
                <a:gd name="T3" fmla="*/ 374 h 970"/>
                <a:gd name="T4" fmla="*/ 151 w 993"/>
                <a:gd name="T5" fmla="*/ 0 h 970"/>
                <a:gd name="T6" fmla="*/ 0 w 993"/>
                <a:gd name="T7" fmla="*/ 102 h 970"/>
                <a:gd name="T8" fmla="*/ 0 w 993"/>
                <a:gd name="T9" fmla="*/ 102 h 970"/>
                <a:gd name="T10" fmla="*/ 259 w 993"/>
                <a:gd name="T11" fmla="*/ 374 h 970"/>
                <a:gd name="T12" fmla="*/ 259 w 993"/>
                <a:gd name="T13" fmla="*/ 381 h 970"/>
                <a:gd name="T14" fmla="*/ 315 w 993"/>
                <a:gd name="T15" fmla="*/ 616 h 970"/>
                <a:gd name="T16" fmla="*/ 315 w 993"/>
                <a:gd name="T17" fmla="*/ 616 h 970"/>
                <a:gd name="T18" fmla="*/ 315 w 993"/>
                <a:gd name="T19" fmla="*/ 616 h 970"/>
                <a:gd name="T20" fmla="*/ 395 w 993"/>
                <a:gd name="T21" fmla="*/ 734 h 970"/>
                <a:gd name="T22" fmla="*/ 395 w 993"/>
                <a:gd name="T23" fmla="*/ 734 h 970"/>
                <a:gd name="T24" fmla="*/ 765 w 993"/>
                <a:gd name="T25" fmla="*/ 918 h 970"/>
                <a:gd name="T26" fmla="*/ 772 w 993"/>
                <a:gd name="T27" fmla="*/ 970 h 970"/>
                <a:gd name="T28" fmla="*/ 821 w 993"/>
                <a:gd name="T29" fmla="*/ 919 h 970"/>
                <a:gd name="T30" fmla="*/ 993 w 993"/>
                <a:gd name="T31" fmla="*/ 740 h 970"/>
                <a:gd name="T32" fmla="*/ 992 w 993"/>
                <a:gd name="T33" fmla="*/ 739 h 970"/>
                <a:gd name="T34" fmla="*/ 805 w 993"/>
                <a:gd name="T35" fmla="*/ 784 h 970"/>
                <a:gd name="T36" fmla="*/ 395 w 993"/>
                <a:gd name="T37" fmla="*/ 374 h 970"/>
                <a:gd name="T38" fmla="*/ 259 w 993"/>
                <a:gd name="T39" fmla="*/ 376 h 970"/>
                <a:gd name="T40" fmla="*/ 259 w 993"/>
                <a:gd name="T41" fmla="*/ 374 h 970"/>
                <a:gd name="T42" fmla="*/ 259 w 993"/>
                <a:gd name="T43" fmla="*/ 386 h 970"/>
                <a:gd name="T44" fmla="*/ 259 w 993"/>
                <a:gd name="T45" fmla="*/ 376 h 97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93" h="970">
                  <a:moveTo>
                    <a:pt x="395" y="374"/>
                  </a:moveTo>
                  <a:cubicBezTo>
                    <a:pt x="395" y="374"/>
                    <a:pt x="395" y="374"/>
                    <a:pt x="395" y="374"/>
                  </a:cubicBezTo>
                  <a:cubicBezTo>
                    <a:pt x="395" y="207"/>
                    <a:pt x="295" y="63"/>
                    <a:pt x="151" y="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44" y="109"/>
                    <a:pt x="259" y="228"/>
                    <a:pt x="259" y="374"/>
                  </a:cubicBezTo>
                  <a:cubicBezTo>
                    <a:pt x="259" y="376"/>
                    <a:pt x="259" y="379"/>
                    <a:pt x="259" y="381"/>
                  </a:cubicBezTo>
                  <a:cubicBezTo>
                    <a:pt x="260" y="466"/>
                    <a:pt x="280" y="545"/>
                    <a:pt x="315" y="616"/>
                  </a:cubicBezTo>
                  <a:cubicBezTo>
                    <a:pt x="315" y="616"/>
                    <a:pt x="315" y="616"/>
                    <a:pt x="315" y="616"/>
                  </a:cubicBezTo>
                  <a:cubicBezTo>
                    <a:pt x="315" y="616"/>
                    <a:pt x="315" y="616"/>
                    <a:pt x="315" y="616"/>
                  </a:cubicBezTo>
                  <a:cubicBezTo>
                    <a:pt x="337" y="659"/>
                    <a:pt x="364" y="699"/>
                    <a:pt x="395" y="734"/>
                  </a:cubicBezTo>
                  <a:cubicBezTo>
                    <a:pt x="395" y="734"/>
                    <a:pt x="395" y="734"/>
                    <a:pt x="395" y="734"/>
                  </a:cubicBezTo>
                  <a:cubicBezTo>
                    <a:pt x="487" y="839"/>
                    <a:pt x="618" y="907"/>
                    <a:pt x="765" y="918"/>
                  </a:cubicBezTo>
                  <a:cubicBezTo>
                    <a:pt x="772" y="970"/>
                    <a:pt x="772" y="970"/>
                    <a:pt x="772" y="970"/>
                  </a:cubicBezTo>
                  <a:cubicBezTo>
                    <a:pt x="821" y="919"/>
                    <a:pt x="821" y="919"/>
                    <a:pt x="821" y="919"/>
                  </a:cubicBezTo>
                  <a:cubicBezTo>
                    <a:pt x="993" y="740"/>
                    <a:pt x="993" y="740"/>
                    <a:pt x="993" y="740"/>
                  </a:cubicBezTo>
                  <a:cubicBezTo>
                    <a:pt x="992" y="739"/>
                    <a:pt x="992" y="739"/>
                    <a:pt x="992" y="739"/>
                  </a:cubicBezTo>
                  <a:cubicBezTo>
                    <a:pt x="936" y="768"/>
                    <a:pt x="872" y="784"/>
                    <a:pt x="805" y="784"/>
                  </a:cubicBezTo>
                  <a:cubicBezTo>
                    <a:pt x="579" y="784"/>
                    <a:pt x="395" y="601"/>
                    <a:pt x="395" y="374"/>
                  </a:cubicBezTo>
                  <a:close/>
                  <a:moveTo>
                    <a:pt x="259" y="376"/>
                  </a:moveTo>
                  <a:cubicBezTo>
                    <a:pt x="259" y="375"/>
                    <a:pt x="259" y="375"/>
                    <a:pt x="259" y="374"/>
                  </a:cubicBezTo>
                  <a:cubicBezTo>
                    <a:pt x="259" y="378"/>
                    <a:pt x="259" y="382"/>
                    <a:pt x="259" y="386"/>
                  </a:cubicBezTo>
                  <a:cubicBezTo>
                    <a:pt x="259" y="383"/>
                    <a:pt x="259" y="379"/>
                    <a:pt x="259" y="37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092384" y="1961346"/>
              <a:ext cx="1438921" cy="1892811"/>
            </a:xfrm>
            <a:custGeom>
              <a:avLst/>
              <a:gdLst>
                <a:gd name="T0" fmla="*/ 421 w 421"/>
                <a:gd name="T1" fmla="*/ 0 h 554"/>
                <a:gd name="T2" fmla="*/ 409 w 421"/>
                <a:gd name="T3" fmla="*/ 0 h 554"/>
                <a:gd name="T4" fmla="*/ 0 w 421"/>
                <a:gd name="T5" fmla="*/ 184 h 554"/>
                <a:gd name="T6" fmla="*/ 0 w 421"/>
                <a:gd name="T7" fmla="*/ 185 h 554"/>
                <a:gd name="T8" fmla="*/ 136 w 421"/>
                <a:gd name="T9" fmla="*/ 545 h 554"/>
                <a:gd name="T10" fmla="*/ 136 w 421"/>
                <a:gd name="T11" fmla="*/ 554 h 554"/>
                <a:gd name="T12" fmla="*/ 136 w 421"/>
                <a:gd name="T13" fmla="*/ 545 h 554"/>
                <a:gd name="T14" fmla="*/ 136 w 421"/>
                <a:gd name="T15" fmla="*/ 545 h 554"/>
                <a:gd name="T16" fmla="*/ 395 w 421"/>
                <a:gd name="T17" fmla="*/ 273 h 554"/>
                <a:gd name="T18" fmla="*/ 244 w 421"/>
                <a:gd name="T19" fmla="*/ 173 h 554"/>
                <a:gd name="T20" fmla="*/ 421 w 421"/>
                <a:gd name="T21" fmla="*/ 0 h 5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1" h="554">
                  <a:moveTo>
                    <a:pt x="421" y="0"/>
                  </a:moveTo>
                  <a:cubicBezTo>
                    <a:pt x="417" y="0"/>
                    <a:pt x="413" y="0"/>
                    <a:pt x="409" y="0"/>
                  </a:cubicBezTo>
                  <a:cubicBezTo>
                    <a:pt x="246" y="0"/>
                    <a:pt x="100" y="71"/>
                    <a:pt x="0" y="184"/>
                  </a:cubicBezTo>
                  <a:cubicBezTo>
                    <a:pt x="0" y="184"/>
                    <a:pt x="0" y="185"/>
                    <a:pt x="0" y="185"/>
                  </a:cubicBezTo>
                  <a:cubicBezTo>
                    <a:pt x="85" y="281"/>
                    <a:pt x="136" y="407"/>
                    <a:pt x="136" y="545"/>
                  </a:cubicBezTo>
                  <a:cubicBezTo>
                    <a:pt x="136" y="548"/>
                    <a:pt x="136" y="551"/>
                    <a:pt x="136" y="554"/>
                  </a:cubicBezTo>
                  <a:cubicBezTo>
                    <a:pt x="136" y="551"/>
                    <a:pt x="136" y="548"/>
                    <a:pt x="136" y="545"/>
                  </a:cubicBezTo>
                  <a:cubicBezTo>
                    <a:pt x="136" y="545"/>
                    <a:pt x="136" y="545"/>
                    <a:pt x="136" y="545"/>
                  </a:cubicBezTo>
                  <a:cubicBezTo>
                    <a:pt x="136" y="399"/>
                    <a:pt x="251" y="280"/>
                    <a:pt x="395" y="273"/>
                  </a:cubicBezTo>
                  <a:cubicBezTo>
                    <a:pt x="244" y="173"/>
                    <a:pt x="244" y="173"/>
                    <a:pt x="244" y="173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6362814" y="2539745"/>
              <a:ext cx="1078829" cy="1314412"/>
            </a:xfrm>
            <a:custGeom>
              <a:avLst/>
              <a:gdLst/>
              <a:ahLst/>
              <a:cxnLst>
                <a:cxn ang="0">
                  <a:pos x="165" y="4"/>
                </a:cxn>
                <a:cxn ang="0">
                  <a:pos x="168" y="0"/>
                </a:cxn>
                <a:cxn ang="0">
                  <a:pos x="0" y="134"/>
                </a:cxn>
                <a:cxn ang="0">
                  <a:pos x="57" y="376"/>
                </a:cxn>
                <a:cxn ang="0">
                  <a:pos x="57" y="385"/>
                </a:cxn>
                <a:cxn ang="0">
                  <a:pos x="57" y="376"/>
                </a:cxn>
                <a:cxn ang="0">
                  <a:pos x="57" y="376"/>
                </a:cxn>
                <a:cxn ang="0">
                  <a:pos x="316" y="104"/>
                </a:cxn>
                <a:cxn ang="0">
                  <a:pos x="316" y="104"/>
                </a:cxn>
                <a:cxn ang="0">
                  <a:pos x="165" y="4"/>
                </a:cxn>
              </a:cxnLst>
              <a:rect l="0" t="0" r="r" b="b"/>
              <a:pathLst>
                <a:path w="316" h="385">
                  <a:moveTo>
                    <a:pt x="165" y="4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01" y="29"/>
                    <a:pt x="43" y="75"/>
                    <a:pt x="0" y="134"/>
                  </a:cubicBezTo>
                  <a:cubicBezTo>
                    <a:pt x="37" y="207"/>
                    <a:pt x="57" y="289"/>
                    <a:pt x="57" y="376"/>
                  </a:cubicBezTo>
                  <a:cubicBezTo>
                    <a:pt x="57" y="379"/>
                    <a:pt x="57" y="382"/>
                    <a:pt x="57" y="385"/>
                  </a:cubicBezTo>
                  <a:cubicBezTo>
                    <a:pt x="57" y="382"/>
                    <a:pt x="57" y="379"/>
                    <a:pt x="57" y="376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7" y="230"/>
                    <a:pt x="172" y="111"/>
                    <a:pt x="316" y="104"/>
                  </a:cubicBezTo>
                  <a:cubicBezTo>
                    <a:pt x="316" y="104"/>
                    <a:pt x="316" y="104"/>
                    <a:pt x="316" y="104"/>
                  </a:cubicBezTo>
                  <a:lnTo>
                    <a:pt x="165" y="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4053312" y="3886173"/>
              <a:ext cx="2039073" cy="1981227"/>
            </a:xfrm>
            <a:custGeom>
              <a:avLst/>
              <a:gdLst/>
              <a:ahLst/>
              <a:cxnLst>
                <a:cxn ang="0">
                  <a:pos x="597" y="346"/>
                </a:cxn>
                <a:cxn ang="0">
                  <a:pos x="227" y="528"/>
                </a:cxn>
                <a:cxn ang="0">
                  <a:pos x="220" y="580"/>
                </a:cxn>
                <a:cxn ang="0">
                  <a:pos x="171" y="529"/>
                </a:cxn>
                <a:cxn ang="0">
                  <a:pos x="171" y="529"/>
                </a:cxn>
                <a:cxn ang="0">
                  <a:pos x="0" y="350"/>
                </a:cxn>
                <a:cxn ang="0">
                  <a:pos x="156" y="255"/>
                </a:cxn>
                <a:cxn ang="0">
                  <a:pos x="156" y="255"/>
                </a:cxn>
                <a:cxn ang="0">
                  <a:pos x="272" y="185"/>
                </a:cxn>
                <a:cxn ang="0">
                  <a:pos x="264" y="247"/>
                </a:cxn>
                <a:cxn ang="0">
                  <a:pos x="264" y="247"/>
                </a:cxn>
                <a:cxn ang="0">
                  <a:pos x="461" y="0"/>
                </a:cxn>
                <a:cxn ang="0">
                  <a:pos x="597" y="345"/>
                </a:cxn>
                <a:cxn ang="0">
                  <a:pos x="597" y="346"/>
                </a:cxn>
              </a:cxnLst>
              <a:rect l="0" t="0" r="r" b="b"/>
              <a:pathLst>
                <a:path w="597" h="580">
                  <a:moveTo>
                    <a:pt x="597" y="346"/>
                  </a:moveTo>
                  <a:cubicBezTo>
                    <a:pt x="505" y="450"/>
                    <a:pt x="374" y="518"/>
                    <a:pt x="227" y="528"/>
                  </a:cubicBezTo>
                  <a:cubicBezTo>
                    <a:pt x="220" y="580"/>
                    <a:pt x="220" y="580"/>
                    <a:pt x="220" y="580"/>
                  </a:cubicBezTo>
                  <a:cubicBezTo>
                    <a:pt x="171" y="529"/>
                    <a:pt x="171" y="529"/>
                    <a:pt x="171" y="529"/>
                  </a:cubicBezTo>
                  <a:cubicBezTo>
                    <a:pt x="171" y="529"/>
                    <a:pt x="171" y="529"/>
                    <a:pt x="171" y="529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272" y="185"/>
                    <a:pt x="272" y="185"/>
                    <a:pt x="272" y="185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373" y="216"/>
                    <a:pt x="455" y="118"/>
                    <a:pt x="461" y="0"/>
                  </a:cubicBezTo>
                  <a:cubicBezTo>
                    <a:pt x="464" y="132"/>
                    <a:pt x="515" y="253"/>
                    <a:pt x="597" y="345"/>
                  </a:cubicBezTo>
                  <a:cubicBezTo>
                    <a:pt x="597" y="345"/>
                    <a:pt x="597" y="346"/>
                    <a:pt x="597" y="34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" dist="25400" dir="5400000" algn="t" rotWithShape="0">
                <a:prstClr val="black">
                  <a:alpha val="13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Montserrat" panose="00000500000000000000" pitchFamily="2" charset="0"/>
              </a:endParaRPr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4056204" y="3886382"/>
              <a:ext cx="1762858" cy="1349116"/>
            </a:xfrm>
            <a:custGeom>
              <a:avLst/>
              <a:gdLst/>
              <a:ahLst/>
              <a:cxnLst>
                <a:cxn ang="0">
                  <a:pos x="516" y="228"/>
                </a:cxn>
                <a:cxn ang="0">
                  <a:pos x="460" y="0"/>
                </a:cxn>
                <a:cxn ang="0">
                  <a:pos x="453" y="46"/>
                </a:cxn>
                <a:cxn ang="0">
                  <a:pos x="454" y="47"/>
                </a:cxn>
                <a:cxn ang="0">
                  <a:pos x="453" y="46"/>
                </a:cxn>
                <a:cxn ang="0">
                  <a:pos x="446" y="73"/>
                </a:cxn>
                <a:cxn ang="0">
                  <a:pos x="446" y="73"/>
                </a:cxn>
                <a:cxn ang="0">
                  <a:pos x="445" y="76"/>
                </a:cxn>
                <a:cxn ang="0">
                  <a:pos x="263" y="248"/>
                </a:cxn>
                <a:cxn ang="0">
                  <a:pos x="263" y="247"/>
                </a:cxn>
                <a:cxn ang="0">
                  <a:pos x="263" y="247"/>
                </a:cxn>
                <a:cxn ang="0">
                  <a:pos x="263" y="247"/>
                </a:cxn>
                <a:cxn ang="0">
                  <a:pos x="271" y="185"/>
                </a:cxn>
                <a:cxn ang="0">
                  <a:pos x="155" y="256"/>
                </a:cxn>
                <a:cxn ang="0">
                  <a:pos x="153" y="256"/>
                </a:cxn>
                <a:cxn ang="0">
                  <a:pos x="0" y="349"/>
                </a:cxn>
                <a:cxn ang="0">
                  <a:pos x="187" y="395"/>
                </a:cxn>
                <a:cxn ang="0">
                  <a:pos x="516" y="228"/>
                </a:cxn>
              </a:cxnLst>
              <a:rect l="0" t="0" r="r" b="b"/>
              <a:pathLst>
                <a:path w="516" h="395">
                  <a:moveTo>
                    <a:pt x="516" y="228"/>
                  </a:moveTo>
                  <a:cubicBezTo>
                    <a:pt x="482" y="159"/>
                    <a:pt x="462" y="82"/>
                    <a:pt x="460" y="0"/>
                  </a:cubicBezTo>
                  <a:cubicBezTo>
                    <a:pt x="459" y="16"/>
                    <a:pt x="457" y="31"/>
                    <a:pt x="453" y="46"/>
                  </a:cubicBezTo>
                  <a:cubicBezTo>
                    <a:pt x="454" y="46"/>
                    <a:pt x="454" y="46"/>
                    <a:pt x="454" y="47"/>
                  </a:cubicBezTo>
                  <a:cubicBezTo>
                    <a:pt x="454" y="46"/>
                    <a:pt x="454" y="46"/>
                    <a:pt x="453" y="46"/>
                  </a:cubicBezTo>
                  <a:cubicBezTo>
                    <a:pt x="451" y="55"/>
                    <a:pt x="449" y="64"/>
                    <a:pt x="446" y="73"/>
                  </a:cubicBezTo>
                  <a:cubicBezTo>
                    <a:pt x="446" y="73"/>
                    <a:pt x="446" y="73"/>
                    <a:pt x="446" y="73"/>
                  </a:cubicBezTo>
                  <a:cubicBezTo>
                    <a:pt x="445" y="74"/>
                    <a:pt x="445" y="75"/>
                    <a:pt x="445" y="76"/>
                  </a:cubicBezTo>
                  <a:cubicBezTo>
                    <a:pt x="416" y="159"/>
                    <a:pt x="348" y="223"/>
                    <a:pt x="263" y="248"/>
                  </a:cubicBezTo>
                  <a:cubicBezTo>
                    <a:pt x="263" y="247"/>
                    <a:pt x="263" y="247"/>
                    <a:pt x="263" y="247"/>
                  </a:cubicBezTo>
                  <a:cubicBezTo>
                    <a:pt x="263" y="247"/>
                    <a:pt x="263" y="247"/>
                    <a:pt x="263" y="247"/>
                  </a:cubicBezTo>
                  <a:cubicBezTo>
                    <a:pt x="263" y="247"/>
                    <a:pt x="263" y="247"/>
                    <a:pt x="263" y="247"/>
                  </a:cubicBezTo>
                  <a:cubicBezTo>
                    <a:pt x="271" y="185"/>
                    <a:pt x="271" y="185"/>
                    <a:pt x="271" y="185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6"/>
                    <a:pt x="154" y="256"/>
                    <a:pt x="153" y="256"/>
                  </a:cubicBezTo>
                  <a:cubicBezTo>
                    <a:pt x="0" y="349"/>
                    <a:pt x="0" y="349"/>
                    <a:pt x="0" y="349"/>
                  </a:cubicBezTo>
                  <a:cubicBezTo>
                    <a:pt x="56" y="378"/>
                    <a:pt x="120" y="395"/>
                    <a:pt x="187" y="395"/>
                  </a:cubicBezTo>
                  <a:cubicBezTo>
                    <a:pt x="322" y="395"/>
                    <a:pt x="442" y="329"/>
                    <a:pt x="516" y="22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panose="00000500000000000000" pitchFamily="2" charset="0"/>
              </a:endParaRPr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34206" y="1796485"/>
              <a:ext cx="2428088" cy="3895932"/>
            </a:xfrm>
            <a:custGeom>
              <a:avLst/>
              <a:gdLst>
                <a:gd name="T0" fmla="*/ 513 w 711"/>
                <a:gd name="T1" fmla="*/ 865 h 1140"/>
                <a:gd name="T2" fmla="*/ 273 w 711"/>
                <a:gd name="T3" fmla="*/ 595 h 1140"/>
                <a:gd name="T4" fmla="*/ 451 w 711"/>
                <a:gd name="T5" fmla="*/ 339 h 1140"/>
                <a:gd name="T6" fmla="*/ 446 w 711"/>
                <a:gd name="T7" fmla="*/ 398 h 1140"/>
                <a:gd name="T8" fmla="*/ 559 w 711"/>
                <a:gd name="T9" fmla="*/ 323 h 1140"/>
                <a:gd name="T10" fmla="*/ 558 w 711"/>
                <a:gd name="T11" fmla="*/ 323 h 1140"/>
                <a:gd name="T12" fmla="*/ 711 w 711"/>
                <a:gd name="T13" fmla="*/ 220 h 1140"/>
                <a:gd name="T14" fmla="*/ 532 w 711"/>
                <a:gd name="T15" fmla="*/ 50 h 1140"/>
                <a:gd name="T16" fmla="*/ 533 w 711"/>
                <a:gd name="T17" fmla="*/ 50 h 1140"/>
                <a:gd name="T18" fmla="*/ 480 w 711"/>
                <a:gd name="T19" fmla="*/ 0 h 1140"/>
                <a:gd name="T20" fmla="*/ 476 w 711"/>
                <a:gd name="T21" fmla="*/ 54 h 1140"/>
                <a:gd name="T22" fmla="*/ 0 w 711"/>
                <a:gd name="T23" fmla="*/ 595 h 1140"/>
                <a:gd name="T24" fmla="*/ 528 w 711"/>
                <a:gd name="T25" fmla="*/ 1140 h 1140"/>
                <a:gd name="T26" fmla="*/ 357 w 711"/>
                <a:gd name="T27" fmla="*/ 959 h 1140"/>
                <a:gd name="T28" fmla="*/ 513 w 711"/>
                <a:gd name="T29" fmla="*/ 865 h 1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11" h="1140">
                  <a:moveTo>
                    <a:pt x="513" y="865"/>
                  </a:moveTo>
                  <a:cubicBezTo>
                    <a:pt x="378" y="849"/>
                    <a:pt x="273" y="734"/>
                    <a:pt x="273" y="595"/>
                  </a:cubicBezTo>
                  <a:cubicBezTo>
                    <a:pt x="273" y="477"/>
                    <a:pt x="347" y="377"/>
                    <a:pt x="451" y="339"/>
                  </a:cubicBezTo>
                  <a:cubicBezTo>
                    <a:pt x="446" y="398"/>
                    <a:pt x="446" y="398"/>
                    <a:pt x="446" y="398"/>
                  </a:cubicBezTo>
                  <a:cubicBezTo>
                    <a:pt x="559" y="323"/>
                    <a:pt x="559" y="323"/>
                    <a:pt x="559" y="323"/>
                  </a:cubicBezTo>
                  <a:cubicBezTo>
                    <a:pt x="558" y="323"/>
                    <a:pt x="558" y="323"/>
                    <a:pt x="558" y="323"/>
                  </a:cubicBezTo>
                  <a:cubicBezTo>
                    <a:pt x="711" y="220"/>
                    <a:pt x="711" y="220"/>
                    <a:pt x="711" y="220"/>
                  </a:cubicBezTo>
                  <a:cubicBezTo>
                    <a:pt x="532" y="50"/>
                    <a:pt x="532" y="50"/>
                    <a:pt x="532" y="50"/>
                  </a:cubicBezTo>
                  <a:cubicBezTo>
                    <a:pt x="532" y="50"/>
                    <a:pt x="532" y="50"/>
                    <a:pt x="533" y="50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476" y="54"/>
                    <a:pt x="476" y="54"/>
                    <a:pt x="476" y="54"/>
                  </a:cubicBezTo>
                  <a:cubicBezTo>
                    <a:pt x="208" y="88"/>
                    <a:pt x="0" y="317"/>
                    <a:pt x="0" y="595"/>
                  </a:cubicBezTo>
                  <a:cubicBezTo>
                    <a:pt x="0" y="890"/>
                    <a:pt x="235" y="1131"/>
                    <a:pt x="528" y="1140"/>
                  </a:cubicBezTo>
                  <a:cubicBezTo>
                    <a:pt x="357" y="959"/>
                    <a:pt x="357" y="959"/>
                    <a:pt x="357" y="959"/>
                  </a:cubicBezTo>
                  <a:lnTo>
                    <a:pt x="513" y="865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3301313" y="2432791"/>
              <a:ext cx="1958089" cy="2637780"/>
            </a:xfrm>
            <a:custGeom>
              <a:avLst/>
              <a:gdLst>
                <a:gd name="T0" fmla="*/ 136 w 573"/>
                <a:gd name="T1" fmla="*/ 409 h 772"/>
                <a:gd name="T2" fmla="*/ 314 w 573"/>
                <a:gd name="T3" fmla="*/ 153 h 772"/>
                <a:gd name="T4" fmla="*/ 309 w 573"/>
                <a:gd name="T5" fmla="*/ 212 h 772"/>
                <a:gd name="T6" fmla="*/ 422 w 573"/>
                <a:gd name="T7" fmla="*/ 137 h 772"/>
                <a:gd name="T8" fmla="*/ 421 w 573"/>
                <a:gd name="T9" fmla="*/ 137 h 772"/>
                <a:gd name="T10" fmla="*/ 573 w 573"/>
                <a:gd name="T11" fmla="*/ 35 h 772"/>
                <a:gd name="T12" fmla="*/ 408 w 573"/>
                <a:gd name="T13" fmla="*/ 0 h 772"/>
                <a:gd name="T14" fmla="*/ 0 w 573"/>
                <a:gd name="T15" fmla="*/ 409 h 772"/>
                <a:gd name="T16" fmla="*/ 221 w 573"/>
                <a:gd name="T17" fmla="*/ 772 h 772"/>
                <a:gd name="T18" fmla="*/ 374 w 573"/>
                <a:gd name="T19" fmla="*/ 679 h 772"/>
                <a:gd name="T20" fmla="*/ 136 w 573"/>
                <a:gd name="T21" fmla="*/ 409 h 7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3" h="772">
                  <a:moveTo>
                    <a:pt x="136" y="409"/>
                  </a:moveTo>
                  <a:cubicBezTo>
                    <a:pt x="136" y="291"/>
                    <a:pt x="210" y="191"/>
                    <a:pt x="314" y="153"/>
                  </a:cubicBezTo>
                  <a:cubicBezTo>
                    <a:pt x="309" y="212"/>
                    <a:pt x="309" y="212"/>
                    <a:pt x="309" y="212"/>
                  </a:cubicBezTo>
                  <a:cubicBezTo>
                    <a:pt x="422" y="137"/>
                    <a:pt x="422" y="137"/>
                    <a:pt x="422" y="137"/>
                  </a:cubicBezTo>
                  <a:cubicBezTo>
                    <a:pt x="421" y="137"/>
                    <a:pt x="421" y="137"/>
                    <a:pt x="421" y="137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23" y="13"/>
                    <a:pt x="467" y="0"/>
                    <a:pt x="408" y="0"/>
                  </a:cubicBezTo>
                  <a:cubicBezTo>
                    <a:pt x="183" y="0"/>
                    <a:pt x="0" y="183"/>
                    <a:pt x="0" y="409"/>
                  </a:cubicBezTo>
                  <a:cubicBezTo>
                    <a:pt x="0" y="567"/>
                    <a:pt x="90" y="705"/>
                    <a:pt x="221" y="772"/>
                  </a:cubicBezTo>
                  <a:cubicBezTo>
                    <a:pt x="374" y="679"/>
                    <a:pt x="374" y="679"/>
                    <a:pt x="374" y="679"/>
                  </a:cubicBezTo>
                  <a:cubicBezTo>
                    <a:pt x="240" y="662"/>
                    <a:pt x="136" y="548"/>
                    <a:pt x="136" y="40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>
                <a:latin typeface="Montserrat" panose="000005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96027" y="3357068"/>
            <a:ext cx="2329484" cy="582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consect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</a:p>
          <a:p>
            <a:pPr>
              <a:lnSpc>
                <a:spcPct val="14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roin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cursu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>
            <a:off x="887138" y="2501420"/>
            <a:ext cx="418376" cy="4183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6027" y="5315739"/>
            <a:ext cx="2329484" cy="582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dolor, consect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 elit roin cursu.</a:t>
            </a:r>
          </a:p>
        </p:txBody>
      </p:sp>
      <p:sp>
        <p:nvSpPr>
          <p:cNvPr id="18" name="Oval 17"/>
          <p:cNvSpPr/>
          <p:nvPr/>
        </p:nvSpPr>
        <p:spPr>
          <a:xfrm>
            <a:off x="887138" y="4460091"/>
            <a:ext cx="418376" cy="4183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97645" y="3357068"/>
            <a:ext cx="2329484" cy="582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dolor, consect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 elit roin cursu.</a:t>
            </a:r>
          </a:p>
        </p:txBody>
      </p:sp>
      <p:sp>
        <p:nvSpPr>
          <p:cNvPr id="21" name="Oval 20"/>
          <p:cNvSpPr/>
          <p:nvPr/>
        </p:nvSpPr>
        <p:spPr>
          <a:xfrm>
            <a:off x="9688756" y="2501420"/>
            <a:ext cx="418376" cy="4183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97645" y="5315739"/>
            <a:ext cx="2329484" cy="582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dolor, consect </a:t>
            </a:r>
          </a:p>
          <a:p>
            <a:pPr>
              <a:lnSpc>
                <a:spcPct val="140000"/>
              </a:lnSpc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adipiscing elit roin cursu.</a:t>
            </a:r>
          </a:p>
        </p:txBody>
      </p:sp>
      <p:sp>
        <p:nvSpPr>
          <p:cNvPr id="24" name="Oval 23"/>
          <p:cNvSpPr/>
          <p:nvPr/>
        </p:nvSpPr>
        <p:spPr>
          <a:xfrm>
            <a:off x="9688756" y="4460091"/>
            <a:ext cx="418376" cy="4183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B0BCEA-5CC0-4F07-BB48-3FA58B6B5080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B09FB7-7484-4186-B4F4-3978E67B9361}"/>
              </a:ext>
            </a:extLst>
          </p:cNvPr>
          <p:cNvSpPr txBox="1"/>
          <p:nvPr/>
        </p:nvSpPr>
        <p:spPr>
          <a:xfrm>
            <a:off x="3527146" y="1058358"/>
            <a:ext cx="513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INFOGRAPHIC</a:t>
            </a:r>
          </a:p>
        </p:txBody>
      </p:sp>
    </p:spTree>
    <p:extLst>
      <p:ext uri="{BB962C8B-B14F-4D97-AF65-F5344CB8AC3E}">
        <p14:creationId xmlns:p14="http://schemas.microsoft.com/office/powerpoint/2010/main" val="241836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E4EA72-7B41-41F7-9D60-FDE503ADF549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34F2A8-4FF8-4D34-9C1E-7C6C3EF92C5F}"/>
              </a:ext>
            </a:extLst>
          </p:cNvPr>
          <p:cNvSpPr txBox="1"/>
          <p:nvPr/>
        </p:nvSpPr>
        <p:spPr>
          <a:xfrm>
            <a:off x="3527146" y="1058358"/>
            <a:ext cx="513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MEDICAL INFOGRAPHIC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8679F5-0FA5-47D7-80ED-D57FDDBBE530}"/>
              </a:ext>
            </a:extLst>
          </p:cNvPr>
          <p:cNvSpPr/>
          <p:nvPr/>
        </p:nvSpPr>
        <p:spPr>
          <a:xfrm>
            <a:off x="2897347" y="2504049"/>
            <a:ext cx="658829" cy="6588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4741BA-2FAB-4DFB-A3D0-7C50803B655F}"/>
              </a:ext>
            </a:extLst>
          </p:cNvPr>
          <p:cNvSpPr txBox="1"/>
          <p:nvPr/>
        </p:nvSpPr>
        <p:spPr>
          <a:xfrm>
            <a:off x="1676206" y="2519427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617A2F-DE7F-4808-86B1-0D36EE796A8D}"/>
              </a:ext>
            </a:extLst>
          </p:cNvPr>
          <p:cNvSpPr txBox="1"/>
          <p:nvPr/>
        </p:nvSpPr>
        <p:spPr>
          <a:xfrm flipH="1">
            <a:off x="604911" y="2729193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1A4381-07CB-49EC-B01F-C29F50F902CE}"/>
              </a:ext>
            </a:extLst>
          </p:cNvPr>
          <p:cNvSpPr/>
          <p:nvPr/>
        </p:nvSpPr>
        <p:spPr>
          <a:xfrm>
            <a:off x="8420076" y="2504422"/>
            <a:ext cx="658829" cy="65883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B7BF7A-4952-455F-A00A-C717950E802D}"/>
              </a:ext>
            </a:extLst>
          </p:cNvPr>
          <p:cNvSpPr txBox="1"/>
          <p:nvPr/>
        </p:nvSpPr>
        <p:spPr>
          <a:xfrm>
            <a:off x="9188426" y="2501254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F63C79-AB77-4894-929C-8C72A0D3A46D}"/>
              </a:ext>
            </a:extLst>
          </p:cNvPr>
          <p:cNvSpPr txBox="1"/>
          <p:nvPr/>
        </p:nvSpPr>
        <p:spPr>
          <a:xfrm flipH="1">
            <a:off x="9188428" y="2765214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6295B5D-731D-4780-B261-6D409AC95D01}"/>
              </a:ext>
            </a:extLst>
          </p:cNvPr>
          <p:cNvSpPr/>
          <p:nvPr/>
        </p:nvSpPr>
        <p:spPr>
          <a:xfrm>
            <a:off x="2901062" y="4977196"/>
            <a:ext cx="658829" cy="65883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E991DD-79CE-4930-AFA5-83CC6CDD7D0E}"/>
              </a:ext>
            </a:extLst>
          </p:cNvPr>
          <p:cNvSpPr txBox="1"/>
          <p:nvPr/>
        </p:nvSpPr>
        <p:spPr>
          <a:xfrm>
            <a:off x="1673050" y="4996085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26BC6C-3D9A-4617-88E5-6577BF7B9769}"/>
              </a:ext>
            </a:extLst>
          </p:cNvPr>
          <p:cNvSpPr txBox="1"/>
          <p:nvPr/>
        </p:nvSpPr>
        <p:spPr>
          <a:xfrm flipH="1">
            <a:off x="601754" y="5205851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CAD1C56-6400-4902-AFFE-271A9A972E6E}"/>
              </a:ext>
            </a:extLst>
          </p:cNvPr>
          <p:cNvSpPr/>
          <p:nvPr/>
        </p:nvSpPr>
        <p:spPr>
          <a:xfrm>
            <a:off x="8420076" y="4977569"/>
            <a:ext cx="658829" cy="6588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009543-BDBD-49D3-B66D-96A1DE108220}"/>
              </a:ext>
            </a:extLst>
          </p:cNvPr>
          <p:cNvSpPr txBox="1"/>
          <p:nvPr/>
        </p:nvSpPr>
        <p:spPr>
          <a:xfrm>
            <a:off x="9184308" y="4984993"/>
            <a:ext cx="11541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40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866DD-D421-4E10-86A9-799F674B7093}"/>
              </a:ext>
            </a:extLst>
          </p:cNvPr>
          <p:cNvSpPr txBox="1"/>
          <p:nvPr/>
        </p:nvSpPr>
        <p:spPr>
          <a:xfrm flipH="1">
            <a:off x="9184310" y="5194759"/>
            <a:ext cx="2225456" cy="6998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95BD47-1004-4D38-9E62-9E866872023A}"/>
              </a:ext>
            </a:extLst>
          </p:cNvPr>
          <p:cNvSpPr txBox="1"/>
          <p:nvPr/>
        </p:nvSpPr>
        <p:spPr>
          <a:xfrm>
            <a:off x="3003574" y="2711020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 dirty="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7DB388-5127-4E50-82A5-73BDC8CF4481}"/>
              </a:ext>
            </a:extLst>
          </p:cNvPr>
          <p:cNvSpPr txBox="1"/>
          <p:nvPr/>
        </p:nvSpPr>
        <p:spPr>
          <a:xfrm>
            <a:off x="3003574" y="5205851"/>
            <a:ext cx="4135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AD35F16-6A57-4FB8-9979-955CA30BB1C6}"/>
              </a:ext>
            </a:extLst>
          </p:cNvPr>
          <p:cNvSpPr txBox="1"/>
          <p:nvPr/>
        </p:nvSpPr>
        <p:spPr>
          <a:xfrm>
            <a:off x="8525480" y="2715684"/>
            <a:ext cx="446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 dirty="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FEA3A7B-92A2-4C3F-9801-DAC4466D7329}"/>
              </a:ext>
            </a:extLst>
          </p:cNvPr>
          <p:cNvSpPr txBox="1"/>
          <p:nvPr/>
        </p:nvSpPr>
        <p:spPr>
          <a:xfrm>
            <a:off x="8525481" y="5194759"/>
            <a:ext cx="4463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90%</a:t>
            </a:r>
            <a:endParaRPr lang="vi-VN" sz="14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039AF54-6F17-4700-8F2E-61A3D2813A24}"/>
              </a:ext>
            </a:extLst>
          </p:cNvPr>
          <p:cNvGrpSpPr/>
          <p:nvPr/>
        </p:nvGrpSpPr>
        <p:grpSpPr>
          <a:xfrm>
            <a:off x="4647759" y="2533891"/>
            <a:ext cx="2896481" cy="2896481"/>
            <a:chOff x="4647759" y="2533891"/>
            <a:chExt cx="2896481" cy="289648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8B1F288-6DFE-4B7C-922B-53E3C9E0B531}"/>
                </a:ext>
              </a:extLst>
            </p:cNvPr>
            <p:cNvGrpSpPr/>
            <p:nvPr/>
          </p:nvGrpSpPr>
          <p:grpSpPr>
            <a:xfrm>
              <a:off x="4647759" y="3298975"/>
              <a:ext cx="1448241" cy="1371353"/>
              <a:chOff x="1062088" y="2454103"/>
              <a:chExt cx="1448241" cy="1371353"/>
            </a:xfrm>
          </p:grpSpPr>
          <p:sp>
            <p:nvSpPr>
              <p:cNvPr id="59" name="Freeform 8">
                <a:extLst>
                  <a:ext uri="{FF2B5EF4-FFF2-40B4-BE49-F238E27FC236}">
                    <a16:creationId xmlns:a16="http://schemas.microsoft.com/office/drawing/2014/main" id="{FAE165C9-0539-4855-B5E7-4F5A525FF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088" y="3137258"/>
                <a:ext cx="1448241" cy="688198"/>
              </a:xfrm>
              <a:custGeom>
                <a:avLst/>
                <a:gdLst>
                  <a:gd name="T0" fmla="*/ 94 w 248"/>
                  <a:gd name="T1" fmla="*/ 111 h 118"/>
                  <a:gd name="T2" fmla="*/ 111 w 248"/>
                  <a:gd name="T3" fmla="*/ 118 h 118"/>
                  <a:gd name="T4" fmla="*/ 248 w 248"/>
                  <a:gd name="T5" fmla="*/ 118 h 118"/>
                  <a:gd name="T6" fmla="*/ 248 w 248"/>
                  <a:gd name="T7" fmla="*/ 0 h 118"/>
                  <a:gd name="T8" fmla="*/ 0 w 248"/>
                  <a:gd name="T9" fmla="*/ 0 h 118"/>
                  <a:gd name="T10" fmla="*/ 94 w 248"/>
                  <a:gd name="T11" fmla="*/ 1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" h="118">
                    <a:moveTo>
                      <a:pt x="94" y="111"/>
                    </a:moveTo>
                    <a:cubicBezTo>
                      <a:pt x="94" y="111"/>
                      <a:pt x="100" y="118"/>
                      <a:pt x="111" y="118"/>
                    </a:cubicBezTo>
                    <a:cubicBezTo>
                      <a:pt x="122" y="118"/>
                      <a:pt x="248" y="118"/>
                      <a:pt x="248" y="118"/>
                    </a:cubicBezTo>
                    <a:cubicBezTo>
                      <a:pt x="248" y="0"/>
                      <a:pt x="248" y="0"/>
                      <a:pt x="24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4" y="111"/>
                      <a:pt x="94" y="111"/>
                      <a:pt x="94" y="11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  <p:sp>
            <p:nvSpPr>
              <p:cNvPr id="60" name="Rectangle 9">
                <a:extLst>
                  <a:ext uri="{FF2B5EF4-FFF2-40B4-BE49-F238E27FC236}">
                    <a16:creationId xmlns:a16="http://schemas.microsoft.com/office/drawing/2014/main" id="{80A931D4-D933-4850-BF41-17A54F23C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088" y="2454103"/>
                <a:ext cx="683156" cy="6831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 dirty="0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377BA8C7-32A9-4628-8C55-7FCB25EBB9B2}"/>
                </a:ext>
              </a:extLst>
            </p:cNvPr>
            <p:cNvGrpSpPr/>
            <p:nvPr/>
          </p:nvGrpSpPr>
          <p:grpSpPr>
            <a:xfrm>
              <a:off x="5406541" y="2533891"/>
              <a:ext cx="1372614" cy="1448240"/>
              <a:chOff x="1820870" y="1689019"/>
              <a:chExt cx="1372614" cy="1448240"/>
            </a:xfrm>
          </p:grpSpPr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C879658E-A57C-43D2-A5DE-B1F12199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70" y="1689019"/>
                <a:ext cx="689459" cy="1448240"/>
              </a:xfrm>
              <a:custGeom>
                <a:avLst/>
                <a:gdLst>
                  <a:gd name="T0" fmla="*/ 8 w 118"/>
                  <a:gd name="T1" fmla="*/ 94 h 248"/>
                  <a:gd name="T2" fmla="*/ 0 w 118"/>
                  <a:gd name="T3" fmla="*/ 112 h 248"/>
                  <a:gd name="T4" fmla="*/ 0 w 118"/>
                  <a:gd name="T5" fmla="*/ 248 h 248"/>
                  <a:gd name="T6" fmla="*/ 118 w 118"/>
                  <a:gd name="T7" fmla="*/ 248 h 248"/>
                  <a:gd name="T8" fmla="*/ 118 w 118"/>
                  <a:gd name="T9" fmla="*/ 0 h 248"/>
                  <a:gd name="T10" fmla="*/ 8 w 118"/>
                  <a:gd name="T11" fmla="*/ 9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248">
                    <a:moveTo>
                      <a:pt x="8" y="94"/>
                    </a:moveTo>
                    <a:cubicBezTo>
                      <a:pt x="8" y="94"/>
                      <a:pt x="0" y="101"/>
                      <a:pt x="0" y="112"/>
                    </a:cubicBezTo>
                    <a:cubicBezTo>
                      <a:pt x="0" y="123"/>
                      <a:pt x="0" y="248"/>
                      <a:pt x="0" y="248"/>
                    </a:cubicBezTo>
                    <a:cubicBezTo>
                      <a:pt x="118" y="248"/>
                      <a:pt x="118" y="248"/>
                      <a:pt x="118" y="248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" y="94"/>
                      <a:pt x="8" y="94"/>
                      <a:pt x="8" y="9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  <p:sp>
            <p:nvSpPr>
              <p:cNvPr id="58" name="Rectangle 6">
                <a:extLst>
                  <a:ext uri="{FF2B5EF4-FFF2-40B4-BE49-F238E27FC236}">
                    <a16:creationId xmlns:a16="http://schemas.microsoft.com/office/drawing/2014/main" id="{BD285040-38C6-4354-B75D-203C488D3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328" y="1689019"/>
                <a:ext cx="683156" cy="689458"/>
              </a:xfrm>
              <a:prstGeom prst="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D821CBF-5577-4767-AE8E-30C62F99F338}"/>
                </a:ext>
              </a:extLst>
            </p:cNvPr>
            <p:cNvGrpSpPr/>
            <p:nvPr/>
          </p:nvGrpSpPr>
          <p:grpSpPr>
            <a:xfrm>
              <a:off x="5406541" y="3982131"/>
              <a:ext cx="1372614" cy="1448241"/>
              <a:chOff x="1820870" y="3137259"/>
              <a:chExt cx="1372614" cy="1448241"/>
            </a:xfrm>
          </p:grpSpPr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D5F6FF7E-04FB-41B2-A5B5-25AFF364D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328" y="3137259"/>
                <a:ext cx="683156" cy="1448240"/>
              </a:xfrm>
              <a:custGeom>
                <a:avLst/>
                <a:gdLst>
                  <a:gd name="T0" fmla="*/ 110 w 117"/>
                  <a:gd name="T1" fmla="*/ 154 h 248"/>
                  <a:gd name="T2" fmla="*/ 117 w 117"/>
                  <a:gd name="T3" fmla="*/ 137 h 248"/>
                  <a:gd name="T4" fmla="*/ 117 w 117"/>
                  <a:gd name="T5" fmla="*/ 0 h 248"/>
                  <a:gd name="T6" fmla="*/ 0 w 117"/>
                  <a:gd name="T7" fmla="*/ 0 h 248"/>
                  <a:gd name="T8" fmla="*/ 0 w 117"/>
                  <a:gd name="T9" fmla="*/ 248 h 248"/>
                  <a:gd name="T10" fmla="*/ 110 w 117"/>
                  <a:gd name="T11" fmla="*/ 15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248">
                    <a:moveTo>
                      <a:pt x="110" y="154"/>
                    </a:moveTo>
                    <a:cubicBezTo>
                      <a:pt x="110" y="154"/>
                      <a:pt x="117" y="148"/>
                      <a:pt x="117" y="137"/>
                    </a:cubicBezTo>
                    <a:cubicBezTo>
                      <a:pt x="117" y="126"/>
                      <a:pt x="117" y="0"/>
                      <a:pt x="11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110" y="154"/>
                      <a:pt x="110" y="154"/>
                      <a:pt x="110" y="15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  <p:sp>
            <p:nvSpPr>
              <p:cNvPr id="56" name="Rectangle 12">
                <a:extLst>
                  <a:ext uri="{FF2B5EF4-FFF2-40B4-BE49-F238E27FC236}">
                    <a16:creationId xmlns:a16="http://schemas.microsoft.com/office/drawing/2014/main" id="{DC2B19B1-3B4F-4244-83ED-1FE097C473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0870" y="3902344"/>
                <a:ext cx="689459" cy="683156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/>
                  </a:gs>
                </a:gsLst>
                <a:lin ang="10800000" scaled="1"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A95021-CBAC-4F52-972E-E255A40F23F1}"/>
                </a:ext>
              </a:extLst>
            </p:cNvPr>
            <p:cNvGrpSpPr/>
            <p:nvPr/>
          </p:nvGrpSpPr>
          <p:grpSpPr>
            <a:xfrm>
              <a:off x="6095999" y="3298975"/>
              <a:ext cx="1448241" cy="1371353"/>
              <a:chOff x="2510328" y="2454103"/>
              <a:chExt cx="1448241" cy="1371353"/>
            </a:xfrm>
          </p:grpSpPr>
          <p:sp>
            <p:nvSpPr>
              <p:cNvPr id="53" name="Freeform 14">
                <a:extLst>
                  <a:ext uri="{FF2B5EF4-FFF2-40B4-BE49-F238E27FC236}">
                    <a16:creationId xmlns:a16="http://schemas.microsoft.com/office/drawing/2014/main" id="{B7515C4C-7C13-448F-B08D-9F914055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328" y="2454103"/>
                <a:ext cx="1448241" cy="683156"/>
              </a:xfrm>
              <a:custGeom>
                <a:avLst/>
                <a:gdLst>
                  <a:gd name="T0" fmla="*/ 154 w 248"/>
                  <a:gd name="T1" fmla="*/ 7 h 117"/>
                  <a:gd name="T2" fmla="*/ 136 w 248"/>
                  <a:gd name="T3" fmla="*/ 0 h 117"/>
                  <a:gd name="T4" fmla="*/ 0 w 248"/>
                  <a:gd name="T5" fmla="*/ 0 h 117"/>
                  <a:gd name="T6" fmla="*/ 0 w 248"/>
                  <a:gd name="T7" fmla="*/ 117 h 117"/>
                  <a:gd name="T8" fmla="*/ 248 w 248"/>
                  <a:gd name="T9" fmla="*/ 117 h 117"/>
                  <a:gd name="T10" fmla="*/ 154 w 248"/>
                  <a:gd name="T11" fmla="*/ 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" h="117">
                    <a:moveTo>
                      <a:pt x="154" y="7"/>
                    </a:moveTo>
                    <a:cubicBezTo>
                      <a:pt x="154" y="7"/>
                      <a:pt x="147" y="0"/>
                      <a:pt x="136" y="0"/>
                    </a:cubicBezTo>
                    <a:cubicBezTo>
                      <a:pt x="125" y="0"/>
                      <a:pt x="0" y="0"/>
                      <a:pt x="0" y="0"/>
                    </a:cubicBezTo>
                    <a:cubicBezTo>
                      <a:pt x="0" y="117"/>
                      <a:pt x="0" y="117"/>
                      <a:pt x="0" y="117"/>
                    </a:cubicBezTo>
                    <a:cubicBezTo>
                      <a:pt x="248" y="117"/>
                      <a:pt x="248" y="117"/>
                      <a:pt x="248" y="117"/>
                    </a:cubicBezTo>
                    <a:cubicBezTo>
                      <a:pt x="154" y="7"/>
                      <a:pt x="154" y="7"/>
                      <a:pt x="154" y="7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  <p:sp>
            <p:nvSpPr>
              <p:cNvPr id="54" name="Freeform 15">
                <a:extLst>
                  <a:ext uri="{FF2B5EF4-FFF2-40B4-BE49-F238E27FC236}">
                    <a16:creationId xmlns:a16="http://schemas.microsoft.com/office/drawing/2014/main" id="{4B9F8FBF-224A-49DD-8CD2-F6D063406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9110" y="3137258"/>
                <a:ext cx="689459" cy="688198"/>
              </a:xfrm>
              <a:custGeom>
                <a:avLst/>
                <a:gdLst>
                  <a:gd name="T0" fmla="*/ 547 w 547"/>
                  <a:gd name="T1" fmla="*/ 0 h 546"/>
                  <a:gd name="T2" fmla="*/ 547 w 547"/>
                  <a:gd name="T3" fmla="*/ 0 h 546"/>
                  <a:gd name="T4" fmla="*/ 0 w 547"/>
                  <a:gd name="T5" fmla="*/ 0 h 546"/>
                  <a:gd name="T6" fmla="*/ 0 w 547"/>
                  <a:gd name="T7" fmla="*/ 546 h 546"/>
                  <a:gd name="T8" fmla="*/ 547 w 547"/>
                  <a:gd name="T9" fmla="*/ 546 h 546"/>
                  <a:gd name="T10" fmla="*/ 547 w 547"/>
                  <a:gd name="T1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7" h="546">
                    <a:moveTo>
                      <a:pt x="547" y="0"/>
                    </a:moveTo>
                    <a:lnTo>
                      <a:pt x="547" y="0"/>
                    </a:lnTo>
                    <a:lnTo>
                      <a:pt x="0" y="0"/>
                    </a:lnTo>
                    <a:lnTo>
                      <a:pt x="0" y="546"/>
                    </a:lnTo>
                    <a:lnTo>
                      <a:pt x="547" y="546"/>
                    </a:lnTo>
                    <a:lnTo>
                      <a:pt x="54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>
                  <a:latin typeface="Montserrat" panose="000005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0143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E4EA72-7B41-41F7-9D60-FDE503ADF549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C8195-3BDC-4EDB-ACE2-6E8BDAA3C21D}"/>
              </a:ext>
            </a:extLst>
          </p:cNvPr>
          <p:cNvSpPr txBox="1"/>
          <p:nvPr/>
        </p:nvSpPr>
        <p:spPr>
          <a:xfrm>
            <a:off x="4434090" y="1058358"/>
            <a:ext cx="332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PRICING TABLE</a:t>
            </a:r>
          </a:p>
        </p:txBody>
      </p:sp>
      <p:sp>
        <p:nvSpPr>
          <p:cNvPr id="42" name="Rounded Rectangle 12">
            <a:extLst>
              <a:ext uri="{FF2B5EF4-FFF2-40B4-BE49-F238E27FC236}">
                <a16:creationId xmlns:a16="http://schemas.microsoft.com/office/drawing/2014/main" id="{F5739953-2715-4AFA-B4D4-BEFEBF16E87B}"/>
              </a:ext>
            </a:extLst>
          </p:cNvPr>
          <p:cNvSpPr/>
          <p:nvPr/>
        </p:nvSpPr>
        <p:spPr>
          <a:xfrm>
            <a:off x="4803012" y="2116078"/>
            <a:ext cx="2605887" cy="4150470"/>
          </a:xfrm>
          <a:prstGeom prst="roundRect">
            <a:avLst/>
          </a:prstGeom>
          <a:solidFill>
            <a:srgbClr val="FFC000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43" name="Rounded Rectangle 22">
            <a:extLst>
              <a:ext uri="{FF2B5EF4-FFF2-40B4-BE49-F238E27FC236}">
                <a16:creationId xmlns:a16="http://schemas.microsoft.com/office/drawing/2014/main" id="{469EF376-73F2-4627-8F6F-022F54682267}"/>
              </a:ext>
            </a:extLst>
          </p:cNvPr>
          <p:cNvSpPr/>
          <p:nvPr/>
        </p:nvSpPr>
        <p:spPr>
          <a:xfrm>
            <a:off x="8257411" y="2116078"/>
            <a:ext cx="2605887" cy="415047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4562317-B871-47B3-995A-AB27D518F67F}"/>
              </a:ext>
            </a:extLst>
          </p:cNvPr>
          <p:cNvSpPr/>
          <p:nvPr/>
        </p:nvSpPr>
        <p:spPr>
          <a:xfrm>
            <a:off x="4802755" y="3022064"/>
            <a:ext cx="2606400" cy="24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1D13DF1-4C81-4274-B8F0-25CDC00D1A16}"/>
              </a:ext>
            </a:extLst>
          </p:cNvPr>
          <p:cNvSpPr/>
          <p:nvPr/>
        </p:nvSpPr>
        <p:spPr>
          <a:xfrm>
            <a:off x="8257154" y="3022064"/>
            <a:ext cx="2606400" cy="24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184C70EF-1CB6-4C04-9EF8-4DD03E7A987D}"/>
              </a:ext>
            </a:extLst>
          </p:cNvPr>
          <p:cNvSpPr/>
          <p:nvPr/>
        </p:nvSpPr>
        <p:spPr>
          <a:xfrm>
            <a:off x="1328701" y="2116078"/>
            <a:ext cx="2605887" cy="4150470"/>
          </a:xfrm>
          <a:prstGeom prst="roundRect">
            <a:avLst/>
          </a:prstGeom>
          <a:solidFill>
            <a:schemeClr val="tx1">
              <a:lumMod val="25000"/>
              <a:lumOff val="75000"/>
            </a:schemeClr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latin typeface="Montserrat" panose="000005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AC540C-FE9C-41E7-80A9-9F29FA41E3C0}"/>
              </a:ext>
            </a:extLst>
          </p:cNvPr>
          <p:cNvSpPr/>
          <p:nvPr/>
        </p:nvSpPr>
        <p:spPr>
          <a:xfrm>
            <a:off x="1328444" y="3022064"/>
            <a:ext cx="2606400" cy="24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EAA5AF2-8220-455E-A712-44BE5E485B02}"/>
              </a:ext>
            </a:extLst>
          </p:cNvPr>
          <p:cNvSpPr txBox="1"/>
          <p:nvPr/>
        </p:nvSpPr>
        <p:spPr>
          <a:xfrm>
            <a:off x="1330021" y="3194025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1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GB Storage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79776B-589E-4C21-92A5-5BD926C44F9B}"/>
              </a:ext>
            </a:extLst>
          </p:cNvPr>
          <p:cNvSpPr txBox="1"/>
          <p:nvPr/>
        </p:nvSpPr>
        <p:spPr>
          <a:xfrm>
            <a:off x="1330021" y="3618777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2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 Clients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4720B8-3E7B-4973-A582-B2B0024C8874}"/>
              </a:ext>
            </a:extLst>
          </p:cNvPr>
          <p:cNvSpPr txBox="1"/>
          <p:nvPr/>
        </p:nvSpPr>
        <p:spPr>
          <a:xfrm>
            <a:off x="1330021" y="4052693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2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50GB Bandwidth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EE18BD-78D2-48C6-B91F-5600128B3DB0}"/>
              </a:ext>
            </a:extLst>
          </p:cNvPr>
          <p:cNvSpPr txBox="1"/>
          <p:nvPr/>
        </p:nvSpPr>
        <p:spPr>
          <a:xfrm>
            <a:off x="1330021" y="4483378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2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0 Email Accounts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C857EC-DBFA-4AD8-96AF-2AA2701B74FE}"/>
              </a:ext>
            </a:extLst>
          </p:cNvPr>
          <p:cNvSpPr txBox="1"/>
          <p:nvPr/>
        </p:nvSpPr>
        <p:spPr>
          <a:xfrm>
            <a:off x="1330021" y="4900165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2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4/7 Email Support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7D2DF0-3BE6-4A9C-BC4C-D3770F341ED5}"/>
              </a:ext>
            </a:extLst>
          </p:cNvPr>
          <p:cNvSpPr txBox="1"/>
          <p:nvPr/>
        </p:nvSpPr>
        <p:spPr>
          <a:xfrm>
            <a:off x="4779145" y="3194025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10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GB 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Storage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9E8E16-5470-43EA-BB19-7CCB53F20839}"/>
              </a:ext>
            </a:extLst>
          </p:cNvPr>
          <p:cNvSpPr txBox="1"/>
          <p:nvPr/>
        </p:nvSpPr>
        <p:spPr>
          <a:xfrm>
            <a:off x="4779145" y="3618777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4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 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Clients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2B4AB8-37CB-42B0-A6E4-A7F36F1F8D4E}"/>
              </a:ext>
            </a:extLst>
          </p:cNvPr>
          <p:cNvSpPr txBox="1"/>
          <p:nvPr/>
        </p:nvSpPr>
        <p:spPr>
          <a:xfrm>
            <a:off x="4779145" y="4052693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500GB 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Bandwidth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EA1074C-60BF-4C85-9820-0EE0465AD5C8}"/>
              </a:ext>
            </a:extLst>
          </p:cNvPr>
          <p:cNvSpPr txBox="1"/>
          <p:nvPr/>
        </p:nvSpPr>
        <p:spPr>
          <a:xfrm>
            <a:off x="4779145" y="4483378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40 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Email 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Accounts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06CB09A-AE5B-4677-A03E-2927F045C086}"/>
              </a:ext>
            </a:extLst>
          </p:cNvPr>
          <p:cNvSpPr txBox="1"/>
          <p:nvPr/>
        </p:nvSpPr>
        <p:spPr>
          <a:xfrm>
            <a:off x="4779145" y="4900165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2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4/7 Email Support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CEBAE4A-5879-4499-B793-5E9C06283F9D}"/>
              </a:ext>
            </a:extLst>
          </p:cNvPr>
          <p:cNvSpPr txBox="1"/>
          <p:nvPr/>
        </p:nvSpPr>
        <p:spPr>
          <a:xfrm>
            <a:off x="8258731" y="3194025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100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GB 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Storage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D0D5FF2-0BD2-41CB-9E35-005EAC778FC6}"/>
              </a:ext>
            </a:extLst>
          </p:cNvPr>
          <p:cNvSpPr txBox="1"/>
          <p:nvPr/>
        </p:nvSpPr>
        <p:spPr>
          <a:xfrm>
            <a:off x="8258731" y="3618777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6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Clients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47DEECE-6F9C-4982-8C82-4A1492154348}"/>
              </a:ext>
            </a:extLst>
          </p:cNvPr>
          <p:cNvSpPr txBox="1"/>
          <p:nvPr/>
        </p:nvSpPr>
        <p:spPr>
          <a:xfrm>
            <a:off x="8258731" y="4052693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1000GB 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Bandwidth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F6B2F0B-B0C3-4F42-A903-B815D76D200E}"/>
              </a:ext>
            </a:extLst>
          </p:cNvPr>
          <p:cNvSpPr txBox="1"/>
          <p:nvPr/>
        </p:nvSpPr>
        <p:spPr>
          <a:xfrm>
            <a:off x="8258731" y="4483378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80 </a:t>
            </a:r>
            <a:r>
              <a:rPr lang="id-ID" sz="110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Email 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Accounts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2377902-DD8E-4EE5-A795-BA9968670FFD}"/>
              </a:ext>
            </a:extLst>
          </p:cNvPr>
          <p:cNvSpPr txBox="1"/>
          <p:nvPr/>
        </p:nvSpPr>
        <p:spPr>
          <a:xfrm>
            <a:off x="8258731" y="4900165"/>
            <a:ext cx="2603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2</a:t>
            </a:r>
            <a:r>
              <a:rPr lang="id-ID" sz="11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Poppins Medium" panose="00000600000000000000" pitchFamily="2" charset="0"/>
              </a:rPr>
              <a:t>4/7 Email Support</a:t>
            </a:r>
            <a:endParaRPr lang="en-US" sz="11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00040AE-D461-4473-B562-E7AD130E5ED4}"/>
              </a:ext>
            </a:extLst>
          </p:cNvPr>
          <p:cNvSpPr txBox="1"/>
          <p:nvPr/>
        </p:nvSpPr>
        <p:spPr>
          <a:xfrm>
            <a:off x="2125897" y="2415471"/>
            <a:ext cx="10114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ORIGINAL</a:t>
            </a:r>
            <a:endParaRPr lang="vi-VN" sz="16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07CE129-7EEC-42D6-BA6B-15ECE59C43CE}"/>
              </a:ext>
            </a:extLst>
          </p:cNvPr>
          <p:cNvSpPr txBox="1"/>
          <p:nvPr/>
        </p:nvSpPr>
        <p:spPr>
          <a:xfrm>
            <a:off x="5692486" y="2415471"/>
            <a:ext cx="8495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EXTEND</a:t>
            </a:r>
            <a:endParaRPr lang="vi-VN" sz="16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90A32F2-9DED-4E02-BCBA-3D0B299BED0D}"/>
              </a:ext>
            </a:extLst>
          </p:cNvPr>
          <p:cNvSpPr txBox="1"/>
          <p:nvPr/>
        </p:nvSpPr>
        <p:spPr>
          <a:xfrm>
            <a:off x="9042584" y="2415471"/>
            <a:ext cx="103554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ULTIMATE</a:t>
            </a:r>
            <a:endParaRPr lang="vi-VN" sz="1600" dirty="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AD20AF6-84FD-49D8-954E-AE979B003AFB}"/>
              </a:ext>
            </a:extLst>
          </p:cNvPr>
          <p:cNvSpPr txBox="1"/>
          <p:nvPr/>
        </p:nvSpPr>
        <p:spPr>
          <a:xfrm>
            <a:off x="1971207" y="5762110"/>
            <a:ext cx="13208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6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9871E-20F8-449F-8766-A810888D735F}"/>
              </a:ext>
            </a:extLst>
          </p:cNvPr>
          <p:cNvSpPr txBox="1"/>
          <p:nvPr/>
        </p:nvSpPr>
        <p:spPr>
          <a:xfrm>
            <a:off x="5456845" y="5762110"/>
            <a:ext cx="13208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6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DB6183-A742-4426-8E18-FA1E46F161A1}"/>
              </a:ext>
            </a:extLst>
          </p:cNvPr>
          <p:cNvSpPr txBox="1"/>
          <p:nvPr/>
        </p:nvSpPr>
        <p:spPr>
          <a:xfrm>
            <a:off x="8899917" y="5762110"/>
            <a:ext cx="132087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Montserrat" panose="00000500000000000000" pitchFamily="2" charset="0"/>
                <a:cs typeface="Poppins SemiBold" panose="00000700000000000000" pitchFamily="2" charset="0"/>
              </a:rPr>
              <a:t>Samples text</a:t>
            </a:r>
            <a:endParaRPr lang="vi-VN" sz="1600">
              <a:solidFill>
                <a:schemeClr val="bg1"/>
              </a:solidFill>
              <a:latin typeface="Montserrat" panose="000005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34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957" y="2220686"/>
            <a:ext cx="6520736" cy="3722914"/>
            <a:chOff x="5157992" y="1665629"/>
            <a:chExt cx="2936367" cy="1919171"/>
          </a:xfrm>
          <a:solidFill>
            <a:schemeClr val="tx1">
              <a:lumMod val="25000"/>
              <a:lumOff val="75000"/>
            </a:schemeClr>
          </a:solidFill>
          <a:effectLst/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solidFill>
              <a:schemeClr val="accent1"/>
            </a:solidFill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157992" y="3013096"/>
              <a:ext cx="735560" cy="571704"/>
            </a:xfrm>
            <a:custGeom>
              <a:avLst/>
              <a:gdLst>
                <a:gd name="connsiteX0" fmla="*/ 302516 w 770887"/>
                <a:gd name="connsiteY0" fmla="*/ 482511 h 599162"/>
                <a:gd name="connsiteX1" fmla="*/ 307819 w 770887"/>
                <a:gd name="connsiteY1" fmla="*/ 487813 h 599162"/>
                <a:gd name="connsiteX2" fmla="*/ 318423 w 770887"/>
                <a:gd name="connsiteY2" fmla="*/ 494883 h 599162"/>
                <a:gd name="connsiteX3" fmla="*/ 311354 w 770887"/>
                <a:gd name="connsiteY3" fmla="*/ 496651 h 599162"/>
                <a:gd name="connsiteX4" fmla="*/ 307819 w 770887"/>
                <a:gd name="connsiteY4" fmla="*/ 496651 h 599162"/>
                <a:gd name="connsiteX5" fmla="*/ 300749 w 770887"/>
                <a:gd name="connsiteY5" fmla="*/ 501953 h 599162"/>
                <a:gd name="connsiteX6" fmla="*/ 300749 w 770887"/>
                <a:gd name="connsiteY6" fmla="*/ 503720 h 599162"/>
                <a:gd name="connsiteX7" fmla="*/ 300749 w 770887"/>
                <a:gd name="connsiteY7" fmla="*/ 509023 h 599162"/>
                <a:gd name="connsiteX8" fmla="*/ 304284 w 770887"/>
                <a:gd name="connsiteY8" fmla="*/ 509023 h 599162"/>
                <a:gd name="connsiteX9" fmla="*/ 311354 w 770887"/>
                <a:gd name="connsiteY9" fmla="*/ 517860 h 599162"/>
                <a:gd name="connsiteX10" fmla="*/ 311354 w 770887"/>
                <a:gd name="connsiteY10" fmla="*/ 521395 h 599162"/>
                <a:gd name="connsiteX11" fmla="*/ 306051 w 770887"/>
                <a:gd name="connsiteY11" fmla="*/ 523162 h 599162"/>
                <a:gd name="connsiteX12" fmla="*/ 302516 w 770887"/>
                <a:gd name="connsiteY12" fmla="*/ 523162 h 599162"/>
                <a:gd name="connsiteX13" fmla="*/ 298982 w 770887"/>
                <a:gd name="connsiteY13" fmla="*/ 524930 h 599162"/>
                <a:gd name="connsiteX14" fmla="*/ 297214 w 770887"/>
                <a:gd name="connsiteY14" fmla="*/ 524930 h 599162"/>
                <a:gd name="connsiteX15" fmla="*/ 291912 w 770887"/>
                <a:gd name="connsiteY15" fmla="*/ 528465 h 599162"/>
                <a:gd name="connsiteX16" fmla="*/ 291912 w 770887"/>
                <a:gd name="connsiteY16" fmla="*/ 533767 h 599162"/>
                <a:gd name="connsiteX17" fmla="*/ 291912 w 770887"/>
                <a:gd name="connsiteY17" fmla="*/ 535534 h 599162"/>
                <a:gd name="connsiteX18" fmla="*/ 288377 w 770887"/>
                <a:gd name="connsiteY18" fmla="*/ 540837 h 599162"/>
                <a:gd name="connsiteX19" fmla="*/ 283075 w 770887"/>
                <a:gd name="connsiteY19" fmla="*/ 531999 h 599162"/>
                <a:gd name="connsiteX20" fmla="*/ 283075 w 770887"/>
                <a:gd name="connsiteY20" fmla="*/ 533767 h 599162"/>
                <a:gd name="connsiteX21" fmla="*/ 281307 w 770887"/>
                <a:gd name="connsiteY21" fmla="*/ 537302 h 599162"/>
                <a:gd name="connsiteX22" fmla="*/ 276005 w 770887"/>
                <a:gd name="connsiteY22" fmla="*/ 542604 h 599162"/>
                <a:gd name="connsiteX23" fmla="*/ 272470 w 770887"/>
                <a:gd name="connsiteY23" fmla="*/ 549674 h 599162"/>
                <a:gd name="connsiteX24" fmla="*/ 272470 w 770887"/>
                <a:gd name="connsiteY24" fmla="*/ 551441 h 599162"/>
                <a:gd name="connsiteX25" fmla="*/ 272470 w 770887"/>
                <a:gd name="connsiteY25" fmla="*/ 558511 h 599162"/>
                <a:gd name="connsiteX26" fmla="*/ 256563 w 770887"/>
                <a:gd name="connsiteY26" fmla="*/ 558511 h 599162"/>
                <a:gd name="connsiteX27" fmla="*/ 268935 w 770887"/>
                <a:gd name="connsiteY27" fmla="*/ 554976 h 599162"/>
                <a:gd name="connsiteX28" fmla="*/ 270703 w 770887"/>
                <a:gd name="connsiteY28" fmla="*/ 551441 h 599162"/>
                <a:gd name="connsiteX29" fmla="*/ 272470 w 770887"/>
                <a:gd name="connsiteY29" fmla="*/ 547906 h 599162"/>
                <a:gd name="connsiteX30" fmla="*/ 270703 w 770887"/>
                <a:gd name="connsiteY30" fmla="*/ 542604 h 599162"/>
                <a:gd name="connsiteX31" fmla="*/ 267168 w 770887"/>
                <a:gd name="connsiteY31" fmla="*/ 540837 h 599162"/>
                <a:gd name="connsiteX32" fmla="*/ 265400 w 770887"/>
                <a:gd name="connsiteY32" fmla="*/ 540837 h 599162"/>
                <a:gd name="connsiteX33" fmla="*/ 261866 w 770887"/>
                <a:gd name="connsiteY33" fmla="*/ 537302 h 599162"/>
                <a:gd name="connsiteX34" fmla="*/ 261866 w 770887"/>
                <a:gd name="connsiteY34" fmla="*/ 535534 h 599162"/>
                <a:gd name="connsiteX35" fmla="*/ 260098 w 770887"/>
                <a:gd name="connsiteY35" fmla="*/ 524930 h 599162"/>
                <a:gd name="connsiteX36" fmla="*/ 263633 w 770887"/>
                <a:gd name="connsiteY36" fmla="*/ 521395 h 599162"/>
                <a:gd name="connsiteX37" fmla="*/ 265400 w 770887"/>
                <a:gd name="connsiteY37" fmla="*/ 517860 h 599162"/>
                <a:gd name="connsiteX38" fmla="*/ 270703 w 770887"/>
                <a:gd name="connsiteY38" fmla="*/ 514325 h 599162"/>
                <a:gd name="connsiteX39" fmla="*/ 272470 w 770887"/>
                <a:gd name="connsiteY39" fmla="*/ 516093 h 599162"/>
                <a:gd name="connsiteX40" fmla="*/ 277772 w 770887"/>
                <a:gd name="connsiteY40" fmla="*/ 521395 h 599162"/>
                <a:gd name="connsiteX41" fmla="*/ 281307 w 770887"/>
                <a:gd name="connsiteY41" fmla="*/ 528465 h 599162"/>
                <a:gd name="connsiteX42" fmla="*/ 281307 w 770887"/>
                <a:gd name="connsiteY42" fmla="*/ 521395 h 599162"/>
                <a:gd name="connsiteX43" fmla="*/ 279540 w 770887"/>
                <a:gd name="connsiteY43" fmla="*/ 514325 h 599162"/>
                <a:gd name="connsiteX44" fmla="*/ 276005 w 770887"/>
                <a:gd name="connsiteY44" fmla="*/ 509023 h 599162"/>
                <a:gd name="connsiteX45" fmla="*/ 281307 w 770887"/>
                <a:gd name="connsiteY45" fmla="*/ 507255 h 599162"/>
                <a:gd name="connsiteX46" fmla="*/ 288377 w 770887"/>
                <a:gd name="connsiteY46" fmla="*/ 510790 h 599162"/>
                <a:gd name="connsiteX47" fmla="*/ 291912 w 770887"/>
                <a:gd name="connsiteY47" fmla="*/ 510790 h 599162"/>
                <a:gd name="connsiteX48" fmla="*/ 291912 w 770887"/>
                <a:gd name="connsiteY48" fmla="*/ 507255 h 599162"/>
                <a:gd name="connsiteX49" fmla="*/ 291912 w 770887"/>
                <a:gd name="connsiteY49" fmla="*/ 505488 h 599162"/>
                <a:gd name="connsiteX50" fmla="*/ 291912 w 770887"/>
                <a:gd name="connsiteY50" fmla="*/ 501953 h 599162"/>
                <a:gd name="connsiteX51" fmla="*/ 291912 w 770887"/>
                <a:gd name="connsiteY51" fmla="*/ 496651 h 599162"/>
                <a:gd name="connsiteX52" fmla="*/ 290144 w 770887"/>
                <a:gd name="connsiteY52" fmla="*/ 493116 h 599162"/>
                <a:gd name="connsiteX53" fmla="*/ 297214 w 770887"/>
                <a:gd name="connsiteY53" fmla="*/ 487813 h 599162"/>
                <a:gd name="connsiteX54" fmla="*/ 55075 w 770887"/>
                <a:gd name="connsiteY54" fmla="*/ 374697 h 599162"/>
                <a:gd name="connsiteX55" fmla="*/ 58610 w 770887"/>
                <a:gd name="connsiteY55" fmla="*/ 374697 h 599162"/>
                <a:gd name="connsiteX56" fmla="*/ 63912 w 770887"/>
                <a:gd name="connsiteY56" fmla="*/ 385302 h 599162"/>
                <a:gd name="connsiteX57" fmla="*/ 63912 w 770887"/>
                <a:gd name="connsiteY57" fmla="*/ 390604 h 599162"/>
                <a:gd name="connsiteX58" fmla="*/ 60377 w 770887"/>
                <a:gd name="connsiteY58" fmla="*/ 395906 h 599162"/>
                <a:gd name="connsiteX59" fmla="*/ 56842 w 770887"/>
                <a:gd name="connsiteY59" fmla="*/ 395906 h 599162"/>
                <a:gd name="connsiteX60" fmla="*/ 51540 w 770887"/>
                <a:gd name="connsiteY60" fmla="*/ 395906 h 599162"/>
                <a:gd name="connsiteX61" fmla="*/ 44470 w 770887"/>
                <a:gd name="connsiteY61" fmla="*/ 390604 h 599162"/>
                <a:gd name="connsiteX62" fmla="*/ 35633 w 770887"/>
                <a:gd name="connsiteY62" fmla="*/ 383534 h 599162"/>
                <a:gd name="connsiteX63" fmla="*/ 44470 w 770887"/>
                <a:gd name="connsiteY63" fmla="*/ 378232 h 599162"/>
                <a:gd name="connsiteX64" fmla="*/ 49773 w 770887"/>
                <a:gd name="connsiteY64" fmla="*/ 378232 h 599162"/>
                <a:gd name="connsiteX65" fmla="*/ 4447 w 770887"/>
                <a:gd name="connsiteY65" fmla="*/ 224465 h 599162"/>
                <a:gd name="connsiteX66" fmla="*/ 5929 w 770887"/>
                <a:gd name="connsiteY66" fmla="*/ 230488 h 599162"/>
                <a:gd name="connsiteX67" fmla="*/ 8894 w 770887"/>
                <a:gd name="connsiteY67" fmla="*/ 233499 h 599162"/>
                <a:gd name="connsiteX68" fmla="*/ 16306 w 770887"/>
                <a:gd name="connsiteY68" fmla="*/ 235005 h 599162"/>
                <a:gd name="connsiteX69" fmla="*/ 23717 w 770887"/>
                <a:gd name="connsiteY69" fmla="*/ 235005 h 599162"/>
                <a:gd name="connsiteX70" fmla="*/ 28164 w 770887"/>
                <a:gd name="connsiteY70" fmla="*/ 238016 h 599162"/>
                <a:gd name="connsiteX71" fmla="*/ 28164 w 770887"/>
                <a:gd name="connsiteY71" fmla="*/ 242533 h 599162"/>
                <a:gd name="connsiteX72" fmla="*/ 31129 w 770887"/>
                <a:gd name="connsiteY72" fmla="*/ 245544 h 599162"/>
                <a:gd name="connsiteX73" fmla="*/ 37058 w 770887"/>
                <a:gd name="connsiteY73" fmla="*/ 251566 h 599162"/>
                <a:gd name="connsiteX74" fmla="*/ 44470 w 770887"/>
                <a:gd name="connsiteY74" fmla="*/ 262106 h 599162"/>
                <a:gd name="connsiteX75" fmla="*/ 40023 w 770887"/>
                <a:gd name="connsiteY75" fmla="*/ 262106 h 599162"/>
                <a:gd name="connsiteX76" fmla="*/ 31129 w 770887"/>
                <a:gd name="connsiteY76" fmla="*/ 262106 h 599162"/>
                <a:gd name="connsiteX77" fmla="*/ 29647 w 770887"/>
                <a:gd name="connsiteY77" fmla="*/ 265117 h 599162"/>
                <a:gd name="connsiteX78" fmla="*/ 23717 w 770887"/>
                <a:gd name="connsiteY78" fmla="*/ 259095 h 599162"/>
                <a:gd name="connsiteX79" fmla="*/ 20753 w 770887"/>
                <a:gd name="connsiteY79" fmla="*/ 250061 h 599162"/>
                <a:gd name="connsiteX80" fmla="*/ 19270 w 770887"/>
                <a:gd name="connsiteY80" fmla="*/ 247050 h 599162"/>
                <a:gd name="connsiteX81" fmla="*/ 16306 w 770887"/>
                <a:gd name="connsiteY81" fmla="*/ 244038 h 599162"/>
                <a:gd name="connsiteX82" fmla="*/ 14823 w 770887"/>
                <a:gd name="connsiteY82" fmla="*/ 244038 h 599162"/>
                <a:gd name="connsiteX83" fmla="*/ 13341 w 770887"/>
                <a:gd name="connsiteY83" fmla="*/ 244038 h 599162"/>
                <a:gd name="connsiteX84" fmla="*/ 10376 w 770887"/>
                <a:gd name="connsiteY84" fmla="*/ 244038 h 599162"/>
                <a:gd name="connsiteX85" fmla="*/ 8894 w 770887"/>
                <a:gd name="connsiteY85" fmla="*/ 244038 h 599162"/>
                <a:gd name="connsiteX86" fmla="*/ 4447 w 770887"/>
                <a:gd name="connsiteY86" fmla="*/ 244038 h 599162"/>
                <a:gd name="connsiteX87" fmla="*/ 2964 w 770887"/>
                <a:gd name="connsiteY87" fmla="*/ 242533 h 599162"/>
                <a:gd name="connsiteX88" fmla="*/ 1482 w 770887"/>
                <a:gd name="connsiteY88" fmla="*/ 239521 h 599162"/>
                <a:gd name="connsiteX89" fmla="*/ 0 w 770887"/>
                <a:gd name="connsiteY89" fmla="*/ 235005 h 599162"/>
                <a:gd name="connsiteX90" fmla="*/ 0 w 770887"/>
                <a:gd name="connsiteY90" fmla="*/ 230488 h 599162"/>
                <a:gd name="connsiteX91" fmla="*/ 4447 w 770887"/>
                <a:gd name="connsiteY91" fmla="*/ 224465 h 599162"/>
                <a:gd name="connsiteX92" fmla="*/ 277183 w 770887"/>
                <a:gd name="connsiteY92" fmla="*/ 0 h 599162"/>
                <a:gd name="connsiteX93" fmla="*/ 283168 w 770887"/>
                <a:gd name="connsiteY93" fmla="*/ 5977 h 599162"/>
                <a:gd name="connsiteX94" fmla="*/ 286160 w 770887"/>
                <a:gd name="connsiteY94" fmla="*/ 10459 h 599162"/>
                <a:gd name="connsiteX95" fmla="*/ 283168 w 770887"/>
                <a:gd name="connsiteY95" fmla="*/ 10459 h 599162"/>
                <a:gd name="connsiteX96" fmla="*/ 283168 w 770887"/>
                <a:gd name="connsiteY96" fmla="*/ 14942 h 599162"/>
                <a:gd name="connsiteX97" fmla="*/ 287656 w 770887"/>
                <a:gd name="connsiteY97" fmla="*/ 17930 h 599162"/>
                <a:gd name="connsiteX98" fmla="*/ 293640 w 770887"/>
                <a:gd name="connsiteY98" fmla="*/ 17930 h 599162"/>
                <a:gd name="connsiteX99" fmla="*/ 293640 w 770887"/>
                <a:gd name="connsiteY99" fmla="*/ 13447 h 599162"/>
                <a:gd name="connsiteX100" fmla="*/ 296632 w 770887"/>
                <a:gd name="connsiteY100" fmla="*/ 10459 h 599162"/>
                <a:gd name="connsiteX101" fmla="*/ 299624 w 770887"/>
                <a:gd name="connsiteY101" fmla="*/ 13447 h 599162"/>
                <a:gd name="connsiteX102" fmla="*/ 304113 w 770887"/>
                <a:gd name="connsiteY102" fmla="*/ 19424 h 599162"/>
                <a:gd name="connsiteX103" fmla="*/ 313089 w 770887"/>
                <a:gd name="connsiteY103" fmla="*/ 17930 h 599162"/>
                <a:gd name="connsiteX104" fmla="*/ 325058 w 770887"/>
                <a:gd name="connsiteY104" fmla="*/ 20918 h 599162"/>
                <a:gd name="connsiteX105" fmla="*/ 325058 w 770887"/>
                <a:gd name="connsiteY105" fmla="*/ 25401 h 599162"/>
                <a:gd name="connsiteX106" fmla="*/ 328050 w 770887"/>
                <a:gd name="connsiteY106" fmla="*/ 31377 h 599162"/>
                <a:gd name="connsiteX107" fmla="*/ 335530 w 770887"/>
                <a:gd name="connsiteY107" fmla="*/ 37354 h 599162"/>
                <a:gd name="connsiteX108" fmla="*/ 351987 w 770887"/>
                <a:gd name="connsiteY108" fmla="*/ 37354 h 599162"/>
                <a:gd name="connsiteX109" fmla="*/ 356475 w 770887"/>
                <a:gd name="connsiteY109" fmla="*/ 37354 h 599162"/>
                <a:gd name="connsiteX110" fmla="*/ 360963 w 770887"/>
                <a:gd name="connsiteY110" fmla="*/ 34366 h 599162"/>
                <a:gd name="connsiteX111" fmla="*/ 366948 w 770887"/>
                <a:gd name="connsiteY111" fmla="*/ 34366 h 599162"/>
                <a:gd name="connsiteX112" fmla="*/ 374428 w 770887"/>
                <a:gd name="connsiteY112" fmla="*/ 38848 h 599162"/>
                <a:gd name="connsiteX113" fmla="*/ 375924 w 770887"/>
                <a:gd name="connsiteY113" fmla="*/ 43331 h 599162"/>
                <a:gd name="connsiteX114" fmla="*/ 375924 w 770887"/>
                <a:gd name="connsiteY114" fmla="*/ 47813 h 599162"/>
                <a:gd name="connsiteX115" fmla="*/ 375924 w 770887"/>
                <a:gd name="connsiteY115" fmla="*/ 48560 h 599162"/>
                <a:gd name="connsiteX116" fmla="*/ 375924 w 770887"/>
                <a:gd name="connsiteY116" fmla="*/ 50802 h 599162"/>
                <a:gd name="connsiteX117" fmla="*/ 383404 w 770887"/>
                <a:gd name="connsiteY117" fmla="*/ 46319 h 599162"/>
                <a:gd name="connsiteX118" fmla="*/ 392381 w 770887"/>
                <a:gd name="connsiteY118" fmla="*/ 43331 h 599162"/>
                <a:gd name="connsiteX119" fmla="*/ 398365 w 770887"/>
                <a:gd name="connsiteY119" fmla="*/ 43331 h 599162"/>
                <a:gd name="connsiteX120" fmla="*/ 410334 w 770887"/>
                <a:gd name="connsiteY120" fmla="*/ 47813 h 599162"/>
                <a:gd name="connsiteX121" fmla="*/ 420806 w 770887"/>
                <a:gd name="connsiteY121" fmla="*/ 50802 h 599162"/>
                <a:gd name="connsiteX122" fmla="*/ 432775 w 770887"/>
                <a:gd name="connsiteY122" fmla="*/ 47813 h 599162"/>
                <a:gd name="connsiteX123" fmla="*/ 438759 w 770887"/>
                <a:gd name="connsiteY123" fmla="*/ 43331 h 599162"/>
                <a:gd name="connsiteX124" fmla="*/ 444743 w 770887"/>
                <a:gd name="connsiteY124" fmla="*/ 43331 h 599162"/>
                <a:gd name="connsiteX125" fmla="*/ 447736 w 770887"/>
                <a:gd name="connsiteY125" fmla="*/ 43331 h 599162"/>
                <a:gd name="connsiteX126" fmla="*/ 455216 w 770887"/>
                <a:gd name="connsiteY126" fmla="*/ 50802 h 599162"/>
                <a:gd name="connsiteX127" fmla="*/ 462696 w 770887"/>
                <a:gd name="connsiteY127" fmla="*/ 56778 h 599162"/>
                <a:gd name="connsiteX128" fmla="*/ 476161 w 770887"/>
                <a:gd name="connsiteY128" fmla="*/ 58272 h 599162"/>
                <a:gd name="connsiteX129" fmla="*/ 482145 w 770887"/>
                <a:gd name="connsiteY129" fmla="*/ 110568 h 599162"/>
                <a:gd name="connsiteX130" fmla="*/ 500098 w 770887"/>
                <a:gd name="connsiteY130" fmla="*/ 242056 h 599162"/>
                <a:gd name="connsiteX131" fmla="*/ 521043 w 770887"/>
                <a:gd name="connsiteY131" fmla="*/ 400438 h 599162"/>
                <a:gd name="connsiteX132" fmla="*/ 525531 w 770887"/>
                <a:gd name="connsiteY132" fmla="*/ 409403 h 599162"/>
                <a:gd name="connsiteX133" fmla="*/ 540492 w 770887"/>
                <a:gd name="connsiteY133" fmla="*/ 409403 h 599162"/>
                <a:gd name="connsiteX134" fmla="*/ 543484 w 770887"/>
                <a:gd name="connsiteY134" fmla="*/ 400438 h 599162"/>
                <a:gd name="connsiteX135" fmla="*/ 555453 w 770887"/>
                <a:gd name="connsiteY135" fmla="*/ 400438 h 599162"/>
                <a:gd name="connsiteX136" fmla="*/ 555453 w 770887"/>
                <a:gd name="connsiteY136" fmla="*/ 404920 h 599162"/>
                <a:gd name="connsiteX137" fmla="*/ 559941 w 770887"/>
                <a:gd name="connsiteY137" fmla="*/ 410897 h 599162"/>
                <a:gd name="connsiteX138" fmla="*/ 579390 w 770887"/>
                <a:gd name="connsiteY138" fmla="*/ 424344 h 599162"/>
                <a:gd name="connsiteX139" fmla="*/ 595847 w 770887"/>
                <a:gd name="connsiteY139" fmla="*/ 442274 h 599162"/>
                <a:gd name="connsiteX140" fmla="*/ 604823 w 770887"/>
                <a:gd name="connsiteY140" fmla="*/ 434803 h 599162"/>
                <a:gd name="connsiteX141" fmla="*/ 610807 w 770887"/>
                <a:gd name="connsiteY141" fmla="*/ 419862 h 599162"/>
                <a:gd name="connsiteX142" fmla="*/ 618288 w 770887"/>
                <a:gd name="connsiteY142" fmla="*/ 412391 h 599162"/>
                <a:gd name="connsiteX143" fmla="*/ 625768 w 770887"/>
                <a:gd name="connsiteY143" fmla="*/ 407908 h 599162"/>
                <a:gd name="connsiteX144" fmla="*/ 639233 w 770887"/>
                <a:gd name="connsiteY144" fmla="*/ 413885 h 599162"/>
                <a:gd name="connsiteX145" fmla="*/ 655690 w 770887"/>
                <a:gd name="connsiteY145" fmla="*/ 425838 h 599162"/>
                <a:gd name="connsiteX146" fmla="*/ 672146 w 770887"/>
                <a:gd name="connsiteY146" fmla="*/ 442274 h 599162"/>
                <a:gd name="connsiteX147" fmla="*/ 684115 w 770887"/>
                <a:gd name="connsiteY147" fmla="*/ 455722 h 599162"/>
                <a:gd name="connsiteX148" fmla="*/ 708052 w 770887"/>
                <a:gd name="connsiteY148" fmla="*/ 479629 h 599162"/>
                <a:gd name="connsiteX149" fmla="*/ 723013 w 770887"/>
                <a:gd name="connsiteY149" fmla="*/ 500547 h 599162"/>
                <a:gd name="connsiteX150" fmla="*/ 731989 w 770887"/>
                <a:gd name="connsiteY150" fmla="*/ 502041 h 599162"/>
                <a:gd name="connsiteX151" fmla="*/ 742462 w 770887"/>
                <a:gd name="connsiteY151" fmla="*/ 503535 h 599162"/>
                <a:gd name="connsiteX152" fmla="*/ 760415 w 770887"/>
                <a:gd name="connsiteY152" fmla="*/ 509512 h 599162"/>
                <a:gd name="connsiteX153" fmla="*/ 767895 w 770887"/>
                <a:gd name="connsiteY153" fmla="*/ 513994 h 599162"/>
                <a:gd name="connsiteX154" fmla="*/ 767895 w 770887"/>
                <a:gd name="connsiteY154" fmla="*/ 519971 h 599162"/>
                <a:gd name="connsiteX155" fmla="*/ 770887 w 770887"/>
                <a:gd name="connsiteY155" fmla="*/ 533419 h 599162"/>
                <a:gd name="connsiteX156" fmla="*/ 770887 w 770887"/>
                <a:gd name="connsiteY156" fmla="*/ 539395 h 599162"/>
                <a:gd name="connsiteX157" fmla="*/ 770887 w 770887"/>
                <a:gd name="connsiteY157" fmla="*/ 545372 h 599162"/>
                <a:gd name="connsiteX158" fmla="*/ 770887 w 770887"/>
                <a:gd name="connsiteY158" fmla="*/ 558820 h 599162"/>
                <a:gd name="connsiteX159" fmla="*/ 764903 w 770887"/>
                <a:gd name="connsiteY159" fmla="*/ 563302 h 599162"/>
                <a:gd name="connsiteX160" fmla="*/ 760415 w 770887"/>
                <a:gd name="connsiteY160" fmla="*/ 557325 h 599162"/>
                <a:gd name="connsiteX161" fmla="*/ 755926 w 770887"/>
                <a:gd name="connsiteY161" fmla="*/ 549855 h 599162"/>
                <a:gd name="connsiteX162" fmla="*/ 751438 w 770887"/>
                <a:gd name="connsiteY162" fmla="*/ 552843 h 599162"/>
                <a:gd name="connsiteX163" fmla="*/ 755926 w 770887"/>
                <a:gd name="connsiteY163" fmla="*/ 560314 h 599162"/>
                <a:gd name="connsiteX164" fmla="*/ 752934 w 770887"/>
                <a:gd name="connsiteY164" fmla="*/ 561808 h 599162"/>
                <a:gd name="connsiteX165" fmla="*/ 748446 w 770887"/>
                <a:gd name="connsiteY165" fmla="*/ 558820 h 599162"/>
                <a:gd name="connsiteX166" fmla="*/ 739470 w 770887"/>
                <a:gd name="connsiteY166" fmla="*/ 555831 h 599162"/>
                <a:gd name="connsiteX167" fmla="*/ 739470 w 770887"/>
                <a:gd name="connsiteY167" fmla="*/ 549855 h 599162"/>
                <a:gd name="connsiteX168" fmla="*/ 736478 w 770887"/>
                <a:gd name="connsiteY168" fmla="*/ 542384 h 599162"/>
                <a:gd name="connsiteX169" fmla="*/ 731989 w 770887"/>
                <a:gd name="connsiteY169" fmla="*/ 539395 h 599162"/>
                <a:gd name="connsiteX170" fmla="*/ 728997 w 770887"/>
                <a:gd name="connsiteY170" fmla="*/ 533419 h 599162"/>
                <a:gd name="connsiteX171" fmla="*/ 717029 w 770887"/>
                <a:gd name="connsiteY171" fmla="*/ 524454 h 599162"/>
                <a:gd name="connsiteX172" fmla="*/ 706556 w 770887"/>
                <a:gd name="connsiteY172" fmla="*/ 525948 h 599162"/>
                <a:gd name="connsiteX173" fmla="*/ 709548 w 770887"/>
                <a:gd name="connsiteY173" fmla="*/ 530430 h 599162"/>
                <a:gd name="connsiteX174" fmla="*/ 712540 w 770887"/>
                <a:gd name="connsiteY174" fmla="*/ 533419 h 599162"/>
                <a:gd name="connsiteX175" fmla="*/ 723013 w 770887"/>
                <a:gd name="connsiteY175" fmla="*/ 539395 h 599162"/>
                <a:gd name="connsiteX176" fmla="*/ 728997 w 770887"/>
                <a:gd name="connsiteY176" fmla="*/ 545372 h 599162"/>
                <a:gd name="connsiteX177" fmla="*/ 728997 w 770887"/>
                <a:gd name="connsiteY177" fmla="*/ 549855 h 599162"/>
                <a:gd name="connsiteX178" fmla="*/ 733485 w 770887"/>
                <a:gd name="connsiteY178" fmla="*/ 554337 h 599162"/>
                <a:gd name="connsiteX179" fmla="*/ 736478 w 770887"/>
                <a:gd name="connsiteY179" fmla="*/ 558820 h 599162"/>
                <a:gd name="connsiteX180" fmla="*/ 739470 w 770887"/>
                <a:gd name="connsiteY180" fmla="*/ 569279 h 599162"/>
                <a:gd name="connsiteX181" fmla="*/ 739470 w 770887"/>
                <a:gd name="connsiteY181" fmla="*/ 572267 h 599162"/>
                <a:gd name="connsiteX182" fmla="*/ 734981 w 770887"/>
                <a:gd name="connsiteY182" fmla="*/ 573761 h 599162"/>
                <a:gd name="connsiteX183" fmla="*/ 731989 w 770887"/>
                <a:gd name="connsiteY183" fmla="*/ 566290 h 599162"/>
                <a:gd name="connsiteX184" fmla="*/ 731989 w 770887"/>
                <a:gd name="connsiteY184" fmla="*/ 573761 h 599162"/>
                <a:gd name="connsiteX185" fmla="*/ 728997 w 770887"/>
                <a:gd name="connsiteY185" fmla="*/ 579738 h 599162"/>
                <a:gd name="connsiteX186" fmla="*/ 724509 w 770887"/>
                <a:gd name="connsiteY186" fmla="*/ 578244 h 599162"/>
                <a:gd name="connsiteX187" fmla="*/ 717029 w 770887"/>
                <a:gd name="connsiteY187" fmla="*/ 570773 h 599162"/>
                <a:gd name="connsiteX188" fmla="*/ 709548 w 770887"/>
                <a:gd name="connsiteY188" fmla="*/ 561808 h 599162"/>
                <a:gd name="connsiteX189" fmla="*/ 703564 w 770887"/>
                <a:gd name="connsiteY189" fmla="*/ 564796 h 599162"/>
                <a:gd name="connsiteX190" fmla="*/ 699076 w 770887"/>
                <a:gd name="connsiteY190" fmla="*/ 564796 h 599162"/>
                <a:gd name="connsiteX191" fmla="*/ 702068 w 770887"/>
                <a:gd name="connsiteY191" fmla="*/ 555831 h 599162"/>
                <a:gd name="connsiteX192" fmla="*/ 709548 w 770887"/>
                <a:gd name="connsiteY192" fmla="*/ 554337 h 599162"/>
                <a:gd name="connsiteX193" fmla="*/ 706556 w 770887"/>
                <a:gd name="connsiteY193" fmla="*/ 545372 h 599162"/>
                <a:gd name="connsiteX194" fmla="*/ 697580 w 770887"/>
                <a:gd name="connsiteY194" fmla="*/ 549855 h 599162"/>
                <a:gd name="connsiteX195" fmla="*/ 700572 w 770887"/>
                <a:gd name="connsiteY195" fmla="*/ 540890 h 599162"/>
                <a:gd name="connsiteX196" fmla="*/ 696084 w 770887"/>
                <a:gd name="connsiteY196" fmla="*/ 534913 h 599162"/>
                <a:gd name="connsiteX197" fmla="*/ 694588 w 770887"/>
                <a:gd name="connsiteY197" fmla="*/ 530430 h 599162"/>
                <a:gd name="connsiteX198" fmla="*/ 694588 w 770887"/>
                <a:gd name="connsiteY198" fmla="*/ 525948 h 599162"/>
                <a:gd name="connsiteX199" fmla="*/ 700572 w 770887"/>
                <a:gd name="connsiteY199" fmla="*/ 516983 h 599162"/>
                <a:gd name="connsiteX200" fmla="*/ 693091 w 770887"/>
                <a:gd name="connsiteY200" fmla="*/ 516983 h 599162"/>
                <a:gd name="connsiteX201" fmla="*/ 690099 w 770887"/>
                <a:gd name="connsiteY201" fmla="*/ 519971 h 599162"/>
                <a:gd name="connsiteX202" fmla="*/ 690099 w 770887"/>
                <a:gd name="connsiteY202" fmla="*/ 522959 h 599162"/>
                <a:gd name="connsiteX203" fmla="*/ 690099 w 770887"/>
                <a:gd name="connsiteY203" fmla="*/ 531925 h 599162"/>
                <a:gd name="connsiteX204" fmla="*/ 685611 w 770887"/>
                <a:gd name="connsiteY204" fmla="*/ 534913 h 599162"/>
                <a:gd name="connsiteX205" fmla="*/ 682619 w 770887"/>
                <a:gd name="connsiteY205" fmla="*/ 537901 h 599162"/>
                <a:gd name="connsiteX206" fmla="*/ 682619 w 770887"/>
                <a:gd name="connsiteY206" fmla="*/ 533419 h 599162"/>
                <a:gd name="connsiteX207" fmla="*/ 681123 w 770887"/>
                <a:gd name="connsiteY207" fmla="*/ 527442 h 599162"/>
                <a:gd name="connsiteX208" fmla="*/ 679627 w 770887"/>
                <a:gd name="connsiteY208" fmla="*/ 519971 h 599162"/>
                <a:gd name="connsiteX209" fmla="*/ 678131 w 770887"/>
                <a:gd name="connsiteY209" fmla="*/ 515489 h 599162"/>
                <a:gd name="connsiteX210" fmla="*/ 676635 w 770887"/>
                <a:gd name="connsiteY210" fmla="*/ 511006 h 599162"/>
                <a:gd name="connsiteX211" fmla="*/ 676635 w 770887"/>
                <a:gd name="connsiteY211" fmla="*/ 506524 h 599162"/>
                <a:gd name="connsiteX212" fmla="*/ 681123 w 770887"/>
                <a:gd name="connsiteY212" fmla="*/ 503535 h 599162"/>
                <a:gd name="connsiteX213" fmla="*/ 684115 w 770887"/>
                <a:gd name="connsiteY213" fmla="*/ 499053 h 599162"/>
                <a:gd name="connsiteX214" fmla="*/ 690099 w 770887"/>
                <a:gd name="connsiteY214" fmla="*/ 493076 h 599162"/>
                <a:gd name="connsiteX215" fmla="*/ 684115 w 770887"/>
                <a:gd name="connsiteY215" fmla="*/ 482617 h 599162"/>
                <a:gd name="connsiteX216" fmla="*/ 681123 w 770887"/>
                <a:gd name="connsiteY216" fmla="*/ 484111 h 599162"/>
                <a:gd name="connsiteX217" fmla="*/ 678131 w 770887"/>
                <a:gd name="connsiteY217" fmla="*/ 491582 h 599162"/>
                <a:gd name="connsiteX218" fmla="*/ 672146 w 770887"/>
                <a:gd name="connsiteY218" fmla="*/ 499053 h 599162"/>
                <a:gd name="connsiteX219" fmla="*/ 667658 w 770887"/>
                <a:gd name="connsiteY219" fmla="*/ 502041 h 599162"/>
                <a:gd name="connsiteX220" fmla="*/ 666162 w 770887"/>
                <a:gd name="connsiteY220" fmla="*/ 505029 h 599162"/>
                <a:gd name="connsiteX221" fmla="*/ 669154 w 770887"/>
                <a:gd name="connsiteY221" fmla="*/ 516983 h 599162"/>
                <a:gd name="connsiteX222" fmla="*/ 675139 w 770887"/>
                <a:gd name="connsiteY222" fmla="*/ 533419 h 599162"/>
                <a:gd name="connsiteX223" fmla="*/ 669154 w 770887"/>
                <a:gd name="connsiteY223" fmla="*/ 531925 h 599162"/>
                <a:gd name="connsiteX224" fmla="*/ 660178 w 770887"/>
                <a:gd name="connsiteY224" fmla="*/ 513994 h 599162"/>
                <a:gd name="connsiteX225" fmla="*/ 649705 w 770887"/>
                <a:gd name="connsiteY225" fmla="*/ 499053 h 599162"/>
                <a:gd name="connsiteX226" fmla="*/ 646713 w 770887"/>
                <a:gd name="connsiteY226" fmla="*/ 508018 h 599162"/>
                <a:gd name="connsiteX227" fmla="*/ 643721 w 770887"/>
                <a:gd name="connsiteY227" fmla="*/ 506524 h 599162"/>
                <a:gd name="connsiteX228" fmla="*/ 639233 w 770887"/>
                <a:gd name="connsiteY228" fmla="*/ 496064 h 599162"/>
                <a:gd name="connsiteX229" fmla="*/ 633249 w 770887"/>
                <a:gd name="connsiteY229" fmla="*/ 491582 h 599162"/>
                <a:gd name="connsiteX230" fmla="*/ 618288 w 770887"/>
                <a:gd name="connsiteY230" fmla="*/ 475146 h 599162"/>
                <a:gd name="connsiteX231" fmla="*/ 618288 w 770887"/>
                <a:gd name="connsiteY231" fmla="*/ 464687 h 599162"/>
                <a:gd name="connsiteX232" fmla="*/ 615296 w 770887"/>
                <a:gd name="connsiteY232" fmla="*/ 470664 h 599162"/>
                <a:gd name="connsiteX233" fmla="*/ 607815 w 770887"/>
                <a:gd name="connsiteY233" fmla="*/ 467675 h 599162"/>
                <a:gd name="connsiteX234" fmla="*/ 591358 w 770887"/>
                <a:gd name="connsiteY234" fmla="*/ 452734 h 599162"/>
                <a:gd name="connsiteX235" fmla="*/ 580886 w 770887"/>
                <a:gd name="connsiteY235" fmla="*/ 440780 h 599162"/>
                <a:gd name="connsiteX236" fmla="*/ 574902 w 770887"/>
                <a:gd name="connsiteY236" fmla="*/ 442274 h 599162"/>
                <a:gd name="connsiteX237" fmla="*/ 561437 w 770887"/>
                <a:gd name="connsiteY237" fmla="*/ 439286 h 599162"/>
                <a:gd name="connsiteX238" fmla="*/ 552461 w 770887"/>
                <a:gd name="connsiteY238" fmla="*/ 430321 h 599162"/>
                <a:gd name="connsiteX239" fmla="*/ 552461 w 770887"/>
                <a:gd name="connsiteY239" fmla="*/ 419862 h 599162"/>
                <a:gd name="connsiteX240" fmla="*/ 547972 w 770887"/>
                <a:gd name="connsiteY240" fmla="*/ 422850 h 599162"/>
                <a:gd name="connsiteX241" fmla="*/ 530020 w 770887"/>
                <a:gd name="connsiteY241" fmla="*/ 422850 h 599162"/>
                <a:gd name="connsiteX242" fmla="*/ 521043 w 770887"/>
                <a:gd name="connsiteY242" fmla="*/ 421356 h 599162"/>
                <a:gd name="connsiteX243" fmla="*/ 510571 w 770887"/>
                <a:gd name="connsiteY243" fmla="*/ 418368 h 599162"/>
                <a:gd name="connsiteX244" fmla="*/ 491122 w 770887"/>
                <a:gd name="connsiteY244" fmla="*/ 416873 h 599162"/>
                <a:gd name="connsiteX245" fmla="*/ 471673 w 770887"/>
                <a:gd name="connsiteY245" fmla="*/ 421356 h 599162"/>
                <a:gd name="connsiteX246" fmla="*/ 458208 w 770887"/>
                <a:gd name="connsiteY246" fmla="*/ 424344 h 599162"/>
                <a:gd name="connsiteX247" fmla="*/ 461200 w 770887"/>
                <a:gd name="connsiteY247" fmla="*/ 412391 h 599162"/>
                <a:gd name="connsiteX248" fmla="*/ 456712 w 770887"/>
                <a:gd name="connsiteY248" fmla="*/ 415379 h 599162"/>
                <a:gd name="connsiteX249" fmla="*/ 449232 w 770887"/>
                <a:gd name="connsiteY249" fmla="*/ 410897 h 599162"/>
                <a:gd name="connsiteX250" fmla="*/ 443247 w 770887"/>
                <a:gd name="connsiteY250" fmla="*/ 407908 h 599162"/>
                <a:gd name="connsiteX251" fmla="*/ 437263 w 770887"/>
                <a:gd name="connsiteY251" fmla="*/ 407908 h 599162"/>
                <a:gd name="connsiteX252" fmla="*/ 432775 w 770887"/>
                <a:gd name="connsiteY252" fmla="*/ 407908 h 599162"/>
                <a:gd name="connsiteX253" fmla="*/ 425294 w 770887"/>
                <a:gd name="connsiteY253" fmla="*/ 412391 h 599162"/>
                <a:gd name="connsiteX254" fmla="*/ 419310 w 770887"/>
                <a:gd name="connsiteY254" fmla="*/ 415379 h 599162"/>
                <a:gd name="connsiteX255" fmla="*/ 413326 w 770887"/>
                <a:gd name="connsiteY255" fmla="*/ 422850 h 599162"/>
                <a:gd name="connsiteX256" fmla="*/ 410334 w 770887"/>
                <a:gd name="connsiteY256" fmla="*/ 425838 h 599162"/>
                <a:gd name="connsiteX257" fmla="*/ 402853 w 770887"/>
                <a:gd name="connsiteY257" fmla="*/ 424344 h 599162"/>
                <a:gd name="connsiteX258" fmla="*/ 410334 w 770887"/>
                <a:gd name="connsiteY258" fmla="*/ 418368 h 599162"/>
                <a:gd name="connsiteX259" fmla="*/ 419310 w 770887"/>
                <a:gd name="connsiteY259" fmla="*/ 409403 h 599162"/>
                <a:gd name="connsiteX260" fmla="*/ 425294 w 770887"/>
                <a:gd name="connsiteY260" fmla="*/ 403426 h 599162"/>
                <a:gd name="connsiteX261" fmla="*/ 429783 w 770887"/>
                <a:gd name="connsiteY261" fmla="*/ 397449 h 599162"/>
                <a:gd name="connsiteX262" fmla="*/ 426791 w 770887"/>
                <a:gd name="connsiteY262" fmla="*/ 397449 h 599162"/>
                <a:gd name="connsiteX263" fmla="*/ 420806 w 770887"/>
                <a:gd name="connsiteY263" fmla="*/ 394461 h 599162"/>
                <a:gd name="connsiteX264" fmla="*/ 420806 w 770887"/>
                <a:gd name="connsiteY264" fmla="*/ 384002 h 599162"/>
                <a:gd name="connsiteX265" fmla="*/ 414822 w 770887"/>
                <a:gd name="connsiteY265" fmla="*/ 388484 h 599162"/>
                <a:gd name="connsiteX266" fmla="*/ 413326 w 770887"/>
                <a:gd name="connsiteY266" fmla="*/ 389978 h 599162"/>
                <a:gd name="connsiteX267" fmla="*/ 402853 w 770887"/>
                <a:gd name="connsiteY267" fmla="*/ 389978 h 599162"/>
                <a:gd name="connsiteX268" fmla="*/ 393877 w 770887"/>
                <a:gd name="connsiteY268" fmla="*/ 388484 h 599162"/>
                <a:gd name="connsiteX269" fmla="*/ 389389 w 770887"/>
                <a:gd name="connsiteY269" fmla="*/ 392967 h 599162"/>
                <a:gd name="connsiteX270" fmla="*/ 386397 w 770887"/>
                <a:gd name="connsiteY270" fmla="*/ 401932 h 599162"/>
                <a:gd name="connsiteX271" fmla="*/ 392381 w 770887"/>
                <a:gd name="connsiteY271" fmla="*/ 409403 h 599162"/>
                <a:gd name="connsiteX272" fmla="*/ 389389 w 770887"/>
                <a:gd name="connsiteY272" fmla="*/ 421356 h 599162"/>
                <a:gd name="connsiteX273" fmla="*/ 381908 w 770887"/>
                <a:gd name="connsiteY273" fmla="*/ 428827 h 599162"/>
                <a:gd name="connsiteX274" fmla="*/ 374428 w 770887"/>
                <a:gd name="connsiteY274" fmla="*/ 428827 h 599162"/>
                <a:gd name="connsiteX275" fmla="*/ 365452 w 770887"/>
                <a:gd name="connsiteY275" fmla="*/ 428827 h 599162"/>
                <a:gd name="connsiteX276" fmla="*/ 362459 w 770887"/>
                <a:gd name="connsiteY276" fmla="*/ 439286 h 599162"/>
                <a:gd name="connsiteX277" fmla="*/ 350491 w 770887"/>
                <a:gd name="connsiteY277" fmla="*/ 443769 h 599162"/>
                <a:gd name="connsiteX278" fmla="*/ 348995 w 770887"/>
                <a:gd name="connsiteY278" fmla="*/ 446757 h 599162"/>
                <a:gd name="connsiteX279" fmla="*/ 338522 w 770887"/>
                <a:gd name="connsiteY279" fmla="*/ 454228 h 599162"/>
                <a:gd name="connsiteX280" fmla="*/ 328050 w 770887"/>
                <a:gd name="connsiteY280" fmla="*/ 457216 h 599162"/>
                <a:gd name="connsiteX281" fmla="*/ 322065 w 770887"/>
                <a:gd name="connsiteY281" fmla="*/ 458710 h 599162"/>
                <a:gd name="connsiteX282" fmla="*/ 319073 w 770887"/>
                <a:gd name="connsiteY282" fmla="*/ 454228 h 599162"/>
                <a:gd name="connsiteX283" fmla="*/ 317577 w 770887"/>
                <a:gd name="connsiteY283" fmla="*/ 451239 h 599162"/>
                <a:gd name="connsiteX284" fmla="*/ 325058 w 770887"/>
                <a:gd name="connsiteY284" fmla="*/ 448251 h 599162"/>
                <a:gd name="connsiteX285" fmla="*/ 331042 w 770887"/>
                <a:gd name="connsiteY285" fmla="*/ 440780 h 599162"/>
                <a:gd name="connsiteX286" fmla="*/ 323561 w 770887"/>
                <a:gd name="connsiteY286" fmla="*/ 440780 h 599162"/>
                <a:gd name="connsiteX287" fmla="*/ 320569 w 770887"/>
                <a:gd name="connsiteY287" fmla="*/ 436298 h 599162"/>
                <a:gd name="connsiteX288" fmla="*/ 328050 w 770887"/>
                <a:gd name="connsiteY288" fmla="*/ 425838 h 599162"/>
                <a:gd name="connsiteX289" fmla="*/ 331042 w 770887"/>
                <a:gd name="connsiteY289" fmla="*/ 415379 h 599162"/>
                <a:gd name="connsiteX290" fmla="*/ 335530 w 770887"/>
                <a:gd name="connsiteY290" fmla="*/ 400438 h 599162"/>
                <a:gd name="connsiteX291" fmla="*/ 343010 w 770887"/>
                <a:gd name="connsiteY291" fmla="*/ 391473 h 599162"/>
                <a:gd name="connsiteX292" fmla="*/ 369940 w 770887"/>
                <a:gd name="connsiteY292" fmla="*/ 394461 h 599162"/>
                <a:gd name="connsiteX293" fmla="*/ 365452 w 770887"/>
                <a:gd name="connsiteY293" fmla="*/ 388484 h 599162"/>
                <a:gd name="connsiteX294" fmla="*/ 357971 w 770887"/>
                <a:gd name="connsiteY294" fmla="*/ 386990 h 599162"/>
                <a:gd name="connsiteX295" fmla="*/ 344507 w 770887"/>
                <a:gd name="connsiteY295" fmla="*/ 381013 h 599162"/>
                <a:gd name="connsiteX296" fmla="*/ 334034 w 770887"/>
                <a:gd name="connsiteY296" fmla="*/ 385496 h 599162"/>
                <a:gd name="connsiteX297" fmla="*/ 325058 w 770887"/>
                <a:gd name="connsiteY297" fmla="*/ 392967 h 599162"/>
                <a:gd name="connsiteX298" fmla="*/ 316081 w 770887"/>
                <a:gd name="connsiteY298" fmla="*/ 400438 h 599162"/>
                <a:gd name="connsiteX299" fmla="*/ 311593 w 770887"/>
                <a:gd name="connsiteY299" fmla="*/ 409403 h 599162"/>
                <a:gd name="connsiteX300" fmla="*/ 310097 w 770887"/>
                <a:gd name="connsiteY300" fmla="*/ 416873 h 599162"/>
                <a:gd name="connsiteX301" fmla="*/ 304113 w 770887"/>
                <a:gd name="connsiteY301" fmla="*/ 416873 h 599162"/>
                <a:gd name="connsiteX302" fmla="*/ 304113 w 770887"/>
                <a:gd name="connsiteY302" fmla="*/ 419862 h 599162"/>
                <a:gd name="connsiteX303" fmla="*/ 307105 w 770887"/>
                <a:gd name="connsiteY303" fmla="*/ 425838 h 599162"/>
                <a:gd name="connsiteX304" fmla="*/ 305609 w 770887"/>
                <a:gd name="connsiteY304" fmla="*/ 430321 h 599162"/>
                <a:gd name="connsiteX305" fmla="*/ 301120 w 770887"/>
                <a:gd name="connsiteY305" fmla="*/ 434803 h 599162"/>
                <a:gd name="connsiteX306" fmla="*/ 290648 w 770887"/>
                <a:gd name="connsiteY306" fmla="*/ 440780 h 599162"/>
                <a:gd name="connsiteX307" fmla="*/ 284664 w 770887"/>
                <a:gd name="connsiteY307" fmla="*/ 445263 h 599162"/>
                <a:gd name="connsiteX308" fmla="*/ 277183 w 770887"/>
                <a:gd name="connsiteY308" fmla="*/ 452734 h 599162"/>
                <a:gd name="connsiteX309" fmla="*/ 275687 w 770887"/>
                <a:gd name="connsiteY309" fmla="*/ 460204 h 599162"/>
                <a:gd name="connsiteX310" fmla="*/ 286160 w 770887"/>
                <a:gd name="connsiteY310" fmla="*/ 463193 h 599162"/>
                <a:gd name="connsiteX311" fmla="*/ 287656 w 770887"/>
                <a:gd name="connsiteY311" fmla="*/ 473652 h 599162"/>
                <a:gd name="connsiteX312" fmla="*/ 283168 w 770887"/>
                <a:gd name="connsiteY312" fmla="*/ 479629 h 599162"/>
                <a:gd name="connsiteX313" fmla="*/ 275687 w 770887"/>
                <a:gd name="connsiteY313" fmla="*/ 484111 h 599162"/>
                <a:gd name="connsiteX314" fmla="*/ 266711 w 770887"/>
                <a:gd name="connsiteY314" fmla="*/ 496064 h 599162"/>
                <a:gd name="connsiteX315" fmla="*/ 253246 w 770887"/>
                <a:gd name="connsiteY315" fmla="*/ 505029 h 599162"/>
                <a:gd name="connsiteX316" fmla="*/ 226317 w 770887"/>
                <a:gd name="connsiteY316" fmla="*/ 518477 h 599162"/>
                <a:gd name="connsiteX317" fmla="*/ 224821 w 770887"/>
                <a:gd name="connsiteY317" fmla="*/ 530430 h 599162"/>
                <a:gd name="connsiteX318" fmla="*/ 214348 w 770887"/>
                <a:gd name="connsiteY318" fmla="*/ 534913 h 599162"/>
                <a:gd name="connsiteX319" fmla="*/ 203876 w 770887"/>
                <a:gd name="connsiteY319" fmla="*/ 540890 h 599162"/>
                <a:gd name="connsiteX320" fmla="*/ 190411 w 770887"/>
                <a:gd name="connsiteY320" fmla="*/ 545372 h 599162"/>
                <a:gd name="connsiteX321" fmla="*/ 185923 w 770887"/>
                <a:gd name="connsiteY321" fmla="*/ 548360 h 599162"/>
                <a:gd name="connsiteX322" fmla="*/ 179939 w 770887"/>
                <a:gd name="connsiteY322" fmla="*/ 552843 h 599162"/>
                <a:gd name="connsiteX323" fmla="*/ 175450 w 770887"/>
                <a:gd name="connsiteY323" fmla="*/ 557325 h 599162"/>
                <a:gd name="connsiteX324" fmla="*/ 172458 w 770887"/>
                <a:gd name="connsiteY324" fmla="*/ 566290 h 599162"/>
                <a:gd name="connsiteX325" fmla="*/ 164978 w 770887"/>
                <a:gd name="connsiteY325" fmla="*/ 567785 h 599162"/>
                <a:gd name="connsiteX326" fmla="*/ 154505 w 770887"/>
                <a:gd name="connsiteY326" fmla="*/ 570773 h 599162"/>
                <a:gd name="connsiteX327" fmla="*/ 147025 w 770887"/>
                <a:gd name="connsiteY327" fmla="*/ 570773 h 599162"/>
                <a:gd name="connsiteX328" fmla="*/ 139545 w 770887"/>
                <a:gd name="connsiteY328" fmla="*/ 573761 h 599162"/>
                <a:gd name="connsiteX329" fmla="*/ 129072 w 770887"/>
                <a:gd name="connsiteY329" fmla="*/ 579738 h 599162"/>
                <a:gd name="connsiteX330" fmla="*/ 132064 w 770887"/>
                <a:gd name="connsiteY330" fmla="*/ 587209 h 599162"/>
                <a:gd name="connsiteX331" fmla="*/ 129072 w 770887"/>
                <a:gd name="connsiteY331" fmla="*/ 588703 h 599162"/>
                <a:gd name="connsiteX332" fmla="*/ 121592 w 770887"/>
                <a:gd name="connsiteY332" fmla="*/ 584220 h 599162"/>
                <a:gd name="connsiteX333" fmla="*/ 114111 w 770887"/>
                <a:gd name="connsiteY333" fmla="*/ 581232 h 599162"/>
                <a:gd name="connsiteX334" fmla="*/ 108127 w 770887"/>
                <a:gd name="connsiteY334" fmla="*/ 572267 h 599162"/>
                <a:gd name="connsiteX335" fmla="*/ 106631 w 770887"/>
                <a:gd name="connsiteY335" fmla="*/ 575255 h 599162"/>
                <a:gd name="connsiteX336" fmla="*/ 106631 w 770887"/>
                <a:gd name="connsiteY336" fmla="*/ 587209 h 599162"/>
                <a:gd name="connsiteX337" fmla="*/ 97655 w 770887"/>
                <a:gd name="connsiteY337" fmla="*/ 587209 h 599162"/>
                <a:gd name="connsiteX338" fmla="*/ 97655 w 770887"/>
                <a:gd name="connsiteY338" fmla="*/ 591691 h 599162"/>
                <a:gd name="connsiteX339" fmla="*/ 88678 w 770887"/>
                <a:gd name="connsiteY339" fmla="*/ 591691 h 599162"/>
                <a:gd name="connsiteX340" fmla="*/ 88678 w 770887"/>
                <a:gd name="connsiteY340" fmla="*/ 590197 h 599162"/>
                <a:gd name="connsiteX341" fmla="*/ 84190 w 770887"/>
                <a:gd name="connsiteY341" fmla="*/ 588703 h 599162"/>
                <a:gd name="connsiteX342" fmla="*/ 78206 w 770887"/>
                <a:gd name="connsiteY342" fmla="*/ 588703 h 599162"/>
                <a:gd name="connsiteX343" fmla="*/ 70725 w 770887"/>
                <a:gd name="connsiteY343" fmla="*/ 590197 h 599162"/>
                <a:gd name="connsiteX344" fmla="*/ 61749 w 770887"/>
                <a:gd name="connsiteY344" fmla="*/ 599162 h 599162"/>
                <a:gd name="connsiteX345" fmla="*/ 45292 w 770887"/>
                <a:gd name="connsiteY345" fmla="*/ 599162 h 599162"/>
                <a:gd name="connsiteX346" fmla="*/ 30331 w 770887"/>
                <a:gd name="connsiteY346" fmla="*/ 599162 h 599162"/>
                <a:gd name="connsiteX347" fmla="*/ 30331 w 770887"/>
                <a:gd name="connsiteY347" fmla="*/ 593185 h 599162"/>
                <a:gd name="connsiteX348" fmla="*/ 40804 w 770887"/>
                <a:gd name="connsiteY348" fmla="*/ 581232 h 599162"/>
                <a:gd name="connsiteX349" fmla="*/ 58757 w 770887"/>
                <a:gd name="connsiteY349" fmla="*/ 581232 h 599162"/>
                <a:gd name="connsiteX350" fmla="*/ 66237 w 770887"/>
                <a:gd name="connsiteY350" fmla="*/ 581232 h 599162"/>
                <a:gd name="connsiteX351" fmla="*/ 73717 w 770887"/>
                <a:gd name="connsiteY351" fmla="*/ 576750 h 599162"/>
                <a:gd name="connsiteX352" fmla="*/ 84190 w 770887"/>
                <a:gd name="connsiteY352" fmla="*/ 573761 h 599162"/>
                <a:gd name="connsiteX353" fmla="*/ 88678 w 770887"/>
                <a:gd name="connsiteY353" fmla="*/ 570773 h 599162"/>
                <a:gd name="connsiteX354" fmla="*/ 93166 w 770887"/>
                <a:gd name="connsiteY354" fmla="*/ 563302 h 599162"/>
                <a:gd name="connsiteX355" fmla="*/ 102143 w 770887"/>
                <a:gd name="connsiteY355" fmla="*/ 558820 h 599162"/>
                <a:gd name="connsiteX356" fmla="*/ 115607 w 770887"/>
                <a:gd name="connsiteY356" fmla="*/ 557325 h 599162"/>
                <a:gd name="connsiteX357" fmla="*/ 123088 w 770887"/>
                <a:gd name="connsiteY357" fmla="*/ 557325 h 599162"/>
                <a:gd name="connsiteX358" fmla="*/ 129072 w 770887"/>
                <a:gd name="connsiteY358" fmla="*/ 563302 h 599162"/>
                <a:gd name="connsiteX359" fmla="*/ 135056 w 770887"/>
                <a:gd name="connsiteY359" fmla="*/ 558820 h 599162"/>
                <a:gd name="connsiteX360" fmla="*/ 141041 w 770887"/>
                <a:gd name="connsiteY360" fmla="*/ 549855 h 599162"/>
                <a:gd name="connsiteX361" fmla="*/ 148521 w 770887"/>
                <a:gd name="connsiteY361" fmla="*/ 542384 h 599162"/>
                <a:gd name="connsiteX362" fmla="*/ 156001 w 770887"/>
                <a:gd name="connsiteY362" fmla="*/ 537901 h 599162"/>
                <a:gd name="connsiteX363" fmla="*/ 170962 w 770887"/>
                <a:gd name="connsiteY363" fmla="*/ 534913 h 599162"/>
                <a:gd name="connsiteX364" fmla="*/ 176946 w 770887"/>
                <a:gd name="connsiteY364" fmla="*/ 528936 h 599162"/>
                <a:gd name="connsiteX365" fmla="*/ 184427 w 770887"/>
                <a:gd name="connsiteY365" fmla="*/ 521465 h 599162"/>
                <a:gd name="connsiteX366" fmla="*/ 193403 w 770887"/>
                <a:gd name="connsiteY366" fmla="*/ 513994 h 599162"/>
                <a:gd name="connsiteX367" fmla="*/ 200884 w 770887"/>
                <a:gd name="connsiteY367" fmla="*/ 509512 h 599162"/>
                <a:gd name="connsiteX368" fmla="*/ 203876 w 770887"/>
                <a:gd name="connsiteY368" fmla="*/ 500547 h 599162"/>
                <a:gd name="connsiteX369" fmla="*/ 205372 w 770887"/>
                <a:gd name="connsiteY369" fmla="*/ 487099 h 599162"/>
                <a:gd name="connsiteX370" fmla="*/ 208364 w 770887"/>
                <a:gd name="connsiteY370" fmla="*/ 478134 h 599162"/>
                <a:gd name="connsiteX371" fmla="*/ 209860 w 770887"/>
                <a:gd name="connsiteY371" fmla="*/ 475146 h 599162"/>
                <a:gd name="connsiteX372" fmla="*/ 217340 w 770887"/>
                <a:gd name="connsiteY372" fmla="*/ 464687 h 599162"/>
                <a:gd name="connsiteX373" fmla="*/ 212852 w 770887"/>
                <a:gd name="connsiteY373" fmla="*/ 464687 h 599162"/>
                <a:gd name="connsiteX374" fmla="*/ 205372 w 770887"/>
                <a:gd name="connsiteY374" fmla="*/ 466181 h 599162"/>
                <a:gd name="connsiteX375" fmla="*/ 200884 w 770887"/>
                <a:gd name="connsiteY375" fmla="*/ 466181 h 599162"/>
                <a:gd name="connsiteX376" fmla="*/ 193403 w 770887"/>
                <a:gd name="connsiteY376" fmla="*/ 464687 h 599162"/>
                <a:gd name="connsiteX377" fmla="*/ 190411 w 770887"/>
                <a:gd name="connsiteY377" fmla="*/ 461699 h 599162"/>
                <a:gd name="connsiteX378" fmla="*/ 197891 w 770887"/>
                <a:gd name="connsiteY378" fmla="*/ 454228 h 599162"/>
                <a:gd name="connsiteX379" fmla="*/ 190411 w 770887"/>
                <a:gd name="connsiteY379" fmla="*/ 455722 h 599162"/>
                <a:gd name="connsiteX380" fmla="*/ 185923 w 770887"/>
                <a:gd name="connsiteY380" fmla="*/ 460204 h 599162"/>
                <a:gd name="connsiteX381" fmla="*/ 182931 w 770887"/>
                <a:gd name="connsiteY381" fmla="*/ 470664 h 599162"/>
                <a:gd name="connsiteX382" fmla="*/ 178442 w 770887"/>
                <a:gd name="connsiteY382" fmla="*/ 475146 h 599162"/>
                <a:gd name="connsiteX383" fmla="*/ 176946 w 770887"/>
                <a:gd name="connsiteY383" fmla="*/ 470664 h 599162"/>
                <a:gd name="connsiteX384" fmla="*/ 172458 w 770887"/>
                <a:gd name="connsiteY384" fmla="*/ 464687 h 599162"/>
                <a:gd name="connsiteX385" fmla="*/ 164978 w 770887"/>
                <a:gd name="connsiteY385" fmla="*/ 457216 h 599162"/>
                <a:gd name="connsiteX386" fmla="*/ 153009 w 770887"/>
                <a:gd name="connsiteY386" fmla="*/ 449745 h 599162"/>
                <a:gd name="connsiteX387" fmla="*/ 150017 w 770887"/>
                <a:gd name="connsiteY387" fmla="*/ 449745 h 599162"/>
                <a:gd name="connsiteX388" fmla="*/ 139545 w 770887"/>
                <a:gd name="connsiteY388" fmla="*/ 457216 h 599162"/>
                <a:gd name="connsiteX389" fmla="*/ 133560 w 770887"/>
                <a:gd name="connsiteY389" fmla="*/ 457216 h 599162"/>
                <a:gd name="connsiteX390" fmla="*/ 124584 w 770887"/>
                <a:gd name="connsiteY390" fmla="*/ 457216 h 599162"/>
                <a:gd name="connsiteX391" fmla="*/ 126080 w 770887"/>
                <a:gd name="connsiteY391" fmla="*/ 437792 h 599162"/>
                <a:gd name="connsiteX392" fmla="*/ 127576 w 770887"/>
                <a:gd name="connsiteY392" fmla="*/ 431815 h 599162"/>
                <a:gd name="connsiteX393" fmla="*/ 132064 w 770887"/>
                <a:gd name="connsiteY393" fmla="*/ 425838 h 599162"/>
                <a:gd name="connsiteX394" fmla="*/ 132064 w 770887"/>
                <a:gd name="connsiteY394" fmla="*/ 418368 h 599162"/>
                <a:gd name="connsiteX395" fmla="*/ 130568 w 770887"/>
                <a:gd name="connsiteY395" fmla="*/ 406414 h 599162"/>
                <a:gd name="connsiteX396" fmla="*/ 127576 w 770887"/>
                <a:gd name="connsiteY396" fmla="*/ 394461 h 599162"/>
                <a:gd name="connsiteX397" fmla="*/ 124584 w 770887"/>
                <a:gd name="connsiteY397" fmla="*/ 397449 h 599162"/>
                <a:gd name="connsiteX398" fmla="*/ 118600 w 770887"/>
                <a:gd name="connsiteY398" fmla="*/ 403426 h 599162"/>
                <a:gd name="connsiteX399" fmla="*/ 114111 w 770887"/>
                <a:gd name="connsiteY399" fmla="*/ 406414 h 599162"/>
                <a:gd name="connsiteX400" fmla="*/ 109623 w 770887"/>
                <a:gd name="connsiteY400" fmla="*/ 406414 h 599162"/>
                <a:gd name="connsiteX401" fmla="*/ 105135 w 770887"/>
                <a:gd name="connsiteY401" fmla="*/ 401932 h 599162"/>
                <a:gd name="connsiteX402" fmla="*/ 102143 w 770887"/>
                <a:gd name="connsiteY402" fmla="*/ 401932 h 599162"/>
                <a:gd name="connsiteX403" fmla="*/ 96158 w 770887"/>
                <a:gd name="connsiteY403" fmla="*/ 398943 h 599162"/>
                <a:gd name="connsiteX404" fmla="*/ 91670 w 770887"/>
                <a:gd name="connsiteY404" fmla="*/ 394461 h 599162"/>
                <a:gd name="connsiteX405" fmla="*/ 87182 w 770887"/>
                <a:gd name="connsiteY405" fmla="*/ 391473 h 599162"/>
                <a:gd name="connsiteX406" fmla="*/ 82694 w 770887"/>
                <a:gd name="connsiteY406" fmla="*/ 386990 h 599162"/>
                <a:gd name="connsiteX407" fmla="*/ 81198 w 770887"/>
                <a:gd name="connsiteY407" fmla="*/ 382508 h 599162"/>
                <a:gd name="connsiteX408" fmla="*/ 79702 w 770887"/>
                <a:gd name="connsiteY408" fmla="*/ 372048 h 599162"/>
                <a:gd name="connsiteX409" fmla="*/ 85686 w 770887"/>
                <a:gd name="connsiteY409" fmla="*/ 367566 h 599162"/>
                <a:gd name="connsiteX410" fmla="*/ 91670 w 770887"/>
                <a:gd name="connsiteY410" fmla="*/ 367566 h 599162"/>
                <a:gd name="connsiteX411" fmla="*/ 99151 w 770887"/>
                <a:gd name="connsiteY411" fmla="*/ 367566 h 599162"/>
                <a:gd name="connsiteX412" fmla="*/ 106631 w 770887"/>
                <a:gd name="connsiteY412" fmla="*/ 372048 h 599162"/>
                <a:gd name="connsiteX413" fmla="*/ 109623 w 770887"/>
                <a:gd name="connsiteY413" fmla="*/ 364578 h 599162"/>
                <a:gd name="connsiteX414" fmla="*/ 105135 w 770887"/>
                <a:gd name="connsiteY414" fmla="*/ 360095 h 599162"/>
                <a:gd name="connsiteX415" fmla="*/ 103639 w 770887"/>
                <a:gd name="connsiteY415" fmla="*/ 360095 h 599162"/>
                <a:gd name="connsiteX416" fmla="*/ 96158 w 770887"/>
                <a:gd name="connsiteY416" fmla="*/ 360095 h 599162"/>
                <a:gd name="connsiteX417" fmla="*/ 91670 w 770887"/>
                <a:gd name="connsiteY417" fmla="*/ 360095 h 599162"/>
                <a:gd name="connsiteX418" fmla="*/ 82694 w 770887"/>
                <a:gd name="connsiteY418" fmla="*/ 354118 h 599162"/>
                <a:gd name="connsiteX419" fmla="*/ 79702 w 770887"/>
                <a:gd name="connsiteY419" fmla="*/ 348142 h 599162"/>
                <a:gd name="connsiteX420" fmla="*/ 76710 w 770887"/>
                <a:gd name="connsiteY420" fmla="*/ 340671 h 599162"/>
                <a:gd name="connsiteX421" fmla="*/ 73717 w 770887"/>
                <a:gd name="connsiteY421" fmla="*/ 333200 h 599162"/>
                <a:gd name="connsiteX422" fmla="*/ 73717 w 770887"/>
                <a:gd name="connsiteY422" fmla="*/ 330212 h 599162"/>
                <a:gd name="connsiteX423" fmla="*/ 76710 w 770887"/>
                <a:gd name="connsiteY423" fmla="*/ 327223 h 599162"/>
                <a:gd name="connsiteX424" fmla="*/ 81198 w 770887"/>
                <a:gd name="connsiteY424" fmla="*/ 319752 h 599162"/>
                <a:gd name="connsiteX425" fmla="*/ 88678 w 770887"/>
                <a:gd name="connsiteY425" fmla="*/ 310787 h 599162"/>
                <a:gd name="connsiteX426" fmla="*/ 97655 w 770887"/>
                <a:gd name="connsiteY426" fmla="*/ 304811 h 599162"/>
                <a:gd name="connsiteX427" fmla="*/ 103639 w 770887"/>
                <a:gd name="connsiteY427" fmla="*/ 297340 h 599162"/>
                <a:gd name="connsiteX428" fmla="*/ 105135 w 770887"/>
                <a:gd name="connsiteY428" fmla="*/ 289869 h 599162"/>
                <a:gd name="connsiteX429" fmla="*/ 112615 w 770887"/>
                <a:gd name="connsiteY429" fmla="*/ 282398 h 599162"/>
                <a:gd name="connsiteX430" fmla="*/ 118600 w 770887"/>
                <a:gd name="connsiteY430" fmla="*/ 280904 h 599162"/>
                <a:gd name="connsiteX431" fmla="*/ 123088 w 770887"/>
                <a:gd name="connsiteY431" fmla="*/ 283892 h 599162"/>
                <a:gd name="connsiteX432" fmla="*/ 127576 w 770887"/>
                <a:gd name="connsiteY432" fmla="*/ 289869 h 599162"/>
                <a:gd name="connsiteX433" fmla="*/ 130568 w 770887"/>
                <a:gd name="connsiteY433" fmla="*/ 289869 h 599162"/>
                <a:gd name="connsiteX434" fmla="*/ 136552 w 770887"/>
                <a:gd name="connsiteY434" fmla="*/ 289869 h 599162"/>
                <a:gd name="connsiteX435" fmla="*/ 139545 w 770887"/>
                <a:gd name="connsiteY435" fmla="*/ 289869 h 599162"/>
                <a:gd name="connsiteX436" fmla="*/ 144033 w 770887"/>
                <a:gd name="connsiteY436" fmla="*/ 283892 h 599162"/>
                <a:gd name="connsiteX437" fmla="*/ 148521 w 770887"/>
                <a:gd name="connsiteY437" fmla="*/ 283892 h 599162"/>
                <a:gd name="connsiteX438" fmla="*/ 150017 w 770887"/>
                <a:gd name="connsiteY438" fmla="*/ 280904 h 599162"/>
                <a:gd name="connsiteX439" fmla="*/ 153009 w 770887"/>
                <a:gd name="connsiteY439" fmla="*/ 276422 h 599162"/>
                <a:gd name="connsiteX440" fmla="*/ 154505 w 770887"/>
                <a:gd name="connsiteY440" fmla="*/ 280904 h 599162"/>
                <a:gd name="connsiteX441" fmla="*/ 158994 w 770887"/>
                <a:gd name="connsiteY441" fmla="*/ 280904 h 599162"/>
                <a:gd name="connsiteX442" fmla="*/ 161986 w 770887"/>
                <a:gd name="connsiteY442" fmla="*/ 280904 h 599162"/>
                <a:gd name="connsiteX443" fmla="*/ 167970 w 770887"/>
                <a:gd name="connsiteY443" fmla="*/ 280904 h 599162"/>
                <a:gd name="connsiteX444" fmla="*/ 172458 w 770887"/>
                <a:gd name="connsiteY444" fmla="*/ 276422 h 599162"/>
                <a:gd name="connsiteX445" fmla="*/ 176946 w 770887"/>
                <a:gd name="connsiteY445" fmla="*/ 276422 h 599162"/>
                <a:gd name="connsiteX446" fmla="*/ 178442 w 770887"/>
                <a:gd name="connsiteY446" fmla="*/ 265962 h 599162"/>
                <a:gd name="connsiteX447" fmla="*/ 175450 w 770887"/>
                <a:gd name="connsiteY447" fmla="*/ 258491 h 599162"/>
                <a:gd name="connsiteX448" fmla="*/ 172458 w 770887"/>
                <a:gd name="connsiteY448" fmla="*/ 246538 h 599162"/>
                <a:gd name="connsiteX449" fmla="*/ 178442 w 770887"/>
                <a:gd name="connsiteY449" fmla="*/ 246538 h 599162"/>
                <a:gd name="connsiteX450" fmla="*/ 184427 w 770887"/>
                <a:gd name="connsiteY450" fmla="*/ 240561 h 599162"/>
                <a:gd name="connsiteX451" fmla="*/ 182931 w 770887"/>
                <a:gd name="connsiteY451" fmla="*/ 231596 h 599162"/>
                <a:gd name="connsiteX452" fmla="*/ 173954 w 770887"/>
                <a:gd name="connsiteY452" fmla="*/ 230102 h 599162"/>
                <a:gd name="connsiteX453" fmla="*/ 169466 w 770887"/>
                <a:gd name="connsiteY453" fmla="*/ 230102 h 599162"/>
                <a:gd name="connsiteX454" fmla="*/ 164978 w 770887"/>
                <a:gd name="connsiteY454" fmla="*/ 231596 h 599162"/>
                <a:gd name="connsiteX455" fmla="*/ 160490 w 770887"/>
                <a:gd name="connsiteY455" fmla="*/ 234585 h 599162"/>
                <a:gd name="connsiteX456" fmla="*/ 157497 w 770887"/>
                <a:gd name="connsiteY456" fmla="*/ 240561 h 599162"/>
                <a:gd name="connsiteX457" fmla="*/ 153009 w 770887"/>
                <a:gd name="connsiteY457" fmla="*/ 240561 h 599162"/>
                <a:gd name="connsiteX458" fmla="*/ 148521 w 770887"/>
                <a:gd name="connsiteY458" fmla="*/ 231596 h 599162"/>
                <a:gd name="connsiteX459" fmla="*/ 136552 w 770887"/>
                <a:gd name="connsiteY459" fmla="*/ 231596 h 599162"/>
                <a:gd name="connsiteX460" fmla="*/ 123088 w 770887"/>
                <a:gd name="connsiteY460" fmla="*/ 231596 h 599162"/>
                <a:gd name="connsiteX461" fmla="*/ 112615 w 770887"/>
                <a:gd name="connsiteY461" fmla="*/ 228608 h 599162"/>
                <a:gd name="connsiteX462" fmla="*/ 102143 w 770887"/>
                <a:gd name="connsiteY462" fmla="*/ 224125 h 599162"/>
                <a:gd name="connsiteX463" fmla="*/ 96158 w 770887"/>
                <a:gd name="connsiteY463" fmla="*/ 216654 h 599162"/>
                <a:gd name="connsiteX464" fmla="*/ 94662 w 770887"/>
                <a:gd name="connsiteY464" fmla="*/ 201713 h 599162"/>
                <a:gd name="connsiteX465" fmla="*/ 102143 w 770887"/>
                <a:gd name="connsiteY465" fmla="*/ 198724 h 599162"/>
                <a:gd name="connsiteX466" fmla="*/ 106631 w 770887"/>
                <a:gd name="connsiteY466" fmla="*/ 195736 h 599162"/>
                <a:gd name="connsiteX467" fmla="*/ 96158 w 770887"/>
                <a:gd name="connsiteY467" fmla="*/ 191254 h 599162"/>
                <a:gd name="connsiteX468" fmla="*/ 90174 w 770887"/>
                <a:gd name="connsiteY468" fmla="*/ 186771 h 599162"/>
                <a:gd name="connsiteX469" fmla="*/ 82694 w 770887"/>
                <a:gd name="connsiteY469" fmla="*/ 180794 h 599162"/>
                <a:gd name="connsiteX470" fmla="*/ 81198 w 770887"/>
                <a:gd name="connsiteY470" fmla="*/ 177806 h 599162"/>
                <a:gd name="connsiteX471" fmla="*/ 87182 w 770887"/>
                <a:gd name="connsiteY471" fmla="*/ 173324 h 599162"/>
                <a:gd name="connsiteX472" fmla="*/ 91670 w 770887"/>
                <a:gd name="connsiteY472" fmla="*/ 173324 h 599162"/>
                <a:gd name="connsiteX473" fmla="*/ 100647 w 770887"/>
                <a:gd name="connsiteY473" fmla="*/ 171829 h 599162"/>
                <a:gd name="connsiteX474" fmla="*/ 112615 w 770887"/>
                <a:gd name="connsiteY474" fmla="*/ 164359 h 599162"/>
                <a:gd name="connsiteX475" fmla="*/ 114111 w 770887"/>
                <a:gd name="connsiteY475" fmla="*/ 167347 h 599162"/>
                <a:gd name="connsiteX476" fmla="*/ 121592 w 770887"/>
                <a:gd name="connsiteY476" fmla="*/ 164359 h 599162"/>
                <a:gd name="connsiteX477" fmla="*/ 121592 w 770887"/>
                <a:gd name="connsiteY477" fmla="*/ 162864 h 599162"/>
                <a:gd name="connsiteX478" fmla="*/ 126080 w 770887"/>
                <a:gd name="connsiteY478" fmla="*/ 161370 h 599162"/>
                <a:gd name="connsiteX479" fmla="*/ 135056 w 770887"/>
                <a:gd name="connsiteY479" fmla="*/ 159876 h 599162"/>
                <a:gd name="connsiteX480" fmla="*/ 145529 w 770887"/>
                <a:gd name="connsiteY480" fmla="*/ 159876 h 599162"/>
                <a:gd name="connsiteX481" fmla="*/ 150017 w 770887"/>
                <a:gd name="connsiteY481" fmla="*/ 162864 h 599162"/>
                <a:gd name="connsiteX482" fmla="*/ 147025 w 770887"/>
                <a:gd name="connsiteY482" fmla="*/ 170335 h 599162"/>
                <a:gd name="connsiteX483" fmla="*/ 147025 w 770887"/>
                <a:gd name="connsiteY483" fmla="*/ 173324 h 599162"/>
                <a:gd name="connsiteX484" fmla="*/ 151513 w 770887"/>
                <a:gd name="connsiteY484" fmla="*/ 176312 h 599162"/>
                <a:gd name="connsiteX485" fmla="*/ 156001 w 770887"/>
                <a:gd name="connsiteY485" fmla="*/ 180794 h 599162"/>
                <a:gd name="connsiteX486" fmla="*/ 164978 w 770887"/>
                <a:gd name="connsiteY486" fmla="*/ 180794 h 599162"/>
                <a:gd name="connsiteX487" fmla="*/ 176946 w 770887"/>
                <a:gd name="connsiteY487" fmla="*/ 183783 h 599162"/>
                <a:gd name="connsiteX488" fmla="*/ 185923 w 770887"/>
                <a:gd name="connsiteY488" fmla="*/ 179300 h 599162"/>
                <a:gd name="connsiteX489" fmla="*/ 191907 w 770887"/>
                <a:gd name="connsiteY489" fmla="*/ 173324 h 599162"/>
                <a:gd name="connsiteX490" fmla="*/ 199387 w 770887"/>
                <a:gd name="connsiteY490" fmla="*/ 168841 h 599162"/>
                <a:gd name="connsiteX491" fmla="*/ 191907 w 770887"/>
                <a:gd name="connsiteY491" fmla="*/ 165853 h 599162"/>
                <a:gd name="connsiteX492" fmla="*/ 185923 w 770887"/>
                <a:gd name="connsiteY492" fmla="*/ 162864 h 599162"/>
                <a:gd name="connsiteX493" fmla="*/ 181435 w 770887"/>
                <a:gd name="connsiteY493" fmla="*/ 159876 h 599162"/>
                <a:gd name="connsiteX494" fmla="*/ 181435 w 770887"/>
                <a:gd name="connsiteY494" fmla="*/ 153899 h 599162"/>
                <a:gd name="connsiteX495" fmla="*/ 179939 w 770887"/>
                <a:gd name="connsiteY495" fmla="*/ 146428 h 599162"/>
                <a:gd name="connsiteX496" fmla="*/ 157497 w 770887"/>
                <a:gd name="connsiteY496" fmla="*/ 140452 h 599162"/>
                <a:gd name="connsiteX497" fmla="*/ 157497 w 770887"/>
                <a:gd name="connsiteY497" fmla="*/ 118039 h 599162"/>
                <a:gd name="connsiteX498" fmla="*/ 147025 w 770887"/>
                <a:gd name="connsiteY498" fmla="*/ 107580 h 599162"/>
                <a:gd name="connsiteX499" fmla="*/ 126080 w 770887"/>
                <a:gd name="connsiteY499" fmla="*/ 85168 h 599162"/>
                <a:gd name="connsiteX500" fmla="*/ 129072 w 770887"/>
                <a:gd name="connsiteY500" fmla="*/ 85168 h 599162"/>
                <a:gd name="connsiteX501" fmla="*/ 129072 w 770887"/>
                <a:gd name="connsiteY501" fmla="*/ 80685 h 599162"/>
                <a:gd name="connsiteX502" fmla="*/ 136552 w 770887"/>
                <a:gd name="connsiteY502" fmla="*/ 80685 h 599162"/>
                <a:gd name="connsiteX503" fmla="*/ 136552 w 770887"/>
                <a:gd name="connsiteY503" fmla="*/ 74708 h 599162"/>
                <a:gd name="connsiteX504" fmla="*/ 138048 w 770887"/>
                <a:gd name="connsiteY504" fmla="*/ 67238 h 599162"/>
                <a:gd name="connsiteX505" fmla="*/ 142537 w 770887"/>
                <a:gd name="connsiteY505" fmla="*/ 67238 h 599162"/>
                <a:gd name="connsiteX506" fmla="*/ 147025 w 770887"/>
                <a:gd name="connsiteY506" fmla="*/ 70226 h 599162"/>
                <a:gd name="connsiteX507" fmla="*/ 154505 w 770887"/>
                <a:gd name="connsiteY507" fmla="*/ 70226 h 599162"/>
                <a:gd name="connsiteX508" fmla="*/ 157497 w 770887"/>
                <a:gd name="connsiteY508" fmla="*/ 70226 h 599162"/>
                <a:gd name="connsiteX509" fmla="*/ 164978 w 770887"/>
                <a:gd name="connsiteY509" fmla="*/ 70226 h 599162"/>
                <a:gd name="connsiteX510" fmla="*/ 178442 w 770887"/>
                <a:gd name="connsiteY510" fmla="*/ 65743 h 599162"/>
                <a:gd name="connsiteX511" fmla="*/ 182931 w 770887"/>
                <a:gd name="connsiteY511" fmla="*/ 61261 h 599162"/>
                <a:gd name="connsiteX512" fmla="*/ 187419 w 770887"/>
                <a:gd name="connsiteY512" fmla="*/ 53790 h 599162"/>
                <a:gd name="connsiteX513" fmla="*/ 187419 w 770887"/>
                <a:gd name="connsiteY513" fmla="*/ 41837 h 599162"/>
                <a:gd name="connsiteX514" fmla="*/ 191907 w 770887"/>
                <a:gd name="connsiteY514" fmla="*/ 41837 h 599162"/>
                <a:gd name="connsiteX515" fmla="*/ 196395 w 770887"/>
                <a:gd name="connsiteY515" fmla="*/ 37354 h 599162"/>
                <a:gd name="connsiteX516" fmla="*/ 205372 w 770887"/>
                <a:gd name="connsiteY516" fmla="*/ 29883 h 599162"/>
                <a:gd name="connsiteX517" fmla="*/ 221829 w 770887"/>
                <a:gd name="connsiteY517" fmla="*/ 26895 h 599162"/>
                <a:gd name="connsiteX518" fmla="*/ 227813 w 770887"/>
                <a:gd name="connsiteY518" fmla="*/ 19424 h 599162"/>
                <a:gd name="connsiteX519" fmla="*/ 233797 w 770887"/>
                <a:gd name="connsiteY519" fmla="*/ 16436 h 599162"/>
                <a:gd name="connsiteX520" fmla="*/ 238285 w 770887"/>
                <a:gd name="connsiteY520" fmla="*/ 11953 h 599162"/>
                <a:gd name="connsiteX521" fmla="*/ 262223 w 770887"/>
                <a:gd name="connsiteY521" fmla="*/ 13447 h 599162"/>
                <a:gd name="connsiteX522" fmla="*/ 265215 w 770887"/>
                <a:gd name="connsiteY522" fmla="*/ 5977 h 599162"/>
                <a:gd name="connsiteX523" fmla="*/ 277183 w 770887"/>
                <a:gd name="connsiteY523" fmla="*/ 0 h 59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</a:cxnLst>
              <a:rect l="l" t="t" r="r" b="b"/>
              <a:pathLst>
                <a:path w="770887" h="599162">
                  <a:moveTo>
                    <a:pt x="302516" y="482511"/>
                  </a:moveTo>
                  <a:lnTo>
                    <a:pt x="307819" y="487813"/>
                  </a:lnTo>
                  <a:lnTo>
                    <a:pt x="318423" y="494883"/>
                  </a:lnTo>
                  <a:lnTo>
                    <a:pt x="311354" y="496651"/>
                  </a:lnTo>
                  <a:lnTo>
                    <a:pt x="307819" y="496651"/>
                  </a:lnTo>
                  <a:lnTo>
                    <a:pt x="300749" y="501953"/>
                  </a:lnTo>
                  <a:lnTo>
                    <a:pt x="300749" y="503720"/>
                  </a:lnTo>
                  <a:lnTo>
                    <a:pt x="300749" y="509023"/>
                  </a:lnTo>
                  <a:lnTo>
                    <a:pt x="304284" y="509023"/>
                  </a:lnTo>
                  <a:lnTo>
                    <a:pt x="311354" y="517860"/>
                  </a:lnTo>
                  <a:lnTo>
                    <a:pt x="311354" y="521395"/>
                  </a:lnTo>
                  <a:lnTo>
                    <a:pt x="306051" y="523162"/>
                  </a:lnTo>
                  <a:lnTo>
                    <a:pt x="302516" y="523162"/>
                  </a:lnTo>
                  <a:lnTo>
                    <a:pt x="298982" y="524930"/>
                  </a:lnTo>
                  <a:lnTo>
                    <a:pt x="297214" y="524930"/>
                  </a:lnTo>
                  <a:lnTo>
                    <a:pt x="291912" y="528465"/>
                  </a:lnTo>
                  <a:lnTo>
                    <a:pt x="291912" y="533767"/>
                  </a:lnTo>
                  <a:lnTo>
                    <a:pt x="291912" y="535534"/>
                  </a:lnTo>
                  <a:lnTo>
                    <a:pt x="288377" y="540837"/>
                  </a:lnTo>
                  <a:lnTo>
                    <a:pt x="283075" y="531999"/>
                  </a:lnTo>
                  <a:lnTo>
                    <a:pt x="283075" y="533767"/>
                  </a:lnTo>
                  <a:lnTo>
                    <a:pt x="281307" y="537302"/>
                  </a:lnTo>
                  <a:lnTo>
                    <a:pt x="276005" y="542604"/>
                  </a:lnTo>
                  <a:lnTo>
                    <a:pt x="272470" y="549674"/>
                  </a:lnTo>
                  <a:lnTo>
                    <a:pt x="272470" y="551441"/>
                  </a:lnTo>
                  <a:lnTo>
                    <a:pt x="272470" y="558511"/>
                  </a:lnTo>
                  <a:lnTo>
                    <a:pt x="256563" y="558511"/>
                  </a:lnTo>
                  <a:lnTo>
                    <a:pt x="268935" y="554976"/>
                  </a:lnTo>
                  <a:lnTo>
                    <a:pt x="270703" y="551441"/>
                  </a:lnTo>
                  <a:lnTo>
                    <a:pt x="272470" y="547906"/>
                  </a:lnTo>
                  <a:lnTo>
                    <a:pt x="270703" y="542604"/>
                  </a:lnTo>
                  <a:lnTo>
                    <a:pt x="267168" y="540837"/>
                  </a:lnTo>
                  <a:lnTo>
                    <a:pt x="265400" y="540837"/>
                  </a:lnTo>
                  <a:lnTo>
                    <a:pt x="261866" y="537302"/>
                  </a:lnTo>
                  <a:lnTo>
                    <a:pt x="261866" y="535534"/>
                  </a:lnTo>
                  <a:lnTo>
                    <a:pt x="260098" y="524930"/>
                  </a:lnTo>
                  <a:lnTo>
                    <a:pt x="263633" y="521395"/>
                  </a:lnTo>
                  <a:lnTo>
                    <a:pt x="265400" y="517860"/>
                  </a:lnTo>
                  <a:lnTo>
                    <a:pt x="270703" y="514325"/>
                  </a:lnTo>
                  <a:lnTo>
                    <a:pt x="272470" y="516093"/>
                  </a:lnTo>
                  <a:lnTo>
                    <a:pt x="277772" y="521395"/>
                  </a:lnTo>
                  <a:lnTo>
                    <a:pt x="281307" y="528465"/>
                  </a:lnTo>
                  <a:lnTo>
                    <a:pt x="281307" y="521395"/>
                  </a:lnTo>
                  <a:lnTo>
                    <a:pt x="279540" y="514325"/>
                  </a:lnTo>
                  <a:lnTo>
                    <a:pt x="276005" y="509023"/>
                  </a:lnTo>
                  <a:lnTo>
                    <a:pt x="281307" y="507255"/>
                  </a:lnTo>
                  <a:lnTo>
                    <a:pt x="288377" y="510790"/>
                  </a:lnTo>
                  <a:lnTo>
                    <a:pt x="291912" y="510790"/>
                  </a:lnTo>
                  <a:lnTo>
                    <a:pt x="291912" y="507255"/>
                  </a:lnTo>
                  <a:lnTo>
                    <a:pt x="291912" y="505488"/>
                  </a:lnTo>
                  <a:lnTo>
                    <a:pt x="291912" y="501953"/>
                  </a:lnTo>
                  <a:lnTo>
                    <a:pt x="291912" y="496651"/>
                  </a:lnTo>
                  <a:lnTo>
                    <a:pt x="290144" y="493116"/>
                  </a:lnTo>
                  <a:lnTo>
                    <a:pt x="297214" y="487813"/>
                  </a:lnTo>
                  <a:close/>
                  <a:moveTo>
                    <a:pt x="55075" y="374697"/>
                  </a:moveTo>
                  <a:lnTo>
                    <a:pt x="58610" y="374697"/>
                  </a:lnTo>
                  <a:lnTo>
                    <a:pt x="63912" y="385302"/>
                  </a:lnTo>
                  <a:lnTo>
                    <a:pt x="63912" y="390604"/>
                  </a:lnTo>
                  <a:lnTo>
                    <a:pt x="60377" y="395906"/>
                  </a:lnTo>
                  <a:lnTo>
                    <a:pt x="56842" y="395906"/>
                  </a:lnTo>
                  <a:lnTo>
                    <a:pt x="51540" y="395906"/>
                  </a:lnTo>
                  <a:lnTo>
                    <a:pt x="44470" y="390604"/>
                  </a:lnTo>
                  <a:lnTo>
                    <a:pt x="35633" y="383534"/>
                  </a:lnTo>
                  <a:lnTo>
                    <a:pt x="44470" y="378232"/>
                  </a:lnTo>
                  <a:lnTo>
                    <a:pt x="49773" y="378232"/>
                  </a:lnTo>
                  <a:close/>
                  <a:moveTo>
                    <a:pt x="4447" y="224465"/>
                  </a:moveTo>
                  <a:cubicBezTo>
                    <a:pt x="4447" y="224465"/>
                    <a:pt x="4447" y="224465"/>
                    <a:pt x="5929" y="230488"/>
                  </a:cubicBezTo>
                  <a:cubicBezTo>
                    <a:pt x="5929" y="230488"/>
                    <a:pt x="5929" y="230488"/>
                    <a:pt x="8894" y="233499"/>
                  </a:cubicBezTo>
                  <a:cubicBezTo>
                    <a:pt x="8894" y="233499"/>
                    <a:pt x="8894" y="233499"/>
                    <a:pt x="16306" y="235005"/>
                  </a:cubicBezTo>
                  <a:cubicBezTo>
                    <a:pt x="16306" y="235005"/>
                    <a:pt x="16306" y="235005"/>
                    <a:pt x="23717" y="235005"/>
                  </a:cubicBezTo>
                  <a:cubicBezTo>
                    <a:pt x="23717" y="235005"/>
                    <a:pt x="23717" y="235005"/>
                    <a:pt x="28164" y="238016"/>
                  </a:cubicBezTo>
                  <a:cubicBezTo>
                    <a:pt x="28164" y="238016"/>
                    <a:pt x="28164" y="238016"/>
                    <a:pt x="28164" y="242533"/>
                  </a:cubicBezTo>
                  <a:cubicBezTo>
                    <a:pt x="28164" y="242533"/>
                    <a:pt x="28164" y="242533"/>
                    <a:pt x="31129" y="245544"/>
                  </a:cubicBezTo>
                  <a:cubicBezTo>
                    <a:pt x="31129" y="245544"/>
                    <a:pt x="31129" y="245544"/>
                    <a:pt x="37058" y="251566"/>
                  </a:cubicBezTo>
                  <a:cubicBezTo>
                    <a:pt x="37058" y="251566"/>
                    <a:pt x="37058" y="251566"/>
                    <a:pt x="44470" y="262106"/>
                  </a:cubicBezTo>
                  <a:cubicBezTo>
                    <a:pt x="44470" y="262106"/>
                    <a:pt x="44470" y="262106"/>
                    <a:pt x="40023" y="262106"/>
                  </a:cubicBezTo>
                  <a:cubicBezTo>
                    <a:pt x="40023" y="262106"/>
                    <a:pt x="40023" y="262106"/>
                    <a:pt x="31129" y="262106"/>
                  </a:cubicBezTo>
                  <a:lnTo>
                    <a:pt x="29647" y="265117"/>
                  </a:lnTo>
                  <a:cubicBezTo>
                    <a:pt x="29647" y="265117"/>
                    <a:pt x="29647" y="265117"/>
                    <a:pt x="23717" y="259095"/>
                  </a:cubicBezTo>
                  <a:cubicBezTo>
                    <a:pt x="23717" y="259095"/>
                    <a:pt x="23717" y="259095"/>
                    <a:pt x="20753" y="250061"/>
                  </a:cubicBezTo>
                  <a:cubicBezTo>
                    <a:pt x="20753" y="250061"/>
                    <a:pt x="20753" y="250061"/>
                    <a:pt x="19270" y="247050"/>
                  </a:cubicBezTo>
                  <a:cubicBezTo>
                    <a:pt x="19270" y="247050"/>
                    <a:pt x="19270" y="247050"/>
                    <a:pt x="16306" y="244038"/>
                  </a:cubicBezTo>
                  <a:cubicBezTo>
                    <a:pt x="16306" y="244038"/>
                    <a:pt x="16306" y="244038"/>
                    <a:pt x="14823" y="244038"/>
                  </a:cubicBezTo>
                  <a:cubicBezTo>
                    <a:pt x="14823" y="244038"/>
                    <a:pt x="14823" y="244038"/>
                    <a:pt x="13341" y="244038"/>
                  </a:cubicBezTo>
                  <a:cubicBezTo>
                    <a:pt x="13341" y="244038"/>
                    <a:pt x="10376" y="244038"/>
                    <a:pt x="10376" y="244038"/>
                  </a:cubicBezTo>
                  <a:cubicBezTo>
                    <a:pt x="8894" y="242533"/>
                    <a:pt x="8894" y="244038"/>
                    <a:pt x="8894" y="244038"/>
                  </a:cubicBezTo>
                  <a:cubicBezTo>
                    <a:pt x="8894" y="244038"/>
                    <a:pt x="8894" y="244038"/>
                    <a:pt x="4447" y="244038"/>
                  </a:cubicBezTo>
                  <a:cubicBezTo>
                    <a:pt x="-1483" y="242533"/>
                    <a:pt x="2964" y="242533"/>
                    <a:pt x="2964" y="242533"/>
                  </a:cubicBezTo>
                  <a:cubicBezTo>
                    <a:pt x="1482" y="241027"/>
                    <a:pt x="1482" y="241027"/>
                    <a:pt x="1482" y="239521"/>
                  </a:cubicBezTo>
                  <a:cubicBezTo>
                    <a:pt x="1482" y="239521"/>
                    <a:pt x="0" y="236510"/>
                    <a:pt x="0" y="235005"/>
                  </a:cubicBezTo>
                  <a:cubicBezTo>
                    <a:pt x="0" y="235005"/>
                    <a:pt x="0" y="230488"/>
                    <a:pt x="0" y="230488"/>
                  </a:cubicBezTo>
                  <a:cubicBezTo>
                    <a:pt x="0" y="230488"/>
                    <a:pt x="0" y="230488"/>
                    <a:pt x="4447" y="224465"/>
                  </a:cubicBezTo>
                  <a:close/>
                  <a:moveTo>
                    <a:pt x="277183" y="0"/>
                  </a:moveTo>
                  <a:cubicBezTo>
                    <a:pt x="277183" y="0"/>
                    <a:pt x="277183" y="0"/>
                    <a:pt x="283168" y="5977"/>
                  </a:cubicBezTo>
                  <a:cubicBezTo>
                    <a:pt x="283168" y="5977"/>
                    <a:pt x="283168" y="5977"/>
                    <a:pt x="286160" y="10459"/>
                  </a:cubicBezTo>
                  <a:cubicBezTo>
                    <a:pt x="286160" y="10459"/>
                    <a:pt x="286160" y="10459"/>
                    <a:pt x="283168" y="10459"/>
                  </a:cubicBezTo>
                  <a:cubicBezTo>
                    <a:pt x="283168" y="10459"/>
                    <a:pt x="283168" y="10459"/>
                    <a:pt x="283168" y="14942"/>
                  </a:cubicBezTo>
                  <a:cubicBezTo>
                    <a:pt x="283168" y="14942"/>
                    <a:pt x="283168" y="14942"/>
                    <a:pt x="287656" y="17930"/>
                  </a:cubicBezTo>
                  <a:cubicBezTo>
                    <a:pt x="287656" y="17930"/>
                    <a:pt x="287656" y="17930"/>
                    <a:pt x="293640" y="17930"/>
                  </a:cubicBezTo>
                  <a:cubicBezTo>
                    <a:pt x="293640" y="17930"/>
                    <a:pt x="293640" y="17930"/>
                    <a:pt x="293640" y="13447"/>
                  </a:cubicBezTo>
                  <a:cubicBezTo>
                    <a:pt x="293640" y="13447"/>
                    <a:pt x="293640" y="13447"/>
                    <a:pt x="296632" y="10459"/>
                  </a:cubicBezTo>
                  <a:cubicBezTo>
                    <a:pt x="296632" y="10459"/>
                    <a:pt x="296632" y="10459"/>
                    <a:pt x="299624" y="13447"/>
                  </a:cubicBezTo>
                  <a:cubicBezTo>
                    <a:pt x="299624" y="13447"/>
                    <a:pt x="299624" y="13447"/>
                    <a:pt x="304113" y="19424"/>
                  </a:cubicBezTo>
                  <a:cubicBezTo>
                    <a:pt x="304113" y="19424"/>
                    <a:pt x="304113" y="19424"/>
                    <a:pt x="313089" y="17930"/>
                  </a:cubicBezTo>
                  <a:cubicBezTo>
                    <a:pt x="313089" y="17930"/>
                    <a:pt x="313089" y="17930"/>
                    <a:pt x="325058" y="20918"/>
                  </a:cubicBezTo>
                  <a:cubicBezTo>
                    <a:pt x="325058" y="20918"/>
                    <a:pt x="325058" y="20918"/>
                    <a:pt x="325058" y="25401"/>
                  </a:cubicBezTo>
                  <a:cubicBezTo>
                    <a:pt x="325058" y="25401"/>
                    <a:pt x="325058" y="25401"/>
                    <a:pt x="328050" y="31377"/>
                  </a:cubicBezTo>
                  <a:cubicBezTo>
                    <a:pt x="328050" y="31377"/>
                    <a:pt x="328050" y="31377"/>
                    <a:pt x="335530" y="37354"/>
                  </a:cubicBezTo>
                  <a:cubicBezTo>
                    <a:pt x="335530" y="37354"/>
                    <a:pt x="335530" y="37354"/>
                    <a:pt x="351987" y="37354"/>
                  </a:cubicBezTo>
                  <a:cubicBezTo>
                    <a:pt x="351987" y="37354"/>
                    <a:pt x="351987" y="37354"/>
                    <a:pt x="356475" y="37354"/>
                  </a:cubicBezTo>
                  <a:cubicBezTo>
                    <a:pt x="356475" y="37354"/>
                    <a:pt x="356475" y="37354"/>
                    <a:pt x="360963" y="34366"/>
                  </a:cubicBezTo>
                  <a:cubicBezTo>
                    <a:pt x="360963" y="34366"/>
                    <a:pt x="360963" y="34366"/>
                    <a:pt x="366948" y="34366"/>
                  </a:cubicBezTo>
                  <a:cubicBezTo>
                    <a:pt x="366948" y="34366"/>
                    <a:pt x="366948" y="34366"/>
                    <a:pt x="374428" y="38848"/>
                  </a:cubicBezTo>
                  <a:cubicBezTo>
                    <a:pt x="374428" y="38848"/>
                    <a:pt x="374428" y="38848"/>
                    <a:pt x="375924" y="43331"/>
                  </a:cubicBezTo>
                  <a:cubicBezTo>
                    <a:pt x="375924" y="43331"/>
                    <a:pt x="375924" y="43331"/>
                    <a:pt x="375924" y="47813"/>
                  </a:cubicBezTo>
                  <a:cubicBezTo>
                    <a:pt x="375924" y="47813"/>
                    <a:pt x="375924" y="47813"/>
                    <a:pt x="375924" y="48560"/>
                  </a:cubicBezTo>
                  <a:lnTo>
                    <a:pt x="375924" y="50802"/>
                  </a:lnTo>
                  <a:cubicBezTo>
                    <a:pt x="375924" y="50802"/>
                    <a:pt x="375924" y="50802"/>
                    <a:pt x="383404" y="46319"/>
                  </a:cubicBezTo>
                  <a:cubicBezTo>
                    <a:pt x="383404" y="46319"/>
                    <a:pt x="383404" y="46319"/>
                    <a:pt x="392381" y="43331"/>
                  </a:cubicBezTo>
                  <a:cubicBezTo>
                    <a:pt x="392381" y="43331"/>
                    <a:pt x="392381" y="43331"/>
                    <a:pt x="398365" y="43331"/>
                  </a:cubicBezTo>
                  <a:cubicBezTo>
                    <a:pt x="398365" y="43331"/>
                    <a:pt x="398365" y="43331"/>
                    <a:pt x="410334" y="47813"/>
                  </a:cubicBezTo>
                  <a:cubicBezTo>
                    <a:pt x="410334" y="47813"/>
                    <a:pt x="410334" y="47813"/>
                    <a:pt x="420806" y="50802"/>
                  </a:cubicBezTo>
                  <a:cubicBezTo>
                    <a:pt x="420806" y="50802"/>
                    <a:pt x="420806" y="50802"/>
                    <a:pt x="432775" y="47813"/>
                  </a:cubicBezTo>
                  <a:cubicBezTo>
                    <a:pt x="432775" y="47813"/>
                    <a:pt x="432775" y="47813"/>
                    <a:pt x="438759" y="43331"/>
                  </a:cubicBezTo>
                  <a:cubicBezTo>
                    <a:pt x="438759" y="43331"/>
                    <a:pt x="438759" y="43331"/>
                    <a:pt x="444743" y="43331"/>
                  </a:cubicBezTo>
                  <a:cubicBezTo>
                    <a:pt x="444743" y="43331"/>
                    <a:pt x="444743" y="43331"/>
                    <a:pt x="447736" y="43331"/>
                  </a:cubicBezTo>
                  <a:cubicBezTo>
                    <a:pt x="447736" y="43331"/>
                    <a:pt x="447736" y="43331"/>
                    <a:pt x="455216" y="50802"/>
                  </a:cubicBezTo>
                  <a:cubicBezTo>
                    <a:pt x="455216" y="50802"/>
                    <a:pt x="455216" y="50802"/>
                    <a:pt x="462696" y="56778"/>
                  </a:cubicBezTo>
                  <a:cubicBezTo>
                    <a:pt x="462696" y="56778"/>
                    <a:pt x="462696" y="56778"/>
                    <a:pt x="476161" y="58272"/>
                  </a:cubicBezTo>
                  <a:lnTo>
                    <a:pt x="482145" y="110568"/>
                  </a:lnTo>
                  <a:cubicBezTo>
                    <a:pt x="482145" y="110568"/>
                    <a:pt x="482145" y="110568"/>
                    <a:pt x="500098" y="242056"/>
                  </a:cubicBezTo>
                  <a:cubicBezTo>
                    <a:pt x="500098" y="242056"/>
                    <a:pt x="500098" y="242056"/>
                    <a:pt x="521043" y="400438"/>
                  </a:cubicBezTo>
                  <a:cubicBezTo>
                    <a:pt x="521043" y="400438"/>
                    <a:pt x="521043" y="400438"/>
                    <a:pt x="525531" y="409403"/>
                  </a:cubicBezTo>
                  <a:cubicBezTo>
                    <a:pt x="525531" y="409403"/>
                    <a:pt x="525531" y="409403"/>
                    <a:pt x="540492" y="409403"/>
                  </a:cubicBezTo>
                  <a:cubicBezTo>
                    <a:pt x="540492" y="409403"/>
                    <a:pt x="540492" y="409403"/>
                    <a:pt x="543484" y="400438"/>
                  </a:cubicBezTo>
                  <a:cubicBezTo>
                    <a:pt x="543484" y="400438"/>
                    <a:pt x="543484" y="400438"/>
                    <a:pt x="555453" y="400438"/>
                  </a:cubicBezTo>
                  <a:cubicBezTo>
                    <a:pt x="555453" y="400438"/>
                    <a:pt x="555453" y="400438"/>
                    <a:pt x="555453" y="404920"/>
                  </a:cubicBezTo>
                  <a:cubicBezTo>
                    <a:pt x="555453" y="404920"/>
                    <a:pt x="555453" y="404920"/>
                    <a:pt x="559941" y="410897"/>
                  </a:cubicBezTo>
                  <a:cubicBezTo>
                    <a:pt x="559941" y="410897"/>
                    <a:pt x="559941" y="410897"/>
                    <a:pt x="579390" y="424344"/>
                  </a:cubicBezTo>
                  <a:cubicBezTo>
                    <a:pt x="579390" y="424344"/>
                    <a:pt x="579390" y="424344"/>
                    <a:pt x="595847" y="442274"/>
                  </a:cubicBezTo>
                  <a:cubicBezTo>
                    <a:pt x="595847" y="442274"/>
                    <a:pt x="595847" y="442274"/>
                    <a:pt x="604823" y="434803"/>
                  </a:cubicBezTo>
                  <a:cubicBezTo>
                    <a:pt x="604823" y="434803"/>
                    <a:pt x="604823" y="434803"/>
                    <a:pt x="610807" y="419862"/>
                  </a:cubicBezTo>
                  <a:cubicBezTo>
                    <a:pt x="610807" y="419862"/>
                    <a:pt x="610807" y="419862"/>
                    <a:pt x="618288" y="412391"/>
                  </a:cubicBezTo>
                  <a:cubicBezTo>
                    <a:pt x="618288" y="412391"/>
                    <a:pt x="618288" y="412391"/>
                    <a:pt x="625768" y="407908"/>
                  </a:cubicBezTo>
                  <a:cubicBezTo>
                    <a:pt x="625768" y="407908"/>
                    <a:pt x="625768" y="407908"/>
                    <a:pt x="639233" y="413885"/>
                  </a:cubicBezTo>
                  <a:cubicBezTo>
                    <a:pt x="639233" y="413885"/>
                    <a:pt x="639233" y="413885"/>
                    <a:pt x="655690" y="425838"/>
                  </a:cubicBezTo>
                  <a:cubicBezTo>
                    <a:pt x="655690" y="425838"/>
                    <a:pt x="655690" y="425838"/>
                    <a:pt x="672146" y="442274"/>
                  </a:cubicBezTo>
                  <a:cubicBezTo>
                    <a:pt x="672146" y="442274"/>
                    <a:pt x="672146" y="442274"/>
                    <a:pt x="684115" y="455722"/>
                  </a:cubicBezTo>
                  <a:cubicBezTo>
                    <a:pt x="684115" y="455722"/>
                    <a:pt x="684115" y="455722"/>
                    <a:pt x="708052" y="479629"/>
                  </a:cubicBezTo>
                  <a:cubicBezTo>
                    <a:pt x="708052" y="479629"/>
                    <a:pt x="708052" y="479629"/>
                    <a:pt x="723013" y="500547"/>
                  </a:cubicBezTo>
                  <a:cubicBezTo>
                    <a:pt x="723013" y="500547"/>
                    <a:pt x="723013" y="500547"/>
                    <a:pt x="731989" y="502041"/>
                  </a:cubicBezTo>
                  <a:cubicBezTo>
                    <a:pt x="731989" y="502041"/>
                    <a:pt x="731989" y="502041"/>
                    <a:pt x="742462" y="503535"/>
                  </a:cubicBezTo>
                  <a:cubicBezTo>
                    <a:pt x="742462" y="503535"/>
                    <a:pt x="742462" y="503535"/>
                    <a:pt x="760415" y="509512"/>
                  </a:cubicBezTo>
                  <a:cubicBezTo>
                    <a:pt x="760415" y="509512"/>
                    <a:pt x="760415" y="509512"/>
                    <a:pt x="767895" y="513994"/>
                  </a:cubicBezTo>
                  <a:cubicBezTo>
                    <a:pt x="767895" y="513994"/>
                    <a:pt x="767895" y="513994"/>
                    <a:pt x="767895" y="519971"/>
                  </a:cubicBezTo>
                  <a:cubicBezTo>
                    <a:pt x="767895" y="519971"/>
                    <a:pt x="767895" y="519971"/>
                    <a:pt x="770887" y="533419"/>
                  </a:cubicBezTo>
                  <a:cubicBezTo>
                    <a:pt x="770887" y="533419"/>
                    <a:pt x="770887" y="533419"/>
                    <a:pt x="770887" y="539395"/>
                  </a:cubicBezTo>
                  <a:cubicBezTo>
                    <a:pt x="770887" y="539395"/>
                    <a:pt x="770887" y="539395"/>
                    <a:pt x="770887" y="545372"/>
                  </a:cubicBezTo>
                  <a:cubicBezTo>
                    <a:pt x="770887" y="545372"/>
                    <a:pt x="770887" y="545372"/>
                    <a:pt x="770887" y="558820"/>
                  </a:cubicBezTo>
                  <a:cubicBezTo>
                    <a:pt x="770887" y="558820"/>
                    <a:pt x="770887" y="558820"/>
                    <a:pt x="764903" y="563302"/>
                  </a:cubicBezTo>
                  <a:cubicBezTo>
                    <a:pt x="764903" y="563302"/>
                    <a:pt x="764903" y="563302"/>
                    <a:pt x="760415" y="557325"/>
                  </a:cubicBezTo>
                  <a:cubicBezTo>
                    <a:pt x="760415" y="557325"/>
                    <a:pt x="760415" y="557325"/>
                    <a:pt x="755926" y="549855"/>
                  </a:cubicBezTo>
                  <a:cubicBezTo>
                    <a:pt x="755926" y="549855"/>
                    <a:pt x="755926" y="549855"/>
                    <a:pt x="751438" y="552843"/>
                  </a:cubicBezTo>
                  <a:cubicBezTo>
                    <a:pt x="751438" y="552843"/>
                    <a:pt x="751438" y="552843"/>
                    <a:pt x="755926" y="560314"/>
                  </a:cubicBezTo>
                  <a:cubicBezTo>
                    <a:pt x="755926" y="560314"/>
                    <a:pt x="755926" y="560314"/>
                    <a:pt x="752934" y="561808"/>
                  </a:cubicBezTo>
                  <a:cubicBezTo>
                    <a:pt x="752934" y="561808"/>
                    <a:pt x="752934" y="561808"/>
                    <a:pt x="748446" y="558820"/>
                  </a:cubicBezTo>
                  <a:cubicBezTo>
                    <a:pt x="748446" y="558820"/>
                    <a:pt x="748446" y="558820"/>
                    <a:pt x="739470" y="555831"/>
                  </a:cubicBezTo>
                  <a:cubicBezTo>
                    <a:pt x="739470" y="555831"/>
                    <a:pt x="739470" y="555831"/>
                    <a:pt x="739470" y="549855"/>
                  </a:cubicBezTo>
                  <a:cubicBezTo>
                    <a:pt x="739470" y="549855"/>
                    <a:pt x="739470" y="549855"/>
                    <a:pt x="736478" y="542384"/>
                  </a:cubicBezTo>
                  <a:cubicBezTo>
                    <a:pt x="736478" y="542384"/>
                    <a:pt x="736478" y="542384"/>
                    <a:pt x="731989" y="539395"/>
                  </a:cubicBezTo>
                  <a:cubicBezTo>
                    <a:pt x="731989" y="539395"/>
                    <a:pt x="731989" y="539395"/>
                    <a:pt x="728997" y="533419"/>
                  </a:cubicBezTo>
                  <a:cubicBezTo>
                    <a:pt x="728997" y="533419"/>
                    <a:pt x="728997" y="533419"/>
                    <a:pt x="717029" y="524454"/>
                  </a:cubicBezTo>
                  <a:cubicBezTo>
                    <a:pt x="717029" y="524454"/>
                    <a:pt x="717029" y="524454"/>
                    <a:pt x="706556" y="525948"/>
                  </a:cubicBezTo>
                  <a:cubicBezTo>
                    <a:pt x="706556" y="525948"/>
                    <a:pt x="706556" y="525948"/>
                    <a:pt x="709548" y="530430"/>
                  </a:cubicBezTo>
                  <a:cubicBezTo>
                    <a:pt x="709548" y="530430"/>
                    <a:pt x="709548" y="530430"/>
                    <a:pt x="712540" y="533419"/>
                  </a:cubicBezTo>
                  <a:cubicBezTo>
                    <a:pt x="712540" y="533419"/>
                    <a:pt x="712540" y="533419"/>
                    <a:pt x="723013" y="539395"/>
                  </a:cubicBezTo>
                  <a:cubicBezTo>
                    <a:pt x="723013" y="539395"/>
                    <a:pt x="723013" y="539395"/>
                    <a:pt x="728997" y="545372"/>
                  </a:cubicBezTo>
                  <a:cubicBezTo>
                    <a:pt x="728997" y="545372"/>
                    <a:pt x="728997" y="545372"/>
                    <a:pt x="728997" y="549855"/>
                  </a:cubicBezTo>
                  <a:cubicBezTo>
                    <a:pt x="728997" y="549855"/>
                    <a:pt x="728997" y="549855"/>
                    <a:pt x="733485" y="554337"/>
                  </a:cubicBezTo>
                  <a:cubicBezTo>
                    <a:pt x="733485" y="554337"/>
                    <a:pt x="733485" y="554337"/>
                    <a:pt x="736478" y="558820"/>
                  </a:cubicBezTo>
                  <a:cubicBezTo>
                    <a:pt x="736478" y="558820"/>
                    <a:pt x="736478" y="558820"/>
                    <a:pt x="739470" y="569279"/>
                  </a:cubicBezTo>
                  <a:cubicBezTo>
                    <a:pt x="739470" y="569279"/>
                    <a:pt x="739470" y="569279"/>
                    <a:pt x="739470" y="572267"/>
                  </a:cubicBezTo>
                  <a:cubicBezTo>
                    <a:pt x="739470" y="572267"/>
                    <a:pt x="739470" y="572267"/>
                    <a:pt x="734981" y="573761"/>
                  </a:cubicBezTo>
                  <a:cubicBezTo>
                    <a:pt x="734981" y="573761"/>
                    <a:pt x="734981" y="573761"/>
                    <a:pt x="731989" y="566290"/>
                  </a:cubicBezTo>
                  <a:cubicBezTo>
                    <a:pt x="731989" y="566290"/>
                    <a:pt x="731989" y="566290"/>
                    <a:pt x="731989" y="573761"/>
                  </a:cubicBezTo>
                  <a:cubicBezTo>
                    <a:pt x="731989" y="573761"/>
                    <a:pt x="731989" y="573761"/>
                    <a:pt x="728997" y="579738"/>
                  </a:cubicBezTo>
                  <a:cubicBezTo>
                    <a:pt x="728997" y="579738"/>
                    <a:pt x="728997" y="579738"/>
                    <a:pt x="724509" y="578244"/>
                  </a:cubicBezTo>
                  <a:cubicBezTo>
                    <a:pt x="724509" y="578244"/>
                    <a:pt x="724509" y="578244"/>
                    <a:pt x="717029" y="570773"/>
                  </a:cubicBezTo>
                  <a:cubicBezTo>
                    <a:pt x="717029" y="570773"/>
                    <a:pt x="717029" y="570773"/>
                    <a:pt x="709548" y="561808"/>
                  </a:cubicBezTo>
                  <a:cubicBezTo>
                    <a:pt x="709548" y="561808"/>
                    <a:pt x="709548" y="561808"/>
                    <a:pt x="703564" y="564796"/>
                  </a:cubicBezTo>
                  <a:cubicBezTo>
                    <a:pt x="703564" y="564796"/>
                    <a:pt x="703564" y="564796"/>
                    <a:pt x="699076" y="564796"/>
                  </a:cubicBezTo>
                  <a:cubicBezTo>
                    <a:pt x="699076" y="564796"/>
                    <a:pt x="699076" y="564796"/>
                    <a:pt x="702068" y="555831"/>
                  </a:cubicBezTo>
                  <a:cubicBezTo>
                    <a:pt x="702068" y="555831"/>
                    <a:pt x="702068" y="555831"/>
                    <a:pt x="709548" y="554337"/>
                  </a:cubicBezTo>
                  <a:cubicBezTo>
                    <a:pt x="709548" y="554337"/>
                    <a:pt x="709548" y="554337"/>
                    <a:pt x="706556" y="545372"/>
                  </a:cubicBezTo>
                  <a:cubicBezTo>
                    <a:pt x="706556" y="545372"/>
                    <a:pt x="706556" y="545372"/>
                    <a:pt x="697580" y="549855"/>
                  </a:cubicBezTo>
                  <a:cubicBezTo>
                    <a:pt x="697580" y="549855"/>
                    <a:pt x="697580" y="549855"/>
                    <a:pt x="700572" y="540890"/>
                  </a:cubicBezTo>
                  <a:cubicBezTo>
                    <a:pt x="700572" y="540890"/>
                    <a:pt x="700572" y="540890"/>
                    <a:pt x="696084" y="534913"/>
                  </a:cubicBezTo>
                  <a:cubicBezTo>
                    <a:pt x="696084" y="534913"/>
                    <a:pt x="696084" y="534913"/>
                    <a:pt x="694588" y="530430"/>
                  </a:cubicBezTo>
                  <a:cubicBezTo>
                    <a:pt x="694588" y="530430"/>
                    <a:pt x="694588" y="530430"/>
                    <a:pt x="694588" y="525948"/>
                  </a:cubicBezTo>
                  <a:cubicBezTo>
                    <a:pt x="694588" y="525948"/>
                    <a:pt x="694588" y="525948"/>
                    <a:pt x="700572" y="516983"/>
                  </a:cubicBezTo>
                  <a:cubicBezTo>
                    <a:pt x="700572" y="516983"/>
                    <a:pt x="700572" y="516983"/>
                    <a:pt x="693091" y="516983"/>
                  </a:cubicBezTo>
                  <a:cubicBezTo>
                    <a:pt x="693091" y="516983"/>
                    <a:pt x="693091" y="516983"/>
                    <a:pt x="690099" y="519971"/>
                  </a:cubicBezTo>
                  <a:cubicBezTo>
                    <a:pt x="690099" y="519971"/>
                    <a:pt x="690099" y="519971"/>
                    <a:pt x="690099" y="522959"/>
                  </a:cubicBezTo>
                  <a:cubicBezTo>
                    <a:pt x="690099" y="522959"/>
                    <a:pt x="690099" y="522959"/>
                    <a:pt x="690099" y="531925"/>
                  </a:cubicBezTo>
                  <a:cubicBezTo>
                    <a:pt x="690099" y="531925"/>
                    <a:pt x="690099" y="531925"/>
                    <a:pt x="685611" y="534913"/>
                  </a:cubicBezTo>
                  <a:cubicBezTo>
                    <a:pt x="685611" y="534913"/>
                    <a:pt x="685611" y="534913"/>
                    <a:pt x="682619" y="537901"/>
                  </a:cubicBezTo>
                  <a:cubicBezTo>
                    <a:pt x="682619" y="537901"/>
                    <a:pt x="682619" y="534913"/>
                    <a:pt x="682619" y="533419"/>
                  </a:cubicBezTo>
                  <a:cubicBezTo>
                    <a:pt x="682619" y="531925"/>
                    <a:pt x="681123" y="527442"/>
                    <a:pt x="681123" y="527442"/>
                  </a:cubicBezTo>
                  <a:cubicBezTo>
                    <a:pt x="681123" y="527442"/>
                    <a:pt x="679627" y="522959"/>
                    <a:pt x="679627" y="519971"/>
                  </a:cubicBezTo>
                  <a:cubicBezTo>
                    <a:pt x="679627" y="518477"/>
                    <a:pt x="678131" y="515489"/>
                    <a:pt x="678131" y="515489"/>
                  </a:cubicBezTo>
                  <a:cubicBezTo>
                    <a:pt x="678131" y="515489"/>
                    <a:pt x="676635" y="512500"/>
                    <a:pt x="676635" y="511006"/>
                  </a:cubicBezTo>
                  <a:cubicBezTo>
                    <a:pt x="676635" y="508018"/>
                    <a:pt x="676635" y="506524"/>
                    <a:pt x="676635" y="506524"/>
                  </a:cubicBezTo>
                  <a:cubicBezTo>
                    <a:pt x="676635" y="506524"/>
                    <a:pt x="678131" y="503535"/>
                    <a:pt x="681123" y="503535"/>
                  </a:cubicBezTo>
                  <a:cubicBezTo>
                    <a:pt x="682619" y="502041"/>
                    <a:pt x="684115" y="499053"/>
                    <a:pt x="684115" y="499053"/>
                  </a:cubicBezTo>
                  <a:cubicBezTo>
                    <a:pt x="684115" y="499053"/>
                    <a:pt x="684115" y="499053"/>
                    <a:pt x="690099" y="493076"/>
                  </a:cubicBezTo>
                  <a:cubicBezTo>
                    <a:pt x="690099" y="493076"/>
                    <a:pt x="690099" y="493076"/>
                    <a:pt x="684115" y="482617"/>
                  </a:cubicBezTo>
                  <a:cubicBezTo>
                    <a:pt x="684115" y="482617"/>
                    <a:pt x="684115" y="482617"/>
                    <a:pt x="681123" y="484111"/>
                  </a:cubicBezTo>
                  <a:cubicBezTo>
                    <a:pt x="681123" y="484111"/>
                    <a:pt x="681123" y="484111"/>
                    <a:pt x="678131" y="491582"/>
                  </a:cubicBezTo>
                  <a:cubicBezTo>
                    <a:pt x="678131" y="491582"/>
                    <a:pt x="678131" y="491582"/>
                    <a:pt x="672146" y="499053"/>
                  </a:cubicBezTo>
                  <a:cubicBezTo>
                    <a:pt x="672146" y="499053"/>
                    <a:pt x="672146" y="499053"/>
                    <a:pt x="667658" y="502041"/>
                  </a:cubicBezTo>
                  <a:cubicBezTo>
                    <a:pt x="667658" y="502041"/>
                    <a:pt x="667658" y="502041"/>
                    <a:pt x="666162" y="505029"/>
                  </a:cubicBezTo>
                  <a:cubicBezTo>
                    <a:pt x="666162" y="505029"/>
                    <a:pt x="666162" y="505029"/>
                    <a:pt x="669154" y="516983"/>
                  </a:cubicBezTo>
                  <a:cubicBezTo>
                    <a:pt x="669154" y="516983"/>
                    <a:pt x="669154" y="516983"/>
                    <a:pt x="675139" y="533419"/>
                  </a:cubicBezTo>
                  <a:cubicBezTo>
                    <a:pt x="675139" y="533419"/>
                    <a:pt x="675139" y="533419"/>
                    <a:pt x="669154" y="531925"/>
                  </a:cubicBezTo>
                  <a:cubicBezTo>
                    <a:pt x="669154" y="531925"/>
                    <a:pt x="669154" y="531925"/>
                    <a:pt x="660178" y="513994"/>
                  </a:cubicBezTo>
                  <a:cubicBezTo>
                    <a:pt x="660178" y="513994"/>
                    <a:pt x="660178" y="513994"/>
                    <a:pt x="649705" y="499053"/>
                  </a:cubicBezTo>
                  <a:cubicBezTo>
                    <a:pt x="649705" y="499053"/>
                    <a:pt x="649705" y="499053"/>
                    <a:pt x="646713" y="508018"/>
                  </a:cubicBezTo>
                  <a:cubicBezTo>
                    <a:pt x="646713" y="508018"/>
                    <a:pt x="646713" y="508018"/>
                    <a:pt x="643721" y="506524"/>
                  </a:cubicBezTo>
                  <a:cubicBezTo>
                    <a:pt x="643721" y="506524"/>
                    <a:pt x="643721" y="506524"/>
                    <a:pt x="639233" y="496064"/>
                  </a:cubicBezTo>
                  <a:cubicBezTo>
                    <a:pt x="639233" y="496064"/>
                    <a:pt x="639233" y="496064"/>
                    <a:pt x="633249" y="491582"/>
                  </a:cubicBezTo>
                  <a:cubicBezTo>
                    <a:pt x="633249" y="491582"/>
                    <a:pt x="633249" y="491582"/>
                    <a:pt x="618288" y="475146"/>
                  </a:cubicBezTo>
                  <a:cubicBezTo>
                    <a:pt x="618288" y="475146"/>
                    <a:pt x="618288" y="475146"/>
                    <a:pt x="618288" y="464687"/>
                  </a:cubicBezTo>
                  <a:cubicBezTo>
                    <a:pt x="618288" y="464687"/>
                    <a:pt x="618288" y="464687"/>
                    <a:pt x="615296" y="470664"/>
                  </a:cubicBezTo>
                  <a:cubicBezTo>
                    <a:pt x="615296" y="470664"/>
                    <a:pt x="615296" y="470664"/>
                    <a:pt x="607815" y="467675"/>
                  </a:cubicBezTo>
                  <a:cubicBezTo>
                    <a:pt x="607815" y="467675"/>
                    <a:pt x="607815" y="467675"/>
                    <a:pt x="591358" y="452734"/>
                  </a:cubicBezTo>
                  <a:cubicBezTo>
                    <a:pt x="591358" y="452734"/>
                    <a:pt x="591358" y="452734"/>
                    <a:pt x="580886" y="440780"/>
                  </a:cubicBezTo>
                  <a:cubicBezTo>
                    <a:pt x="580886" y="440780"/>
                    <a:pt x="580886" y="440780"/>
                    <a:pt x="574902" y="442274"/>
                  </a:cubicBezTo>
                  <a:cubicBezTo>
                    <a:pt x="574902" y="442274"/>
                    <a:pt x="574902" y="442274"/>
                    <a:pt x="561437" y="439286"/>
                  </a:cubicBezTo>
                  <a:cubicBezTo>
                    <a:pt x="561437" y="439286"/>
                    <a:pt x="561437" y="439286"/>
                    <a:pt x="552461" y="430321"/>
                  </a:cubicBezTo>
                  <a:cubicBezTo>
                    <a:pt x="552461" y="430321"/>
                    <a:pt x="552461" y="430321"/>
                    <a:pt x="552461" y="419862"/>
                  </a:cubicBezTo>
                  <a:cubicBezTo>
                    <a:pt x="552461" y="419862"/>
                    <a:pt x="552461" y="419862"/>
                    <a:pt x="547972" y="422850"/>
                  </a:cubicBezTo>
                  <a:cubicBezTo>
                    <a:pt x="547972" y="422850"/>
                    <a:pt x="547972" y="422850"/>
                    <a:pt x="530020" y="422850"/>
                  </a:cubicBezTo>
                  <a:cubicBezTo>
                    <a:pt x="530020" y="422850"/>
                    <a:pt x="530020" y="422850"/>
                    <a:pt x="521043" y="421356"/>
                  </a:cubicBezTo>
                  <a:cubicBezTo>
                    <a:pt x="521043" y="421356"/>
                    <a:pt x="521043" y="421356"/>
                    <a:pt x="510571" y="418368"/>
                  </a:cubicBezTo>
                  <a:cubicBezTo>
                    <a:pt x="510571" y="418368"/>
                    <a:pt x="510571" y="418368"/>
                    <a:pt x="491122" y="416873"/>
                  </a:cubicBezTo>
                  <a:cubicBezTo>
                    <a:pt x="491122" y="416873"/>
                    <a:pt x="491122" y="416873"/>
                    <a:pt x="471673" y="421356"/>
                  </a:cubicBezTo>
                  <a:cubicBezTo>
                    <a:pt x="471673" y="421356"/>
                    <a:pt x="471673" y="421356"/>
                    <a:pt x="458208" y="424344"/>
                  </a:cubicBezTo>
                  <a:cubicBezTo>
                    <a:pt x="458208" y="424344"/>
                    <a:pt x="458208" y="424344"/>
                    <a:pt x="461200" y="412391"/>
                  </a:cubicBezTo>
                  <a:cubicBezTo>
                    <a:pt x="461200" y="412391"/>
                    <a:pt x="461200" y="412391"/>
                    <a:pt x="456712" y="415379"/>
                  </a:cubicBezTo>
                  <a:cubicBezTo>
                    <a:pt x="456712" y="415379"/>
                    <a:pt x="456712" y="415379"/>
                    <a:pt x="449232" y="410897"/>
                  </a:cubicBezTo>
                  <a:cubicBezTo>
                    <a:pt x="449232" y="410897"/>
                    <a:pt x="449232" y="410897"/>
                    <a:pt x="443247" y="407908"/>
                  </a:cubicBezTo>
                  <a:cubicBezTo>
                    <a:pt x="443247" y="407908"/>
                    <a:pt x="443247" y="407908"/>
                    <a:pt x="437263" y="407908"/>
                  </a:cubicBezTo>
                  <a:cubicBezTo>
                    <a:pt x="437263" y="407908"/>
                    <a:pt x="437263" y="407908"/>
                    <a:pt x="432775" y="407908"/>
                  </a:cubicBezTo>
                  <a:cubicBezTo>
                    <a:pt x="432775" y="407908"/>
                    <a:pt x="432775" y="407908"/>
                    <a:pt x="425294" y="412391"/>
                  </a:cubicBezTo>
                  <a:cubicBezTo>
                    <a:pt x="425294" y="412391"/>
                    <a:pt x="425294" y="412391"/>
                    <a:pt x="419310" y="415379"/>
                  </a:cubicBezTo>
                  <a:cubicBezTo>
                    <a:pt x="419310" y="415379"/>
                    <a:pt x="419310" y="415379"/>
                    <a:pt x="413326" y="422850"/>
                  </a:cubicBezTo>
                  <a:cubicBezTo>
                    <a:pt x="413326" y="422850"/>
                    <a:pt x="413326" y="422850"/>
                    <a:pt x="410334" y="425838"/>
                  </a:cubicBezTo>
                  <a:cubicBezTo>
                    <a:pt x="410334" y="425838"/>
                    <a:pt x="410334" y="425838"/>
                    <a:pt x="402853" y="424344"/>
                  </a:cubicBezTo>
                  <a:cubicBezTo>
                    <a:pt x="402853" y="424344"/>
                    <a:pt x="402853" y="424344"/>
                    <a:pt x="410334" y="418368"/>
                  </a:cubicBezTo>
                  <a:cubicBezTo>
                    <a:pt x="410334" y="418368"/>
                    <a:pt x="410334" y="418368"/>
                    <a:pt x="419310" y="409403"/>
                  </a:cubicBezTo>
                  <a:cubicBezTo>
                    <a:pt x="419310" y="409403"/>
                    <a:pt x="419310" y="409403"/>
                    <a:pt x="425294" y="403426"/>
                  </a:cubicBezTo>
                  <a:cubicBezTo>
                    <a:pt x="425294" y="403426"/>
                    <a:pt x="425294" y="403426"/>
                    <a:pt x="429783" y="397449"/>
                  </a:cubicBezTo>
                  <a:cubicBezTo>
                    <a:pt x="429783" y="397449"/>
                    <a:pt x="429783" y="397449"/>
                    <a:pt x="426791" y="397449"/>
                  </a:cubicBezTo>
                  <a:cubicBezTo>
                    <a:pt x="426791" y="397449"/>
                    <a:pt x="426791" y="397449"/>
                    <a:pt x="420806" y="394461"/>
                  </a:cubicBezTo>
                  <a:cubicBezTo>
                    <a:pt x="420806" y="394461"/>
                    <a:pt x="420806" y="394461"/>
                    <a:pt x="420806" y="384002"/>
                  </a:cubicBezTo>
                  <a:cubicBezTo>
                    <a:pt x="420806" y="384002"/>
                    <a:pt x="420806" y="384002"/>
                    <a:pt x="414822" y="388484"/>
                  </a:cubicBezTo>
                  <a:cubicBezTo>
                    <a:pt x="414822" y="388484"/>
                    <a:pt x="414822" y="388484"/>
                    <a:pt x="413326" y="389978"/>
                  </a:cubicBezTo>
                  <a:cubicBezTo>
                    <a:pt x="413326" y="389978"/>
                    <a:pt x="413326" y="389978"/>
                    <a:pt x="402853" y="389978"/>
                  </a:cubicBezTo>
                  <a:cubicBezTo>
                    <a:pt x="402853" y="389978"/>
                    <a:pt x="402853" y="389978"/>
                    <a:pt x="393877" y="388484"/>
                  </a:cubicBezTo>
                  <a:cubicBezTo>
                    <a:pt x="393877" y="388484"/>
                    <a:pt x="393877" y="388484"/>
                    <a:pt x="389389" y="392967"/>
                  </a:cubicBezTo>
                  <a:cubicBezTo>
                    <a:pt x="389389" y="392967"/>
                    <a:pt x="389389" y="392967"/>
                    <a:pt x="386397" y="401932"/>
                  </a:cubicBezTo>
                  <a:cubicBezTo>
                    <a:pt x="386397" y="401932"/>
                    <a:pt x="386397" y="401932"/>
                    <a:pt x="392381" y="409403"/>
                  </a:cubicBezTo>
                  <a:cubicBezTo>
                    <a:pt x="392381" y="409403"/>
                    <a:pt x="392381" y="409403"/>
                    <a:pt x="389389" y="421356"/>
                  </a:cubicBezTo>
                  <a:cubicBezTo>
                    <a:pt x="389389" y="421356"/>
                    <a:pt x="389389" y="421356"/>
                    <a:pt x="381908" y="428827"/>
                  </a:cubicBezTo>
                  <a:cubicBezTo>
                    <a:pt x="381908" y="428827"/>
                    <a:pt x="381908" y="428827"/>
                    <a:pt x="374428" y="428827"/>
                  </a:cubicBezTo>
                  <a:cubicBezTo>
                    <a:pt x="374428" y="428827"/>
                    <a:pt x="374428" y="428827"/>
                    <a:pt x="365452" y="428827"/>
                  </a:cubicBezTo>
                  <a:cubicBezTo>
                    <a:pt x="365452" y="428827"/>
                    <a:pt x="365452" y="428827"/>
                    <a:pt x="362459" y="439286"/>
                  </a:cubicBezTo>
                  <a:cubicBezTo>
                    <a:pt x="362459" y="439286"/>
                    <a:pt x="362459" y="439286"/>
                    <a:pt x="350491" y="443769"/>
                  </a:cubicBezTo>
                  <a:cubicBezTo>
                    <a:pt x="350491" y="443769"/>
                    <a:pt x="350491" y="443769"/>
                    <a:pt x="348995" y="446757"/>
                  </a:cubicBezTo>
                  <a:cubicBezTo>
                    <a:pt x="348995" y="446757"/>
                    <a:pt x="348995" y="446757"/>
                    <a:pt x="338522" y="454228"/>
                  </a:cubicBezTo>
                  <a:cubicBezTo>
                    <a:pt x="338522" y="454228"/>
                    <a:pt x="338522" y="454228"/>
                    <a:pt x="328050" y="457216"/>
                  </a:cubicBezTo>
                  <a:cubicBezTo>
                    <a:pt x="328050" y="457216"/>
                    <a:pt x="328050" y="457216"/>
                    <a:pt x="322065" y="458710"/>
                  </a:cubicBezTo>
                  <a:cubicBezTo>
                    <a:pt x="322065" y="458710"/>
                    <a:pt x="322065" y="458710"/>
                    <a:pt x="319073" y="454228"/>
                  </a:cubicBezTo>
                  <a:cubicBezTo>
                    <a:pt x="319073" y="454228"/>
                    <a:pt x="319073" y="454228"/>
                    <a:pt x="317577" y="451239"/>
                  </a:cubicBezTo>
                  <a:cubicBezTo>
                    <a:pt x="317577" y="451239"/>
                    <a:pt x="317577" y="451239"/>
                    <a:pt x="325058" y="448251"/>
                  </a:cubicBezTo>
                  <a:cubicBezTo>
                    <a:pt x="325058" y="448251"/>
                    <a:pt x="325058" y="448251"/>
                    <a:pt x="331042" y="440780"/>
                  </a:cubicBezTo>
                  <a:cubicBezTo>
                    <a:pt x="331042" y="440780"/>
                    <a:pt x="331042" y="440780"/>
                    <a:pt x="323561" y="440780"/>
                  </a:cubicBezTo>
                  <a:cubicBezTo>
                    <a:pt x="323561" y="440780"/>
                    <a:pt x="323561" y="440780"/>
                    <a:pt x="320569" y="436298"/>
                  </a:cubicBezTo>
                  <a:cubicBezTo>
                    <a:pt x="320569" y="436298"/>
                    <a:pt x="320569" y="436298"/>
                    <a:pt x="328050" y="425838"/>
                  </a:cubicBezTo>
                  <a:cubicBezTo>
                    <a:pt x="328050" y="425838"/>
                    <a:pt x="328050" y="425838"/>
                    <a:pt x="331042" y="415379"/>
                  </a:cubicBezTo>
                  <a:cubicBezTo>
                    <a:pt x="331042" y="415379"/>
                    <a:pt x="331042" y="415379"/>
                    <a:pt x="335530" y="400438"/>
                  </a:cubicBezTo>
                  <a:cubicBezTo>
                    <a:pt x="335530" y="400438"/>
                    <a:pt x="335530" y="400438"/>
                    <a:pt x="343010" y="391473"/>
                  </a:cubicBezTo>
                  <a:cubicBezTo>
                    <a:pt x="343010" y="391473"/>
                    <a:pt x="343010" y="391473"/>
                    <a:pt x="369940" y="394461"/>
                  </a:cubicBezTo>
                  <a:cubicBezTo>
                    <a:pt x="369940" y="394461"/>
                    <a:pt x="369940" y="394461"/>
                    <a:pt x="365452" y="388484"/>
                  </a:cubicBezTo>
                  <a:cubicBezTo>
                    <a:pt x="365452" y="388484"/>
                    <a:pt x="365452" y="388484"/>
                    <a:pt x="357971" y="386990"/>
                  </a:cubicBezTo>
                  <a:cubicBezTo>
                    <a:pt x="357971" y="386990"/>
                    <a:pt x="357971" y="386990"/>
                    <a:pt x="344507" y="381013"/>
                  </a:cubicBezTo>
                  <a:cubicBezTo>
                    <a:pt x="344507" y="381013"/>
                    <a:pt x="344507" y="381013"/>
                    <a:pt x="334034" y="385496"/>
                  </a:cubicBezTo>
                  <a:cubicBezTo>
                    <a:pt x="334034" y="385496"/>
                    <a:pt x="334034" y="385496"/>
                    <a:pt x="325058" y="392967"/>
                  </a:cubicBezTo>
                  <a:cubicBezTo>
                    <a:pt x="325058" y="392967"/>
                    <a:pt x="325058" y="392967"/>
                    <a:pt x="316081" y="400438"/>
                  </a:cubicBezTo>
                  <a:cubicBezTo>
                    <a:pt x="316081" y="400438"/>
                    <a:pt x="316081" y="400438"/>
                    <a:pt x="311593" y="409403"/>
                  </a:cubicBezTo>
                  <a:cubicBezTo>
                    <a:pt x="311593" y="409403"/>
                    <a:pt x="311593" y="409403"/>
                    <a:pt x="310097" y="416873"/>
                  </a:cubicBezTo>
                  <a:cubicBezTo>
                    <a:pt x="310097" y="416873"/>
                    <a:pt x="310097" y="416873"/>
                    <a:pt x="304113" y="416873"/>
                  </a:cubicBezTo>
                  <a:cubicBezTo>
                    <a:pt x="304113" y="416873"/>
                    <a:pt x="304113" y="416873"/>
                    <a:pt x="304113" y="419862"/>
                  </a:cubicBezTo>
                  <a:cubicBezTo>
                    <a:pt x="304113" y="419862"/>
                    <a:pt x="304113" y="419862"/>
                    <a:pt x="307105" y="425838"/>
                  </a:cubicBezTo>
                  <a:cubicBezTo>
                    <a:pt x="307105" y="425838"/>
                    <a:pt x="307105" y="425838"/>
                    <a:pt x="305609" y="430321"/>
                  </a:cubicBezTo>
                  <a:cubicBezTo>
                    <a:pt x="305609" y="430321"/>
                    <a:pt x="305609" y="430321"/>
                    <a:pt x="301120" y="434803"/>
                  </a:cubicBezTo>
                  <a:cubicBezTo>
                    <a:pt x="301120" y="434803"/>
                    <a:pt x="301120" y="434803"/>
                    <a:pt x="290648" y="440780"/>
                  </a:cubicBezTo>
                  <a:cubicBezTo>
                    <a:pt x="290648" y="440780"/>
                    <a:pt x="290648" y="440780"/>
                    <a:pt x="284664" y="445263"/>
                  </a:cubicBezTo>
                  <a:cubicBezTo>
                    <a:pt x="284664" y="445263"/>
                    <a:pt x="284664" y="445263"/>
                    <a:pt x="277183" y="452734"/>
                  </a:cubicBezTo>
                  <a:cubicBezTo>
                    <a:pt x="277183" y="452734"/>
                    <a:pt x="277183" y="452734"/>
                    <a:pt x="275687" y="460204"/>
                  </a:cubicBezTo>
                  <a:cubicBezTo>
                    <a:pt x="275687" y="460204"/>
                    <a:pt x="275687" y="460204"/>
                    <a:pt x="286160" y="463193"/>
                  </a:cubicBezTo>
                  <a:cubicBezTo>
                    <a:pt x="286160" y="463193"/>
                    <a:pt x="286160" y="463193"/>
                    <a:pt x="287656" y="473652"/>
                  </a:cubicBezTo>
                  <a:cubicBezTo>
                    <a:pt x="287656" y="473652"/>
                    <a:pt x="287656" y="473652"/>
                    <a:pt x="283168" y="479629"/>
                  </a:cubicBezTo>
                  <a:cubicBezTo>
                    <a:pt x="283168" y="479629"/>
                    <a:pt x="283168" y="479629"/>
                    <a:pt x="275687" y="484111"/>
                  </a:cubicBezTo>
                  <a:cubicBezTo>
                    <a:pt x="275687" y="484111"/>
                    <a:pt x="275687" y="484111"/>
                    <a:pt x="266711" y="496064"/>
                  </a:cubicBezTo>
                  <a:cubicBezTo>
                    <a:pt x="266711" y="496064"/>
                    <a:pt x="266711" y="496064"/>
                    <a:pt x="253246" y="505029"/>
                  </a:cubicBezTo>
                  <a:cubicBezTo>
                    <a:pt x="253246" y="505029"/>
                    <a:pt x="253246" y="505029"/>
                    <a:pt x="226317" y="518477"/>
                  </a:cubicBezTo>
                  <a:cubicBezTo>
                    <a:pt x="226317" y="518477"/>
                    <a:pt x="226317" y="518477"/>
                    <a:pt x="224821" y="530430"/>
                  </a:cubicBezTo>
                  <a:cubicBezTo>
                    <a:pt x="224821" y="530430"/>
                    <a:pt x="224821" y="530430"/>
                    <a:pt x="214348" y="534913"/>
                  </a:cubicBezTo>
                  <a:cubicBezTo>
                    <a:pt x="214348" y="534913"/>
                    <a:pt x="214348" y="534913"/>
                    <a:pt x="203876" y="540890"/>
                  </a:cubicBezTo>
                  <a:cubicBezTo>
                    <a:pt x="203876" y="540890"/>
                    <a:pt x="203876" y="540890"/>
                    <a:pt x="190411" y="545372"/>
                  </a:cubicBezTo>
                  <a:cubicBezTo>
                    <a:pt x="190411" y="545372"/>
                    <a:pt x="190411" y="545372"/>
                    <a:pt x="185923" y="548360"/>
                  </a:cubicBezTo>
                  <a:cubicBezTo>
                    <a:pt x="185923" y="548360"/>
                    <a:pt x="185923" y="548360"/>
                    <a:pt x="179939" y="552843"/>
                  </a:cubicBezTo>
                  <a:cubicBezTo>
                    <a:pt x="179939" y="552843"/>
                    <a:pt x="179939" y="552843"/>
                    <a:pt x="175450" y="557325"/>
                  </a:cubicBezTo>
                  <a:cubicBezTo>
                    <a:pt x="175450" y="557325"/>
                    <a:pt x="175450" y="557325"/>
                    <a:pt x="172458" y="566290"/>
                  </a:cubicBezTo>
                  <a:cubicBezTo>
                    <a:pt x="172458" y="566290"/>
                    <a:pt x="172458" y="566290"/>
                    <a:pt x="164978" y="567785"/>
                  </a:cubicBezTo>
                  <a:cubicBezTo>
                    <a:pt x="164978" y="567785"/>
                    <a:pt x="164978" y="567785"/>
                    <a:pt x="154505" y="570773"/>
                  </a:cubicBezTo>
                  <a:cubicBezTo>
                    <a:pt x="154505" y="570773"/>
                    <a:pt x="154505" y="570773"/>
                    <a:pt x="147025" y="570773"/>
                  </a:cubicBezTo>
                  <a:cubicBezTo>
                    <a:pt x="147025" y="570773"/>
                    <a:pt x="147025" y="570773"/>
                    <a:pt x="139545" y="573761"/>
                  </a:cubicBezTo>
                  <a:cubicBezTo>
                    <a:pt x="139545" y="573761"/>
                    <a:pt x="139545" y="573761"/>
                    <a:pt x="129072" y="579738"/>
                  </a:cubicBezTo>
                  <a:cubicBezTo>
                    <a:pt x="129072" y="579738"/>
                    <a:pt x="129072" y="579738"/>
                    <a:pt x="132064" y="587209"/>
                  </a:cubicBezTo>
                  <a:cubicBezTo>
                    <a:pt x="132064" y="587209"/>
                    <a:pt x="132064" y="587209"/>
                    <a:pt x="129072" y="588703"/>
                  </a:cubicBezTo>
                  <a:cubicBezTo>
                    <a:pt x="129072" y="588703"/>
                    <a:pt x="129072" y="588703"/>
                    <a:pt x="121592" y="584220"/>
                  </a:cubicBezTo>
                  <a:cubicBezTo>
                    <a:pt x="121592" y="584220"/>
                    <a:pt x="121592" y="584220"/>
                    <a:pt x="114111" y="581232"/>
                  </a:cubicBezTo>
                  <a:cubicBezTo>
                    <a:pt x="114111" y="581232"/>
                    <a:pt x="114111" y="581232"/>
                    <a:pt x="108127" y="572267"/>
                  </a:cubicBezTo>
                  <a:cubicBezTo>
                    <a:pt x="108127" y="572267"/>
                    <a:pt x="108127" y="572267"/>
                    <a:pt x="106631" y="575255"/>
                  </a:cubicBezTo>
                  <a:cubicBezTo>
                    <a:pt x="106631" y="575255"/>
                    <a:pt x="106631" y="575255"/>
                    <a:pt x="106631" y="587209"/>
                  </a:cubicBezTo>
                  <a:cubicBezTo>
                    <a:pt x="106631" y="587209"/>
                    <a:pt x="106631" y="587209"/>
                    <a:pt x="97655" y="587209"/>
                  </a:cubicBezTo>
                  <a:cubicBezTo>
                    <a:pt x="97655" y="587209"/>
                    <a:pt x="97655" y="587209"/>
                    <a:pt x="97655" y="591691"/>
                  </a:cubicBezTo>
                  <a:cubicBezTo>
                    <a:pt x="97655" y="591691"/>
                    <a:pt x="97655" y="591691"/>
                    <a:pt x="88678" y="591691"/>
                  </a:cubicBezTo>
                  <a:cubicBezTo>
                    <a:pt x="88678" y="591691"/>
                    <a:pt x="88678" y="591691"/>
                    <a:pt x="88678" y="590197"/>
                  </a:cubicBezTo>
                  <a:cubicBezTo>
                    <a:pt x="88678" y="588703"/>
                    <a:pt x="84190" y="588703"/>
                    <a:pt x="84190" y="588703"/>
                  </a:cubicBezTo>
                  <a:cubicBezTo>
                    <a:pt x="84190" y="588703"/>
                    <a:pt x="84190" y="588703"/>
                    <a:pt x="78206" y="588703"/>
                  </a:cubicBezTo>
                  <a:cubicBezTo>
                    <a:pt x="78206" y="588703"/>
                    <a:pt x="78206" y="588703"/>
                    <a:pt x="70725" y="590197"/>
                  </a:cubicBezTo>
                  <a:cubicBezTo>
                    <a:pt x="70725" y="590197"/>
                    <a:pt x="70725" y="590197"/>
                    <a:pt x="61749" y="599162"/>
                  </a:cubicBezTo>
                  <a:cubicBezTo>
                    <a:pt x="61749" y="599162"/>
                    <a:pt x="61749" y="599162"/>
                    <a:pt x="45292" y="599162"/>
                  </a:cubicBezTo>
                  <a:cubicBezTo>
                    <a:pt x="45292" y="599162"/>
                    <a:pt x="45292" y="599162"/>
                    <a:pt x="30331" y="599162"/>
                  </a:cubicBezTo>
                  <a:cubicBezTo>
                    <a:pt x="30331" y="599162"/>
                    <a:pt x="30331" y="599162"/>
                    <a:pt x="30331" y="593185"/>
                  </a:cubicBezTo>
                  <a:cubicBezTo>
                    <a:pt x="30331" y="593185"/>
                    <a:pt x="30331" y="593185"/>
                    <a:pt x="40804" y="581232"/>
                  </a:cubicBezTo>
                  <a:cubicBezTo>
                    <a:pt x="40804" y="581232"/>
                    <a:pt x="40804" y="581232"/>
                    <a:pt x="58757" y="581232"/>
                  </a:cubicBezTo>
                  <a:cubicBezTo>
                    <a:pt x="58757" y="581232"/>
                    <a:pt x="58757" y="581232"/>
                    <a:pt x="66237" y="581232"/>
                  </a:cubicBezTo>
                  <a:cubicBezTo>
                    <a:pt x="66237" y="581232"/>
                    <a:pt x="66237" y="581232"/>
                    <a:pt x="73717" y="576750"/>
                  </a:cubicBezTo>
                  <a:cubicBezTo>
                    <a:pt x="73717" y="576750"/>
                    <a:pt x="73717" y="576750"/>
                    <a:pt x="84190" y="573761"/>
                  </a:cubicBezTo>
                  <a:cubicBezTo>
                    <a:pt x="84190" y="573761"/>
                    <a:pt x="84190" y="573761"/>
                    <a:pt x="88678" y="570773"/>
                  </a:cubicBezTo>
                  <a:cubicBezTo>
                    <a:pt x="88678" y="570773"/>
                    <a:pt x="88678" y="570773"/>
                    <a:pt x="93166" y="563302"/>
                  </a:cubicBezTo>
                  <a:cubicBezTo>
                    <a:pt x="93166" y="563302"/>
                    <a:pt x="93166" y="563302"/>
                    <a:pt x="102143" y="558820"/>
                  </a:cubicBezTo>
                  <a:cubicBezTo>
                    <a:pt x="102143" y="558820"/>
                    <a:pt x="102143" y="558820"/>
                    <a:pt x="115607" y="557325"/>
                  </a:cubicBezTo>
                  <a:cubicBezTo>
                    <a:pt x="115607" y="557325"/>
                    <a:pt x="115607" y="557325"/>
                    <a:pt x="123088" y="557325"/>
                  </a:cubicBezTo>
                  <a:cubicBezTo>
                    <a:pt x="123088" y="557325"/>
                    <a:pt x="123088" y="557325"/>
                    <a:pt x="129072" y="563302"/>
                  </a:cubicBezTo>
                  <a:cubicBezTo>
                    <a:pt x="129072" y="563302"/>
                    <a:pt x="129072" y="563302"/>
                    <a:pt x="135056" y="558820"/>
                  </a:cubicBezTo>
                  <a:cubicBezTo>
                    <a:pt x="135056" y="558820"/>
                    <a:pt x="135056" y="558820"/>
                    <a:pt x="141041" y="549855"/>
                  </a:cubicBezTo>
                  <a:cubicBezTo>
                    <a:pt x="141041" y="549855"/>
                    <a:pt x="141041" y="549855"/>
                    <a:pt x="148521" y="542384"/>
                  </a:cubicBezTo>
                  <a:cubicBezTo>
                    <a:pt x="148521" y="542384"/>
                    <a:pt x="148521" y="542384"/>
                    <a:pt x="156001" y="537901"/>
                  </a:cubicBezTo>
                  <a:cubicBezTo>
                    <a:pt x="156001" y="537901"/>
                    <a:pt x="156001" y="537901"/>
                    <a:pt x="170962" y="534913"/>
                  </a:cubicBezTo>
                  <a:cubicBezTo>
                    <a:pt x="170962" y="534913"/>
                    <a:pt x="170962" y="534913"/>
                    <a:pt x="176946" y="528936"/>
                  </a:cubicBezTo>
                  <a:cubicBezTo>
                    <a:pt x="176946" y="528936"/>
                    <a:pt x="176946" y="528936"/>
                    <a:pt x="184427" y="521465"/>
                  </a:cubicBezTo>
                  <a:cubicBezTo>
                    <a:pt x="184427" y="521465"/>
                    <a:pt x="184427" y="521465"/>
                    <a:pt x="193403" y="513994"/>
                  </a:cubicBezTo>
                  <a:cubicBezTo>
                    <a:pt x="193403" y="513994"/>
                    <a:pt x="193403" y="513994"/>
                    <a:pt x="200884" y="509512"/>
                  </a:cubicBezTo>
                  <a:cubicBezTo>
                    <a:pt x="200884" y="509512"/>
                    <a:pt x="200884" y="509512"/>
                    <a:pt x="203876" y="500547"/>
                  </a:cubicBezTo>
                  <a:cubicBezTo>
                    <a:pt x="203876" y="500547"/>
                    <a:pt x="203876" y="500547"/>
                    <a:pt x="205372" y="487099"/>
                  </a:cubicBezTo>
                  <a:cubicBezTo>
                    <a:pt x="205372" y="487099"/>
                    <a:pt x="205372" y="487099"/>
                    <a:pt x="208364" y="478134"/>
                  </a:cubicBezTo>
                  <a:cubicBezTo>
                    <a:pt x="208364" y="478134"/>
                    <a:pt x="208364" y="478134"/>
                    <a:pt x="209860" y="475146"/>
                  </a:cubicBezTo>
                  <a:cubicBezTo>
                    <a:pt x="209860" y="475146"/>
                    <a:pt x="209860" y="475146"/>
                    <a:pt x="217340" y="464687"/>
                  </a:cubicBezTo>
                  <a:cubicBezTo>
                    <a:pt x="217340" y="464687"/>
                    <a:pt x="217340" y="464687"/>
                    <a:pt x="212852" y="464687"/>
                  </a:cubicBezTo>
                  <a:cubicBezTo>
                    <a:pt x="212852" y="464687"/>
                    <a:pt x="212852" y="464687"/>
                    <a:pt x="205372" y="466181"/>
                  </a:cubicBezTo>
                  <a:cubicBezTo>
                    <a:pt x="205372" y="466181"/>
                    <a:pt x="205372" y="466181"/>
                    <a:pt x="200884" y="466181"/>
                  </a:cubicBezTo>
                  <a:cubicBezTo>
                    <a:pt x="200884" y="466181"/>
                    <a:pt x="200884" y="466181"/>
                    <a:pt x="193403" y="464687"/>
                  </a:cubicBezTo>
                  <a:cubicBezTo>
                    <a:pt x="193403" y="464687"/>
                    <a:pt x="193403" y="464687"/>
                    <a:pt x="190411" y="461699"/>
                  </a:cubicBezTo>
                  <a:cubicBezTo>
                    <a:pt x="190411" y="461699"/>
                    <a:pt x="190411" y="461699"/>
                    <a:pt x="197891" y="454228"/>
                  </a:cubicBezTo>
                  <a:cubicBezTo>
                    <a:pt x="197891" y="454228"/>
                    <a:pt x="197891" y="454228"/>
                    <a:pt x="190411" y="455722"/>
                  </a:cubicBezTo>
                  <a:cubicBezTo>
                    <a:pt x="190411" y="455722"/>
                    <a:pt x="190411" y="455722"/>
                    <a:pt x="185923" y="460204"/>
                  </a:cubicBezTo>
                  <a:cubicBezTo>
                    <a:pt x="185923" y="460204"/>
                    <a:pt x="185923" y="460204"/>
                    <a:pt x="182931" y="470664"/>
                  </a:cubicBezTo>
                  <a:cubicBezTo>
                    <a:pt x="182931" y="470664"/>
                    <a:pt x="182931" y="470664"/>
                    <a:pt x="178442" y="475146"/>
                  </a:cubicBezTo>
                  <a:cubicBezTo>
                    <a:pt x="178442" y="475146"/>
                    <a:pt x="178442" y="475146"/>
                    <a:pt x="176946" y="470664"/>
                  </a:cubicBezTo>
                  <a:cubicBezTo>
                    <a:pt x="176946" y="470664"/>
                    <a:pt x="176946" y="470664"/>
                    <a:pt x="172458" y="464687"/>
                  </a:cubicBezTo>
                  <a:cubicBezTo>
                    <a:pt x="172458" y="464687"/>
                    <a:pt x="172458" y="464687"/>
                    <a:pt x="164978" y="457216"/>
                  </a:cubicBezTo>
                  <a:cubicBezTo>
                    <a:pt x="164978" y="457216"/>
                    <a:pt x="164978" y="457216"/>
                    <a:pt x="153009" y="449745"/>
                  </a:cubicBezTo>
                  <a:cubicBezTo>
                    <a:pt x="153009" y="449745"/>
                    <a:pt x="153009" y="449745"/>
                    <a:pt x="150017" y="449745"/>
                  </a:cubicBezTo>
                  <a:cubicBezTo>
                    <a:pt x="150017" y="449745"/>
                    <a:pt x="150017" y="449745"/>
                    <a:pt x="139545" y="457216"/>
                  </a:cubicBezTo>
                  <a:cubicBezTo>
                    <a:pt x="139545" y="457216"/>
                    <a:pt x="139545" y="457216"/>
                    <a:pt x="133560" y="457216"/>
                  </a:cubicBezTo>
                  <a:cubicBezTo>
                    <a:pt x="133560" y="457216"/>
                    <a:pt x="133560" y="457216"/>
                    <a:pt x="124584" y="457216"/>
                  </a:cubicBezTo>
                  <a:cubicBezTo>
                    <a:pt x="124584" y="457216"/>
                    <a:pt x="124584" y="457216"/>
                    <a:pt x="126080" y="437792"/>
                  </a:cubicBezTo>
                  <a:cubicBezTo>
                    <a:pt x="126080" y="437792"/>
                    <a:pt x="126080" y="437792"/>
                    <a:pt x="127576" y="431815"/>
                  </a:cubicBezTo>
                  <a:cubicBezTo>
                    <a:pt x="127576" y="431815"/>
                    <a:pt x="127576" y="431815"/>
                    <a:pt x="132064" y="425838"/>
                  </a:cubicBezTo>
                  <a:cubicBezTo>
                    <a:pt x="132064" y="425838"/>
                    <a:pt x="132064" y="425838"/>
                    <a:pt x="132064" y="418368"/>
                  </a:cubicBezTo>
                  <a:cubicBezTo>
                    <a:pt x="132064" y="418368"/>
                    <a:pt x="132064" y="418368"/>
                    <a:pt x="130568" y="406414"/>
                  </a:cubicBezTo>
                  <a:cubicBezTo>
                    <a:pt x="130568" y="406414"/>
                    <a:pt x="130568" y="406414"/>
                    <a:pt x="127576" y="394461"/>
                  </a:cubicBezTo>
                  <a:cubicBezTo>
                    <a:pt x="127576" y="394461"/>
                    <a:pt x="127576" y="394461"/>
                    <a:pt x="124584" y="397449"/>
                  </a:cubicBezTo>
                  <a:cubicBezTo>
                    <a:pt x="124584" y="397449"/>
                    <a:pt x="124584" y="397449"/>
                    <a:pt x="118600" y="403426"/>
                  </a:cubicBezTo>
                  <a:cubicBezTo>
                    <a:pt x="118600" y="403426"/>
                    <a:pt x="118600" y="403426"/>
                    <a:pt x="114111" y="406414"/>
                  </a:cubicBezTo>
                  <a:cubicBezTo>
                    <a:pt x="114111" y="406414"/>
                    <a:pt x="114111" y="406414"/>
                    <a:pt x="109623" y="406414"/>
                  </a:cubicBezTo>
                  <a:cubicBezTo>
                    <a:pt x="109623" y="406414"/>
                    <a:pt x="109623" y="406414"/>
                    <a:pt x="105135" y="401932"/>
                  </a:cubicBezTo>
                  <a:cubicBezTo>
                    <a:pt x="105135" y="401932"/>
                    <a:pt x="105135" y="401932"/>
                    <a:pt x="102143" y="401932"/>
                  </a:cubicBezTo>
                  <a:cubicBezTo>
                    <a:pt x="102143" y="401932"/>
                    <a:pt x="102143" y="401932"/>
                    <a:pt x="96158" y="398943"/>
                  </a:cubicBezTo>
                  <a:cubicBezTo>
                    <a:pt x="96158" y="398943"/>
                    <a:pt x="96158" y="398943"/>
                    <a:pt x="91670" y="394461"/>
                  </a:cubicBezTo>
                  <a:cubicBezTo>
                    <a:pt x="91670" y="394461"/>
                    <a:pt x="91670" y="394461"/>
                    <a:pt x="87182" y="391473"/>
                  </a:cubicBezTo>
                  <a:cubicBezTo>
                    <a:pt x="87182" y="391473"/>
                    <a:pt x="87182" y="391473"/>
                    <a:pt x="82694" y="386990"/>
                  </a:cubicBezTo>
                  <a:cubicBezTo>
                    <a:pt x="82694" y="386990"/>
                    <a:pt x="82694" y="386990"/>
                    <a:pt x="81198" y="382508"/>
                  </a:cubicBezTo>
                  <a:cubicBezTo>
                    <a:pt x="81198" y="382508"/>
                    <a:pt x="81198" y="382508"/>
                    <a:pt x="79702" y="372048"/>
                  </a:cubicBezTo>
                  <a:cubicBezTo>
                    <a:pt x="79702" y="372048"/>
                    <a:pt x="79702" y="372048"/>
                    <a:pt x="85686" y="367566"/>
                  </a:cubicBezTo>
                  <a:cubicBezTo>
                    <a:pt x="85686" y="367566"/>
                    <a:pt x="85686" y="367566"/>
                    <a:pt x="91670" y="367566"/>
                  </a:cubicBezTo>
                  <a:cubicBezTo>
                    <a:pt x="91670" y="367566"/>
                    <a:pt x="91670" y="367566"/>
                    <a:pt x="99151" y="367566"/>
                  </a:cubicBezTo>
                  <a:cubicBezTo>
                    <a:pt x="99151" y="367566"/>
                    <a:pt x="99151" y="367566"/>
                    <a:pt x="106631" y="372048"/>
                  </a:cubicBezTo>
                  <a:cubicBezTo>
                    <a:pt x="106631" y="372048"/>
                    <a:pt x="106631" y="372048"/>
                    <a:pt x="109623" y="364578"/>
                  </a:cubicBezTo>
                  <a:cubicBezTo>
                    <a:pt x="109623" y="364578"/>
                    <a:pt x="109623" y="364578"/>
                    <a:pt x="105135" y="360095"/>
                  </a:cubicBezTo>
                  <a:cubicBezTo>
                    <a:pt x="105135" y="360095"/>
                    <a:pt x="105135" y="360095"/>
                    <a:pt x="103639" y="360095"/>
                  </a:cubicBezTo>
                  <a:cubicBezTo>
                    <a:pt x="103639" y="360095"/>
                    <a:pt x="103639" y="360095"/>
                    <a:pt x="96158" y="360095"/>
                  </a:cubicBezTo>
                  <a:cubicBezTo>
                    <a:pt x="96158" y="360095"/>
                    <a:pt x="96158" y="360095"/>
                    <a:pt x="91670" y="360095"/>
                  </a:cubicBezTo>
                  <a:cubicBezTo>
                    <a:pt x="91670" y="360095"/>
                    <a:pt x="91670" y="360095"/>
                    <a:pt x="82694" y="354118"/>
                  </a:cubicBezTo>
                  <a:cubicBezTo>
                    <a:pt x="82694" y="354118"/>
                    <a:pt x="82694" y="354118"/>
                    <a:pt x="79702" y="348142"/>
                  </a:cubicBezTo>
                  <a:cubicBezTo>
                    <a:pt x="79702" y="348142"/>
                    <a:pt x="79702" y="348142"/>
                    <a:pt x="76710" y="340671"/>
                  </a:cubicBezTo>
                  <a:cubicBezTo>
                    <a:pt x="76710" y="340671"/>
                    <a:pt x="76710" y="340671"/>
                    <a:pt x="73717" y="333200"/>
                  </a:cubicBezTo>
                  <a:cubicBezTo>
                    <a:pt x="73717" y="333200"/>
                    <a:pt x="73717" y="333200"/>
                    <a:pt x="73717" y="330212"/>
                  </a:cubicBezTo>
                  <a:cubicBezTo>
                    <a:pt x="73717" y="330212"/>
                    <a:pt x="73717" y="330212"/>
                    <a:pt x="76710" y="327223"/>
                  </a:cubicBezTo>
                  <a:cubicBezTo>
                    <a:pt x="76710" y="327223"/>
                    <a:pt x="76710" y="327223"/>
                    <a:pt x="81198" y="319752"/>
                  </a:cubicBezTo>
                  <a:cubicBezTo>
                    <a:pt x="81198" y="319752"/>
                    <a:pt x="81198" y="319752"/>
                    <a:pt x="88678" y="310787"/>
                  </a:cubicBezTo>
                  <a:cubicBezTo>
                    <a:pt x="88678" y="310787"/>
                    <a:pt x="88678" y="310787"/>
                    <a:pt x="97655" y="304811"/>
                  </a:cubicBezTo>
                  <a:cubicBezTo>
                    <a:pt x="97655" y="304811"/>
                    <a:pt x="97655" y="304811"/>
                    <a:pt x="103639" y="297340"/>
                  </a:cubicBezTo>
                  <a:cubicBezTo>
                    <a:pt x="103639" y="297340"/>
                    <a:pt x="103639" y="297340"/>
                    <a:pt x="105135" y="289869"/>
                  </a:cubicBezTo>
                  <a:cubicBezTo>
                    <a:pt x="105135" y="289869"/>
                    <a:pt x="105135" y="289869"/>
                    <a:pt x="112615" y="282398"/>
                  </a:cubicBezTo>
                  <a:cubicBezTo>
                    <a:pt x="112615" y="282398"/>
                    <a:pt x="112615" y="282398"/>
                    <a:pt x="118600" y="280904"/>
                  </a:cubicBezTo>
                  <a:cubicBezTo>
                    <a:pt x="118600" y="280904"/>
                    <a:pt x="118600" y="280904"/>
                    <a:pt x="123088" y="283892"/>
                  </a:cubicBezTo>
                  <a:cubicBezTo>
                    <a:pt x="123088" y="283892"/>
                    <a:pt x="123088" y="283892"/>
                    <a:pt x="127576" y="289869"/>
                  </a:cubicBezTo>
                  <a:cubicBezTo>
                    <a:pt x="127576" y="289869"/>
                    <a:pt x="127576" y="289869"/>
                    <a:pt x="130568" y="289869"/>
                  </a:cubicBezTo>
                  <a:cubicBezTo>
                    <a:pt x="130568" y="289869"/>
                    <a:pt x="130568" y="289869"/>
                    <a:pt x="136552" y="289869"/>
                  </a:cubicBezTo>
                  <a:cubicBezTo>
                    <a:pt x="136552" y="289869"/>
                    <a:pt x="136552" y="289869"/>
                    <a:pt x="139545" y="289869"/>
                  </a:cubicBezTo>
                  <a:cubicBezTo>
                    <a:pt x="139545" y="289869"/>
                    <a:pt x="139545" y="289869"/>
                    <a:pt x="144033" y="283892"/>
                  </a:cubicBezTo>
                  <a:cubicBezTo>
                    <a:pt x="144033" y="283892"/>
                    <a:pt x="144033" y="283892"/>
                    <a:pt x="148521" y="283892"/>
                  </a:cubicBezTo>
                  <a:cubicBezTo>
                    <a:pt x="148521" y="283892"/>
                    <a:pt x="148521" y="283892"/>
                    <a:pt x="150017" y="280904"/>
                  </a:cubicBezTo>
                  <a:cubicBezTo>
                    <a:pt x="150017" y="280904"/>
                    <a:pt x="150017" y="280904"/>
                    <a:pt x="153009" y="276422"/>
                  </a:cubicBezTo>
                  <a:cubicBezTo>
                    <a:pt x="153009" y="276422"/>
                    <a:pt x="153009" y="276422"/>
                    <a:pt x="154505" y="280904"/>
                  </a:cubicBezTo>
                  <a:cubicBezTo>
                    <a:pt x="154505" y="280904"/>
                    <a:pt x="154505" y="280904"/>
                    <a:pt x="158994" y="280904"/>
                  </a:cubicBezTo>
                  <a:cubicBezTo>
                    <a:pt x="158994" y="280904"/>
                    <a:pt x="158994" y="280904"/>
                    <a:pt x="161986" y="280904"/>
                  </a:cubicBezTo>
                  <a:cubicBezTo>
                    <a:pt x="161986" y="280904"/>
                    <a:pt x="161986" y="280904"/>
                    <a:pt x="167970" y="280904"/>
                  </a:cubicBezTo>
                  <a:cubicBezTo>
                    <a:pt x="167970" y="280904"/>
                    <a:pt x="167970" y="280904"/>
                    <a:pt x="172458" y="276422"/>
                  </a:cubicBezTo>
                  <a:cubicBezTo>
                    <a:pt x="172458" y="276422"/>
                    <a:pt x="172458" y="276422"/>
                    <a:pt x="176946" y="276422"/>
                  </a:cubicBezTo>
                  <a:cubicBezTo>
                    <a:pt x="176946" y="276422"/>
                    <a:pt x="176946" y="276422"/>
                    <a:pt x="178442" y="265962"/>
                  </a:cubicBezTo>
                  <a:cubicBezTo>
                    <a:pt x="178442" y="265962"/>
                    <a:pt x="178442" y="265962"/>
                    <a:pt x="175450" y="258491"/>
                  </a:cubicBezTo>
                  <a:cubicBezTo>
                    <a:pt x="175450" y="258491"/>
                    <a:pt x="175450" y="258491"/>
                    <a:pt x="172458" y="246538"/>
                  </a:cubicBezTo>
                  <a:cubicBezTo>
                    <a:pt x="172458" y="246538"/>
                    <a:pt x="172458" y="246538"/>
                    <a:pt x="178442" y="246538"/>
                  </a:cubicBezTo>
                  <a:cubicBezTo>
                    <a:pt x="178442" y="246538"/>
                    <a:pt x="178442" y="246538"/>
                    <a:pt x="184427" y="240561"/>
                  </a:cubicBezTo>
                  <a:cubicBezTo>
                    <a:pt x="184427" y="240561"/>
                    <a:pt x="184427" y="240561"/>
                    <a:pt x="182931" y="231596"/>
                  </a:cubicBezTo>
                  <a:cubicBezTo>
                    <a:pt x="182931" y="231596"/>
                    <a:pt x="182931" y="231596"/>
                    <a:pt x="173954" y="230102"/>
                  </a:cubicBezTo>
                  <a:cubicBezTo>
                    <a:pt x="173954" y="230102"/>
                    <a:pt x="173954" y="230102"/>
                    <a:pt x="169466" y="230102"/>
                  </a:cubicBezTo>
                  <a:cubicBezTo>
                    <a:pt x="169466" y="230102"/>
                    <a:pt x="169466" y="230102"/>
                    <a:pt x="164978" y="231596"/>
                  </a:cubicBezTo>
                  <a:cubicBezTo>
                    <a:pt x="164978" y="231596"/>
                    <a:pt x="164978" y="231596"/>
                    <a:pt x="160490" y="234585"/>
                  </a:cubicBezTo>
                  <a:cubicBezTo>
                    <a:pt x="160490" y="234585"/>
                    <a:pt x="160490" y="234585"/>
                    <a:pt x="157497" y="240561"/>
                  </a:cubicBezTo>
                  <a:cubicBezTo>
                    <a:pt x="157497" y="240561"/>
                    <a:pt x="157497" y="240561"/>
                    <a:pt x="153009" y="240561"/>
                  </a:cubicBezTo>
                  <a:cubicBezTo>
                    <a:pt x="153009" y="240561"/>
                    <a:pt x="153009" y="240561"/>
                    <a:pt x="148521" y="231596"/>
                  </a:cubicBezTo>
                  <a:cubicBezTo>
                    <a:pt x="148521" y="231596"/>
                    <a:pt x="148521" y="231596"/>
                    <a:pt x="136552" y="231596"/>
                  </a:cubicBezTo>
                  <a:cubicBezTo>
                    <a:pt x="136552" y="231596"/>
                    <a:pt x="136552" y="231596"/>
                    <a:pt x="123088" y="231596"/>
                  </a:cubicBezTo>
                  <a:cubicBezTo>
                    <a:pt x="123088" y="231596"/>
                    <a:pt x="123088" y="231596"/>
                    <a:pt x="112615" y="228608"/>
                  </a:cubicBezTo>
                  <a:cubicBezTo>
                    <a:pt x="112615" y="228608"/>
                    <a:pt x="112615" y="228608"/>
                    <a:pt x="102143" y="224125"/>
                  </a:cubicBezTo>
                  <a:cubicBezTo>
                    <a:pt x="102143" y="224125"/>
                    <a:pt x="102143" y="224125"/>
                    <a:pt x="96158" y="216654"/>
                  </a:cubicBezTo>
                  <a:cubicBezTo>
                    <a:pt x="96158" y="216654"/>
                    <a:pt x="96158" y="216654"/>
                    <a:pt x="94662" y="201713"/>
                  </a:cubicBezTo>
                  <a:cubicBezTo>
                    <a:pt x="94662" y="201713"/>
                    <a:pt x="94662" y="201713"/>
                    <a:pt x="102143" y="198724"/>
                  </a:cubicBezTo>
                  <a:cubicBezTo>
                    <a:pt x="102143" y="198724"/>
                    <a:pt x="102143" y="198724"/>
                    <a:pt x="106631" y="195736"/>
                  </a:cubicBezTo>
                  <a:cubicBezTo>
                    <a:pt x="106631" y="195736"/>
                    <a:pt x="106631" y="195736"/>
                    <a:pt x="96158" y="191254"/>
                  </a:cubicBezTo>
                  <a:cubicBezTo>
                    <a:pt x="96158" y="191254"/>
                    <a:pt x="96158" y="191254"/>
                    <a:pt x="90174" y="186771"/>
                  </a:cubicBezTo>
                  <a:cubicBezTo>
                    <a:pt x="90174" y="186771"/>
                    <a:pt x="90174" y="186771"/>
                    <a:pt x="82694" y="180794"/>
                  </a:cubicBezTo>
                  <a:cubicBezTo>
                    <a:pt x="82694" y="180794"/>
                    <a:pt x="82694" y="180794"/>
                    <a:pt x="81198" y="177806"/>
                  </a:cubicBezTo>
                  <a:cubicBezTo>
                    <a:pt x="81198" y="177806"/>
                    <a:pt x="81198" y="177806"/>
                    <a:pt x="87182" y="173324"/>
                  </a:cubicBezTo>
                  <a:cubicBezTo>
                    <a:pt x="87182" y="173324"/>
                    <a:pt x="87182" y="173324"/>
                    <a:pt x="91670" y="173324"/>
                  </a:cubicBezTo>
                  <a:cubicBezTo>
                    <a:pt x="91670" y="173324"/>
                    <a:pt x="91670" y="173324"/>
                    <a:pt x="100647" y="171829"/>
                  </a:cubicBezTo>
                  <a:cubicBezTo>
                    <a:pt x="100647" y="171829"/>
                    <a:pt x="100647" y="171829"/>
                    <a:pt x="112615" y="164359"/>
                  </a:cubicBezTo>
                  <a:cubicBezTo>
                    <a:pt x="112615" y="164359"/>
                    <a:pt x="112615" y="164359"/>
                    <a:pt x="114111" y="167347"/>
                  </a:cubicBezTo>
                  <a:cubicBezTo>
                    <a:pt x="114111" y="167347"/>
                    <a:pt x="114111" y="167347"/>
                    <a:pt x="121592" y="164359"/>
                  </a:cubicBezTo>
                  <a:cubicBezTo>
                    <a:pt x="121592" y="164359"/>
                    <a:pt x="121592" y="164359"/>
                    <a:pt x="121592" y="162864"/>
                  </a:cubicBezTo>
                  <a:cubicBezTo>
                    <a:pt x="121592" y="162864"/>
                    <a:pt x="121592" y="162864"/>
                    <a:pt x="126080" y="161370"/>
                  </a:cubicBezTo>
                  <a:cubicBezTo>
                    <a:pt x="126080" y="161370"/>
                    <a:pt x="126080" y="161370"/>
                    <a:pt x="135056" y="159876"/>
                  </a:cubicBezTo>
                  <a:cubicBezTo>
                    <a:pt x="135056" y="159876"/>
                    <a:pt x="135056" y="159876"/>
                    <a:pt x="145529" y="159876"/>
                  </a:cubicBezTo>
                  <a:cubicBezTo>
                    <a:pt x="145529" y="159876"/>
                    <a:pt x="145529" y="159876"/>
                    <a:pt x="150017" y="162864"/>
                  </a:cubicBezTo>
                  <a:cubicBezTo>
                    <a:pt x="150017" y="162864"/>
                    <a:pt x="150017" y="162864"/>
                    <a:pt x="147025" y="170335"/>
                  </a:cubicBezTo>
                  <a:cubicBezTo>
                    <a:pt x="147025" y="170335"/>
                    <a:pt x="147025" y="170335"/>
                    <a:pt x="147025" y="173324"/>
                  </a:cubicBezTo>
                  <a:cubicBezTo>
                    <a:pt x="147025" y="173324"/>
                    <a:pt x="147025" y="173324"/>
                    <a:pt x="151513" y="176312"/>
                  </a:cubicBezTo>
                  <a:cubicBezTo>
                    <a:pt x="151513" y="176312"/>
                    <a:pt x="151513" y="176312"/>
                    <a:pt x="156001" y="180794"/>
                  </a:cubicBezTo>
                  <a:cubicBezTo>
                    <a:pt x="156001" y="180794"/>
                    <a:pt x="156001" y="180794"/>
                    <a:pt x="164978" y="180794"/>
                  </a:cubicBezTo>
                  <a:cubicBezTo>
                    <a:pt x="164978" y="180794"/>
                    <a:pt x="164978" y="180794"/>
                    <a:pt x="176946" y="183783"/>
                  </a:cubicBezTo>
                  <a:cubicBezTo>
                    <a:pt x="176946" y="183783"/>
                    <a:pt x="176946" y="183783"/>
                    <a:pt x="185923" y="179300"/>
                  </a:cubicBezTo>
                  <a:cubicBezTo>
                    <a:pt x="185923" y="179300"/>
                    <a:pt x="185923" y="179300"/>
                    <a:pt x="191907" y="173324"/>
                  </a:cubicBezTo>
                  <a:cubicBezTo>
                    <a:pt x="191907" y="173324"/>
                    <a:pt x="191907" y="173324"/>
                    <a:pt x="199387" y="168841"/>
                  </a:cubicBezTo>
                  <a:cubicBezTo>
                    <a:pt x="199387" y="168841"/>
                    <a:pt x="193403" y="165853"/>
                    <a:pt x="191907" y="165853"/>
                  </a:cubicBezTo>
                  <a:cubicBezTo>
                    <a:pt x="188915" y="165853"/>
                    <a:pt x="185923" y="162864"/>
                    <a:pt x="185923" y="162864"/>
                  </a:cubicBezTo>
                  <a:cubicBezTo>
                    <a:pt x="185923" y="162864"/>
                    <a:pt x="185923" y="162864"/>
                    <a:pt x="181435" y="159876"/>
                  </a:cubicBezTo>
                  <a:cubicBezTo>
                    <a:pt x="181435" y="159876"/>
                    <a:pt x="181435" y="159876"/>
                    <a:pt x="181435" y="153899"/>
                  </a:cubicBezTo>
                  <a:cubicBezTo>
                    <a:pt x="181435" y="153899"/>
                    <a:pt x="181435" y="153899"/>
                    <a:pt x="179939" y="146428"/>
                  </a:cubicBezTo>
                  <a:cubicBezTo>
                    <a:pt x="179939" y="146428"/>
                    <a:pt x="179939" y="146428"/>
                    <a:pt x="157497" y="140452"/>
                  </a:cubicBezTo>
                  <a:cubicBezTo>
                    <a:pt x="157497" y="140452"/>
                    <a:pt x="157497" y="140452"/>
                    <a:pt x="157497" y="118039"/>
                  </a:cubicBezTo>
                  <a:cubicBezTo>
                    <a:pt x="157497" y="118039"/>
                    <a:pt x="157497" y="118039"/>
                    <a:pt x="147025" y="107580"/>
                  </a:cubicBezTo>
                  <a:cubicBezTo>
                    <a:pt x="147025" y="107580"/>
                    <a:pt x="147025" y="107580"/>
                    <a:pt x="126080" y="85168"/>
                  </a:cubicBezTo>
                  <a:cubicBezTo>
                    <a:pt x="126080" y="85168"/>
                    <a:pt x="126080" y="85168"/>
                    <a:pt x="129072" y="85168"/>
                  </a:cubicBezTo>
                  <a:cubicBezTo>
                    <a:pt x="129072" y="85168"/>
                    <a:pt x="129072" y="85168"/>
                    <a:pt x="129072" y="80685"/>
                  </a:cubicBezTo>
                  <a:cubicBezTo>
                    <a:pt x="129072" y="80685"/>
                    <a:pt x="129072" y="80685"/>
                    <a:pt x="136552" y="80685"/>
                  </a:cubicBezTo>
                  <a:cubicBezTo>
                    <a:pt x="136552" y="80685"/>
                    <a:pt x="136552" y="80685"/>
                    <a:pt x="136552" y="74708"/>
                  </a:cubicBezTo>
                  <a:cubicBezTo>
                    <a:pt x="136552" y="74708"/>
                    <a:pt x="136552" y="74708"/>
                    <a:pt x="138048" y="67238"/>
                  </a:cubicBezTo>
                  <a:cubicBezTo>
                    <a:pt x="138048" y="67238"/>
                    <a:pt x="138048" y="67238"/>
                    <a:pt x="142537" y="67238"/>
                  </a:cubicBezTo>
                  <a:cubicBezTo>
                    <a:pt x="142537" y="67238"/>
                    <a:pt x="142537" y="67238"/>
                    <a:pt x="147025" y="70226"/>
                  </a:cubicBezTo>
                  <a:cubicBezTo>
                    <a:pt x="147025" y="70226"/>
                    <a:pt x="147025" y="70226"/>
                    <a:pt x="154505" y="70226"/>
                  </a:cubicBezTo>
                  <a:cubicBezTo>
                    <a:pt x="154505" y="70226"/>
                    <a:pt x="154505" y="70226"/>
                    <a:pt x="157497" y="70226"/>
                  </a:cubicBezTo>
                  <a:cubicBezTo>
                    <a:pt x="157497" y="70226"/>
                    <a:pt x="157497" y="70226"/>
                    <a:pt x="164978" y="70226"/>
                  </a:cubicBezTo>
                  <a:cubicBezTo>
                    <a:pt x="164978" y="70226"/>
                    <a:pt x="164978" y="70226"/>
                    <a:pt x="178442" y="65743"/>
                  </a:cubicBezTo>
                  <a:cubicBezTo>
                    <a:pt x="178442" y="65743"/>
                    <a:pt x="178442" y="65743"/>
                    <a:pt x="182931" y="61261"/>
                  </a:cubicBezTo>
                  <a:cubicBezTo>
                    <a:pt x="182931" y="61261"/>
                    <a:pt x="182931" y="61261"/>
                    <a:pt x="187419" y="53790"/>
                  </a:cubicBezTo>
                  <a:cubicBezTo>
                    <a:pt x="187419" y="53790"/>
                    <a:pt x="187419" y="53790"/>
                    <a:pt x="187419" y="41837"/>
                  </a:cubicBezTo>
                  <a:cubicBezTo>
                    <a:pt x="187419" y="41837"/>
                    <a:pt x="187419" y="41837"/>
                    <a:pt x="191907" y="41837"/>
                  </a:cubicBezTo>
                  <a:cubicBezTo>
                    <a:pt x="191907" y="41837"/>
                    <a:pt x="191907" y="41837"/>
                    <a:pt x="196395" y="37354"/>
                  </a:cubicBezTo>
                  <a:cubicBezTo>
                    <a:pt x="196395" y="37354"/>
                    <a:pt x="196395" y="37354"/>
                    <a:pt x="205372" y="29883"/>
                  </a:cubicBezTo>
                  <a:cubicBezTo>
                    <a:pt x="205372" y="29883"/>
                    <a:pt x="205372" y="29883"/>
                    <a:pt x="221829" y="26895"/>
                  </a:cubicBezTo>
                  <a:cubicBezTo>
                    <a:pt x="221829" y="26895"/>
                    <a:pt x="221829" y="26895"/>
                    <a:pt x="227813" y="19424"/>
                  </a:cubicBezTo>
                  <a:cubicBezTo>
                    <a:pt x="227813" y="19424"/>
                    <a:pt x="227813" y="19424"/>
                    <a:pt x="233797" y="16436"/>
                  </a:cubicBezTo>
                  <a:cubicBezTo>
                    <a:pt x="233797" y="16436"/>
                    <a:pt x="233797" y="16436"/>
                    <a:pt x="238285" y="11953"/>
                  </a:cubicBezTo>
                  <a:cubicBezTo>
                    <a:pt x="238285" y="11953"/>
                    <a:pt x="238285" y="11953"/>
                    <a:pt x="262223" y="13447"/>
                  </a:cubicBezTo>
                  <a:cubicBezTo>
                    <a:pt x="262223" y="13447"/>
                    <a:pt x="262223" y="13447"/>
                    <a:pt x="265215" y="5977"/>
                  </a:cubicBezTo>
                  <a:cubicBezTo>
                    <a:pt x="265215" y="5977"/>
                    <a:pt x="265215" y="5977"/>
                    <a:pt x="277183" y="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5957637" y="3282926"/>
              <a:ext cx="448593" cy="285010"/>
            </a:xfrm>
            <a:custGeom>
              <a:avLst/>
              <a:gdLst>
                <a:gd name="connsiteX0" fmla="*/ 373837 w 470138"/>
                <a:gd name="connsiteY0" fmla="*/ 178512 h 298698"/>
                <a:gd name="connsiteX1" fmla="*/ 376847 w 470138"/>
                <a:gd name="connsiteY1" fmla="*/ 178512 h 298698"/>
                <a:gd name="connsiteX2" fmla="*/ 382865 w 470138"/>
                <a:gd name="connsiteY2" fmla="*/ 178512 h 298698"/>
                <a:gd name="connsiteX3" fmla="*/ 391894 w 470138"/>
                <a:gd name="connsiteY3" fmla="*/ 184447 h 298698"/>
                <a:gd name="connsiteX4" fmla="*/ 399417 w 470138"/>
                <a:gd name="connsiteY4" fmla="*/ 191866 h 298698"/>
                <a:gd name="connsiteX5" fmla="*/ 405436 w 470138"/>
                <a:gd name="connsiteY5" fmla="*/ 193350 h 298698"/>
                <a:gd name="connsiteX6" fmla="*/ 409950 w 470138"/>
                <a:gd name="connsiteY6" fmla="*/ 193350 h 298698"/>
                <a:gd name="connsiteX7" fmla="*/ 417474 w 470138"/>
                <a:gd name="connsiteY7" fmla="*/ 193350 h 298698"/>
                <a:gd name="connsiteX8" fmla="*/ 432521 w 470138"/>
                <a:gd name="connsiteY8" fmla="*/ 199285 h 298698"/>
                <a:gd name="connsiteX9" fmla="*/ 441549 w 470138"/>
                <a:gd name="connsiteY9" fmla="*/ 206704 h 298698"/>
                <a:gd name="connsiteX10" fmla="*/ 441549 w 470138"/>
                <a:gd name="connsiteY10" fmla="*/ 212639 h 298698"/>
                <a:gd name="connsiteX11" fmla="*/ 444558 w 470138"/>
                <a:gd name="connsiteY11" fmla="*/ 225993 h 298698"/>
                <a:gd name="connsiteX12" fmla="*/ 449072 w 470138"/>
                <a:gd name="connsiteY12" fmla="*/ 225993 h 298698"/>
                <a:gd name="connsiteX13" fmla="*/ 452082 w 470138"/>
                <a:gd name="connsiteY13" fmla="*/ 225993 h 298698"/>
                <a:gd name="connsiteX14" fmla="*/ 452082 w 470138"/>
                <a:gd name="connsiteY14" fmla="*/ 234896 h 298698"/>
                <a:gd name="connsiteX15" fmla="*/ 456596 w 470138"/>
                <a:gd name="connsiteY15" fmla="*/ 234896 h 298698"/>
                <a:gd name="connsiteX16" fmla="*/ 462615 w 470138"/>
                <a:gd name="connsiteY16" fmla="*/ 240831 h 298698"/>
                <a:gd name="connsiteX17" fmla="*/ 470138 w 470138"/>
                <a:gd name="connsiteY17" fmla="*/ 240831 h 298698"/>
                <a:gd name="connsiteX18" fmla="*/ 462615 w 470138"/>
                <a:gd name="connsiteY18" fmla="*/ 251217 h 298698"/>
                <a:gd name="connsiteX19" fmla="*/ 456596 w 470138"/>
                <a:gd name="connsiteY19" fmla="*/ 254185 h 298698"/>
                <a:gd name="connsiteX20" fmla="*/ 449072 w 470138"/>
                <a:gd name="connsiteY20" fmla="*/ 267539 h 298698"/>
                <a:gd name="connsiteX21" fmla="*/ 440044 w 470138"/>
                <a:gd name="connsiteY21" fmla="*/ 270506 h 298698"/>
                <a:gd name="connsiteX22" fmla="*/ 421988 w 470138"/>
                <a:gd name="connsiteY22" fmla="*/ 270506 h 298698"/>
                <a:gd name="connsiteX23" fmla="*/ 418978 w 470138"/>
                <a:gd name="connsiteY23" fmla="*/ 274958 h 298698"/>
                <a:gd name="connsiteX24" fmla="*/ 406941 w 470138"/>
                <a:gd name="connsiteY24" fmla="*/ 274958 h 298698"/>
                <a:gd name="connsiteX25" fmla="*/ 403931 w 470138"/>
                <a:gd name="connsiteY25" fmla="*/ 285344 h 298698"/>
                <a:gd name="connsiteX26" fmla="*/ 402427 w 470138"/>
                <a:gd name="connsiteY26" fmla="*/ 292763 h 298698"/>
                <a:gd name="connsiteX27" fmla="*/ 399417 w 470138"/>
                <a:gd name="connsiteY27" fmla="*/ 295731 h 298698"/>
                <a:gd name="connsiteX28" fmla="*/ 396408 w 470138"/>
                <a:gd name="connsiteY28" fmla="*/ 298698 h 298698"/>
                <a:gd name="connsiteX29" fmla="*/ 391894 w 470138"/>
                <a:gd name="connsiteY29" fmla="*/ 298698 h 298698"/>
                <a:gd name="connsiteX30" fmla="*/ 387380 w 470138"/>
                <a:gd name="connsiteY30" fmla="*/ 291279 h 298698"/>
                <a:gd name="connsiteX31" fmla="*/ 376847 w 470138"/>
                <a:gd name="connsiteY31" fmla="*/ 286828 h 298698"/>
                <a:gd name="connsiteX32" fmla="*/ 370828 w 470138"/>
                <a:gd name="connsiteY32" fmla="*/ 280893 h 298698"/>
                <a:gd name="connsiteX33" fmla="*/ 370828 w 470138"/>
                <a:gd name="connsiteY33" fmla="*/ 277925 h 298698"/>
                <a:gd name="connsiteX34" fmla="*/ 370828 w 470138"/>
                <a:gd name="connsiteY34" fmla="*/ 273474 h 298698"/>
                <a:gd name="connsiteX35" fmla="*/ 370828 w 470138"/>
                <a:gd name="connsiteY35" fmla="*/ 267539 h 298698"/>
                <a:gd name="connsiteX36" fmla="*/ 370828 w 470138"/>
                <a:gd name="connsiteY36" fmla="*/ 264571 h 298698"/>
                <a:gd name="connsiteX37" fmla="*/ 370828 w 470138"/>
                <a:gd name="connsiteY37" fmla="*/ 252701 h 298698"/>
                <a:gd name="connsiteX38" fmla="*/ 370828 w 470138"/>
                <a:gd name="connsiteY38" fmla="*/ 249733 h 298698"/>
                <a:gd name="connsiteX39" fmla="*/ 370828 w 470138"/>
                <a:gd name="connsiteY39" fmla="*/ 242315 h 298698"/>
                <a:gd name="connsiteX40" fmla="*/ 363304 w 470138"/>
                <a:gd name="connsiteY40" fmla="*/ 231928 h 298698"/>
                <a:gd name="connsiteX41" fmla="*/ 358790 w 470138"/>
                <a:gd name="connsiteY41" fmla="*/ 227477 h 298698"/>
                <a:gd name="connsiteX42" fmla="*/ 358790 w 470138"/>
                <a:gd name="connsiteY42" fmla="*/ 223025 h 298698"/>
                <a:gd name="connsiteX43" fmla="*/ 358790 w 470138"/>
                <a:gd name="connsiteY43" fmla="*/ 220058 h 298698"/>
                <a:gd name="connsiteX44" fmla="*/ 363304 w 470138"/>
                <a:gd name="connsiteY44" fmla="*/ 214123 h 298698"/>
                <a:gd name="connsiteX45" fmla="*/ 370828 w 470138"/>
                <a:gd name="connsiteY45" fmla="*/ 212639 h 298698"/>
                <a:gd name="connsiteX46" fmla="*/ 376847 w 470138"/>
                <a:gd name="connsiteY46" fmla="*/ 206704 h 298698"/>
                <a:gd name="connsiteX47" fmla="*/ 376847 w 470138"/>
                <a:gd name="connsiteY47" fmla="*/ 199285 h 298698"/>
                <a:gd name="connsiteX48" fmla="*/ 373837 w 470138"/>
                <a:gd name="connsiteY48" fmla="*/ 185931 h 298698"/>
                <a:gd name="connsiteX49" fmla="*/ 373837 w 470138"/>
                <a:gd name="connsiteY49" fmla="*/ 182963 h 298698"/>
                <a:gd name="connsiteX50" fmla="*/ 373837 w 470138"/>
                <a:gd name="connsiteY50" fmla="*/ 178512 h 298698"/>
                <a:gd name="connsiteX51" fmla="*/ 275720 w 470138"/>
                <a:gd name="connsiteY51" fmla="*/ 116651 h 298698"/>
                <a:gd name="connsiteX52" fmla="*/ 281022 w 470138"/>
                <a:gd name="connsiteY52" fmla="*/ 116651 h 298698"/>
                <a:gd name="connsiteX53" fmla="*/ 284556 w 470138"/>
                <a:gd name="connsiteY53" fmla="*/ 116651 h 298698"/>
                <a:gd name="connsiteX54" fmla="*/ 288091 w 470138"/>
                <a:gd name="connsiteY54" fmla="*/ 120186 h 298698"/>
                <a:gd name="connsiteX55" fmla="*/ 291626 w 470138"/>
                <a:gd name="connsiteY55" fmla="*/ 125488 h 298698"/>
                <a:gd name="connsiteX56" fmla="*/ 291626 w 470138"/>
                <a:gd name="connsiteY56" fmla="*/ 130790 h 298698"/>
                <a:gd name="connsiteX57" fmla="*/ 284556 w 470138"/>
                <a:gd name="connsiteY57" fmla="*/ 134325 h 298698"/>
                <a:gd name="connsiteX58" fmla="*/ 281022 w 470138"/>
                <a:gd name="connsiteY58" fmla="*/ 130790 h 298698"/>
                <a:gd name="connsiteX59" fmla="*/ 281022 w 470138"/>
                <a:gd name="connsiteY59" fmla="*/ 125488 h 298698"/>
                <a:gd name="connsiteX60" fmla="*/ 275720 w 470138"/>
                <a:gd name="connsiteY60" fmla="*/ 121953 h 298698"/>
                <a:gd name="connsiteX61" fmla="*/ 275720 w 470138"/>
                <a:gd name="connsiteY61" fmla="*/ 120186 h 298698"/>
                <a:gd name="connsiteX62" fmla="*/ 309302 w 470138"/>
                <a:gd name="connsiteY62" fmla="*/ 107814 h 298698"/>
                <a:gd name="connsiteX63" fmla="*/ 314604 w 470138"/>
                <a:gd name="connsiteY63" fmla="*/ 107814 h 298698"/>
                <a:gd name="connsiteX64" fmla="*/ 319906 w 470138"/>
                <a:gd name="connsiteY64" fmla="*/ 113116 h 298698"/>
                <a:gd name="connsiteX65" fmla="*/ 323441 w 470138"/>
                <a:gd name="connsiteY65" fmla="*/ 116651 h 298698"/>
                <a:gd name="connsiteX66" fmla="*/ 330511 w 470138"/>
                <a:gd name="connsiteY66" fmla="*/ 120186 h 298698"/>
                <a:gd name="connsiteX67" fmla="*/ 330511 w 470138"/>
                <a:gd name="connsiteY67" fmla="*/ 116651 h 298698"/>
                <a:gd name="connsiteX68" fmla="*/ 339348 w 470138"/>
                <a:gd name="connsiteY68" fmla="*/ 116651 h 298698"/>
                <a:gd name="connsiteX69" fmla="*/ 344650 w 470138"/>
                <a:gd name="connsiteY69" fmla="*/ 116651 h 298698"/>
                <a:gd name="connsiteX70" fmla="*/ 351720 w 470138"/>
                <a:gd name="connsiteY70" fmla="*/ 121954 h 298698"/>
                <a:gd name="connsiteX71" fmla="*/ 364092 w 470138"/>
                <a:gd name="connsiteY71" fmla="*/ 130791 h 298698"/>
                <a:gd name="connsiteX72" fmla="*/ 364092 w 470138"/>
                <a:gd name="connsiteY72" fmla="*/ 139628 h 298698"/>
                <a:gd name="connsiteX73" fmla="*/ 358789 w 470138"/>
                <a:gd name="connsiteY73" fmla="*/ 144930 h 298698"/>
                <a:gd name="connsiteX74" fmla="*/ 353487 w 470138"/>
                <a:gd name="connsiteY74" fmla="*/ 144930 h 298698"/>
                <a:gd name="connsiteX75" fmla="*/ 348185 w 470138"/>
                <a:gd name="connsiteY75" fmla="*/ 144930 h 298698"/>
                <a:gd name="connsiteX76" fmla="*/ 348185 w 470138"/>
                <a:gd name="connsiteY76" fmla="*/ 146698 h 298698"/>
                <a:gd name="connsiteX77" fmla="*/ 335813 w 470138"/>
                <a:gd name="connsiteY77" fmla="*/ 146698 h 298698"/>
                <a:gd name="connsiteX78" fmla="*/ 330511 w 470138"/>
                <a:gd name="connsiteY78" fmla="*/ 146698 h 298698"/>
                <a:gd name="connsiteX79" fmla="*/ 328743 w 470138"/>
                <a:gd name="connsiteY79" fmla="*/ 146698 h 298698"/>
                <a:gd name="connsiteX80" fmla="*/ 325209 w 470138"/>
                <a:gd name="connsiteY80" fmla="*/ 141396 h 298698"/>
                <a:gd name="connsiteX81" fmla="*/ 323441 w 470138"/>
                <a:gd name="connsiteY81" fmla="*/ 134326 h 298698"/>
                <a:gd name="connsiteX82" fmla="*/ 325209 w 470138"/>
                <a:gd name="connsiteY82" fmla="*/ 127256 h 298698"/>
                <a:gd name="connsiteX83" fmla="*/ 316371 w 470138"/>
                <a:gd name="connsiteY83" fmla="*/ 127256 h 298698"/>
                <a:gd name="connsiteX84" fmla="*/ 309302 w 470138"/>
                <a:gd name="connsiteY84" fmla="*/ 125488 h 298698"/>
                <a:gd name="connsiteX85" fmla="*/ 309302 w 470138"/>
                <a:gd name="connsiteY85" fmla="*/ 120186 h 298698"/>
                <a:gd name="connsiteX86" fmla="*/ 309302 w 470138"/>
                <a:gd name="connsiteY86" fmla="*/ 116651 h 298698"/>
                <a:gd name="connsiteX87" fmla="*/ 309302 w 470138"/>
                <a:gd name="connsiteY87" fmla="*/ 111349 h 298698"/>
                <a:gd name="connsiteX88" fmla="*/ 258045 w 470138"/>
                <a:gd name="connsiteY88" fmla="*/ 93675 h 298698"/>
                <a:gd name="connsiteX89" fmla="*/ 261580 w 470138"/>
                <a:gd name="connsiteY89" fmla="*/ 93675 h 298698"/>
                <a:gd name="connsiteX90" fmla="*/ 272184 w 470138"/>
                <a:gd name="connsiteY90" fmla="*/ 93675 h 298698"/>
                <a:gd name="connsiteX91" fmla="*/ 281021 w 470138"/>
                <a:gd name="connsiteY91" fmla="*/ 93675 h 298698"/>
                <a:gd name="connsiteX92" fmla="*/ 282788 w 470138"/>
                <a:gd name="connsiteY92" fmla="*/ 100745 h 298698"/>
                <a:gd name="connsiteX93" fmla="*/ 302230 w 470138"/>
                <a:gd name="connsiteY93" fmla="*/ 100745 h 298698"/>
                <a:gd name="connsiteX94" fmla="*/ 293393 w 470138"/>
                <a:gd name="connsiteY94" fmla="*/ 106047 h 298698"/>
                <a:gd name="connsiteX95" fmla="*/ 291625 w 470138"/>
                <a:gd name="connsiteY95" fmla="*/ 107815 h 298698"/>
                <a:gd name="connsiteX96" fmla="*/ 291625 w 470138"/>
                <a:gd name="connsiteY96" fmla="*/ 104280 h 298698"/>
                <a:gd name="connsiteX97" fmla="*/ 286323 w 470138"/>
                <a:gd name="connsiteY97" fmla="*/ 104280 h 298698"/>
                <a:gd name="connsiteX98" fmla="*/ 282788 w 470138"/>
                <a:gd name="connsiteY98" fmla="*/ 104280 h 298698"/>
                <a:gd name="connsiteX99" fmla="*/ 277486 w 470138"/>
                <a:gd name="connsiteY99" fmla="*/ 104280 h 298698"/>
                <a:gd name="connsiteX100" fmla="*/ 273951 w 470138"/>
                <a:gd name="connsiteY100" fmla="*/ 104280 h 298698"/>
                <a:gd name="connsiteX101" fmla="*/ 270417 w 470138"/>
                <a:gd name="connsiteY101" fmla="*/ 104280 h 298698"/>
                <a:gd name="connsiteX102" fmla="*/ 265114 w 470138"/>
                <a:gd name="connsiteY102" fmla="*/ 104280 h 298698"/>
                <a:gd name="connsiteX103" fmla="*/ 258045 w 470138"/>
                <a:gd name="connsiteY103" fmla="*/ 102512 h 298698"/>
                <a:gd name="connsiteX104" fmla="*/ 258045 w 470138"/>
                <a:gd name="connsiteY104" fmla="*/ 100745 h 298698"/>
                <a:gd name="connsiteX105" fmla="*/ 258045 w 470138"/>
                <a:gd name="connsiteY105" fmla="*/ 97210 h 298698"/>
                <a:gd name="connsiteX106" fmla="*/ 187348 w 470138"/>
                <a:gd name="connsiteY106" fmla="*/ 51256 h 298698"/>
                <a:gd name="connsiteX107" fmla="*/ 194417 w 470138"/>
                <a:gd name="connsiteY107" fmla="*/ 51256 h 298698"/>
                <a:gd name="connsiteX108" fmla="*/ 197952 w 470138"/>
                <a:gd name="connsiteY108" fmla="*/ 51256 h 298698"/>
                <a:gd name="connsiteX109" fmla="*/ 201487 w 470138"/>
                <a:gd name="connsiteY109" fmla="*/ 53023 h 298698"/>
                <a:gd name="connsiteX110" fmla="*/ 203254 w 470138"/>
                <a:gd name="connsiteY110" fmla="*/ 56558 h 298698"/>
                <a:gd name="connsiteX111" fmla="*/ 208557 w 470138"/>
                <a:gd name="connsiteY111" fmla="*/ 65395 h 298698"/>
                <a:gd name="connsiteX112" fmla="*/ 213859 w 470138"/>
                <a:gd name="connsiteY112" fmla="*/ 65395 h 298698"/>
                <a:gd name="connsiteX113" fmla="*/ 217394 w 470138"/>
                <a:gd name="connsiteY113" fmla="*/ 74233 h 298698"/>
                <a:gd name="connsiteX114" fmla="*/ 217394 w 470138"/>
                <a:gd name="connsiteY114" fmla="*/ 81303 h 298698"/>
                <a:gd name="connsiteX115" fmla="*/ 217394 w 470138"/>
                <a:gd name="connsiteY115" fmla="*/ 86605 h 298698"/>
                <a:gd name="connsiteX116" fmla="*/ 212092 w 470138"/>
                <a:gd name="connsiteY116" fmla="*/ 86605 h 298698"/>
                <a:gd name="connsiteX117" fmla="*/ 206789 w 470138"/>
                <a:gd name="connsiteY117" fmla="*/ 81303 h 298698"/>
                <a:gd name="connsiteX118" fmla="*/ 203254 w 470138"/>
                <a:gd name="connsiteY118" fmla="*/ 77768 h 298698"/>
                <a:gd name="connsiteX119" fmla="*/ 194417 w 470138"/>
                <a:gd name="connsiteY119" fmla="*/ 81303 h 298698"/>
                <a:gd name="connsiteX120" fmla="*/ 187348 w 470138"/>
                <a:gd name="connsiteY120" fmla="*/ 83070 h 298698"/>
                <a:gd name="connsiteX121" fmla="*/ 182046 w 470138"/>
                <a:gd name="connsiteY121" fmla="*/ 79535 h 298698"/>
                <a:gd name="connsiteX122" fmla="*/ 178511 w 470138"/>
                <a:gd name="connsiteY122" fmla="*/ 74233 h 298698"/>
                <a:gd name="connsiteX123" fmla="*/ 169674 w 470138"/>
                <a:gd name="connsiteY123" fmla="*/ 68930 h 298698"/>
                <a:gd name="connsiteX124" fmla="*/ 169674 w 470138"/>
                <a:gd name="connsiteY124" fmla="*/ 63628 h 298698"/>
                <a:gd name="connsiteX125" fmla="*/ 169674 w 470138"/>
                <a:gd name="connsiteY125" fmla="*/ 56558 h 298698"/>
                <a:gd name="connsiteX126" fmla="*/ 174976 w 470138"/>
                <a:gd name="connsiteY126" fmla="*/ 56558 h 298698"/>
                <a:gd name="connsiteX127" fmla="*/ 180278 w 470138"/>
                <a:gd name="connsiteY127" fmla="*/ 56558 h 298698"/>
                <a:gd name="connsiteX128" fmla="*/ 180278 w 470138"/>
                <a:gd name="connsiteY128" fmla="*/ 53023 h 298698"/>
                <a:gd name="connsiteX129" fmla="*/ 12372 w 470138"/>
                <a:gd name="connsiteY129" fmla="*/ 15908 h 298698"/>
                <a:gd name="connsiteX130" fmla="*/ 12372 w 470138"/>
                <a:gd name="connsiteY130" fmla="*/ 21210 h 298698"/>
                <a:gd name="connsiteX131" fmla="*/ 12372 w 470138"/>
                <a:gd name="connsiteY131" fmla="*/ 24745 h 298698"/>
                <a:gd name="connsiteX132" fmla="*/ 8837 w 470138"/>
                <a:gd name="connsiteY132" fmla="*/ 28280 h 298698"/>
                <a:gd name="connsiteX133" fmla="*/ 7069 w 470138"/>
                <a:gd name="connsiteY133" fmla="*/ 31815 h 298698"/>
                <a:gd name="connsiteX134" fmla="*/ 7069 w 470138"/>
                <a:gd name="connsiteY134" fmla="*/ 38885 h 298698"/>
                <a:gd name="connsiteX135" fmla="*/ 0 w 470138"/>
                <a:gd name="connsiteY135" fmla="*/ 35350 h 298698"/>
                <a:gd name="connsiteX136" fmla="*/ 0 w 470138"/>
                <a:gd name="connsiteY136" fmla="*/ 31815 h 298698"/>
                <a:gd name="connsiteX137" fmla="*/ 0 w 470138"/>
                <a:gd name="connsiteY137" fmla="*/ 28280 h 298698"/>
                <a:gd name="connsiteX138" fmla="*/ 7069 w 470138"/>
                <a:gd name="connsiteY138" fmla="*/ 21210 h 298698"/>
                <a:gd name="connsiteX139" fmla="*/ 58325 w 470138"/>
                <a:gd name="connsiteY139" fmla="*/ 0 h 298698"/>
                <a:gd name="connsiteX140" fmla="*/ 63627 w 470138"/>
                <a:gd name="connsiteY140" fmla="*/ 0 h 298698"/>
                <a:gd name="connsiteX141" fmla="*/ 77767 w 470138"/>
                <a:gd name="connsiteY141" fmla="*/ 0 h 298698"/>
                <a:gd name="connsiteX142" fmla="*/ 83069 w 470138"/>
                <a:gd name="connsiteY142" fmla="*/ 0 h 298698"/>
                <a:gd name="connsiteX143" fmla="*/ 88372 w 470138"/>
                <a:gd name="connsiteY143" fmla="*/ 8837 h 298698"/>
                <a:gd name="connsiteX144" fmla="*/ 88372 w 470138"/>
                <a:gd name="connsiteY144" fmla="*/ 10604 h 298698"/>
                <a:gd name="connsiteX145" fmla="*/ 88372 w 470138"/>
                <a:gd name="connsiteY145" fmla="*/ 15907 h 298698"/>
                <a:gd name="connsiteX146" fmla="*/ 86604 w 470138"/>
                <a:gd name="connsiteY146" fmla="*/ 21209 h 298698"/>
                <a:gd name="connsiteX147" fmla="*/ 86604 w 470138"/>
                <a:gd name="connsiteY147" fmla="*/ 22977 h 298698"/>
                <a:gd name="connsiteX148" fmla="*/ 81302 w 470138"/>
                <a:gd name="connsiteY148" fmla="*/ 28279 h 298698"/>
                <a:gd name="connsiteX149" fmla="*/ 77767 w 470138"/>
                <a:gd name="connsiteY149" fmla="*/ 28279 h 298698"/>
                <a:gd name="connsiteX150" fmla="*/ 72465 w 470138"/>
                <a:gd name="connsiteY150" fmla="*/ 28279 h 298698"/>
                <a:gd name="connsiteX151" fmla="*/ 68930 w 470138"/>
                <a:gd name="connsiteY151" fmla="*/ 28279 h 298698"/>
                <a:gd name="connsiteX152" fmla="*/ 60092 w 470138"/>
                <a:gd name="connsiteY152" fmla="*/ 22977 h 298698"/>
                <a:gd name="connsiteX153" fmla="*/ 58325 w 470138"/>
                <a:gd name="connsiteY153" fmla="*/ 22977 h 298698"/>
                <a:gd name="connsiteX154" fmla="*/ 49488 w 470138"/>
                <a:gd name="connsiteY154" fmla="*/ 15907 h 298698"/>
                <a:gd name="connsiteX155" fmla="*/ 49488 w 470138"/>
                <a:gd name="connsiteY155" fmla="*/ 7070 h 298698"/>
                <a:gd name="connsiteX156" fmla="*/ 49488 w 470138"/>
                <a:gd name="connsiteY156" fmla="*/ 3535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470138" h="298698">
                  <a:moveTo>
                    <a:pt x="373837" y="178512"/>
                  </a:moveTo>
                  <a:cubicBezTo>
                    <a:pt x="376847" y="178512"/>
                    <a:pt x="376847" y="178512"/>
                    <a:pt x="376847" y="178512"/>
                  </a:cubicBezTo>
                  <a:cubicBezTo>
                    <a:pt x="382865" y="178512"/>
                    <a:pt x="382865" y="178512"/>
                    <a:pt x="382865" y="178512"/>
                  </a:cubicBezTo>
                  <a:cubicBezTo>
                    <a:pt x="391894" y="184447"/>
                    <a:pt x="391894" y="184447"/>
                    <a:pt x="391894" y="184447"/>
                  </a:cubicBezTo>
                  <a:cubicBezTo>
                    <a:pt x="399417" y="191866"/>
                    <a:pt x="399417" y="191866"/>
                    <a:pt x="399417" y="191866"/>
                  </a:cubicBezTo>
                  <a:cubicBezTo>
                    <a:pt x="399417" y="191866"/>
                    <a:pt x="403931" y="193350"/>
                    <a:pt x="405436" y="193350"/>
                  </a:cubicBezTo>
                  <a:cubicBezTo>
                    <a:pt x="406941" y="193350"/>
                    <a:pt x="408445" y="193350"/>
                    <a:pt x="409950" y="193350"/>
                  </a:cubicBezTo>
                  <a:cubicBezTo>
                    <a:pt x="411455" y="193350"/>
                    <a:pt x="417474" y="193350"/>
                    <a:pt x="417474" y="193350"/>
                  </a:cubicBezTo>
                  <a:cubicBezTo>
                    <a:pt x="432521" y="199285"/>
                    <a:pt x="432521" y="199285"/>
                    <a:pt x="432521" y="199285"/>
                  </a:cubicBezTo>
                  <a:cubicBezTo>
                    <a:pt x="441549" y="206704"/>
                    <a:pt x="441549" y="206704"/>
                    <a:pt x="441549" y="206704"/>
                  </a:cubicBezTo>
                  <a:cubicBezTo>
                    <a:pt x="441549" y="212639"/>
                    <a:pt x="441549" y="212639"/>
                    <a:pt x="441549" y="212639"/>
                  </a:cubicBezTo>
                  <a:cubicBezTo>
                    <a:pt x="444558" y="225993"/>
                    <a:pt x="444558" y="225993"/>
                    <a:pt x="444558" y="225993"/>
                  </a:cubicBezTo>
                  <a:cubicBezTo>
                    <a:pt x="449072" y="225993"/>
                    <a:pt x="449072" y="225993"/>
                    <a:pt x="449072" y="225993"/>
                  </a:cubicBezTo>
                  <a:cubicBezTo>
                    <a:pt x="452082" y="225993"/>
                    <a:pt x="452082" y="225993"/>
                    <a:pt x="452082" y="225993"/>
                  </a:cubicBezTo>
                  <a:cubicBezTo>
                    <a:pt x="452082" y="234896"/>
                    <a:pt x="452082" y="234896"/>
                    <a:pt x="452082" y="234896"/>
                  </a:cubicBezTo>
                  <a:cubicBezTo>
                    <a:pt x="456596" y="234896"/>
                    <a:pt x="456596" y="234896"/>
                    <a:pt x="456596" y="234896"/>
                  </a:cubicBezTo>
                  <a:cubicBezTo>
                    <a:pt x="462615" y="240831"/>
                    <a:pt x="462615" y="240831"/>
                    <a:pt x="462615" y="240831"/>
                  </a:cubicBezTo>
                  <a:cubicBezTo>
                    <a:pt x="470138" y="240831"/>
                    <a:pt x="470138" y="240831"/>
                    <a:pt x="470138" y="240831"/>
                  </a:cubicBezTo>
                  <a:cubicBezTo>
                    <a:pt x="462615" y="251217"/>
                    <a:pt x="462615" y="251217"/>
                    <a:pt x="462615" y="251217"/>
                  </a:cubicBezTo>
                  <a:cubicBezTo>
                    <a:pt x="456596" y="254185"/>
                    <a:pt x="456596" y="254185"/>
                    <a:pt x="456596" y="254185"/>
                  </a:cubicBezTo>
                  <a:cubicBezTo>
                    <a:pt x="449072" y="267539"/>
                    <a:pt x="449072" y="267539"/>
                    <a:pt x="449072" y="267539"/>
                  </a:cubicBezTo>
                  <a:cubicBezTo>
                    <a:pt x="440044" y="270506"/>
                    <a:pt x="440044" y="270506"/>
                    <a:pt x="440044" y="270506"/>
                  </a:cubicBezTo>
                  <a:cubicBezTo>
                    <a:pt x="421988" y="270506"/>
                    <a:pt x="421988" y="270506"/>
                    <a:pt x="421988" y="270506"/>
                  </a:cubicBezTo>
                  <a:cubicBezTo>
                    <a:pt x="418978" y="274958"/>
                    <a:pt x="418978" y="274958"/>
                    <a:pt x="418978" y="274958"/>
                  </a:cubicBezTo>
                  <a:cubicBezTo>
                    <a:pt x="406941" y="274958"/>
                    <a:pt x="406941" y="274958"/>
                    <a:pt x="406941" y="274958"/>
                  </a:cubicBezTo>
                  <a:cubicBezTo>
                    <a:pt x="403931" y="285344"/>
                    <a:pt x="403931" y="285344"/>
                    <a:pt x="403931" y="285344"/>
                  </a:cubicBezTo>
                  <a:cubicBezTo>
                    <a:pt x="402427" y="292763"/>
                    <a:pt x="402427" y="292763"/>
                    <a:pt x="402427" y="292763"/>
                  </a:cubicBezTo>
                  <a:cubicBezTo>
                    <a:pt x="399417" y="295731"/>
                    <a:pt x="399417" y="295731"/>
                    <a:pt x="399417" y="295731"/>
                  </a:cubicBezTo>
                  <a:cubicBezTo>
                    <a:pt x="396408" y="298698"/>
                    <a:pt x="396408" y="298698"/>
                    <a:pt x="396408" y="298698"/>
                  </a:cubicBezTo>
                  <a:cubicBezTo>
                    <a:pt x="391894" y="298698"/>
                    <a:pt x="391894" y="298698"/>
                    <a:pt x="391894" y="298698"/>
                  </a:cubicBezTo>
                  <a:cubicBezTo>
                    <a:pt x="387380" y="291279"/>
                    <a:pt x="387380" y="291279"/>
                    <a:pt x="387380" y="291279"/>
                  </a:cubicBezTo>
                  <a:cubicBezTo>
                    <a:pt x="376847" y="286828"/>
                    <a:pt x="376847" y="286828"/>
                    <a:pt x="376847" y="286828"/>
                  </a:cubicBezTo>
                  <a:cubicBezTo>
                    <a:pt x="370828" y="280893"/>
                    <a:pt x="370828" y="280893"/>
                    <a:pt x="370828" y="280893"/>
                  </a:cubicBezTo>
                  <a:cubicBezTo>
                    <a:pt x="370828" y="277925"/>
                    <a:pt x="370828" y="277925"/>
                    <a:pt x="370828" y="277925"/>
                  </a:cubicBezTo>
                  <a:cubicBezTo>
                    <a:pt x="370828" y="273474"/>
                    <a:pt x="370828" y="273474"/>
                    <a:pt x="370828" y="273474"/>
                  </a:cubicBezTo>
                  <a:cubicBezTo>
                    <a:pt x="370828" y="267539"/>
                    <a:pt x="370828" y="267539"/>
                    <a:pt x="370828" y="267539"/>
                  </a:cubicBezTo>
                  <a:cubicBezTo>
                    <a:pt x="370828" y="264571"/>
                    <a:pt x="370828" y="264571"/>
                    <a:pt x="370828" y="264571"/>
                  </a:cubicBezTo>
                  <a:cubicBezTo>
                    <a:pt x="370828" y="252701"/>
                    <a:pt x="370828" y="252701"/>
                    <a:pt x="370828" y="252701"/>
                  </a:cubicBezTo>
                  <a:cubicBezTo>
                    <a:pt x="370828" y="249733"/>
                    <a:pt x="370828" y="249733"/>
                    <a:pt x="370828" y="249733"/>
                  </a:cubicBezTo>
                  <a:cubicBezTo>
                    <a:pt x="370828" y="242315"/>
                    <a:pt x="370828" y="242315"/>
                    <a:pt x="370828" y="242315"/>
                  </a:cubicBezTo>
                  <a:cubicBezTo>
                    <a:pt x="363304" y="231928"/>
                    <a:pt x="363304" y="231928"/>
                    <a:pt x="363304" y="231928"/>
                  </a:cubicBezTo>
                  <a:cubicBezTo>
                    <a:pt x="358790" y="227477"/>
                    <a:pt x="358790" y="227477"/>
                    <a:pt x="358790" y="227477"/>
                  </a:cubicBezTo>
                  <a:cubicBezTo>
                    <a:pt x="358790" y="223025"/>
                    <a:pt x="358790" y="223025"/>
                    <a:pt x="358790" y="223025"/>
                  </a:cubicBezTo>
                  <a:cubicBezTo>
                    <a:pt x="358790" y="220058"/>
                    <a:pt x="358790" y="220058"/>
                    <a:pt x="358790" y="220058"/>
                  </a:cubicBezTo>
                  <a:cubicBezTo>
                    <a:pt x="363304" y="214123"/>
                    <a:pt x="363304" y="214123"/>
                    <a:pt x="363304" y="214123"/>
                  </a:cubicBezTo>
                  <a:cubicBezTo>
                    <a:pt x="370828" y="212639"/>
                    <a:pt x="370828" y="212639"/>
                    <a:pt x="370828" y="212639"/>
                  </a:cubicBezTo>
                  <a:cubicBezTo>
                    <a:pt x="376847" y="206704"/>
                    <a:pt x="376847" y="206704"/>
                    <a:pt x="376847" y="206704"/>
                  </a:cubicBezTo>
                  <a:lnTo>
                    <a:pt x="376847" y="199285"/>
                  </a:lnTo>
                  <a:cubicBezTo>
                    <a:pt x="373837" y="185931"/>
                    <a:pt x="373837" y="185931"/>
                    <a:pt x="373837" y="185931"/>
                  </a:cubicBezTo>
                  <a:cubicBezTo>
                    <a:pt x="373837" y="182963"/>
                    <a:pt x="373837" y="182963"/>
                    <a:pt x="373837" y="182963"/>
                  </a:cubicBezTo>
                  <a:cubicBezTo>
                    <a:pt x="373837" y="178512"/>
                    <a:pt x="373837" y="178512"/>
                    <a:pt x="373837" y="178512"/>
                  </a:cubicBezTo>
                  <a:close/>
                  <a:moveTo>
                    <a:pt x="275720" y="116651"/>
                  </a:moveTo>
                  <a:lnTo>
                    <a:pt x="281022" y="116651"/>
                  </a:lnTo>
                  <a:lnTo>
                    <a:pt x="284556" y="116651"/>
                  </a:lnTo>
                  <a:lnTo>
                    <a:pt x="288091" y="120186"/>
                  </a:lnTo>
                  <a:lnTo>
                    <a:pt x="291626" y="125488"/>
                  </a:lnTo>
                  <a:lnTo>
                    <a:pt x="291626" y="130790"/>
                  </a:lnTo>
                  <a:lnTo>
                    <a:pt x="284556" y="134325"/>
                  </a:lnTo>
                  <a:lnTo>
                    <a:pt x="281022" y="130790"/>
                  </a:lnTo>
                  <a:lnTo>
                    <a:pt x="281022" y="125488"/>
                  </a:lnTo>
                  <a:lnTo>
                    <a:pt x="275720" y="121953"/>
                  </a:lnTo>
                  <a:lnTo>
                    <a:pt x="275720" y="120186"/>
                  </a:lnTo>
                  <a:close/>
                  <a:moveTo>
                    <a:pt x="309302" y="107814"/>
                  </a:moveTo>
                  <a:lnTo>
                    <a:pt x="314604" y="107814"/>
                  </a:lnTo>
                  <a:lnTo>
                    <a:pt x="319906" y="113116"/>
                  </a:lnTo>
                  <a:lnTo>
                    <a:pt x="323441" y="116651"/>
                  </a:lnTo>
                  <a:lnTo>
                    <a:pt x="330511" y="120186"/>
                  </a:lnTo>
                  <a:lnTo>
                    <a:pt x="330511" y="116651"/>
                  </a:lnTo>
                  <a:lnTo>
                    <a:pt x="339348" y="116651"/>
                  </a:lnTo>
                  <a:lnTo>
                    <a:pt x="344650" y="116651"/>
                  </a:lnTo>
                  <a:lnTo>
                    <a:pt x="351720" y="121954"/>
                  </a:lnTo>
                  <a:lnTo>
                    <a:pt x="364092" y="130791"/>
                  </a:lnTo>
                  <a:lnTo>
                    <a:pt x="364092" y="139628"/>
                  </a:lnTo>
                  <a:lnTo>
                    <a:pt x="358789" y="144930"/>
                  </a:lnTo>
                  <a:lnTo>
                    <a:pt x="353487" y="144930"/>
                  </a:lnTo>
                  <a:lnTo>
                    <a:pt x="348185" y="144930"/>
                  </a:lnTo>
                  <a:lnTo>
                    <a:pt x="348185" y="146698"/>
                  </a:lnTo>
                  <a:lnTo>
                    <a:pt x="335813" y="146698"/>
                  </a:lnTo>
                  <a:lnTo>
                    <a:pt x="330511" y="146698"/>
                  </a:lnTo>
                  <a:lnTo>
                    <a:pt x="328743" y="146698"/>
                  </a:lnTo>
                  <a:lnTo>
                    <a:pt x="325209" y="141396"/>
                  </a:lnTo>
                  <a:lnTo>
                    <a:pt x="323441" y="134326"/>
                  </a:lnTo>
                  <a:lnTo>
                    <a:pt x="325209" y="127256"/>
                  </a:lnTo>
                  <a:lnTo>
                    <a:pt x="316371" y="127256"/>
                  </a:lnTo>
                  <a:lnTo>
                    <a:pt x="309302" y="125488"/>
                  </a:lnTo>
                  <a:lnTo>
                    <a:pt x="309302" y="120186"/>
                  </a:lnTo>
                  <a:lnTo>
                    <a:pt x="309302" y="116651"/>
                  </a:lnTo>
                  <a:lnTo>
                    <a:pt x="309302" y="111349"/>
                  </a:lnTo>
                  <a:close/>
                  <a:moveTo>
                    <a:pt x="258045" y="93675"/>
                  </a:moveTo>
                  <a:lnTo>
                    <a:pt x="261580" y="93675"/>
                  </a:lnTo>
                  <a:lnTo>
                    <a:pt x="272184" y="93675"/>
                  </a:lnTo>
                  <a:lnTo>
                    <a:pt x="281021" y="93675"/>
                  </a:lnTo>
                  <a:lnTo>
                    <a:pt x="282788" y="100745"/>
                  </a:lnTo>
                  <a:lnTo>
                    <a:pt x="302230" y="100745"/>
                  </a:lnTo>
                  <a:lnTo>
                    <a:pt x="293393" y="106047"/>
                  </a:lnTo>
                  <a:lnTo>
                    <a:pt x="291625" y="107815"/>
                  </a:lnTo>
                  <a:lnTo>
                    <a:pt x="291625" y="104280"/>
                  </a:lnTo>
                  <a:lnTo>
                    <a:pt x="286323" y="104280"/>
                  </a:lnTo>
                  <a:lnTo>
                    <a:pt x="282788" y="104280"/>
                  </a:lnTo>
                  <a:lnTo>
                    <a:pt x="277486" y="104280"/>
                  </a:lnTo>
                  <a:lnTo>
                    <a:pt x="273951" y="104280"/>
                  </a:lnTo>
                  <a:lnTo>
                    <a:pt x="270417" y="104280"/>
                  </a:lnTo>
                  <a:lnTo>
                    <a:pt x="265114" y="104280"/>
                  </a:lnTo>
                  <a:lnTo>
                    <a:pt x="258045" y="102512"/>
                  </a:lnTo>
                  <a:lnTo>
                    <a:pt x="258045" y="100745"/>
                  </a:lnTo>
                  <a:lnTo>
                    <a:pt x="258045" y="97210"/>
                  </a:lnTo>
                  <a:close/>
                  <a:moveTo>
                    <a:pt x="187348" y="51256"/>
                  </a:moveTo>
                  <a:lnTo>
                    <a:pt x="194417" y="51256"/>
                  </a:lnTo>
                  <a:lnTo>
                    <a:pt x="197952" y="51256"/>
                  </a:lnTo>
                  <a:lnTo>
                    <a:pt x="201487" y="53023"/>
                  </a:lnTo>
                  <a:lnTo>
                    <a:pt x="203254" y="56558"/>
                  </a:lnTo>
                  <a:lnTo>
                    <a:pt x="208557" y="65395"/>
                  </a:lnTo>
                  <a:lnTo>
                    <a:pt x="213859" y="65395"/>
                  </a:lnTo>
                  <a:lnTo>
                    <a:pt x="217394" y="74233"/>
                  </a:lnTo>
                  <a:lnTo>
                    <a:pt x="217394" y="81303"/>
                  </a:lnTo>
                  <a:lnTo>
                    <a:pt x="217394" y="86605"/>
                  </a:lnTo>
                  <a:lnTo>
                    <a:pt x="212092" y="86605"/>
                  </a:lnTo>
                  <a:lnTo>
                    <a:pt x="206789" y="81303"/>
                  </a:lnTo>
                  <a:lnTo>
                    <a:pt x="203254" y="77768"/>
                  </a:lnTo>
                  <a:lnTo>
                    <a:pt x="194417" y="81303"/>
                  </a:lnTo>
                  <a:lnTo>
                    <a:pt x="187348" y="83070"/>
                  </a:lnTo>
                  <a:lnTo>
                    <a:pt x="182046" y="79535"/>
                  </a:lnTo>
                  <a:lnTo>
                    <a:pt x="178511" y="74233"/>
                  </a:lnTo>
                  <a:lnTo>
                    <a:pt x="169674" y="68930"/>
                  </a:lnTo>
                  <a:lnTo>
                    <a:pt x="169674" y="63628"/>
                  </a:lnTo>
                  <a:lnTo>
                    <a:pt x="169674" y="56558"/>
                  </a:lnTo>
                  <a:lnTo>
                    <a:pt x="174976" y="56558"/>
                  </a:lnTo>
                  <a:lnTo>
                    <a:pt x="180278" y="56558"/>
                  </a:lnTo>
                  <a:lnTo>
                    <a:pt x="180278" y="53023"/>
                  </a:lnTo>
                  <a:close/>
                  <a:moveTo>
                    <a:pt x="12372" y="15908"/>
                  </a:moveTo>
                  <a:lnTo>
                    <a:pt x="12372" y="21210"/>
                  </a:lnTo>
                  <a:lnTo>
                    <a:pt x="12372" y="24745"/>
                  </a:lnTo>
                  <a:lnTo>
                    <a:pt x="8837" y="28280"/>
                  </a:lnTo>
                  <a:lnTo>
                    <a:pt x="7069" y="31815"/>
                  </a:lnTo>
                  <a:lnTo>
                    <a:pt x="7069" y="38885"/>
                  </a:lnTo>
                  <a:lnTo>
                    <a:pt x="0" y="35350"/>
                  </a:lnTo>
                  <a:lnTo>
                    <a:pt x="0" y="31815"/>
                  </a:lnTo>
                  <a:lnTo>
                    <a:pt x="0" y="28280"/>
                  </a:lnTo>
                  <a:lnTo>
                    <a:pt x="7069" y="21210"/>
                  </a:lnTo>
                  <a:close/>
                  <a:moveTo>
                    <a:pt x="58325" y="0"/>
                  </a:moveTo>
                  <a:lnTo>
                    <a:pt x="63627" y="0"/>
                  </a:lnTo>
                  <a:lnTo>
                    <a:pt x="77767" y="0"/>
                  </a:lnTo>
                  <a:lnTo>
                    <a:pt x="83069" y="0"/>
                  </a:lnTo>
                  <a:lnTo>
                    <a:pt x="88372" y="8837"/>
                  </a:lnTo>
                  <a:lnTo>
                    <a:pt x="88372" y="10604"/>
                  </a:lnTo>
                  <a:lnTo>
                    <a:pt x="88372" y="15907"/>
                  </a:lnTo>
                  <a:lnTo>
                    <a:pt x="86604" y="21209"/>
                  </a:lnTo>
                  <a:lnTo>
                    <a:pt x="86604" y="22977"/>
                  </a:lnTo>
                  <a:lnTo>
                    <a:pt x="81302" y="28279"/>
                  </a:lnTo>
                  <a:lnTo>
                    <a:pt x="77767" y="28279"/>
                  </a:lnTo>
                  <a:lnTo>
                    <a:pt x="72465" y="28279"/>
                  </a:lnTo>
                  <a:lnTo>
                    <a:pt x="68930" y="28279"/>
                  </a:lnTo>
                  <a:lnTo>
                    <a:pt x="60092" y="22977"/>
                  </a:lnTo>
                  <a:lnTo>
                    <a:pt x="58325" y="22977"/>
                  </a:lnTo>
                  <a:lnTo>
                    <a:pt x="49488" y="15907"/>
                  </a:lnTo>
                  <a:lnTo>
                    <a:pt x="49488" y="7070"/>
                  </a:lnTo>
                  <a:lnTo>
                    <a:pt x="49488" y="35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914217">
                <a:defRPr/>
              </a:pPr>
              <a:endParaRPr lang="en-US" sz="900"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8291613" y="3201804"/>
            <a:ext cx="45204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85%</a:t>
            </a:r>
            <a:endParaRPr lang="en-US" sz="1600" dirty="0">
              <a:latin typeface="Montserrat" panose="00000500000000000000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91613" y="4327350"/>
            <a:ext cx="32541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8%</a:t>
            </a:r>
            <a:endParaRPr lang="en-US" sz="1600" dirty="0">
              <a:latin typeface="Montserrat" panose="00000500000000000000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91613" y="5452896"/>
            <a:ext cx="3222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5%</a:t>
            </a:r>
            <a:endParaRPr lang="en-US" sz="1600" dirty="0">
              <a:latin typeface="Montserrat" panose="00000500000000000000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979381" y="3344635"/>
            <a:ext cx="99060" cy="99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ontserrat" panose="00000500000000000000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979381" y="4470180"/>
            <a:ext cx="99060" cy="99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ontserrat" panose="00000500000000000000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979381" y="5603072"/>
            <a:ext cx="99060" cy="990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Montserrat" panose="00000500000000000000" pitchFamily="2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52555F-47D4-46D6-B7CC-D52F145F8217}"/>
              </a:ext>
            </a:extLst>
          </p:cNvPr>
          <p:cNvSpPr txBox="1"/>
          <p:nvPr/>
        </p:nvSpPr>
        <p:spPr>
          <a:xfrm flipH="1">
            <a:off x="8359129" y="3429000"/>
            <a:ext cx="3401398" cy="457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518D31-611E-409E-92A7-4D3CD19BD14C}"/>
              </a:ext>
            </a:extLst>
          </p:cNvPr>
          <p:cNvSpPr txBox="1"/>
          <p:nvPr/>
        </p:nvSpPr>
        <p:spPr>
          <a:xfrm flipH="1">
            <a:off x="8359129" y="4648191"/>
            <a:ext cx="3401398" cy="457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56074FB-38DB-4F1A-A0E7-F88994FC9F5E}"/>
              </a:ext>
            </a:extLst>
          </p:cNvPr>
          <p:cNvSpPr txBox="1"/>
          <p:nvPr/>
        </p:nvSpPr>
        <p:spPr>
          <a:xfrm flipH="1">
            <a:off x="8359129" y="5817672"/>
            <a:ext cx="3401398" cy="457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Lorem ipsum dolor sit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amet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consectetur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adipiscing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elit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, sed do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eiusmod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tempor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incididunt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en-US" sz="1050" dirty="0" err="1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0"/>
                <a:ea typeface="Lato Medium" panose="020F0502020204030203" pitchFamily="34" charset="0"/>
                <a:cs typeface="Poppins Medium" panose="00000600000000000000" pitchFamily="2" charset="0"/>
              </a:rPr>
              <a:t>ut</a:t>
            </a:r>
            <a:endParaRPr lang="en-US" sz="1050" dirty="0">
              <a:solidFill>
                <a:schemeClr val="bg1">
                  <a:lumMod val="65000"/>
                </a:schemeClr>
              </a:solidFill>
              <a:latin typeface="Montserrat" panose="00000500000000000000" pitchFamily="2" charset="0"/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4D8883C-C443-49CD-95F8-78DC0CC65B99}"/>
              </a:ext>
            </a:extLst>
          </p:cNvPr>
          <p:cNvSpPr txBox="1"/>
          <p:nvPr/>
        </p:nvSpPr>
        <p:spPr>
          <a:xfrm>
            <a:off x="5007850" y="601099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CFACBB-6FEB-4995-B8D9-BA40D7663A41}"/>
              </a:ext>
            </a:extLst>
          </p:cNvPr>
          <p:cNvSpPr txBox="1"/>
          <p:nvPr/>
        </p:nvSpPr>
        <p:spPr>
          <a:xfrm>
            <a:off x="4372885" y="1058358"/>
            <a:ext cx="3446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1438384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Placeholder 69">
            <a:extLst>
              <a:ext uri="{FF2B5EF4-FFF2-40B4-BE49-F238E27FC236}">
                <a16:creationId xmlns:a16="http://schemas.microsoft.com/office/drawing/2014/main" id="{4F379A83-2D4F-4158-AB74-6578EFE9BF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7" r="20927"/>
          <a:stretch>
            <a:fillRect/>
          </a:stretch>
        </p:blipFill>
        <p:spPr/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1AE8538F-4745-4B4E-BAA9-E63824F8358A}"/>
              </a:ext>
            </a:extLst>
          </p:cNvPr>
          <p:cNvSpPr txBox="1"/>
          <p:nvPr/>
        </p:nvSpPr>
        <p:spPr>
          <a:xfrm>
            <a:off x="1016480" y="2292725"/>
            <a:ext cx="61686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spc="3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Futura Md BT Medium"/>
              </a:rPr>
              <a:t>THANK </a:t>
            </a:r>
          </a:p>
          <a:p>
            <a:r>
              <a:rPr lang="en-US" sz="4000" spc="3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Futura Md BT Medium"/>
              </a:rPr>
              <a:t>YOU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5318457-CBAC-4326-85D1-802A26DB32B7}"/>
              </a:ext>
            </a:extLst>
          </p:cNvPr>
          <p:cNvGrpSpPr/>
          <p:nvPr/>
        </p:nvGrpSpPr>
        <p:grpSpPr>
          <a:xfrm>
            <a:off x="1636180" y="4516408"/>
            <a:ext cx="2141497" cy="409080"/>
            <a:chOff x="8181031" y="4384469"/>
            <a:chExt cx="2141497" cy="409080"/>
          </a:xfrm>
        </p:grpSpPr>
        <p:sp>
          <p:nvSpPr>
            <p:cNvPr id="75" name="Title 1">
              <a:extLst>
                <a:ext uri="{FF2B5EF4-FFF2-40B4-BE49-F238E27FC236}">
                  <a16:creationId xmlns:a16="http://schemas.microsoft.com/office/drawing/2014/main" id="{16D8FB44-7AA6-4701-80FC-2F6DAD8E03DD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4577745"/>
              <a:ext cx="2141497" cy="215804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25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+001 123 45 678 99</a:t>
              </a:r>
            </a:p>
          </p:txBody>
        </p:sp>
        <p:sp>
          <p:nvSpPr>
            <p:cNvPr id="76" name="Title 1">
              <a:extLst>
                <a:ext uri="{FF2B5EF4-FFF2-40B4-BE49-F238E27FC236}">
                  <a16:creationId xmlns:a16="http://schemas.microsoft.com/office/drawing/2014/main" id="{24AF4B04-4E40-4231-8E75-2FD7A599D900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384469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25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PHONE:</a:t>
              </a:r>
            </a:p>
          </p:txBody>
        </p:sp>
      </p:grpSp>
      <p:sp>
        <p:nvSpPr>
          <p:cNvPr id="77" name="Freeform 50">
            <a:extLst>
              <a:ext uri="{FF2B5EF4-FFF2-40B4-BE49-F238E27FC236}">
                <a16:creationId xmlns:a16="http://schemas.microsoft.com/office/drawing/2014/main" id="{806E4AB4-5F90-4626-9A96-0A2BC2DD2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80" y="4588851"/>
            <a:ext cx="285008" cy="282746"/>
          </a:xfrm>
          <a:custGeom>
            <a:avLst/>
            <a:gdLst>
              <a:gd name="T0" fmla="*/ 115780 w 444"/>
              <a:gd name="T1" fmla="*/ 115121 h 443"/>
              <a:gd name="T2" fmla="*/ 115780 w 444"/>
              <a:gd name="T3" fmla="*/ 115121 h 443"/>
              <a:gd name="T4" fmla="*/ 72081 w 444"/>
              <a:gd name="T5" fmla="*/ 138862 h 443"/>
              <a:gd name="T6" fmla="*/ 27931 w 444"/>
              <a:gd name="T7" fmla="*/ 138862 h 443"/>
              <a:gd name="T8" fmla="*/ 31986 w 444"/>
              <a:gd name="T9" fmla="*/ 182312 h 443"/>
              <a:gd name="T10" fmla="*/ 139657 w 444"/>
              <a:gd name="T11" fmla="*/ 138862 h 443"/>
              <a:gd name="T12" fmla="*/ 187411 w 444"/>
              <a:gd name="T13" fmla="*/ 27324 h 443"/>
              <a:gd name="T14" fmla="*/ 143712 w 444"/>
              <a:gd name="T15" fmla="*/ 23741 h 443"/>
              <a:gd name="T16" fmla="*/ 143712 w 444"/>
              <a:gd name="T17" fmla="*/ 67639 h 443"/>
              <a:gd name="T18" fmla="*/ 115780 w 444"/>
              <a:gd name="T19" fmla="*/ 115121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559FDA8-9F35-4631-9043-8DF511601329}"/>
              </a:ext>
            </a:extLst>
          </p:cNvPr>
          <p:cNvCxnSpPr/>
          <p:nvPr/>
        </p:nvCxnSpPr>
        <p:spPr>
          <a:xfrm>
            <a:off x="1562734" y="4534962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AAB3D97-CE5F-461F-BB77-D70FF5218877}"/>
              </a:ext>
            </a:extLst>
          </p:cNvPr>
          <p:cNvGrpSpPr/>
          <p:nvPr/>
        </p:nvGrpSpPr>
        <p:grpSpPr>
          <a:xfrm>
            <a:off x="1636180" y="5095929"/>
            <a:ext cx="2141497" cy="427632"/>
            <a:chOff x="8181031" y="4969352"/>
            <a:chExt cx="2141497" cy="427632"/>
          </a:xfrm>
        </p:grpSpPr>
        <p:sp>
          <p:nvSpPr>
            <p:cNvPr id="80" name="Title 1">
              <a:extLst>
                <a:ext uri="{FF2B5EF4-FFF2-40B4-BE49-F238E27FC236}">
                  <a16:creationId xmlns:a16="http://schemas.microsoft.com/office/drawing/2014/main" id="{8FDFEEB3-BD4F-46D6-AA2B-0F7225978F2F}"/>
                </a:ext>
              </a:extLst>
            </p:cNvPr>
            <p:cNvSpPr txBox="1">
              <a:spLocks/>
            </p:cNvSpPr>
            <p:nvPr/>
          </p:nvSpPr>
          <p:spPr>
            <a:xfrm>
              <a:off x="8181031" y="5162627"/>
              <a:ext cx="2141497" cy="2343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25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mail@gmail.com</a:t>
              </a:r>
            </a:p>
          </p:txBody>
        </p:sp>
        <p:sp>
          <p:nvSpPr>
            <p:cNvPr id="81" name="Title 1">
              <a:extLst>
                <a:ext uri="{FF2B5EF4-FFF2-40B4-BE49-F238E27FC236}">
                  <a16:creationId xmlns:a16="http://schemas.microsoft.com/office/drawing/2014/main" id="{1013D326-2326-450C-8507-81B9AFDCB49E}"/>
                </a:ext>
              </a:extLst>
            </p:cNvPr>
            <p:cNvSpPr txBox="1">
              <a:spLocks/>
            </p:cNvSpPr>
            <p:nvPr/>
          </p:nvSpPr>
          <p:spPr>
            <a:xfrm>
              <a:off x="8181032" y="4969352"/>
              <a:ext cx="952790" cy="237725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 spc="6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r>
                <a:rPr lang="en-US" sz="1200" b="0" spc="0" dirty="0">
                  <a:solidFill>
                    <a:schemeClr val="bg1">
                      <a:lumMod val="25000"/>
                    </a:schemeClr>
                  </a:solidFill>
                  <a:latin typeface="Montserrat" panose="00000500000000000000" pitchFamily="2" charset="0"/>
                  <a:ea typeface="Roboto Light" charset="0"/>
                  <a:cs typeface="Futura Md BT Medium"/>
                </a:rPr>
                <a:t>E-MAIL:</a:t>
              </a:r>
            </a:p>
          </p:txBody>
        </p:sp>
      </p:grpSp>
      <p:sp>
        <p:nvSpPr>
          <p:cNvPr id="82" name="Freeform 51">
            <a:extLst>
              <a:ext uri="{FF2B5EF4-FFF2-40B4-BE49-F238E27FC236}">
                <a16:creationId xmlns:a16="http://schemas.microsoft.com/office/drawing/2014/main" id="{F9EFA643-3F43-4295-A668-282A8B50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080" y="5251178"/>
            <a:ext cx="285008" cy="176228"/>
          </a:xfrm>
          <a:custGeom>
            <a:avLst/>
            <a:gdLst>
              <a:gd name="T0" fmla="*/ 8120 w 461"/>
              <a:gd name="T1" fmla="*/ 12182 h 285"/>
              <a:gd name="T2" fmla="*/ 8120 w 461"/>
              <a:gd name="T3" fmla="*/ 12182 h 285"/>
              <a:gd name="T4" fmla="*/ 91576 w 461"/>
              <a:gd name="T5" fmla="*/ 56398 h 285"/>
              <a:gd name="T6" fmla="*/ 104207 w 461"/>
              <a:gd name="T7" fmla="*/ 60008 h 285"/>
              <a:gd name="T8" fmla="*/ 111876 w 461"/>
              <a:gd name="T9" fmla="*/ 56398 h 285"/>
              <a:gd name="T10" fmla="*/ 195783 w 461"/>
              <a:gd name="T11" fmla="*/ 12182 h 285"/>
              <a:gd name="T12" fmla="*/ 199843 w 461"/>
              <a:gd name="T13" fmla="*/ 0 h 285"/>
              <a:gd name="T14" fmla="*/ 8120 w 461"/>
              <a:gd name="T15" fmla="*/ 0 h 285"/>
              <a:gd name="T16" fmla="*/ 8120 w 461"/>
              <a:gd name="T17" fmla="*/ 12182 h 285"/>
              <a:gd name="T18" fmla="*/ 199843 w 461"/>
              <a:gd name="T19" fmla="*/ 36095 h 285"/>
              <a:gd name="T20" fmla="*/ 199843 w 461"/>
              <a:gd name="T21" fmla="*/ 36095 h 285"/>
              <a:gd name="T22" fmla="*/ 111876 w 461"/>
              <a:gd name="T23" fmla="*/ 80311 h 285"/>
              <a:gd name="T24" fmla="*/ 104207 w 461"/>
              <a:gd name="T25" fmla="*/ 80311 h 285"/>
              <a:gd name="T26" fmla="*/ 91576 w 461"/>
              <a:gd name="T27" fmla="*/ 80311 h 285"/>
              <a:gd name="T28" fmla="*/ 8120 w 461"/>
              <a:gd name="T29" fmla="*/ 36095 h 285"/>
              <a:gd name="T30" fmla="*/ 4060 w 461"/>
              <a:gd name="T31" fmla="*/ 36095 h 285"/>
              <a:gd name="T32" fmla="*/ 4060 w 461"/>
              <a:gd name="T33" fmla="*/ 120015 h 285"/>
              <a:gd name="T34" fmla="*/ 15789 w 461"/>
              <a:gd name="T35" fmla="*/ 128137 h 285"/>
              <a:gd name="T36" fmla="*/ 191723 w 461"/>
              <a:gd name="T37" fmla="*/ 128137 h 285"/>
              <a:gd name="T38" fmla="*/ 203903 w 461"/>
              <a:gd name="T39" fmla="*/ 120015 h 285"/>
              <a:gd name="T40" fmla="*/ 203903 w 461"/>
              <a:gd name="T41" fmla="*/ 36095 h 285"/>
              <a:gd name="T42" fmla="*/ 199843 w 461"/>
              <a:gd name="T43" fmla="*/ 36095 h 28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sz="12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85182F8-C14D-4A92-B4E9-244C98621214}"/>
              </a:ext>
            </a:extLst>
          </p:cNvPr>
          <p:cNvCxnSpPr/>
          <p:nvPr/>
        </p:nvCxnSpPr>
        <p:spPr>
          <a:xfrm>
            <a:off x="1562734" y="5138391"/>
            <a:ext cx="0" cy="390525"/>
          </a:xfrm>
          <a:prstGeom prst="line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Rectangle 86">
            <a:extLst>
              <a:ext uri="{FF2B5EF4-FFF2-40B4-BE49-F238E27FC236}">
                <a16:creationId xmlns:a16="http://schemas.microsoft.com/office/drawing/2014/main" id="{07F10E7D-2A82-497F-85B2-7BFF681B4B9A}"/>
              </a:ext>
            </a:extLst>
          </p:cNvPr>
          <p:cNvSpPr/>
          <p:nvPr/>
        </p:nvSpPr>
        <p:spPr>
          <a:xfrm>
            <a:off x="1016480" y="3809106"/>
            <a:ext cx="49763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>
                <a:solidFill>
                  <a:schemeClr val="bg1">
                    <a:lumMod val="25000"/>
                  </a:schemeClr>
                </a:solidFill>
                <a:latin typeface="Montserrat" panose="00000500000000000000" pitchFamily="2" charset="0"/>
                <a:cs typeface="Futura Light BT"/>
              </a:rPr>
              <a:t>Lorem ipsum dolor sit amet consectetuer adipiscing elit</a:t>
            </a:r>
            <a:endParaRPr lang="en-US" sz="1200" dirty="0">
              <a:solidFill>
                <a:schemeClr val="bg1">
                  <a:lumMod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AFD95-0EDF-4008-8619-1D33350CC77B}"/>
              </a:ext>
            </a:extLst>
          </p:cNvPr>
          <p:cNvSpPr txBox="1"/>
          <p:nvPr/>
        </p:nvSpPr>
        <p:spPr>
          <a:xfrm>
            <a:off x="1016480" y="1710757"/>
            <a:ext cx="2176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</p:spTree>
    <p:extLst>
      <p:ext uri="{BB962C8B-B14F-4D97-AF65-F5344CB8AC3E}">
        <p14:creationId xmlns:p14="http://schemas.microsoft.com/office/powerpoint/2010/main" val="383196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355AD63-E578-48A8-AF2B-EC085EA1DE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6" b="5536"/>
          <a:stretch>
            <a:fillRect/>
          </a:stretch>
        </p:blipFill>
        <p:spPr/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A6F7343-0BCC-4CC4-ACCB-F7C1D369EE3F}"/>
              </a:ext>
            </a:extLst>
          </p:cNvPr>
          <p:cNvSpPr/>
          <p:nvPr/>
        </p:nvSpPr>
        <p:spPr>
          <a:xfrm>
            <a:off x="0" y="0"/>
            <a:ext cx="12192000" cy="4815068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83F8F5-6C77-4AE9-AAB2-9585AD304486}"/>
              </a:ext>
            </a:extLst>
          </p:cNvPr>
          <p:cNvSpPr txBox="1"/>
          <p:nvPr/>
        </p:nvSpPr>
        <p:spPr>
          <a:xfrm>
            <a:off x="1083040" y="5094417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268E40-4290-4CD8-8509-C40EFA55E13D}"/>
              </a:ext>
            </a:extLst>
          </p:cNvPr>
          <p:cNvSpPr txBox="1"/>
          <p:nvPr/>
        </p:nvSpPr>
        <p:spPr>
          <a:xfrm>
            <a:off x="6018225" y="5094417"/>
            <a:ext cx="5090735" cy="1169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82C25F-842C-4AA5-A8B8-7A6C125EC407}"/>
              </a:ext>
            </a:extLst>
          </p:cNvPr>
          <p:cNvSpPr txBox="1"/>
          <p:nvPr/>
        </p:nvSpPr>
        <p:spPr>
          <a:xfrm>
            <a:off x="1083040" y="5678968"/>
            <a:ext cx="42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WHAT IS CA?</a:t>
            </a:r>
          </a:p>
        </p:txBody>
      </p:sp>
    </p:spTree>
    <p:extLst>
      <p:ext uri="{BB962C8B-B14F-4D97-AF65-F5344CB8AC3E}">
        <p14:creationId xmlns:p14="http://schemas.microsoft.com/office/powerpoint/2010/main" val="3172298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44815" y="4740812"/>
            <a:ext cx="2743200" cy="13280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latin typeface="Montserra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4833579"/>
            <a:ext cx="8864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568k</a:t>
            </a:r>
          </a:p>
        </p:txBody>
      </p:sp>
      <p:sp>
        <p:nvSpPr>
          <p:cNvPr id="15" name="Rectangle 8"/>
          <p:cNvSpPr/>
          <p:nvPr/>
        </p:nvSpPr>
        <p:spPr>
          <a:xfrm>
            <a:off x="6085205" y="5406861"/>
            <a:ext cx="2262420" cy="47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lacus nulla ac netus nibh aliquet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22263" y="4833579"/>
            <a:ext cx="86562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  <a:ea typeface="Lato Heavy" panose="020F0502020204030203" pitchFamily="34" charset="0"/>
                <a:cs typeface="Lato Heavy" panose="020F0502020204030203" pitchFamily="34" charset="0"/>
              </a:rPr>
              <a:t>625k</a:t>
            </a:r>
          </a:p>
        </p:txBody>
      </p:sp>
      <p:sp>
        <p:nvSpPr>
          <p:cNvPr id="19" name="Rectangle 8"/>
          <p:cNvSpPr/>
          <p:nvPr/>
        </p:nvSpPr>
        <p:spPr>
          <a:xfrm>
            <a:off x="9222263" y="5406861"/>
            <a:ext cx="2398719" cy="47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Lorem ipsum dolor sit amet, lacus nulla ac netus </a:t>
            </a:r>
            <a:r>
              <a:rPr lang="id-ID" sz="110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ea typeface="Lato Regular" panose="020F0502020204030203" pitchFamily="34" charset="0"/>
                <a:cs typeface="Lato Regular" panose="020F0502020204030203" pitchFamily="34" charset="0"/>
              </a:rPr>
              <a:t>nibh aliquet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2D882C95-4A24-4C35-998D-3519E2C1F5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6" r="22586"/>
          <a:stretch>
            <a:fillRect/>
          </a:stretch>
        </p:blipFill>
        <p:spPr/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146B3BC-93B7-4CCE-8BCE-D2EADB141A99}"/>
              </a:ext>
            </a:extLst>
          </p:cNvPr>
          <p:cNvSpPr txBox="1"/>
          <p:nvPr/>
        </p:nvSpPr>
        <p:spPr>
          <a:xfrm>
            <a:off x="5844815" y="2506455"/>
            <a:ext cx="4478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SYMPTOMS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&amp; SIGNS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286BB7-94ED-47A5-8D65-FF17B03DF55E}"/>
              </a:ext>
            </a:extLst>
          </p:cNvPr>
          <p:cNvSpPr txBox="1"/>
          <p:nvPr/>
        </p:nvSpPr>
        <p:spPr>
          <a:xfrm>
            <a:off x="5844815" y="1360376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</p:spTree>
    <p:extLst>
      <p:ext uri="{BB962C8B-B14F-4D97-AF65-F5344CB8AC3E}">
        <p14:creationId xmlns:p14="http://schemas.microsoft.com/office/powerpoint/2010/main" val="205851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 rot="20798844">
            <a:off x="-386259" y="2578262"/>
            <a:ext cx="12968338" cy="1701478"/>
          </a:xfrm>
          <a:prstGeom prst="parallelogram">
            <a:avLst>
              <a:gd name="adj" fmla="val 243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EE74B7-D1A4-4622-81D9-3EFA552B0462}"/>
              </a:ext>
            </a:extLst>
          </p:cNvPr>
          <p:cNvSpPr txBox="1"/>
          <p:nvPr/>
        </p:nvSpPr>
        <p:spPr>
          <a:xfrm>
            <a:off x="1083040" y="4473444"/>
            <a:ext cx="380657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1">
                    <a:lumMod val="1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5EC546-FAF9-4C79-8F07-7D120215EB06}"/>
              </a:ext>
            </a:extLst>
          </p:cNvPr>
          <p:cNvSpPr txBox="1"/>
          <p:nvPr/>
        </p:nvSpPr>
        <p:spPr>
          <a:xfrm>
            <a:off x="1083040" y="2574080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WHAT CAUSES CARDIAC ARREST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0E39FFF-9CCA-4C59-95A3-D68F14D06E9B}"/>
              </a:ext>
            </a:extLst>
          </p:cNvPr>
          <p:cNvSpPr txBox="1"/>
          <p:nvPr/>
        </p:nvSpPr>
        <p:spPr>
          <a:xfrm>
            <a:off x="1083040" y="1351825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4F7E0CD0-C1AF-4AB7-92E6-D031705305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8" r="27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8480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4324" y="1597306"/>
            <a:ext cx="10903352" cy="45319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8572" y="1597306"/>
            <a:ext cx="1215342" cy="45319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275851" y="3586293"/>
            <a:ext cx="3666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spc="600" dirty="0"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3FA41AD-16A3-4B37-8614-C18818632FC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9" r="19653"/>
          <a:stretch/>
        </p:blipFill>
        <p:spPr>
          <a:xfrm>
            <a:off x="8055980" y="439838"/>
            <a:ext cx="3495554" cy="56894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944F2-8AC6-40DC-9891-E1DB116B3AD5}"/>
              </a:ext>
            </a:extLst>
          </p:cNvPr>
          <p:cNvSpPr txBox="1"/>
          <p:nvPr/>
        </p:nvSpPr>
        <p:spPr>
          <a:xfrm>
            <a:off x="2608162" y="3929622"/>
            <a:ext cx="380657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CD003-5EF6-4CA4-8DF0-A446DAFC7E13}"/>
              </a:ext>
            </a:extLst>
          </p:cNvPr>
          <p:cNvSpPr txBox="1"/>
          <p:nvPr/>
        </p:nvSpPr>
        <p:spPr>
          <a:xfrm>
            <a:off x="2608162" y="2030258"/>
            <a:ext cx="4207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WHAT HAPPENS DURING CARDIAC ARREST?</a:t>
            </a:r>
          </a:p>
        </p:txBody>
      </p:sp>
    </p:spTree>
    <p:extLst>
      <p:ext uri="{BB962C8B-B14F-4D97-AF65-F5344CB8AC3E}">
        <p14:creationId xmlns:p14="http://schemas.microsoft.com/office/powerpoint/2010/main" val="92809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056E15-E07E-4EE1-927B-102C987B99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4" r="13114"/>
          <a:stretch>
            <a:fillRect/>
          </a:stretch>
        </p:blipFill>
        <p:spPr/>
      </p:pic>
      <p:sp>
        <p:nvSpPr>
          <p:cNvPr id="8" name="Freeform 7"/>
          <p:cNvSpPr/>
          <p:nvPr/>
        </p:nvSpPr>
        <p:spPr>
          <a:xfrm>
            <a:off x="1085126" y="1035934"/>
            <a:ext cx="4786132" cy="4786132"/>
          </a:xfrm>
          <a:custGeom>
            <a:avLst/>
            <a:gdLst>
              <a:gd name="connsiteX0" fmla="*/ 0 w 4786132"/>
              <a:gd name="connsiteY0" fmla="*/ 0 h 4786132"/>
              <a:gd name="connsiteX1" fmla="*/ 4786132 w 4786132"/>
              <a:gd name="connsiteY1" fmla="*/ 0 h 4786132"/>
              <a:gd name="connsiteX2" fmla="*/ 4786132 w 4786132"/>
              <a:gd name="connsiteY2" fmla="*/ 743673 h 4786132"/>
              <a:gd name="connsiteX3" fmla="*/ 4720323 w 4786132"/>
              <a:gd name="connsiteY3" fmla="*/ 743673 h 4786132"/>
              <a:gd name="connsiteX4" fmla="*/ 4720323 w 4786132"/>
              <a:gd name="connsiteY4" fmla="*/ 65809 h 4786132"/>
              <a:gd name="connsiteX5" fmla="*/ 65809 w 4786132"/>
              <a:gd name="connsiteY5" fmla="*/ 65809 h 4786132"/>
              <a:gd name="connsiteX6" fmla="*/ 65809 w 4786132"/>
              <a:gd name="connsiteY6" fmla="*/ 4720323 h 4786132"/>
              <a:gd name="connsiteX7" fmla="*/ 4720323 w 4786132"/>
              <a:gd name="connsiteY7" fmla="*/ 4720323 h 4786132"/>
              <a:gd name="connsiteX8" fmla="*/ 4720323 w 4786132"/>
              <a:gd name="connsiteY8" fmla="*/ 4042459 h 4786132"/>
              <a:gd name="connsiteX9" fmla="*/ 4786132 w 4786132"/>
              <a:gd name="connsiteY9" fmla="*/ 4042459 h 4786132"/>
              <a:gd name="connsiteX10" fmla="*/ 4786132 w 4786132"/>
              <a:gd name="connsiteY10" fmla="*/ 4786132 h 4786132"/>
              <a:gd name="connsiteX11" fmla="*/ 0 w 4786132"/>
              <a:gd name="connsiteY11" fmla="*/ 4786132 h 478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86132" h="4786132">
                <a:moveTo>
                  <a:pt x="0" y="0"/>
                </a:moveTo>
                <a:lnTo>
                  <a:pt x="4786132" y="0"/>
                </a:lnTo>
                <a:lnTo>
                  <a:pt x="4786132" y="743673"/>
                </a:lnTo>
                <a:lnTo>
                  <a:pt x="4720323" y="743673"/>
                </a:lnTo>
                <a:lnTo>
                  <a:pt x="4720323" y="65809"/>
                </a:lnTo>
                <a:lnTo>
                  <a:pt x="65809" y="65809"/>
                </a:lnTo>
                <a:lnTo>
                  <a:pt x="65809" y="4720323"/>
                </a:lnTo>
                <a:lnTo>
                  <a:pt x="4720323" y="4720323"/>
                </a:lnTo>
                <a:lnTo>
                  <a:pt x="4720323" y="4042459"/>
                </a:lnTo>
                <a:lnTo>
                  <a:pt x="4786132" y="4042459"/>
                </a:lnTo>
                <a:lnTo>
                  <a:pt x="4786132" y="4786132"/>
                </a:lnTo>
                <a:lnTo>
                  <a:pt x="0" y="4786132"/>
                </a:lnTo>
                <a:close/>
              </a:path>
            </a:pathLst>
          </a:cu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55269-ED74-4491-A1A1-B27492D52633}"/>
              </a:ext>
            </a:extLst>
          </p:cNvPr>
          <p:cNvSpPr txBox="1"/>
          <p:nvPr/>
        </p:nvSpPr>
        <p:spPr>
          <a:xfrm>
            <a:off x="6283649" y="4098966"/>
            <a:ext cx="380657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B985C6-95A5-4B45-A500-44A910983153}"/>
              </a:ext>
            </a:extLst>
          </p:cNvPr>
          <p:cNvSpPr txBox="1"/>
          <p:nvPr/>
        </p:nvSpPr>
        <p:spPr>
          <a:xfrm>
            <a:off x="6283649" y="2226042"/>
            <a:ext cx="4478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WHO IS AT RISK FOR CARDIAC ARREST?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EB571-88C5-408B-809D-EEDA702B2DDA}"/>
              </a:ext>
            </a:extLst>
          </p:cNvPr>
          <p:cNvSpPr txBox="1"/>
          <p:nvPr/>
        </p:nvSpPr>
        <p:spPr>
          <a:xfrm>
            <a:off x="6283649" y="1030226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</p:spTree>
    <p:extLst>
      <p:ext uri="{BB962C8B-B14F-4D97-AF65-F5344CB8AC3E}">
        <p14:creationId xmlns:p14="http://schemas.microsoft.com/office/powerpoint/2010/main" val="335917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51F3DE-9C17-474D-B2D4-94C9B15B809B}"/>
              </a:ext>
            </a:extLst>
          </p:cNvPr>
          <p:cNvSpPr/>
          <p:nvPr/>
        </p:nvSpPr>
        <p:spPr>
          <a:xfrm>
            <a:off x="1196051" y="931762"/>
            <a:ext cx="9799898" cy="49944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A566250D-D031-4D57-B908-46A7675C4F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3" r="22413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2AAA4-68F1-4113-BA32-4C0FF11EA34C}"/>
              </a:ext>
            </a:extLst>
          </p:cNvPr>
          <p:cNvSpPr txBox="1"/>
          <p:nvPr/>
        </p:nvSpPr>
        <p:spPr>
          <a:xfrm>
            <a:off x="1717616" y="3915730"/>
            <a:ext cx="4378383" cy="1446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F0719-E31E-43B4-B304-0FC8F923F81B}"/>
              </a:ext>
            </a:extLst>
          </p:cNvPr>
          <p:cNvSpPr txBox="1"/>
          <p:nvPr/>
        </p:nvSpPr>
        <p:spPr>
          <a:xfrm>
            <a:off x="1717617" y="2235662"/>
            <a:ext cx="420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CAN YOU SURVIVE CARDIAC ARREST?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C4177B-C833-470E-B020-351FCB7CC2D6}"/>
              </a:ext>
            </a:extLst>
          </p:cNvPr>
          <p:cNvSpPr txBox="1"/>
          <p:nvPr/>
        </p:nvSpPr>
        <p:spPr>
          <a:xfrm>
            <a:off x="1717617" y="1232703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</p:spTree>
    <p:extLst>
      <p:ext uri="{BB962C8B-B14F-4D97-AF65-F5344CB8AC3E}">
        <p14:creationId xmlns:p14="http://schemas.microsoft.com/office/powerpoint/2010/main" val="137939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809281"/>
            <a:ext cx="5964702" cy="9491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1376B8-9EBD-44A0-ADCF-54EA3B52749D}"/>
              </a:ext>
            </a:extLst>
          </p:cNvPr>
          <p:cNvSpPr txBox="1"/>
          <p:nvPr/>
        </p:nvSpPr>
        <p:spPr>
          <a:xfrm>
            <a:off x="6283649" y="4035305"/>
            <a:ext cx="3806578" cy="172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 lorem ipsum,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dolor sit,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adipiscivelit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sed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quia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numquam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eius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modi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tempora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 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labore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29DBE1-C04B-46CA-86C5-23D0CEAE48D3}"/>
              </a:ext>
            </a:extLst>
          </p:cNvPr>
          <p:cNvSpPr txBox="1"/>
          <p:nvPr/>
        </p:nvSpPr>
        <p:spPr>
          <a:xfrm>
            <a:off x="6283649" y="2340106"/>
            <a:ext cx="4478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SUDDEN</a:t>
            </a:r>
          </a:p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CARDIAC ARREST?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214F1E-0708-4A4A-BFE2-D6ED26A2C9EE}"/>
              </a:ext>
            </a:extLst>
          </p:cNvPr>
          <p:cNvSpPr txBox="1"/>
          <p:nvPr/>
        </p:nvSpPr>
        <p:spPr>
          <a:xfrm>
            <a:off x="6283649" y="1322016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300" dirty="0">
                <a:solidFill>
                  <a:schemeClr val="accent1"/>
                </a:solidFill>
                <a:latin typeface="Montserrat" panose="00000500000000000000" pitchFamily="2" charset="0"/>
                <a:ea typeface="Lato Black" panose="020F0502020204030203" pitchFamily="34" charset="0"/>
                <a:cs typeface="Lato Black" panose="020F0502020204030203" pitchFamily="34" charset="0"/>
              </a:rPr>
              <a:t>INFRACTION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82588C3C-933D-4821-8BFE-2E0778F213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306" r="14532" b="-306"/>
          <a:stretch/>
        </p:blipFill>
        <p:spPr>
          <a:xfrm>
            <a:off x="1732344" y="1522071"/>
            <a:ext cx="3835078" cy="3813858"/>
          </a:xfrm>
        </p:spPr>
      </p:pic>
    </p:spTree>
    <p:extLst>
      <p:ext uri="{BB962C8B-B14F-4D97-AF65-F5344CB8AC3E}">
        <p14:creationId xmlns:p14="http://schemas.microsoft.com/office/powerpoint/2010/main" val="3247180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gra">
      <a:dk1>
        <a:srgbClr val="171717"/>
      </a:dk1>
      <a:lt1>
        <a:srgbClr val="FBFBFB"/>
      </a:lt1>
      <a:dk2>
        <a:srgbClr val="F7BD03"/>
      </a:dk2>
      <a:lt2>
        <a:srgbClr val="E7E6E6"/>
      </a:lt2>
      <a:accent1>
        <a:srgbClr val="F6D40A"/>
      </a:accent1>
      <a:accent2>
        <a:srgbClr val="7F7F7F"/>
      </a:accent2>
      <a:accent3>
        <a:srgbClr val="A5A5A5"/>
      </a:accent3>
      <a:accent4>
        <a:srgbClr val="FFC000"/>
      </a:accent4>
      <a:accent5>
        <a:srgbClr val="3F3F3F"/>
      </a:accent5>
      <a:accent6>
        <a:srgbClr val="3A3838"/>
      </a:accent6>
      <a:hlink>
        <a:srgbClr val="0563C1"/>
      </a:hlink>
      <a:folHlink>
        <a:srgbClr val="954F72"/>
      </a:folHlink>
    </a:clrScheme>
    <a:fontScheme name="Custom 25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mtClean="0">
            <a:latin typeface="Lato Medium" panose="020F0502020204030203" pitchFamily="34" charset="0"/>
            <a:ea typeface="Lato Medium" panose="020F0502020204030203" pitchFamily="34" charset="0"/>
            <a:cs typeface="Lato Medium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</TotalTime>
  <Words>1247</Words>
  <Application>Microsoft Office PowerPoint</Application>
  <PresentationFormat>Widescreen</PresentationFormat>
  <Paragraphs>183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ahmad shehreen</dc:creator>
  <cp:lastModifiedBy>ahmad shehreen</cp:lastModifiedBy>
  <cp:revision>13</cp:revision>
  <dcterms:created xsi:type="dcterms:W3CDTF">2017-04-06T04:26:36Z</dcterms:created>
  <dcterms:modified xsi:type="dcterms:W3CDTF">2020-10-10T11:19:15Z</dcterms:modified>
</cp:coreProperties>
</file>