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7"/>
  </p:notesMasterIdLst>
  <p:sldIdLst>
    <p:sldId id="301" r:id="rId2"/>
    <p:sldId id="258" r:id="rId3"/>
    <p:sldId id="257" r:id="rId4"/>
    <p:sldId id="259" r:id="rId5"/>
    <p:sldId id="262" r:id="rId6"/>
    <p:sldId id="261" r:id="rId7"/>
    <p:sldId id="299" r:id="rId8"/>
    <p:sldId id="263" r:id="rId9"/>
    <p:sldId id="264" r:id="rId10"/>
    <p:sldId id="266" r:id="rId11"/>
    <p:sldId id="267" r:id="rId12"/>
    <p:sldId id="300" r:id="rId13"/>
    <p:sldId id="269" r:id="rId14"/>
    <p:sldId id="271" r:id="rId15"/>
    <p:sldId id="272" r:id="rId16"/>
    <p:sldId id="276" r:id="rId17"/>
    <p:sldId id="277" r:id="rId18"/>
    <p:sldId id="279" r:id="rId19"/>
    <p:sldId id="284" r:id="rId20"/>
    <p:sldId id="281" r:id="rId21"/>
    <p:sldId id="289" r:id="rId22"/>
    <p:sldId id="288" r:id="rId23"/>
    <p:sldId id="291" r:id="rId24"/>
    <p:sldId id="294" r:id="rId25"/>
    <p:sldId id="29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ED1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3" autoAdjust="0"/>
    <p:restoredTop sz="96229" autoAdjust="0"/>
  </p:normalViewPr>
  <p:slideViewPr>
    <p:cSldViewPr snapToGrid="0" showGuides="1">
      <p:cViewPr varScale="1">
        <p:scale>
          <a:sx n="108" d="100"/>
          <a:sy n="108" d="100"/>
        </p:scale>
        <p:origin x="75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BB43-3EE8-46C4-936F-FDAB53DCE18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D5D14-AA03-4FC5-BAD8-88937ADBF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5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3CCFEF-6A76-4133-9466-813A0C9FC6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29451" y="0"/>
            <a:ext cx="3313627" cy="2311400"/>
          </a:xfrm>
          <a:custGeom>
            <a:avLst/>
            <a:gdLst>
              <a:gd name="connsiteX0" fmla="*/ 0 w 2529626"/>
              <a:gd name="connsiteY0" fmla="*/ 0 h 1493952"/>
              <a:gd name="connsiteX1" fmla="*/ 2529626 w 2529626"/>
              <a:gd name="connsiteY1" fmla="*/ 0 h 1493952"/>
              <a:gd name="connsiteX2" fmla="*/ 2529626 w 2529626"/>
              <a:gd name="connsiteY2" fmla="*/ 1493952 h 1493952"/>
              <a:gd name="connsiteX3" fmla="*/ 0 w 2529626"/>
              <a:gd name="connsiteY3" fmla="*/ 1493952 h 149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9626" h="1493952">
                <a:moveTo>
                  <a:pt x="0" y="0"/>
                </a:moveTo>
                <a:lnTo>
                  <a:pt x="2529626" y="0"/>
                </a:lnTo>
                <a:lnTo>
                  <a:pt x="2529626" y="1493952"/>
                </a:lnTo>
                <a:lnTo>
                  <a:pt x="0" y="1493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718170-FA75-4A34-80FA-936929DC58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29451" y="2302368"/>
            <a:ext cx="3313627" cy="2260600"/>
          </a:xfrm>
          <a:custGeom>
            <a:avLst/>
            <a:gdLst>
              <a:gd name="connsiteX0" fmla="*/ 0 w 2529626"/>
              <a:gd name="connsiteY0" fmla="*/ 0 h 1493952"/>
              <a:gd name="connsiteX1" fmla="*/ 2529626 w 2529626"/>
              <a:gd name="connsiteY1" fmla="*/ 0 h 1493952"/>
              <a:gd name="connsiteX2" fmla="*/ 2529626 w 2529626"/>
              <a:gd name="connsiteY2" fmla="*/ 1493952 h 1493952"/>
              <a:gd name="connsiteX3" fmla="*/ 0 w 2529626"/>
              <a:gd name="connsiteY3" fmla="*/ 1493952 h 149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9626" h="1493952">
                <a:moveTo>
                  <a:pt x="0" y="0"/>
                </a:moveTo>
                <a:lnTo>
                  <a:pt x="2529626" y="0"/>
                </a:lnTo>
                <a:lnTo>
                  <a:pt x="2529626" y="1493952"/>
                </a:lnTo>
                <a:lnTo>
                  <a:pt x="0" y="1493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8328F81-214E-4DF0-8D40-76A4690E97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29451" y="4578350"/>
            <a:ext cx="3313627" cy="2279650"/>
          </a:xfrm>
          <a:custGeom>
            <a:avLst/>
            <a:gdLst>
              <a:gd name="connsiteX0" fmla="*/ 0 w 2529626"/>
              <a:gd name="connsiteY0" fmla="*/ 0 h 1493952"/>
              <a:gd name="connsiteX1" fmla="*/ 2529626 w 2529626"/>
              <a:gd name="connsiteY1" fmla="*/ 0 h 1493952"/>
              <a:gd name="connsiteX2" fmla="*/ 2529626 w 2529626"/>
              <a:gd name="connsiteY2" fmla="*/ 1493952 h 1493952"/>
              <a:gd name="connsiteX3" fmla="*/ 0 w 2529626"/>
              <a:gd name="connsiteY3" fmla="*/ 1493952 h 149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9626" h="1493952">
                <a:moveTo>
                  <a:pt x="0" y="0"/>
                </a:moveTo>
                <a:lnTo>
                  <a:pt x="2529626" y="0"/>
                </a:lnTo>
                <a:lnTo>
                  <a:pt x="2529626" y="1493952"/>
                </a:lnTo>
                <a:lnTo>
                  <a:pt x="0" y="14939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9E5EF0A-AADD-480F-BD21-3FD18C54E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90700" y="2780227"/>
            <a:ext cx="2215166" cy="2591873"/>
          </a:xfrm>
          <a:custGeom>
            <a:avLst/>
            <a:gdLst>
              <a:gd name="connsiteX0" fmla="*/ 0 w 2215166"/>
              <a:gd name="connsiteY0" fmla="*/ 0 h 2591873"/>
              <a:gd name="connsiteX1" fmla="*/ 2215166 w 2215166"/>
              <a:gd name="connsiteY1" fmla="*/ 0 h 2591873"/>
              <a:gd name="connsiteX2" fmla="*/ 2215166 w 2215166"/>
              <a:gd name="connsiteY2" fmla="*/ 2591873 h 2591873"/>
              <a:gd name="connsiteX3" fmla="*/ 0 w 2215166"/>
              <a:gd name="connsiteY3" fmla="*/ 2591873 h 259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5166" h="2591873">
                <a:moveTo>
                  <a:pt x="0" y="0"/>
                </a:moveTo>
                <a:lnTo>
                  <a:pt x="2215166" y="0"/>
                </a:lnTo>
                <a:lnTo>
                  <a:pt x="2215166" y="2591873"/>
                </a:lnTo>
                <a:lnTo>
                  <a:pt x="0" y="2591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8860DB1-E079-417D-A38B-EE8BF024D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5866" y="2780227"/>
            <a:ext cx="2215166" cy="2591873"/>
          </a:xfrm>
          <a:custGeom>
            <a:avLst/>
            <a:gdLst>
              <a:gd name="connsiteX0" fmla="*/ 0 w 2215166"/>
              <a:gd name="connsiteY0" fmla="*/ 0 h 2591873"/>
              <a:gd name="connsiteX1" fmla="*/ 2215166 w 2215166"/>
              <a:gd name="connsiteY1" fmla="*/ 0 h 2591873"/>
              <a:gd name="connsiteX2" fmla="*/ 2215166 w 2215166"/>
              <a:gd name="connsiteY2" fmla="*/ 2591873 h 2591873"/>
              <a:gd name="connsiteX3" fmla="*/ 0 w 2215166"/>
              <a:gd name="connsiteY3" fmla="*/ 2591873 h 259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5166" h="2591873">
                <a:moveTo>
                  <a:pt x="0" y="0"/>
                </a:moveTo>
                <a:lnTo>
                  <a:pt x="2215166" y="0"/>
                </a:lnTo>
                <a:lnTo>
                  <a:pt x="2215166" y="2591873"/>
                </a:lnTo>
                <a:lnTo>
                  <a:pt x="0" y="2591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0C6526-BB0F-4CCA-98E7-DD305E2895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1032" y="2780227"/>
            <a:ext cx="2215166" cy="2591873"/>
          </a:xfrm>
          <a:custGeom>
            <a:avLst/>
            <a:gdLst>
              <a:gd name="connsiteX0" fmla="*/ 0 w 2215166"/>
              <a:gd name="connsiteY0" fmla="*/ 0 h 2591873"/>
              <a:gd name="connsiteX1" fmla="*/ 2215166 w 2215166"/>
              <a:gd name="connsiteY1" fmla="*/ 0 h 2591873"/>
              <a:gd name="connsiteX2" fmla="*/ 2215166 w 2215166"/>
              <a:gd name="connsiteY2" fmla="*/ 2591873 h 2591873"/>
              <a:gd name="connsiteX3" fmla="*/ 0 w 2215166"/>
              <a:gd name="connsiteY3" fmla="*/ 2591873 h 259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5166" h="2591873">
                <a:moveTo>
                  <a:pt x="0" y="0"/>
                </a:moveTo>
                <a:lnTo>
                  <a:pt x="2215166" y="0"/>
                </a:lnTo>
                <a:lnTo>
                  <a:pt x="2215166" y="2591873"/>
                </a:lnTo>
                <a:lnTo>
                  <a:pt x="0" y="2591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CBB7968-F289-4310-88BC-4F5333F4A5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6198" y="2780227"/>
            <a:ext cx="2215166" cy="2591873"/>
          </a:xfrm>
          <a:custGeom>
            <a:avLst/>
            <a:gdLst>
              <a:gd name="connsiteX0" fmla="*/ 0 w 2215166"/>
              <a:gd name="connsiteY0" fmla="*/ 0 h 2591873"/>
              <a:gd name="connsiteX1" fmla="*/ 2215166 w 2215166"/>
              <a:gd name="connsiteY1" fmla="*/ 0 h 2591873"/>
              <a:gd name="connsiteX2" fmla="*/ 2215166 w 2215166"/>
              <a:gd name="connsiteY2" fmla="*/ 2591873 h 2591873"/>
              <a:gd name="connsiteX3" fmla="*/ 0 w 2215166"/>
              <a:gd name="connsiteY3" fmla="*/ 2591873 h 259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5166" h="2591873">
                <a:moveTo>
                  <a:pt x="0" y="0"/>
                </a:moveTo>
                <a:lnTo>
                  <a:pt x="2215166" y="0"/>
                </a:lnTo>
                <a:lnTo>
                  <a:pt x="2215166" y="2591873"/>
                </a:lnTo>
                <a:lnTo>
                  <a:pt x="0" y="25918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2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A308C1-4B59-499A-8050-711FA07291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141" y="0"/>
            <a:ext cx="3606085" cy="4204950"/>
          </a:xfrm>
          <a:custGeom>
            <a:avLst/>
            <a:gdLst>
              <a:gd name="connsiteX0" fmla="*/ 0 w 3606085"/>
              <a:gd name="connsiteY0" fmla="*/ 0 h 4204950"/>
              <a:gd name="connsiteX1" fmla="*/ 3606085 w 3606085"/>
              <a:gd name="connsiteY1" fmla="*/ 0 h 4204950"/>
              <a:gd name="connsiteX2" fmla="*/ 3606085 w 3606085"/>
              <a:gd name="connsiteY2" fmla="*/ 4204950 h 4204950"/>
              <a:gd name="connsiteX3" fmla="*/ 0 w 3606085"/>
              <a:gd name="connsiteY3" fmla="*/ 4204950 h 42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085" h="4204950">
                <a:moveTo>
                  <a:pt x="0" y="0"/>
                </a:moveTo>
                <a:lnTo>
                  <a:pt x="3606085" y="0"/>
                </a:lnTo>
                <a:lnTo>
                  <a:pt x="3606085" y="4204950"/>
                </a:lnTo>
                <a:lnTo>
                  <a:pt x="0" y="4204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9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E7C8BB-65E4-4986-A776-1844A0DF5C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0766" y="876300"/>
            <a:ext cx="6245605" cy="2298700"/>
          </a:xfrm>
          <a:custGeom>
            <a:avLst/>
            <a:gdLst>
              <a:gd name="connsiteX0" fmla="*/ 0 w 4562392"/>
              <a:gd name="connsiteY0" fmla="*/ 0 h 3123126"/>
              <a:gd name="connsiteX1" fmla="*/ 4562392 w 4562392"/>
              <a:gd name="connsiteY1" fmla="*/ 0 h 3123126"/>
              <a:gd name="connsiteX2" fmla="*/ 4562392 w 4562392"/>
              <a:gd name="connsiteY2" fmla="*/ 3123126 h 3123126"/>
              <a:gd name="connsiteX3" fmla="*/ 0 w 4562392"/>
              <a:gd name="connsiteY3" fmla="*/ 3123126 h 312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392" h="3123126">
                <a:moveTo>
                  <a:pt x="0" y="0"/>
                </a:moveTo>
                <a:lnTo>
                  <a:pt x="4562392" y="0"/>
                </a:lnTo>
                <a:lnTo>
                  <a:pt x="4562392" y="3123126"/>
                </a:lnTo>
                <a:lnTo>
                  <a:pt x="0" y="31231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1750736-2185-4F5E-9A0E-C20C5C440F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70743" y="3352800"/>
            <a:ext cx="5065628" cy="2628900"/>
          </a:xfrm>
          <a:custGeom>
            <a:avLst/>
            <a:gdLst>
              <a:gd name="connsiteX0" fmla="*/ 0 w 4562392"/>
              <a:gd name="connsiteY0" fmla="*/ 0 h 3123126"/>
              <a:gd name="connsiteX1" fmla="*/ 4562392 w 4562392"/>
              <a:gd name="connsiteY1" fmla="*/ 0 h 3123126"/>
              <a:gd name="connsiteX2" fmla="*/ 4562392 w 4562392"/>
              <a:gd name="connsiteY2" fmla="*/ 3123126 h 3123126"/>
              <a:gd name="connsiteX3" fmla="*/ 0 w 4562392"/>
              <a:gd name="connsiteY3" fmla="*/ 3123126 h 312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2392" h="3123126">
                <a:moveTo>
                  <a:pt x="0" y="0"/>
                </a:moveTo>
                <a:lnTo>
                  <a:pt x="4562392" y="0"/>
                </a:lnTo>
                <a:lnTo>
                  <a:pt x="4562392" y="3123126"/>
                </a:lnTo>
                <a:lnTo>
                  <a:pt x="0" y="31231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67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C8C897-AD63-413B-9FF6-5530B79781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85915" y="1326525"/>
            <a:ext cx="3606085" cy="4204950"/>
          </a:xfrm>
          <a:custGeom>
            <a:avLst/>
            <a:gdLst>
              <a:gd name="connsiteX0" fmla="*/ 0 w 3606085"/>
              <a:gd name="connsiteY0" fmla="*/ 0 h 4204950"/>
              <a:gd name="connsiteX1" fmla="*/ 3606085 w 3606085"/>
              <a:gd name="connsiteY1" fmla="*/ 0 h 4204950"/>
              <a:gd name="connsiteX2" fmla="*/ 3606085 w 3606085"/>
              <a:gd name="connsiteY2" fmla="*/ 4204950 h 4204950"/>
              <a:gd name="connsiteX3" fmla="*/ 0 w 3606085"/>
              <a:gd name="connsiteY3" fmla="*/ 4204950 h 42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085" h="4204950">
                <a:moveTo>
                  <a:pt x="0" y="0"/>
                </a:moveTo>
                <a:lnTo>
                  <a:pt x="3606085" y="0"/>
                </a:lnTo>
                <a:lnTo>
                  <a:pt x="3606085" y="4204950"/>
                </a:lnTo>
                <a:lnTo>
                  <a:pt x="0" y="4204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16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643717-059D-4055-82D3-0F943A2E86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427" y="1326525"/>
            <a:ext cx="3606085" cy="4204950"/>
          </a:xfrm>
          <a:custGeom>
            <a:avLst/>
            <a:gdLst>
              <a:gd name="connsiteX0" fmla="*/ 0 w 3606085"/>
              <a:gd name="connsiteY0" fmla="*/ 0 h 4204950"/>
              <a:gd name="connsiteX1" fmla="*/ 3606085 w 3606085"/>
              <a:gd name="connsiteY1" fmla="*/ 0 h 4204950"/>
              <a:gd name="connsiteX2" fmla="*/ 3606085 w 3606085"/>
              <a:gd name="connsiteY2" fmla="*/ 4204950 h 4204950"/>
              <a:gd name="connsiteX3" fmla="*/ 0 w 3606085"/>
              <a:gd name="connsiteY3" fmla="*/ 4204950 h 42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6085" h="4204950">
                <a:moveTo>
                  <a:pt x="0" y="0"/>
                </a:moveTo>
                <a:lnTo>
                  <a:pt x="3606085" y="0"/>
                </a:lnTo>
                <a:lnTo>
                  <a:pt x="3606085" y="4204950"/>
                </a:lnTo>
                <a:lnTo>
                  <a:pt x="0" y="4204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45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7DB330-17F4-42C6-A9EC-128F66690E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74947" y="3869910"/>
            <a:ext cx="2280557" cy="2050494"/>
          </a:xfrm>
          <a:custGeom>
            <a:avLst/>
            <a:gdLst>
              <a:gd name="connsiteX0" fmla="*/ 0 w 2280557"/>
              <a:gd name="connsiteY0" fmla="*/ 0 h 2050494"/>
              <a:gd name="connsiteX1" fmla="*/ 2280557 w 2280557"/>
              <a:gd name="connsiteY1" fmla="*/ 0 h 2050494"/>
              <a:gd name="connsiteX2" fmla="*/ 2280557 w 2280557"/>
              <a:gd name="connsiteY2" fmla="*/ 2050494 h 2050494"/>
              <a:gd name="connsiteX3" fmla="*/ 0 w 2280557"/>
              <a:gd name="connsiteY3" fmla="*/ 2050494 h 205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557" h="2050494">
                <a:moveTo>
                  <a:pt x="0" y="0"/>
                </a:moveTo>
                <a:lnTo>
                  <a:pt x="2280557" y="0"/>
                </a:lnTo>
                <a:lnTo>
                  <a:pt x="2280557" y="2050494"/>
                </a:lnTo>
                <a:lnTo>
                  <a:pt x="0" y="20504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FF8B61D-22F7-4EAA-8BBE-3CDC05B0B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68226" y="685801"/>
            <a:ext cx="4785574" cy="3000311"/>
          </a:xfrm>
          <a:custGeom>
            <a:avLst/>
            <a:gdLst>
              <a:gd name="connsiteX0" fmla="*/ 0 w 4785574"/>
              <a:gd name="connsiteY0" fmla="*/ 0 h 3000311"/>
              <a:gd name="connsiteX1" fmla="*/ 4785574 w 4785574"/>
              <a:gd name="connsiteY1" fmla="*/ 0 h 3000311"/>
              <a:gd name="connsiteX2" fmla="*/ 4785574 w 4785574"/>
              <a:gd name="connsiteY2" fmla="*/ 3000311 h 3000311"/>
              <a:gd name="connsiteX3" fmla="*/ 0 w 4785574"/>
              <a:gd name="connsiteY3" fmla="*/ 3000311 h 300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5574" h="3000311">
                <a:moveTo>
                  <a:pt x="0" y="0"/>
                </a:moveTo>
                <a:lnTo>
                  <a:pt x="4785574" y="0"/>
                </a:lnTo>
                <a:lnTo>
                  <a:pt x="4785574" y="3000311"/>
                </a:lnTo>
                <a:lnTo>
                  <a:pt x="0" y="30003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38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227398-1B6D-4B76-A7B0-6D5466B0C4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" y="2171626"/>
            <a:ext cx="7268028" cy="4368058"/>
          </a:xfrm>
          <a:prstGeom prst="roundRect">
            <a:avLst>
              <a:gd name="adj" fmla="val 4040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3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C6DE48-18E5-4ADE-B76F-3431D0C03D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95450"/>
            <a:ext cx="4282621" cy="2539864"/>
          </a:xfrm>
          <a:custGeom>
            <a:avLst/>
            <a:gdLst>
              <a:gd name="connsiteX0" fmla="*/ 0 w 3610378"/>
              <a:gd name="connsiteY0" fmla="*/ 0 h 2097298"/>
              <a:gd name="connsiteX1" fmla="*/ 3610378 w 3610378"/>
              <a:gd name="connsiteY1" fmla="*/ 0 h 2097298"/>
              <a:gd name="connsiteX2" fmla="*/ 3610378 w 3610378"/>
              <a:gd name="connsiteY2" fmla="*/ 2097298 h 2097298"/>
              <a:gd name="connsiteX3" fmla="*/ 0 w 3610378"/>
              <a:gd name="connsiteY3" fmla="*/ 2097298 h 209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0378" h="2097298">
                <a:moveTo>
                  <a:pt x="0" y="0"/>
                </a:moveTo>
                <a:lnTo>
                  <a:pt x="3610378" y="0"/>
                </a:lnTo>
                <a:lnTo>
                  <a:pt x="3610378" y="2097298"/>
                </a:lnTo>
                <a:lnTo>
                  <a:pt x="0" y="20972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61547D7-2E73-4E2F-9978-B3AF95EBFB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4318137"/>
            <a:ext cx="4282621" cy="2539864"/>
          </a:xfrm>
          <a:custGeom>
            <a:avLst/>
            <a:gdLst>
              <a:gd name="connsiteX0" fmla="*/ 0 w 3610378"/>
              <a:gd name="connsiteY0" fmla="*/ 0 h 2097298"/>
              <a:gd name="connsiteX1" fmla="*/ 3610378 w 3610378"/>
              <a:gd name="connsiteY1" fmla="*/ 0 h 2097298"/>
              <a:gd name="connsiteX2" fmla="*/ 3610378 w 3610378"/>
              <a:gd name="connsiteY2" fmla="*/ 2097298 h 2097298"/>
              <a:gd name="connsiteX3" fmla="*/ 0 w 3610378"/>
              <a:gd name="connsiteY3" fmla="*/ 2097298 h 209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0378" h="2097298">
                <a:moveTo>
                  <a:pt x="0" y="0"/>
                </a:moveTo>
                <a:lnTo>
                  <a:pt x="3610378" y="0"/>
                </a:lnTo>
                <a:lnTo>
                  <a:pt x="3610378" y="2097298"/>
                </a:lnTo>
                <a:lnTo>
                  <a:pt x="0" y="20972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92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9B7C25C-7932-4D7E-884F-454270AF0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4786" y="1442434"/>
            <a:ext cx="2555397" cy="3018898"/>
          </a:xfrm>
          <a:custGeom>
            <a:avLst/>
            <a:gdLst>
              <a:gd name="connsiteX0" fmla="*/ 0 w 2555397"/>
              <a:gd name="connsiteY0" fmla="*/ 0 h 3018898"/>
              <a:gd name="connsiteX1" fmla="*/ 2555397 w 2555397"/>
              <a:gd name="connsiteY1" fmla="*/ 0 h 3018898"/>
              <a:gd name="connsiteX2" fmla="*/ 2555397 w 2555397"/>
              <a:gd name="connsiteY2" fmla="*/ 3018898 h 3018898"/>
              <a:gd name="connsiteX3" fmla="*/ 0 w 2555397"/>
              <a:gd name="connsiteY3" fmla="*/ 3018898 h 301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397" h="3018898">
                <a:moveTo>
                  <a:pt x="0" y="0"/>
                </a:moveTo>
                <a:lnTo>
                  <a:pt x="2555397" y="0"/>
                </a:lnTo>
                <a:lnTo>
                  <a:pt x="2555397" y="3018898"/>
                </a:lnTo>
                <a:lnTo>
                  <a:pt x="0" y="30188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924CCB2-B3BB-46CF-A683-8118215969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59899" y="1442434"/>
            <a:ext cx="3160715" cy="3973132"/>
          </a:xfrm>
          <a:custGeom>
            <a:avLst/>
            <a:gdLst>
              <a:gd name="connsiteX0" fmla="*/ 0 w 3160715"/>
              <a:gd name="connsiteY0" fmla="*/ 0 h 3973132"/>
              <a:gd name="connsiteX1" fmla="*/ 3160715 w 3160715"/>
              <a:gd name="connsiteY1" fmla="*/ 0 h 3973132"/>
              <a:gd name="connsiteX2" fmla="*/ 3160715 w 3160715"/>
              <a:gd name="connsiteY2" fmla="*/ 3973132 h 3973132"/>
              <a:gd name="connsiteX3" fmla="*/ 0 w 3160715"/>
              <a:gd name="connsiteY3" fmla="*/ 3973132 h 397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0715" h="3973132">
                <a:moveTo>
                  <a:pt x="0" y="0"/>
                </a:moveTo>
                <a:lnTo>
                  <a:pt x="3160715" y="0"/>
                </a:lnTo>
                <a:lnTo>
                  <a:pt x="3160715" y="3973132"/>
                </a:lnTo>
                <a:lnTo>
                  <a:pt x="0" y="39731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1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2A6F68-966D-4156-8DD1-416AAE4AF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17700" y="1431890"/>
            <a:ext cx="6223000" cy="3926308"/>
          </a:xfrm>
          <a:prstGeom prst="roundRect">
            <a:avLst>
              <a:gd name="adj" fmla="val 4780"/>
            </a:avLst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0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F1B3A2A-9F5C-4671-9F32-7293AD722F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2158" y="971586"/>
            <a:ext cx="3601792" cy="2457415"/>
          </a:xfrm>
          <a:custGeom>
            <a:avLst/>
            <a:gdLst>
              <a:gd name="connsiteX0" fmla="*/ 0 w 3601792"/>
              <a:gd name="connsiteY0" fmla="*/ 0 h 2457415"/>
              <a:gd name="connsiteX1" fmla="*/ 3601792 w 3601792"/>
              <a:gd name="connsiteY1" fmla="*/ 0 h 2457415"/>
              <a:gd name="connsiteX2" fmla="*/ 3601792 w 3601792"/>
              <a:gd name="connsiteY2" fmla="*/ 2457415 h 2457415"/>
              <a:gd name="connsiteX3" fmla="*/ 0 w 3601792"/>
              <a:gd name="connsiteY3" fmla="*/ 2457415 h 245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1792" h="2457415">
                <a:moveTo>
                  <a:pt x="0" y="0"/>
                </a:moveTo>
                <a:lnTo>
                  <a:pt x="3601792" y="0"/>
                </a:lnTo>
                <a:lnTo>
                  <a:pt x="3601792" y="2457415"/>
                </a:lnTo>
                <a:lnTo>
                  <a:pt x="0" y="24574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6871E-FCA3-4C66-AE99-FCD773A707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91000" y="3670828"/>
            <a:ext cx="5638800" cy="3187172"/>
          </a:xfrm>
          <a:custGeom>
            <a:avLst/>
            <a:gdLst>
              <a:gd name="connsiteX0" fmla="*/ 0 w 2934656"/>
              <a:gd name="connsiteY0" fmla="*/ 0 h 3434822"/>
              <a:gd name="connsiteX1" fmla="*/ 2934656 w 2934656"/>
              <a:gd name="connsiteY1" fmla="*/ 0 h 3434822"/>
              <a:gd name="connsiteX2" fmla="*/ 2934656 w 2934656"/>
              <a:gd name="connsiteY2" fmla="*/ 3434822 h 3434822"/>
              <a:gd name="connsiteX3" fmla="*/ 0 w 2934656"/>
              <a:gd name="connsiteY3" fmla="*/ 3434822 h 343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4656" h="3434822">
                <a:moveTo>
                  <a:pt x="0" y="0"/>
                </a:moveTo>
                <a:lnTo>
                  <a:pt x="2934656" y="0"/>
                </a:lnTo>
                <a:lnTo>
                  <a:pt x="2934656" y="3434822"/>
                </a:lnTo>
                <a:lnTo>
                  <a:pt x="0" y="34348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7C70B97-2D69-4D36-91AE-74555A5A6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52550" y="3698920"/>
            <a:ext cx="2533650" cy="2457415"/>
          </a:xfrm>
          <a:custGeom>
            <a:avLst/>
            <a:gdLst>
              <a:gd name="connsiteX0" fmla="*/ 0 w 2309612"/>
              <a:gd name="connsiteY0" fmla="*/ 0 h 2050961"/>
              <a:gd name="connsiteX1" fmla="*/ 2309612 w 2309612"/>
              <a:gd name="connsiteY1" fmla="*/ 0 h 2050961"/>
              <a:gd name="connsiteX2" fmla="*/ 2309612 w 2309612"/>
              <a:gd name="connsiteY2" fmla="*/ 2050961 h 2050961"/>
              <a:gd name="connsiteX3" fmla="*/ 0 w 2309612"/>
              <a:gd name="connsiteY3" fmla="*/ 2050961 h 2050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9612" h="2050961">
                <a:moveTo>
                  <a:pt x="0" y="0"/>
                </a:moveTo>
                <a:lnTo>
                  <a:pt x="2309612" y="0"/>
                </a:lnTo>
                <a:lnTo>
                  <a:pt x="2309612" y="2050961"/>
                </a:lnTo>
                <a:lnTo>
                  <a:pt x="0" y="20509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7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863B37-0941-4551-9421-42E2768F4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7960" y="1323942"/>
            <a:ext cx="6195060" cy="3888138"/>
          </a:xfrm>
          <a:custGeom>
            <a:avLst/>
            <a:gdLst>
              <a:gd name="connsiteX0" fmla="*/ 0 w 6195060"/>
              <a:gd name="connsiteY0" fmla="*/ 0 h 3888138"/>
              <a:gd name="connsiteX1" fmla="*/ 6195060 w 6195060"/>
              <a:gd name="connsiteY1" fmla="*/ 0 h 3888138"/>
              <a:gd name="connsiteX2" fmla="*/ 6195060 w 6195060"/>
              <a:gd name="connsiteY2" fmla="*/ 3888138 h 3888138"/>
              <a:gd name="connsiteX3" fmla="*/ 0 w 6195060"/>
              <a:gd name="connsiteY3" fmla="*/ 3888138 h 388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5060" h="3888138">
                <a:moveTo>
                  <a:pt x="0" y="0"/>
                </a:moveTo>
                <a:lnTo>
                  <a:pt x="6195060" y="0"/>
                </a:lnTo>
                <a:lnTo>
                  <a:pt x="6195060" y="3888138"/>
                </a:lnTo>
                <a:lnTo>
                  <a:pt x="0" y="38881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2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8EBA82-D761-4F57-A41A-CEE3635538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2098" y="2222501"/>
            <a:ext cx="5981700" cy="3949699"/>
          </a:xfrm>
          <a:prstGeom prst="roundRect">
            <a:avLst>
              <a:gd name="adj" fmla="val 6010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0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4EE87A-639A-4883-80AF-883C6A7257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00" y="2762250"/>
            <a:ext cx="4572000" cy="3358166"/>
          </a:xfrm>
          <a:custGeom>
            <a:avLst/>
            <a:gdLst>
              <a:gd name="connsiteX0" fmla="*/ 0 w 4572000"/>
              <a:gd name="connsiteY0" fmla="*/ 0 h 3358166"/>
              <a:gd name="connsiteX1" fmla="*/ 4572000 w 4572000"/>
              <a:gd name="connsiteY1" fmla="*/ 0 h 3358166"/>
              <a:gd name="connsiteX2" fmla="*/ 4572000 w 4572000"/>
              <a:gd name="connsiteY2" fmla="*/ 3358166 h 3358166"/>
              <a:gd name="connsiteX3" fmla="*/ 0 w 4572000"/>
              <a:gd name="connsiteY3" fmla="*/ 3358166 h 335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358166">
                <a:moveTo>
                  <a:pt x="0" y="0"/>
                </a:moveTo>
                <a:lnTo>
                  <a:pt x="4572000" y="0"/>
                </a:lnTo>
                <a:lnTo>
                  <a:pt x="4572000" y="3358166"/>
                </a:lnTo>
                <a:lnTo>
                  <a:pt x="0" y="33581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BC7E63-5449-41EF-9664-CD2ABAF971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62941" y="643446"/>
            <a:ext cx="1990859" cy="1852103"/>
          </a:xfrm>
          <a:custGeom>
            <a:avLst/>
            <a:gdLst>
              <a:gd name="connsiteX0" fmla="*/ 0 w 1990859"/>
              <a:gd name="connsiteY0" fmla="*/ 0 h 1852103"/>
              <a:gd name="connsiteX1" fmla="*/ 1990859 w 1990859"/>
              <a:gd name="connsiteY1" fmla="*/ 0 h 1852103"/>
              <a:gd name="connsiteX2" fmla="*/ 1990859 w 1990859"/>
              <a:gd name="connsiteY2" fmla="*/ 1852103 h 1852103"/>
              <a:gd name="connsiteX3" fmla="*/ 0 w 1990859"/>
              <a:gd name="connsiteY3" fmla="*/ 1852103 h 185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859" h="1852103">
                <a:moveTo>
                  <a:pt x="0" y="0"/>
                </a:moveTo>
                <a:lnTo>
                  <a:pt x="1990859" y="0"/>
                </a:lnTo>
                <a:lnTo>
                  <a:pt x="1990859" y="1852103"/>
                </a:lnTo>
                <a:lnTo>
                  <a:pt x="0" y="18521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11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42D79C-691D-440D-80A1-FB1DA957C8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1685"/>
            <a:ext cx="3636135" cy="6981371"/>
          </a:xfrm>
          <a:custGeom>
            <a:avLst/>
            <a:gdLst>
              <a:gd name="connsiteX0" fmla="*/ 0 w 3636135"/>
              <a:gd name="connsiteY0" fmla="*/ 0 h 4431593"/>
              <a:gd name="connsiteX1" fmla="*/ 3636135 w 3636135"/>
              <a:gd name="connsiteY1" fmla="*/ 0 h 4431593"/>
              <a:gd name="connsiteX2" fmla="*/ 3636135 w 3636135"/>
              <a:gd name="connsiteY2" fmla="*/ 4431593 h 4431593"/>
              <a:gd name="connsiteX3" fmla="*/ 0 w 3636135"/>
              <a:gd name="connsiteY3" fmla="*/ 4431593 h 4431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6135" h="4431593">
                <a:moveTo>
                  <a:pt x="0" y="0"/>
                </a:moveTo>
                <a:lnTo>
                  <a:pt x="3636135" y="0"/>
                </a:lnTo>
                <a:lnTo>
                  <a:pt x="3636135" y="4431593"/>
                </a:lnTo>
                <a:lnTo>
                  <a:pt x="0" y="44315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01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78FE4E-7DE4-491C-A82E-CA505FD5B8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4936" y="1011975"/>
            <a:ext cx="5714035" cy="4834050"/>
          </a:xfrm>
          <a:prstGeom prst="roundRect">
            <a:avLst>
              <a:gd name="adj" fmla="val 5424"/>
            </a:avLst>
          </a:pr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0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EA7A0E1-B59E-4AB4-88EE-AEEC4DE607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1605" y="0"/>
            <a:ext cx="4250395" cy="6858000"/>
          </a:xfrm>
          <a:custGeom>
            <a:avLst/>
            <a:gdLst>
              <a:gd name="connsiteX0" fmla="*/ 0 w 4250395"/>
              <a:gd name="connsiteY0" fmla="*/ 0 h 5334000"/>
              <a:gd name="connsiteX1" fmla="*/ 4250395 w 4250395"/>
              <a:gd name="connsiteY1" fmla="*/ 0 h 5334000"/>
              <a:gd name="connsiteX2" fmla="*/ 4250395 w 4250395"/>
              <a:gd name="connsiteY2" fmla="*/ 5334000 h 5334000"/>
              <a:gd name="connsiteX3" fmla="*/ 0 w 4250395"/>
              <a:gd name="connsiteY3" fmla="*/ 5334000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0395" h="5334000">
                <a:moveTo>
                  <a:pt x="0" y="0"/>
                </a:moveTo>
                <a:lnTo>
                  <a:pt x="4250395" y="0"/>
                </a:lnTo>
                <a:lnTo>
                  <a:pt x="4250395" y="5334000"/>
                </a:lnTo>
                <a:lnTo>
                  <a:pt x="0" y="533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491C8EC-A36A-4B97-B54A-7980B80A51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25480"/>
            <a:ext cx="4572000" cy="4807039"/>
          </a:xfrm>
          <a:custGeom>
            <a:avLst/>
            <a:gdLst>
              <a:gd name="connsiteX0" fmla="*/ 0 w 4572000"/>
              <a:gd name="connsiteY0" fmla="*/ 0 h 4807039"/>
              <a:gd name="connsiteX1" fmla="*/ 4572000 w 4572000"/>
              <a:gd name="connsiteY1" fmla="*/ 0 h 4807039"/>
              <a:gd name="connsiteX2" fmla="*/ 4572000 w 4572000"/>
              <a:gd name="connsiteY2" fmla="*/ 4807039 h 4807039"/>
              <a:gd name="connsiteX3" fmla="*/ 0 w 4572000"/>
              <a:gd name="connsiteY3" fmla="*/ 4807039 h 48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4807039">
                <a:moveTo>
                  <a:pt x="0" y="0"/>
                </a:moveTo>
                <a:lnTo>
                  <a:pt x="4572000" y="0"/>
                </a:lnTo>
                <a:lnTo>
                  <a:pt x="4572000" y="4807039"/>
                </a:lnTo>
                <a:lnTo>
                  <a:pt x="0" y="480703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3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CF8D33-55D9-4E1E-AD91-964B5785F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86450" y="444500"/>
            <a:ext cx="3295650" cy="5864658"/>
          </a:xfrm>
          <a:custGeom>
            <a:avLst/>
            <a:gdLst>
              <a:gd name="connsiteX0" fmla="*/ 0 w 3666186"/>
              <a:gd name="connsiteY0" fmla="*/ 0 h 4662629"/>
              <a:gd name="connsiteX1" fmla="*/ 3666186 w 3666186"/>
              <a:gd name="connsiteY1" fmla="*/ 0 h 4662629"/>
              <a:gd name="connsiteX2" fmla="*/ 3666186 w 3666186"/>
              <a:gd name="connsiteY2" fmla="*/ 4662629 h 4662629"/>
              <a:gd name="connsiteX3" fmla="*/ 0 w 3666186"/>
              <a:gd name="connsiteY3" fmla="*/ 4662629 h 46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6186" h="4662629">
                <a:moveTo>
                  <a:pt x="0" y="0"/>
                </a:moveTo>
                <a:lnTo>
                  <a:pt x="3666186" y="0"/>
                </a:lnTo>
                <a:lnTo>
                  <a:pt x="3666186" y="4662629"/>
                </a:lnTo>
                <a:lnTo>
                  <a:pt x="0" y="4662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6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03BAC70-9BBC-4ABB-BDB7-A7610EC17A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68686" y="3568700"/>
            <a:ext cx="6487886" cy="2783114"/>
          </a:xfrm>
          <a:custGeom>
            <a:avLst/>
            <a:gdLst>
              <a:gd name="connsiteX0" fmla="*/ 0 w 4310129"/>
              <a:gd name="connsiteY0" fmla="*/ 0 h 2691422"/>
              <a:gd name="connsiteX1" fmla="*/ 4310129 w 4310129"/>
              <a:gd name="connsiteY1" fmla="*/ 0 h 2691422"/>
              <a:gd name="connsiteX2" fmla="*/ 4310129 w 4310129"/>
              <a:gd name="connsiteY2" fmla="*/ 2691422 h 2691422"/>
              <a:gd name="connsiteX3" fmla="*/ 0 w 4310129"/>
              <a:gd name="connsiteY3" fmla="*/ 2691422 h 2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129" h="2691422">
                <a:moveTo>
                  <a:pt x="0" y="0"/>
                </a:moveTo>
                <a:lnTo>
                  <a:pt x="4310129" y="0"/>
                </a:lnTo>
                <a:lnTo>
                  <a:pt x="4310129" y="2691422"/>
                </a:lnTo>
                <a:lnTo>
                  <a:pt x="0" y="269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B00EA70-E717-4CF1-A605-71C1835306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2039" y="584200"/>
            <a:ext cx="6413711" cy="2781300"/>
          </a:xfrm>
          <a:custGeom>
            <a:avLst/>
            <a:gdLst>
              <a:gd name="connsiteX0" fmla="*/ 0 w 4310129"/>
              <a:gd name="connsiteY0" fmla="*/ 0 h 2691422"/>
              <a:gd name="connsiteX1" fmla="*/ 4310129 w 4310129"/>
              <a:gd name="connsiteY1" fmla="*/ 0 h 2691422"/>
              <a:gd name="connsiteX2" fmla="*/ 4310129 w 4310129"/>
              <a:gd name="connsiteY2" fmla="*/ 2691422 h 2691422"/>
              <a:gd name="connsiteX3" fmla="*/ 0 w 4310129"/>
              <a:gd name="connsiteY3" fmla="*/ 2691422 h 2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129" h="2691422">
                <a:moveTo>
                  <a:pt x="0" y="0"/>
                </a:moveTo>
                <a:lnTo>
                  <a:pt x="4310129" y="0"/>
                </a:lnTo>
                <a:lnTo>
                  <a:pt x="4310129" y="2691422"/>
                </a:lnTo>
                <a:lnTo>
                  <a:pt x="0" y="269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0FC48FB-E35A-47FD-AF12-CAE8255DBF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5650" y="1396547"/>
            <a:ext cx="3143250" cy="4064907"/>
          </a:xfrm>
          <a:custGeom>
            <a:avLst/>
            <a:gdLst>
              <a:gd name="connsiteX0" fmla="*/ 0 w 2750573"/>
              <a:gd name="connsiteY0" fmla="*/ 0 h 2768294"/>
              <a:gd name="connsiteX1" fmla="*/ 2750573 w 2750573"/>
              <a:gd name="connsiteY1" fmla="*/ 0 h 2768294"/>
              <a:gd name="connsiteX2" fmla="*/ 2750573 w 2750573"/>
              <a:gd name="connsiteY2" fmla="*/ 2768294 h 2768294"/>
              <a:gd name="connsiteX3" fmla="*/ 0 w 2750573"/>
              <a:gd name="connsiteY3" fmla="*/ 2768294 h 276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0573" h="2768294">
                <a:moveTo>
                  <a:pt x="0" y="0"/>
                </a:moveTo>
                <a:lnTo>
                  <a:pt x="2750573" y="0"/>
                </a:lnTo>
                <a:lnTo>
                  <a:pt x="2750573" y="2768294"/>
                </a:lnTo>
                <a:lnTo>
                  <a:pt x="0" y="2768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7B12BF-79EB-4975-97E3-169831D146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98429"/>
            <a:ext cx="3155323" cy="4061142"/>
          </a:xfrm>
          <a:custGeom>
            <a:avLst/>
            <a:gdLst>
              <a:gd name="connsiteX0" fmla="*/ 0 w 3155323"/>
              <a:gd name="connsiteY0" fmla="*/ 0 h 3793192"/>
              <a:gd name="connsiteX1" fmla="*/ 3155323 w 3155323"/>
              <a:gd name="connsiteY1" fmla="*/ 0 h 3793192"/>
              <a:gd name="connsiteX2" fmla="*/ 3155323 w 3155323"/>
              <a:gd name="connsiteY2" fmla="*/ 3793192 h 3793192"/>
              <a:gd name="connsiteX3" fmla="*/ 0 w 3155323"/>
              <a:gd name="connsiteY3" fmla="*/ 3793192 h 379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323" h="3793192">
                <a:moveTo>
                  <a:pt x="0" y="0"/>
                </a:moveTo>
                <a:lnTo>
                  <a:pt x="3155323" y="0"/>
                </a:lnTo>
                <a:lnTo>
                  <a:pt x="3155323" y="3793192"/>
                </a:lnTo>
                <a:lnTo>
                  <a:pt x="0" y="37931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3F4267-90B7-4EAA-85F7-9B034EE37E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23886" cy="6858000"/>
          </a:xfrm>
          <a:custGeom>
            <a:avLst/>
            <a:gdLst>
              <a:gd name="connsiteX0" fmla="*/ 0 w 4572000"/>
              <a:gd name="connsiteY0" fmla="*/ 0 h 3240296"/>
              <a:gd name="connsiteX1" fmla="*/ 4572000 w 4572000"/>
              <a:gd name="connsiteY1" fmla="*/ 0 h 3240296"/>
              <a:gd name="connsiteX2" fmla="*/ 4572000 w 4572000"/>
              <a:gd name="connsiteY2" fmla="*/ 3240296 h 3240296"/>
              <a:gd name="connsiteX3" fmla="*/ 0 w 4572000"/>
              <a:gd name="connsiteY3" fmla="*/ 3240296 h 324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240296">
                <a:moveTo>
                  <a:pt x="0" y="0"/>
                </a:moveTo>
                <a:lnTo>
                  <a:pt x="4572000" y="0"/>
                </a:lnTo>
                <a:lnTo>
                  <a:pt x="4572000" y="3240296"/>
                </a:lnTo>
                <a:lnTo>
                  <a:pt x="0" y="32402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08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75C3AC-E267-4A98-ACC7-DEC75497EA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5657" y="661308"/>
            <a:ext cx="5257798" cy="5535385"/>
          </a:xfrm>
          <a:prstGeom prst="roundRect">
            <a:avLst>
              <a:gd name="adj" fmla="val 4348"/>
            </a:avLst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4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6" r:id="rId22"/>
    <p:sldLayoutId id="2147483697" r:id="rId23"/>
    <p:sldLayoutId id="2147483698" r:id="rId24"/>
    <p:sldLayoutId id="2147483701" r:id="rId2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DE4E34-5A33-48B8-86ED-E2E6F9433A29}"/>
              </a:ext>
            </a:extLst>
          </p:cNvPr>
          <p:cNvSpPr/>
          <p:nvPr/>
        </p:nvSpPr>
        <p:spPr>
          <a:xfrm>
            <a:off x="8846310" y="294715"/>
            <a:ext cx="3345691" cy="6268570"/>
          </a:xfrm>
          <a:custGeom>
            <a:avLst/>
            <a:gdLst>
              <a:gd name="connsiteX0" fmla="*/ 3134286 w 3345691"/>
              <a:gd name="connsiteY0" fmla="*/ 0 h 6268570"/>
              <a:gd name="connsiteX1" fmla="*/ 3345691 w 3345691"/>
              <a:gd name="connsiteY1" fmla="*/ 10675 h 6268570"/>
              <a:gd name="connsiteX2" fmla="*/ 3345691 w 3345691"/>
              <a:gd name="connsiteY2" fmla="*/ 6257895 h 6268570"/>
              <a:gd name="connsiteX3" fmla="*/ 3134286 w 3345691"/>
              <a:gd name="connsiteY3" fmla="*/ 6268570 h 6268570"/>
              <a:gd name="connsiteX4" fmla="*/ 0 w 3345691"/>
              <a:gd name="connsiteY4" fmla="*/ 3134285 h 6268570"/>
              <a:gd name="connsiteX5" fmla="*/ 3134286 w 3345691"/>
              <a:gd name="connsiteY5" fmla="*/ 0 h 626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5691" h="6268570">
                <a:moveTo>
                  <a:pt x="3134286" y="0"/>
                </a:moveTo>
                <a:lnTo>
                  <a:pt x="3345691" y="10675"/>
                </a:lnTo>
                <a:lnTo>
                  <a:pt x="3345691" y="6257895"/>
                </a:lnTo>
                <a:lnTo>
                  <a:pt x="3134286" y="6268570"/>
                </a:lnTo>
                <a:cubicBezTo>
                  <a:pt x="1403268" y="6268570"/>
                  <a:pt x="0" y="4865303"/>
                  <a:pt x="0" y="3134285"/>
                </a:cubicBezTo>
                <a:cubicBezTo>
                  <a:pt x="0" y="1403267"/>
                  <a:pt x="1403268" y="0"/>
                  <a:pt x="3134286" y="0"/>
                </a:cubicBezTo>
                <a:close/>
              </a:path>
            </a:pathLst>
          </a:custGeom>
          <a:gradFill flip="none" rotWithShape="1"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B9582-1C52-428B-A3F1-18D38F777293}"/>
              </a:ext>
            </a:extLst>
          </p:cNvPr>
          <p:cNvSpPr txBox="1"/>
          <p:nvPr/>
        </p:nvSpPr>
        <p:spPr>
          <a:xfrm>
            <a:off x="5006414" y="4804201"/>
            <a:ext cx="6268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spc="300" dirty="0">
                <a:solidFill>
                  <a:schemeClr val="accent5"/>
                </a:solidFill>
                <a:ea typeface="Kozuka Mincho Pr6N M" panose="02020600000000000000" pitchFamily="18" charset="-128"/>
                <a:cs typeface="Segoe UI" panose="020B0502040204020203" pitchFamily="34" charset="0"/>
              </a:rPr>
              <a:t>MEDICAL </a:t>
            </a:r>
            <a:br>
              <a:rPr lang="en-US" sz="1000" spc="300" dirty="0">
                <a:solidFill>
                  <a:schemeClr val="accent5"/>
                </a:solidFill>
                <a:ea typeface="Kozuka Mincho Pr6N M" panose="02020600000000000000" pitchFamily="18" charset="-128"/>
                <a:cs typeface="Segoe UI" panose="020B0502040204020203" pitchFamily="34" charset="0"/>
              </a:rPr>
            </a:br>
            <a:r>
              <a:rPr lang="en-US" sz="1000" spc="300" dirty="0">
                <a:solidFill>
                  <a:schemeClr val="accent5"/>
                </a:solidFill>
                <a:ea typeface="Kozuka Mincho Pr6N M" panose="02020600000000000000" pitchFamily="18" charset="-128"/>
                <a:cs typeface="Segoe UI" panose="020B0502040204020203" pitchFamily="34" charset="0"/>
              </a:rPr>
              <a:t>POWERPOINT </a:t>
            </a:r>
            <a:br>
              <a:rPr lang="en-US" sz="1000" spc="300" dirty="0">
                <a:solidFill>
                  <a:schemeClr val="accent5"/>
                </a:solidFill>
                <a:ea typeface="Kozuka Mincho Pr6N M" panose="02020600000000000000" pitchFamily="18" charset="-128"/>
                <a:cs typeface="Segoe UI" panose="020B0502040204020203" pitchFamily="34" charset="0"/>
              </a:rPr>
            </a:br>
            <a:r>
              <a:rPr lang="en-US" sz="1000" spc="300" dirty="0">
                <a:solidFill>
                  <a:schemeClr val="accent5"/>
                </a:solidFill>
                <a:ea typeface="Kozuka Mincho Pr6N M" panose="02020600000000000000" pitchFamily="18" charset="-128"/>
                <a:cs typeface="Segoe UI" panose="020B0502040204020203" pitchFamily="34" charset="0"/>
              </a:rPr>
              <a:t>TEMPLATE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7D947-3109-49B9-81A3-E56CAF772650}"/>
              </a:ext>
            </a:extLst>
          </p:cNvPr>
          <p:cNvSpPr txBox="1"/>
          <p:nvPr/>
        </p:nvSpPr>
        <p:spPr>
          <a:xfrm rot="5400000">
            <a:off x="9306487" y="2786559"/>
            <a:ext cx="30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spc="600" dirty="0">
                <a:ln w="28575">
                  <a:noFill/>
                </a:ln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rPr>
              <a:t>syndrome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748C8D4-7D3F-4B45-BFA9-395704E6F6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F2C7AD-4933-42C4-A5A5-8B58DFD1A558}"/>
              </a:ext>
            </a:extLst>
          </p:cNvPr>
          <p:cNvSpPr/>
          <p:nvPr/>
        </p:nvSpPr>
        <p:spPr>
          <a:xfrm>
            <a:off x="1232248" y="2743548"/>
            <a:ext cx="1370903" cy="1370903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79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1ABA2829-F80E-4B9E-BF67-F284AC1D8A84}"/>
              </a:ext>
            </a:extLst>
          </p:cNvPr>
          <p:cNvSpPr/>
          <p:nvPr/>
        </p:nvSpPr>
        <p:spPr>
          <a:xfrm>
            <a:off x="9055959" y="6180906"/>
            <a:ext cx="2971615" cy="2971614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65B25A-9A05-4A5C-B30C-0AF859C9688F}"/>
              </a:ext>
            </a:extLst>
          </p:cNvPr>
          <p:cNvSpPr/>
          <p:nvPr/>
        </p:nvSpPr>
        <p:spPr>
          <a:xfrm>
            <a:off x="0" y="2376007"/>
            <a:ext cx="6221032" cy="34006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65B25A-9A05-4A5C-B30C-0AF859C9688F}"/>
              </a:ext>
            </a:extLst>
          </p:cNvPr>
          <p:cNvSpPr/>
          <p:nvPr/>
        </p:nvSpPr>
        <p:spPr>
          <a:xfrm>
            <a:off x="6221032" y="2376007"/>
            <a:ext cx="5970968" cy="34006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E90C0-4159-4601-8853-F14800F93CF9}"/>
              </a:ext>
            </a:extLst>
          </p:cNvPr>
          <p:cNvSpPr txBox="1"/>
          <p:nvPr/>
        </p:nvSpPr>
        <p:spPr>
          <a:xfrm>
            <a:off x="2821060" y="5927424"/>
            <a:ext cx="6549881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 is simply dummy text of the printing and typesetting industry. Lorem Ipsum has been the industry's standard dummy text ever since the 1500s.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F3D16-5A09-418C-ADF6-95412BE12F8E}"/>
              </a:ext>
            </a:extLst>
          </p:cNvPr>
          <p:cNvSpPr txBox="1"/>
          <p:nvPr/>
        </p:nvSpPr>
        <p:spPr>
          <a:xfrm>
            <a:off x="3373665" y="698455"/>
            <a:ext cx="5444671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000" dirty="0">
                <a:solidFill>
                  <a:schemeClr val="accent4"/>
                </a:solidFill>
                <a:latin typeface="+mj-lt"/>
                <a:ea typeface="Kozuka Mincho Pr6N M" panose="02020600000000000000" pitchFamily="18" charset="-128"/>
              </a:rPr>
              <a:t>Work With The Expert Team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48EC076-505F-4A9C-B990-404AD85871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2D4D80B-0E85-4646-B810-7C2BAB4CD6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F7BC7FA-6E13-494E-B9E6-E650019B92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593D23C-1304-4826-9D55-5FC6D9EC7B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80A1F26-C07B-4AFB-924E-62AE6C2CC115}"/>
              </a:ext>
            </a:extLst>
          </p:cNvPr>
          <p:cNvSpPr/>
          <p:nvPr/>
        </p:nvSpPr>
        <p:spPr>
          <a:xfrm>
            <a:off x="-689994" y="-718677"/>
            <a:ext cx="1621288" cy="1621287"/>
          </a:xfrm>
          <a:prstGeom prst="ellipse">
            <a:avLst/>
          </a:prstGeom>
          <a:gradFill flip="none" rotWithShape="1"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0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7664020" y="1864653"/>
            <a:ext cx="3128696" cy="312869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743C4E-12ED-4493-9C69-BA96D9F09236}"/>
              </a:ext>
            </a:extLst>
          </p:cNvPr>
          <p:cNvSpPr/>
          <p:nvPr/>
        </p:nvSpPr>
        <p:spPr>
          <a:xfrm>
            <a:off x="0" y="1543660"/>
            <a:ext cx="6596920" cy="531434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9798F5BC-B540-4C4E-A92B-A8D2C13AAC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141" y="0"/>
            <a:ext cx="3606085" cy="4204950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82CCEF-AB34-440D-9E54-CD183E9C7311}"/>
              </a:ext>
            </a:extLst>
          </p:cNvPr>
          <p:cNvGrpSpPr/>
          <p:nvPr/>
        </p:nvGrpSpPr>
        <p:grpSpPr>
          <a:xfrm rot="900000">
            <a:off x="8455969" y="881374"/>
            <a:ext cx="1602855" cy="5095253"/>
            <a:chOff x="8455969" y="881374"/>
            <a:chExt cx="1602855" cy="509525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B3DD9B-5981-4533-BB66-BC39F6DE48AB}"/>
                </a:ext>
              </a:extLst>
            </p:cNvPr>
            <p:cNvCxnSpPr>
              <a:cxnSpLocks/>
            </p:cNvCxnSpPr>
            <p:nvPr/>
          </p:nvCxnSpPr>
          <p:spPr>
            <a:xfrm>
              <a:off x="8455969" y="881374"/>
              <a:ext cx="1602855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5EF06B-32EE-4F13-A92A-56ED6CF64E12}"/>
                </a:ext>
              </a:extLst>
            </p:cNvPr>
            <p:cNvSpPr/>
            <p:nvPr/>
          </p:nvSpPr>
          <p:spPr>
            <a:xfrm>
              <a:off x="9138580" y="1766814"/>
              <a:ext cx="237632" cy="183941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F322A1-3584-48F1-AAC0-B3F207AC0191}"/>
                </a:ext>
              </a:extLst>
            </p:cNvPr>
            <p:cNvCxnSpPr>
              <a:cxnSpLocks/>
            </p:cNvCxnSpPr>
            <p:nvPr/>
          </p:nvCxnSpPr>
          <p:spPr>
            <a:xfrm>
              <a:off x="8504911" y="1165505"/>
              <a:ext cx="1504971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765EA2-5CCC-4184-83B4-657D628DECC8}"/>
                </a:ext>
              </a:extLst>
            </p:cNvPr>
            <p:cNvCxnSpPr>
              <a:cxnSpLocks/>
            </p:cNvCxnSpPr>
            <p:nvPr/>
          </p:nvCxnSpPr>
          <p:spPr>
            <a:xfrm>
              <a:off x="8725150" y="1411751"/>
              <a:ext cx="1064492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5D922A-1309-4857-B307-DE978B7958C0}"/>
                </a:ext>
              </a:extLst>
            </p:cNvPr>
            <p:cNvCxnSpPr>
              <a:cxnSpLocks/>
            </p:cNvCxnSpPr>
            <p:nvPr/>
          </p:nvCxnSpPr>
          <p:spPr>
            <a:xfrm>
              <a:off x="8997391" y="1624850"/>
              <a:ext cx="520010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F7C7D6E-A579-4F5A-AEE7-A0A3DA05724B}"/>
                </a:ext>
              </a:extLst>
            </p:cNvPr>
            <p:cNvCxnSpPr>
              <a:cxnSpLocks/>
            </p:cNvCxnSpPr>
            <p:nvPr/>
          </p:nvCxnSpPr>
          <p:spPr>
            <a:xfrm>
              <a:off x="8905625" y="2117240"/>
              <a:ext cx="703543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B64B6DC-1831-4094-89FE-258CE2F41497}"/>
                </a:ext>
              </a:extLst>
            </p:cNvPr>
            <p:cNvCxnSpPr>
              <a:cxnSpLocks/>
            </p:cNvCxnSpPr>
            <p:nvPr/>
          </p:nvCxnSpPr>
          <p:spPr>
            <a:xfrm>
              <a:off x="8627266" y="2341388"/>
              <a:ext cx="1260260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2D61A3-95E7-49EE-94A3-C7D9B13E49C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969" y="2619205"/>
              <a:ext cx="1602855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E95C27-D64F-48EF-A9C1-53F548724389}"/>
                </a:ext>
              </a:extLst>
            </p:cNvPr>
            <p:cNvCxnSpPr>
              <a:cxnSpLocks/>
            </p:cNvCxnSpPr>
            <p:nvPr/>
          </p:nvCxnSpPr>
          <p:spPr>
            <a:xfrm>
              <a:off x="8504911" y="2865452"/>
              <a:ext cx="1504971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885849D-CAF0-4950-B8FF-F22305469CFE}"/>
                </a:ext>
              </a:extLst>
            </p:cNvPr>
            <p:cNvCxnSpPr>
              <a:cxnSpLocks/>
            </p:cNvCxnSpPr>
            <p:nvPr/>
          </p:nvCxnSpPr>
          <p:spPr>
            <a:xfrm>
              <a:off x="8725150" y="3130641"/>
              <a:ext cx="1064492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92DC60B-0CAF-467F-9F6E-0761CA20C488}"/>
                </a:ext>
              </a:extLst>
            </p:cNvPr>
            <p:cNvCxnSpPr>
              <a:cxnSpLocks/>
            </p:cNvCxnSpPr>
            <p:nvPr/>
          </p:nvCxnSpPr>
          <p:spPr>
            <a:xfrm>
              <a:off x="8997391" y="3362681"/>
              <a:ext cx="520010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6E37671-5C44-4EBB-9F5F-2CF7C368E5A0}"/>
                </a:ext>
              </a:extLst>
            </p:cNvPr>
            <p:cNvSpPr/>
            <p:nvPr/>
          </p:nvSpPr>
          <p:spPr>
            <a:xfrm>
              <a:off x="9138580" y="3472307"/>
              <a:ext cx="237632" cy="183941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BD9BF72-567F-4145-8789-BCFF8A601F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05625" y="3755728"/>
              <a:ext cx="703543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FEC589-D7E4-48B5-B93F-7E979297D2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24207" y="3983033"/>
              <a:ext cx="1266378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CCB2C17-95D0-4B9F-B579-93C5278AA5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5969" y="4243487"/>
              <a:ext cx="1602855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8C8DD50-253F-4275-94BE-2B4D87E963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4911" y="4489734"/>
              <a:ext cx="1504971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D6E5514-5DFA-4D6D-B399-93215509FA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25150" y="4754922"/>
              <a:ext cx="1064492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EB2DA9-74AF-409B-80D8-3B2465037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7391" y="4986962"/>
              <a:ext cx="520010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124A00A-7F27-464D-A0B3-D8033C8FE845}"/>
                </a:ext>
              </a:extLst>
            </p:cNvPr>
            <p:cNvSpPr/>
            <p:nvPr/>
          </p:nvSpPr>
          <p:spPr>
            <a:xfrm>
              <a:off x="9138580" y="5153449"/>
              <a:ext cx="237632" cy="183941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8B2A52-2029-4DB3-AEBB-4A8CBB67E1F6}"/>
                </a:ext>
              </a:extLst>
            </p:cNvPr>
            <p:cNvCxnSpPr>
              <a:cxnSpLocks/>
            </p:cNvCxnSpPr>
            <p:nvPr/>
          </p:nvCxnSpPr>
          <p:spPr>
            <a:xfrm>
              <a:off x="8905625" y="5488869"/>
              <a:ext cx="703543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3F66E4E-0CF6-4FFF-B98B-142837265217}"/>
                </a:ext>
              </a:extLst>
            </p:cNvPr>
            <p:cNvCxnSpPr>
              <a:cxnSpLocks/>
            </p:cNvCxnSpPr>
            <p:nvPr/>
          </p:nvCxnSpPr>
          <p:spPr>
            <a:xfrm>
              <a:off x="8624207" y="5716174"/>
              <a:ext cx="1266378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626F09-CC16-4543-AC6F-752EAEB5960A}"/>
                </a:ext>
              </a:extLst>
            </p:cNvPr>
            <p:cNvCxnSpPr>
              <a:cxnSpLocks/>
            </p:cNvCxnSpPr>
            <p:nvPr/>
          </p:nvCxnSpPr>
          <p:spPr>
            <a:xfrm>
              <a:off x="8455969" y="5976627"/>
              <a:ext cx="1602855" cy="0"/>
            </a:xfrm>
            <a:prstGeom prst="line">
              <a:avLst/>
            </a:prstGeom>
            <a:ln w="28575">
              <a:gradFill flip="none" rotWithShape="1">
                <a:gsLst>
                  <a:gs pos="0">
                    <a:schemeClr val="accent4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83AB78F-9230-4C97-8C98-852286E372C0}"/>
              </a:ext>
            </a:extLst>
          </p:cNvPr>
          <p:cNvSpPr txBox="1"/>
          <p:nvPr/>
        </p:nvSpPr>
        <p:spPr>
          <a:xfrm>
            <a:off x="905644" y="4906040"/>
            <a:ext cx="4916731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spc="300" dirty="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rPr>
              <a:t>post anoxic </a:t>
            </a:r>
            <a:br>
              <a:rPr lang="en-US" sz="6000" spc="300" dirty="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rPr>
            </a:br>
            <a:r>
              <a:rPr lang="en-US" sz="6000" spc="300" dirty="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rPr>
              <a:t>encephalopathy</a:t>
            </a:r>
          </a:p>
        </p:txBody>
      </p:sp>
    </p:spTree>
    <p:extLst>
      <p:ext uri="{BB962C8B-B14F-4D97-AF65-F5344CB8AC3E}">
        <p14:creationId xmlns:p14="http://schemas.microsoft.com/office/powerpoint/2010/main" val="306610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E44D0C-A442-4994-8C0F-911F3153A727}"/>
              </a:ext>
            </a:extLst>
          </p:cNvPr>
          <p:cNvSpPr/>
          <p:nvPr/>
        </p:nvSpPr>
        <p:spPr>
          <a:xfrm>
            <a:off x="7518401" y="0"/>
            <a:ext cx="4673600" cy="6902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EECE3-E1BC-458C-8527-0A377E91531D}"/>
              </a:ext>
            </a:extLst>
          </p:cNvPr>
          <p:cNvSpPr txBox="1"/>
          <p:nvPr/>
        </p:nvSpPr>
        <p:spPr>
          <a:xfrm>
            <a:off x="8296806" y="2528296"/>
            <a:ext cx="3460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bg1"/>
                </a:solidFill>
              </a:rPr>
              <a:t>Elite Medical Experts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91664-0B51-4E41-BB04-05E4A6B58A7D}"/>
              </a:ext>
            </a:extLst>
          </p:cNvPr>
          <p:cNvSpPr txBox="1"/>
          <p:nvPr/>
        </p:nvSpPr>
        <p:spPr>
          <a:xfrm>
            <a:off x="8315138" y="3377269"/>
            <a:ext cx="3075716" cy="260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centuries. but also the leap into electronic typesetting, remaining essentially unchanged. It was popularized in the 1960s.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80EF0-111D-4D13-9FFA-F432AD024012}"/>
              </a:ext>
            </a:extLst>
          </p:cNvPr>
          <p:cNvSpPr txBox="1"/>
          <p:nvPr/>
        </p:nvSpPr>
        <p:spPr>
          <a:xfrm rot="5400000">
            <a:off x="-390641" y="4482056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pc="300" dirty="0">
                <a:solidFill>
                  <a:schemeClr val="accent4"/>
                </a:solidFill>
                <a:latin typeface="+mj-lt"/>
                <a:ea typeface="Kozuka Mincho Pr6N M" panose="02020600000000000000" pitchFamily="18" charset="-128"/>
              </a:rPr>
              <a:t>Profile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537E75E-B799-4598-973D-DC8FA2BE02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7A2CF59-4AE2-46C5-95C9-647248938E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E005BD-77F3-4835-AF4B-4755FD0159B8}"/>
              </a:ext>
            </a:extLst>
          </p:cNvPr>
          <p:cNvSpPr txBox="1"/>
          <p:nvPr/>
        </p:nvSpPr>
        <p:spPr>
          <a:xfrm>
            <a:off x="8300624" y="876300"/>
            <a:ext cx="3782589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defRPr>
            </a:lvl1pPr>
          </a:lstStyle>
          <a:p>
            <a:r>
              <a:rPr lang="en-US" dirty="0">
                <a:solidFill>
                  <a:schemeClr val="accent3"/>
                </a:solidFill>
              </a:rPr>
              <a:t>Intensive monitoring </a:t>
            </a:r>
          </a:p>
        </p:txBody>
      </p:sp>
    </p:spTree>
    <p:extLst>
      <p:ext uri="{BB962C8B-B14F-4D97-AF65-F5344CB8AC3E}">
        <p14:creationId xmlns:p14="http://schemas.microsoft.com/office/powerpoint/2010/main" val="2908031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637702-EE58-4559-A6EA-CD3140EB7169}"/>
              </a:ext>
            </a:extLst>
          </p:cNvPr>
          <p:cNvSpPr/>
          <p:nvPr/>
        </p:nvSpPr>
        <p:spPr>
          <a:xfrm>
            <a:off x="-1" y="0"/>
            <a:ext cx="19812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36CFA-5415-41D3-AEB8-54370D87E167}"/>
              </a:ext>
            </a:extLst>
          </p:cNvPr>
          <p:cNvSpPr txBox="1"/>
          <p:nvPr/>
        </p:nvSpPr>
        <p:spPr>
          <a:xfrm>
            <a:off x="2694716" y="2607312"/>
            <a:ext cx="346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4"/>
                </a:solidFill>
              </a:rPr>
              <a:t>MORAN JR.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DABE0-BB3F-4D91-A114-05E11212DF5B}"/>
              </a:ext>
            </a:extLst>
          </p:cNvPr>
          <p:cNvSpPr txBox="1"/>
          <p:nvPr/>
        </p:nvSpPr>
        <p:spPr>
          <a:xfrm>
            <a:off x="2694714" y="3806644"/>
            <a:ext cx="3626409" cy="1724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F0E8-3E3D-4961-A2EB-6FE39109F185}"/>
              </a:ext>
            </a:extLst>
          </p:cNvPr>
          <p:cNvSpPr txBox="1"/>
          <p:nvPr/>
        </p:nvSpPr>
        <p:spPr>
          <a:xfrm rot="16200000">
            <a:off x="-170937" y="2918265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pc="300" dirty="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rPr>
              <a:t>Profile</a:t>
            </a:r>
          </a:p>
        </p:txBody>
      </p:sp>
      <p:sp>
        <p:nvSpPr>
          <p:cNvPr id="8" name="Oval 7"/>
          <p:cNvSpPr/>
          <p:nvPr/>
        </p:nvSpPr>
        <p:spPr>
          <a:xfrm>
            <a:off x="7631651" y="2264560"/>
            <a:ext cx="2469589" cy="2469587"/>
          </a:xfrm>
          <a:prstGeom prst="ellipse">
            <a:avLst/>
          </a:prstGeom>
          <a:gradFill flip="none" rotWithShape="1"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CA7B2B-37A0-4ACC-96AC-ECA2FB18DD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5915" y="1326525"/>
            <a:ext cx="3606085" cy="420495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46C847-8407-419C-9F71-469DAF5D26F0}"/>
              </a:ext>
            </a:extLst>
          </p:cNvPr>
          <p:cNvSpPr txBox="1"/>
          <p:nvPr/>
        </p:nvSpPr>
        <p:spPr>
          <a:xfrm>
            <a:off x="2694714" y="1352645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accent2"/>
                </a:solidFill>
                <a:latin typeface="+mj-lt"/>
              </a:rPr>
              <a:t>Cardiology Experts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B2207C-63F6-4B66-B502-EF02B2D1EECD}"/>
              </a:ext>
            </a:extLst>
          </p:cNvPr>
          <p:cNvSpPr txBox="1"/>
          <p:nvPr/>
        </p:nvSpPr>
        <p:spPr>
          <a:xfrm>
            <a:off x="2694714" y="3198308"/>
            <a:ext cx="346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Elite Medical Experts</a:t>
            </a:r>
          </a:p>
        </p:txBody>
      </p:sp>
    </p:spTree>
    <p:extLst>
      <p:ext uri="{BB962C8B-B14F-4D97-AF65-F5344CB8AC3E}">
        <p14:creationId xmlns:p14="http://schemas.microsoft.com/office/powerpoint/2010/main" val="2996383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515428" y="-1541368"/>
            <a:ext cx="9940746" cy="9940737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1111394" y="4244792"/>
            <a:ext cx="3416444" cy="341644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5CB4E-0E86-4FE6-B60E-9AB3F75F2EAE}"/>
              </a:ext>
            </a:extLst>
          </p:cNvPr>
          <p:cNvSpPr txBox="1"/>
          <p:nvPr/>
        </p:nvSpPr>
        <p:spPr>
          <a:xfrm>
            <a:off x="6642452" y="1751634"/>
            <a:ext cx="4063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rPr>
              <a:t>Expert witnesses who are available to consult and testify regarding cardiology issues may be located on this page.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CCCF9-76D1-41CE-9A8C-1D5430C4BEAC}"/>
              </a:ext>
            </a:extLst>
          </p:cNvPr>
          <p:cNvSpPr txBox="1"/>
          <p:nvPr/>
        </p:nvSpPr>
        <p:spPr>
          <a:xfrm>
            <a:off x="6642452" y="4736377"/>
            <a:ext cx="3662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– Ralph Lauren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9E5D7CE-8EC3-4ED0-9199-D5A2E14AD8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0851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46E3E37-14FB-40BB-A6D8-DCA3BC6D438B}"/>
              </a:ext>
            </a:extLst>
          </p:cNvPr>
          <p:cNvSpPr/>
          <p:nvPr/>
        </p:nvSpPr>
        <p:spPr>
          <a:xfrm>
            <a:off x="8846310" y="294715"/>
            <a:ext cx="3345691" cy="6268570"/>
          </a:xfrm>
          <a:custGeom>
            <a:avLst/>
            <a:gdLst>
              <a:gd name="connsiteX0" fmla="*/ 3134286 w 3345691"/>
              <a:gd name="connsiteY0" fmla="*/ 0 h 6268570"/>
              <a:gd name="connsiteX1" fmla="*/ 3345691 w 3345691"/>
              <a:gd name="connsiteY1" fmla="*/ 10675 h 6268570"/>
              <a:gd name="connsiteX2" fmla="*/ 3345691 w 3345691"/>
              <a:gd name="connsiteY2" fmla="*/ 6257895 h 6268570"/>
              <a:gd name="connsiteX3" fmla="*/ 3134286 w 3345691"/>
              <a:gd name="connsiteY3" fmla="*/ 6268570 h 6268570"/>
              <a:gd name="connsiteX4" fmla="*/ 0 w 3345691"/>
              <a:gd name="connsiteY4" fmla="*/ 3134285 h 6268570"/>
              <a:gd name="connsiteX5" fmla="*/ 3134286 w 3345691"/>
              <a:gd name="connsiteY5" fmla="*/ 0 h 626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5691" h="6268570">
                <a:moveTo>
                  <a:pt x="3134286" y="0"/>
                </a:moveTo>
                <a:lnTo>
                  <a:pt x="3345691" y="10675"/>
                </a:lnTo>
                <a:lnTo>
                  <a:pt x="3345691" y="6257895"/>
                </a:lnTo>
                <a:lnTo>
                  <a:pt x="3134286" y="6268570"/>
                </a:lnTo>
                <a:cubicBezTo>
                  <a:pt x="1403268" y="6268570"/>
                  <a:pt x="0" y="4865303"/>
                  <a:pt x="0" y="3134285"/>
                </a:cubicBezTo>
                <a:cubicBezTo>
                  <a:pt x="0" y="1403267"/>
                  <a:pt x="1403268" y="0"/>
                  <a:pt x="3134286" y="0"/>
                </a:cubicBezTo>
                <a:close/>
              </a:path>
            </a:pathLst>
          </a:custGeom>
          <a:gradFill flip="none" rotWithShape="1"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62EBC4-C130-4B01-B908-9B83891A0CBE}"/>
              </a:ext>
            </a:extLst>
          </p:cNvPr>
          <p:cNvSpPr/>
          <p:nvPr/>
        </p:nvSpPr>
        <p:spPr>
          <a:xfrm>
            <a:off x="5882774" y="3097372"/>
            <a:ext cx="1370903" cy="1370903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970158B-C425-45C2-9270-2366CA7C8A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48F973F7-CFF0-4014-87D4-6559BE117F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B93270C-CD39-44EB-BC3A-66824B4ABDF8}"/>
              </a:ext>
            </a:extLst>
          </p:cNvPr>
          <p:cNvSpPr txBox="1"/>
          <p:nvPr/>
        </p:nvSpPr>
        <p:spPr>
          <a:xfrm>
            <a:off x="1002840" y="2607782"/>
            <a:ext cx="4808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84E42"/>
                </a:solidFill>
                <a:ea typeface="Kozuka Mincho Pr6N M" panose="02020600000000000000" pitchFamily="18" charset="-128"/>
              </a:rPr>
              <a:t>Survive Sudden Cardiac Arrest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81DB84-9BF0-4CE5-87E6-6E32A7E3D598}"/>
              </a:ext>
            </a:extLst>
          </p:cNvPr>
          <p:cNvSpPr txBox="1"/>
          <p:nvPr/>
        </p:nvSpPr>
        <p:spPr>
          <a:xfrm>
            <a:off x="1002840" y="3316652"/>
            <a:ext cx="3507529" cy="227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This procedure opens blocked coronary arteries, letting blood flow more freely to your heart, which might reduce your risk of serious arrhythmia. A long, thin tube (catheter) is passed through an artery, usually in your leg, to a blocked artery in your heart. This catheter is equipped with a special balloon tip that briefly inflates to open the blocked artery.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C1DC84-C48B-4AF8-97C8-CEFBDBEADFBF}"/>
              </a:ext>
            </a:extLst>
          </p:cNvPr>
          <p:cNvSpPr txBox="1"/>
          <p:nvPr/>
        </p:nvSpPr>
        <p:spPr>
          <a:xfrm>
            <a:off x="1002840" y="1071424"/>
            <a:ext cx="4916731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  <a:t>post anoxic </a:t>
            </a:r>
            <a:b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</a:br>
            <a: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  <a:t>encephalopathy</a:t>
            </a:r>
          </a:p>
        </p:txBody>
      </p:sp>
    </p:spTree>
    <p:extLst>
      <p:ext uri="{BB962C8B-B14F-4D97-AF65-F5344CB8AC3E}">
        <p14:creationId xmlns:p14="http://schemas.microsoft.com/office/powerpoint/2010/main" val="2203974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4DB120A-3537-45B6-8810-D1B231818E2C}"/>
              </a:ext>
            </a:extLst>
          </p:cNvPr>
          <p:cNvSpPr/>
          <p:nvPr/>
        </p:nvSpPr>
        <p:spPr>
          <a:xfrm>
            <a:off x="0" y="0"/>
            <a:ext cx="14858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801868" y="2690977"/>
            <a:ext cx="3416444" cy="3416441"/>
          </a:xfrm>
          <a:prstGeom prst="ellipse">
            <a:avLst/>
          </a:prstGeom>
          <a:gradFill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54BB0-1ABF-466C-9B2D-EBA326165404}"/>
              </a:ext>
            </a:extLst>
          </p:cNvPr>
          <p:cNvSpPr txBox="1"/>
          <p:nvPr/>
        </p:nvSpPr>
        <p:spPr>
          <a:xfrm>
            <a:off x="2467209" y="695362"/>
            <a:ext cx="10501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300" dirty="0">
                <a:solidFill>
                  <a:schemeClr val="accent4"/>
                </a:solidFill>
                <a:latin typeface="+mj-lt"/>
                <a:ea typeface="Kozuka Mincho Pr6N M" panose="02020600000000000000" pitchFamily="18" charset="-128"/>
              </a:rPr>
              <a:t>TIME TO GET BREAK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DEA9C32-31F9-4B5A-A048-B35E6752C7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28DBFC2-D194-4972-A705-961624673A91}"/>
              </a:ext>
            </a:extLst>
          </p:cNvPr>
          <p:cNvSpPr txBox="1"/>
          <p:nvPr/>
        </p:nvSpPr>
        <p:spPr>
          <a:xfrm>
            <a:off x="8470756" y="3583589"/>
            <a:ext cx="32713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111111"/>
                </a:solidFill>
                <a:effectLst/>
              </a:rPr>
              <a:t>If you survive sudden </a:t>
            </a:r>
            <a:r>
              <a:rPr lang="en-US" sz="2000" b="1" i="1" dirty="0">
                <a:solidFill>
                  <a:schemeClr val="accent3"/>
                </a:solidFill>
                <a:effectLst/>
              </a:rPr>
              <a:t>cardiac arrest, </a:t>
            </a:r>
            <a:r>
              <a:rPr lang="en-US" sz="2000" b="0" i="0" dirty="0">
                <a:solidFill>
                  <a:srgbClr val="111111"/>
                </a:solidFill>
                <a:effectLst/>
              </a:rPr>
              <a:t>your doctor will try to learn what caused it to help </a:t>
            </a:r>
            <a:r>
              <a:rPr lang="en-US" sz="2000" b="1" i="1" dirty="0">
                <a:solidFill>
                  <a:schemeClr val="accent2"/>
                </a:solidFill>
                <a:effectLst/>
              </a:rPr>
              <a:t>prevent future episodes. </a:t>
            </a:r>
            <a:endParaRPr lang="en-US" sz="20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09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9462445" y="5653758"/>
            <a:ext cx="2242016" cy="22420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D5B9E-9F37-4289-BD1E-628CDB8353AB}"/>
              </a:ext>
            </a:extLst>
          </p:cNvPr>
          <p:cNvSpPr/>
          <p:nvPr/>
        </p:nvSpPr>
        <p:spPr>
          <a:xfrm>
            <a:off x="2004811" y="1"/>
            <a:ext cx="361037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829F0-A889-40F7-BE58-2FE02FECC895}"/>
              </a:ext>
            </a:extLst>
          </p:cNvPr>
          <p:cNvSpPr txBox="1"/>
          <p:nvPr/>
        </p:nvSpPr>
        <p:spPr>
          <a:xfrm>
            <a:off x="724828" y="437452"/>
            <a:ext cx="3017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spc="300" dirty="0">
                <a:solidFill>
                  <a:schemeClr val="accent4"/>
                </a:solidFill>
                <a:latin typeface="+mj-lt"/>
                <a:ea typeface="Kozuka Mincho Pr6N M" panose="02020600000000000000" pitchFamily="18" charset="-128"/>
              </a:rPr>
              <a:t>Portfolio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CEA725-786B-4535-93F6-D59D3F1FEF04}"/>
              </a:ext>
            </a:extLst>
          </p:cNvPr>
          <p:cNvSpPr txBox="1"/>
          <p:nvPr/>
        </p:nvSpPr>
        <p:spPr>
          <a:xfrm>
            <a:off x="6125029" y="1599617"/>
            <a:ext cx="387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384E42"/>
                </a:solidFill>
              </a:rPr>
              <a:t>INTENSIVE MONITORING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CAAE7E-B901-44B1-843A-BB18EF254617}"/>
              </a:ext>
            </a:extLst>
          </p:cNvPr>
          <p:cNvSpPr txBox="1"/>
          <p:nvPr/>
        </p:nvSpPr>
        <p:spPr>
          <a:xfrm>
            <a:off x="6125029" y="1965450"/>
            <a:ext cx="4956720" cy="117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1C8E9-D5A2-4932-9F6A-894A654306AA}"/>
              </a:ext>
            </a:extLst>
          </p:cNvPr>
          <p:cNvSpPr txBox="1"/>
          <p:nvPr/>
        </p:nvSpPr>
        <p:spPr>
          <a:xfrm>
            <a:off x="6125029" y="3614631"/>
            <a:ext cx="387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384E42"/>
                </a:solidFill>
              </a:rPr>
              <a:t>INTENSIVE MONITORING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BA675-B7AA-461F-9170-C8871D345FC7}"/>
              </a:ext>
            </a:extLst>
          </p:cNvPr>
          <p:cNvSpPr txBox="1"/>
          <p:nvPr/>
        </p:nvSpPr>
        <p:spPr>
          <a:xfrm>
            <a:off x="6125029" y="4020673"/>
            <a:ext cx="4956720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Lorem Ipsum is simply dummy text of the printing and typesetting industry. Lorem Ipsum has been the industry's standard dummy text ever since the 1500s, when an unknown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8A5F3B9-B6BE-4F1A-8DC8-5D5C586F28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176309B-AA0B-4458-8A8C-A9DD0E0193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8327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D3B091-85D8-424C-99CF-A42164850A0C}"/>
              </a:ext>
            </a:extLst>
          </p:cNvPr>
          <p:cNvSpPr/>
          <p:nvPr/>
        </p:nvSpPr>
        <p:spPr>
          <a:xfrm>
            <a:off x="922181" y="1442434"/>
            <a:ext cx="3480499" cy="39731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E014C-FDB0-4AF2-B4AA-B25764ED5EC2}"/>
              </a:ext>
            </a:extLst>
          </p:cNvPr>
          <p:cNvSpPr txBox="1"/>
          <p:nvPr/>
        </p:nvSpPr>
        <p:spPr>
          <a:xfrm>
            <a:off x="1448526" y="2139118"/>
            <a:ext cx="2435282" cy="2089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8800" spc="3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Port-</a:t>
            </a:r>
          </a:p>
          <a:p>
            <a:pPr>
              <a:lnSpc>
                <a:spcPct val="70000"/>
              </a:lnSpc>
            </a:pPr>
            <a:r>
              <a:rPr lang="en-US" sz="8800" spc="3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Folio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96CA0-97F6-4816-A999-FE5835A52E75}"/>
              </a:ext>
            </a:extLst>
          </p:cNvPr>
          <p:cNvSpPr txBox="1"/>
          <p:nvPr/>
        </p:nvSpPr>
        <p:spPr>
          <a:xfrm>
            <a:off x="1448527" y="4158681"/>
            <a:ext cx="2659130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Lorem </a:t>
            </a:r>
            <a:r>
              <a:rPr lang="en-US" sz="1200" dirty="0" err="1">
                <a:solidFill>
                  <a:srgbClr val="384E42"/>
                </a:solidFill>
              </a:rPr>
              <a:t>Iimply</a:t>
            </a:r>
            <a:r>
              <a:rPr lang="en-US" sz="1200" dirty="0">
                <a:solidFill>
                  <a:srgbClr val="384E42"/>
                </a:solidFill>
              </a:rPr>
              <a:t> dummy text of the printing and typesetting industry.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C7921-8B73-4F92-A828-33DD9C57CB00}"/>
              </a:ext>
            </a:extLst>
          </p:cNvPr>
          <p:cNvSpPr/>
          <p:nvPr/>
        </p:nvSpPr>
        <p:spPr>
          <a:xfrm>
            <a:off x="4744785" y="4700789"/>
            <a:ext cx="2555398" cy="714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7566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B02BE8-B314-43E1-BD29-F89127FA801A}"/>
              </a:ext>
            </a:extLst>
          </p:cNvPr>
          <p:cNvSpPr/>
          <p:nvPr/>
        </p:nvSpPr>
        <p:spPr>
          <a:xfrm>
            <a:off x="5294827" y="4894314"/>
            <a:ext cx="1455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spc="300" dirty="0">
                <a:solidFill>
                  <a:schemeClr val="bg1"/>
                </a:solidFill>
                <a:cs typeface="Segoe UI" panose="020B0502040204020203" pitchFamily="34" charset="0"/>
              </a:rPr>
              <a:t>02 / 04</a:t>
            </a:r>
            <a:endParaRPr lang="en-US" sz="1400" b="1" spc="300" dirty="0">
              <a:solidFill>
                <a:schemeClr val="bg1"/>
              </a:solidFill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21F2EB7-FD99-4E87-8A3B-492C087E3E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44786" y="1442434"/>
            <a:ext cx="2555397" cy="3018898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916A5EC-68B7-458F-8887-2BB258811C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76A7C30-9D62-4D04-96A2-1A9F2B43B155}"/>
              </a:ext>
            </a:extLst>
          </p:cNvPr>
          <p:cNvSpPr/>
          <p:nvPr/>
        </p:nvSpPr>
        <p:spPr>
          <a:xfrm>
            <a:off x="9768114" y="5557746"/>
            <a:ext cx="3594774" cy="3594773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EB6A30-172F-4139-B93C-A11CF19960B6}"/>
              </a:ext>
            </a:extLst>
          </p:cNvPr>
          <p:cNvSpPr/>
          <p:nvPr/>
        </p:nvSpPr>
        <p:spPr>
          <a:xfrm>
            <a:off x="-689994" y="-718677"/>
            <a:ext cx="1621288" cy="1621287"/>
          </a:xfrm>
          <a:prstGeom prst="ellipse">
            <a:avLst/>
          </a:prstGeom>
          <a:gradFill flip="none" rotWithShape="1"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83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73D5B9E-9F37-4289-BD1E-628CDB8353AB}"/>
              </a:ext>
            </a:extLst>
          </p:cNvPr>
          <p:cNvSpPr/>
          <p:nvPr/>
        </p:nvSpPr>
        <p:spPr>
          <a:xfrm>
            <a:off x="7767527" y="1"/>
            <a:ext cx="442447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11632" y="536706"/>
            <a:ext cx="2376711" cy="23767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D28BE4-85BF-47CC-91AC-0F1AF9BBB1DB}"/>
              </a:ext>
            </a:extLst>
          </p:cNvPr>
          <p:cNvGrpSpPr/>
          <p:nvPr/>
        </p:nvGrpSpPr>
        <p:grpSpPr>
          <a:xfrm>
            <a:off x="5547677" y="1012366"/>
            <a:ext cx="8181201" cy="4803519"/>
            <a:chOff x="1115199" y="504567"/>
            <a:chExt cx="9961602" cy="58488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26D882-E998-4C0C-BFDE-C3613267B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199" y="504567"/>
              <a:ext cx="9961602" cy="584886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7A2C1A-0BAA-43BF-BFAE-B6F36D646852}"/>
                </a:ext>
              </a:extLst>
            </p:cNvPr>
            <p:cNvSpPr/>
            <p:nvPr/>
          </p:nvSpPr>
          <p:spPr>
            <a:xfrm>
              <a:off x="5581650" y="5848348"/>
              <a:ext cx="785813" cy="161925"/>
            </a:xfrm>
            <a:prstGeom prst="rect">
              <a:avLst/>
            </a:prstGeom>
            <a:solidFill>
              <a:srgbClr val="2321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6F08AE6-714A-4D0E-BDD3-ECEE37D109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487F0B-CF03-468D-A327-5DD89DF790D5}"/>
              </a:ext>
            </a:extLst>
          </p:cNvPr>
          <p:cNvSpPr txBox="1"/>
          <p:nvPr/>
        </p:nvSpPr>
        <p:spPr>
          <a:xfrm>
            <a:off x="1325604" y="1151922"/>
            <a:ext cx="3782589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Intensive monitoring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A0F00B-3EEF-4929-AA96-A511ACD373C7}"/>
              </a:ext>
            </a:extLst>
          </p:cNvPr>
          <p:cNvSpPr/>
          <p:nvPr/>
        </p:nvSpPr>
        <p:spPr>
          <a:xfrm>
            <a:off x="1340118" y="2898900"/>
            <a:ext cx="32956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PHASELLUS SEMPER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196337-2FD6-415C-A920-A1DC5F7FA0FD}"/>
              </a:ext>
            </a:extLst>
          </p:cNvPr>
          <p:cNvSpPr/>
          <p:nvPr/>
        </p:nvSpPr>
        <p:spPr>
          <a:xfrm>
            <a:off x="1340118" y="4471724"/>
            <a:ext cx="38931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ALIQUAM ET ANTE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CAE52F-3A89-4DB8-9B19-AFE9696B2DCE}"/>
              </a:ext>
            </a:extLst>
          </p:cNvPr>
          <p:cNvSpPr/>
          <p:nvPr/>
        </p:nvSpPr>
        <p:spPr>
          <a:xfrm>
            <a:off x="1340119" y="3685312"/>
            <a:ext cx="32956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CRAS VESTIBULUM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CAF022-A932-44B8-8FB0-6311CA77BDB8}"/>
              </a:ext>
            </a:extLst>
          </p:cNvPr>
          <p:cNvSpPr/>
          <p:nvPr/>
        </p:nvSpPr>
        <p:spPr>
          <a:xfrm>
            <a:off x="1340119" y="5258137"/>
            <a:ext cx="35743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5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770755" y="318040"/>
            <a:ext cx="2404981" cy="2447168"/>
          </a:xfrm>
          <a:prstGeom prst="ellipse">
            <a:avLst/>
          </a:prstGeom>
          <a:gradFill flip="none" rotWithShape="1"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D7386-C4A8-4753-BCBE-6BE31B20625C}"/>
              </a:ext>
            </a:extLst>
          </p:cNvPr>
          <p:cNvSpPr txBox="1"/>
          <p:nvPr/>
        </p:nvSpPr>
        <p:spPr>
          <a:xfrm>
            <a:off x="1405446" y="1310964"/>
            <a:ext cx="4269640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dirty="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rPr>
              <a:t>This is</a:t>
            </a:r>
            <a:br>
              <a:rPr lang="en-US" sz="6000" dirty="0">
                <a:solidFill>
                  <a:schemeClr val="accent5"/>
                </a:solidFill>
                <a:latin typeface="+mj-lt"/>
                <a:ea typeface="Kozuka Mincho Pr6N M" panose="02020600000000000000" pitchFamily="18" charset="-128"/>
              </a:rPr>
            </a:br>
            <a:r>
              <a:rPr lang="en-US" sz="6000" dirty="0">
                <a:solidFill>
                  <a:schemeClr val="accent5"/>
                </a:solidFill>
                <a:latin typeface="+mj-lt"/>
                <a:ea typeface="Kozuka Mincho Pr6N M" panose="02020600000000000000" pitchFamily="18" charset="-128"/>
              </a:rPr>
              <a:t>syndrome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ABEE2-2963-45C3-A58D-BA2F21C7EE96}"/>
              </a:ext>
            </a:extLst>
          </p:cNvPr>
          <p:cNvSpPr txBox="1"/>
          <p:nvPr/>
        </p:nvSpPr>
        <p:spPr>
          <a:xfrm>
            <a:off x="1405446" y="4281982"/>
            <a:ext cx="4630057" cy="1724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This procedure opens blocked coronary arteries, letting blood flow more freely to your heart, which might reduce your risk of serious arrhythmia. A long, thin tube (catheter) is passed through an artery, usually in your leg, to a blocked artery in your heart. This catheter is equipped with a special balloon tip that briefly inflates to open the blocked artery.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4C7E03-B92A-4E94-A061-3D017FC082EA}"/>
              </a:ext>
            </a:extLst>
          </p:cNvPr>
          <p:cNvSpPr/>
          <p:nvPr/>
        </p:nvSpPr>
        <p:spPr>
          <a:xfrm flipH="1">
            <a:off x="7561941" y="0"/>
            <a:ext cx="4630057" cy="6858000"/>
          </a:xfrm>
          <a:prstGeom prst="rect">
            <a:avLst/>
          </a:prstGeom>
          <a:gradFill>
            <a:gsLst>
              <a:gs pos="0">
                <a:schemeClr val="accent4">
                  <a:alpha val="85000"/>
                </a:schemeClr>
              </a:gs>
              <a:gs pos="100000">
                <a:srgbClr val="FE9F0A">
                  <a:alpha val="85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8EB5E3C9-0942-4219-B4ED-104D25EB81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3326C2-4449-4871-83CC-485B39CDD54A}"/>
              </a:ext>
            </a:extLst>
          </p:cNvPr>
          <p:cNvSpPr txBox="1"/>
          <p:nvPr/>
        </p:nvSpPr>
        <p:spPr>
          <a:xfrm>
            <a:off x="1405446" y="3036209"/>
            <a:ext cx="5010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111111"/>
                </a:solidFill>
                <a:effectLst/>
              </a:rPr>
              <a:t>If you survive sudden </a:t>
            </a:r>
            <a:r>
              <a:rPr lang="en-US" sz="2000" b="1" i="1" dirty="0">
                <a:solidFill>
                  <a:schemeClr val="accent3"/>
                </a:solidFill>
                <a:effectLst/>
              </a:rPr>
              <a:t>cardiac arrest, </a:t>
            </a:r>
            <a:r>
              <a:rPr lang="en-US" sz="2000" b="0" i="0" dirty="0">
                <a:solidFill>
                  <a:srgbClr val="111111"/>
                </a:solidFill>
                <a:effectLst/>
              </a:rPr>
              <a:t>your doctor will try to learn what caused it to help </a:t>
            </a:r>
            <a:r>
              <a:rPr lang="en-US" sz="2000" b="1" i="1" dirty="0">
                <a:solidFill>
                  <a:schemeClr val="accent2"/>
                </a:solidFill>
                <a:effectLst/>
              </a:rPr>
              <a:t>prevent future episodes. </a:t>
            </a:r>
            <a:endParaRPr lang="en-US" sz="20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30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1112716" y="3698920"/>
            <a:ext cx="2158568" cy="2158565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5FC4720-EAAA-4EC9-B7E4-18BCD8510213}"/>
              </a:ext>
            </a:extLst>
          </p:cNvPr>
          <p:cNvSpPr/>
          <p:nvPr/>
        </p:nvSpPr>
        <p:spPr>
          <a:xfrm>
            <a:off x="0" y="2200292"/>
            <a:ext cx="6468375" cy="4657708"/>
          </a:xfrm>
          <a:custGeom>
            <a:avLst/>
            <a:gdLst>
              <a:gd name="connsiteX0" fmla="*/ 1786698 w 6468375"/>
              <a:gd name="connsiteY0" fmla="*/ 0 h 4657708"/>
              <a:gd name="connsiteX1" fmla="*/ 6462904 w 6468375"/>
              <a:gd name="connsiteY1" fmla="*/ 4441343 h 4657708"/>
              <a:gd name="connsiteX2" fmla="*/ 6468375 w 6468375"/>
              <a:gd name="connsiteY2" fmla="*/ 4657708 h 4657708"/>
              <a:gd name="connsiteX3" fmla="*/ 0 w 6468375"/>
              <a:gd name="connsiteY3" fmla="*/ 4657708 h 4657708"/>
              <a:gd name="connsiteX4" fmla="*/ 0 w 6468375"/>
              <a:gd name="connsiteY4" fmla="*/ 353818 h 4657708"/>
              <a:gd name="connsiteX5" fmla="*/ 176767 w 6468375"/>
              <a:gd name="connsiteY5" fmla="*/ 284121 h 4657708"/>
              <a:gd name="connsiteX6" fmla="*/ 1786698 w 6468375"/>
              <a:gd name="connsiteY6" fmla="*/ 0 h 465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68375" h="4657708">
                <a:moveTo>
                  <a:pt x="1786698" y="0"/>
                </a:moveTo>
                <a:cubicBezTo>
                  <a:pt x="4291849" y="0"/>
                  <a:pt x="6337497" y="1967362"/>
                  <a:pt x="6462904" y="4441343"/>
                </a:cubicBezTo>
                <a:lnTo>
                  <a:pt x="6468375" y="4657708"/>
                </a:lnTo>
                <a:lnTo>
                  <a:pt x="0" y="4657708"/>
                </a:lnTo>
                <a:lnTo>
                  <a:pt x="0" y="353818"/>
                </a:lnTo>
                <a:lnTo>
                  <a:pt x="176767" y="284121"/>
                </a:lnTo>
                <a:cubicBezTo>
                  <a:pt x="678769" y="100313"/>
                  <a:pt x="1221019" y="0"/>
                  <a:pt x="1786698" y="0"/>
                </a:cubicBezTo>
                <a:close/>
              </a:path>
            </a:pathLst>
          </a:custGeom>
          <a:gradFill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E91AC69-A63E-4E4F-83ED-470830BF5F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06E3692-BA61-46DF-B563-17BC4FCEACE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D0F3EC5-BF06-4FC4-A29C-A28A9B5C89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67F8C1-F328-4427-989B-59222DAA303E}"/>
              </a:ext>
            </a:extLst>
          </p:cNvPr>
          <p:cNvSpPr txBox="1"/>
          <p:nvPr/>
        </p:nvSpPr>
        <p:spPr>
          <a:xfrm>
            <a:off x="5909238" y="1151922"/>
            <a:ext cx="3782589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Intensive monitoring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CAB199-CB39-4E13-8ECB-1DBB193A00B6}"/>
              </a:ext>
            </a:extLst>
          </p:cNvPr>
          <p:cNvSpPr/>
          <p:nvPr/>
        </p:nvSpPr>
        <p:spPr>
          <a:xfrm>
            <a:off x="5909238" y="2646053"/>
            <a:ext cx="485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procedure opens blocked coronary arteries, letting blood flow more freely to your heart, which might reduce.</a:t>
            </a:r>
          </a:p>
        </p:txBody>
      </p:sp>
    </p:spTree>
    <p:extLst>
      <p:ext uri="{BB962C8B-B14F-4D97-AF65-F5344CB8AC3E}">
        <p14:creationId xmlns:p14="http://schemas.microsoft.com/office/powerpoint/2010/main" val="354306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8303638" y="-1323862"/>
            <a:ext cx="6100320" cy="6100313"/>
          </a:xfrm>
          <a:prstGeom prst="ellipse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34439" y="464457"/>
            <a:ext cx="2484317" cy="2484314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0A6D709-C1ED-4B68-9DFF-D5DCBEB0B6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D0DBE2-E6B3-4AE0-95EA-F915DBCE009A}"/>
              </a:ext>
            </a:extLst>
          </p:cNvPr>
          <p:cNvSpPr txBox="1"/>
          <p:nvPr/>
        </p:nvSpPr>
        <p:spPr>
          <a:xfrm>
            <a:off x="1405446" y="1252908"/>
            <a:ext cx="4269640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dirty="0">
                <a:solidFill>
                  <a:schemeClr val="accent5"/>
                </a:solidFill>
                <a:latin typeface="+mj-lt"/>
                <a:ea typeface="Kozuka Mincho Pr6N M" panose="02020600000000000000" pitchFamily="18" charset="-128"/>
              </a:rPr>
              <a:t>temperature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A92C4-A3B8-437E-87D1-85BDE00FFEA7}"/>
              </a:ext>
            </a:extLst>
          </p:cNvPr>
          <p:cNvSpPr txBox="1"/>
          <p:nvPr/>
        </p:nvSpPr>
        <p:spPr>
          <a:xfrm>
            <a:off x="1405447" y="3472542"/>
            <a:ext cx="3485868" cy="227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This procedure opens blocked coronary arteries, letting blood flow more freely to your heart, which might reduce your risk of serious arrhythmia. A long, thin tube (catheter) is passed through an artery, usually in your leg, to a blocked artery in your heart. This catheter is equipped with a special balloon tip that briefly inflates to open the blocked artery.</a:t>
            </a:r>
          </a:p>
        </p:txBody>
      </p:sp>
    </p:spTree>
    <p:extLst>
      <p:ext uri="{BB962C8B-B14F-4D97-AF65-F5344CB8AC3E}">
        <p14:creationId xmlns:p14="http://schemas.microsoft.com/office/powerpoint/2010/main" val="2385840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73D5B9E-9F37-4289-BD1E-628CDB8353AB}"/>
              </a:ext>
            </a:extLst>
          </p:cNvPr>
          <p:cNvSpPr/>
          <p:nvPr/>
        </p:nvSpPr>
        <p:spPr>
          <a:xfrm>
            <a:off x="8924571" y="1538514"/>
            <a:ext cx="3267429" cy="531948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FC67436-A5B9-4664-8190-174DCA233085}"/>
              </a:ext>
            </a:extLst>
          </p:cNvPr>
          <p:cNvSpPr/>
          <p:nvPr/>
        </p:nvSpPr>
        <p:spPr>
          <a:xfrm>
            <a:off x="0" y="5403757"/>
            <a:ext cx="1458280" cy="1454244"/>
          </a:xfrm>
          <a:custGeom>
            <a:avLst/>
            <a:gdLst>
              <a:gd name="connsiteX0" fmla="*/ 2570 w 928623"/>
              <a:gd name="connsiteY0" fmla="*/ 0 h 926053"/>
              <a:gd name="connsiteX1" fmla="*/ 928623 w 928623"/>
              <a:gd name="connsiteY1" fmla="*/ 926052 h 926053"/>
              <a:gd name="connsiteX2" fmla="*/ 928623 w 928623"/>
              <a:gd name="connsiteY2" fmla="*/ 926053 h 926053"/>
              <a:gd name="connsiteX3" fmla="*/ 0 w 928623"/>
              <a:gd name="connsiteY3" fmla="*/ 926053 h 926053"/>
              <a:gd name="connsiteX4" fmla="*/ 0 w 928623"/>
              <a:gd name="connsiteY4" fmla="*/ 130 h 92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23" h="926053">
                <a:moveTo>
                  <a:pt x="2570" y="0"/>
                </a:moveTo>
                <a:cubicBezTo>
                  <a:pt x="514015" y="0"/>
                  <a:pt x="928623" y="414608"/>
                  <a:pt x="928623" y="926052"/>
                </a:cubicBezTo>
                <a:lnTo>
                  <a:pt x="928623" y="926053"/>
                </a:lnTo>
                <a:lnTo>
                  <a:pt x="0" y="926053"/>
                </a:lnTo>
                <a:lnTo>
                  <a:pt x="0" y="13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E5BBA-73D5-4E1C-BF40-36E358DC4B47}"/>
              </a:ext>
            </a:extLst>
          </p:cNvPr>
          <p:cNvSpPr txBox="1"/>
          <p:nvPr/>
        </p:nvSpPr>
        <p:spPr>
          <a:xfrm>
            <a:off x="1001192" y="966011"/>
            <a:ext cx="5815078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Echocardiography during resuscitation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3D62D48-D951-4FBA-A102-7B3D36D9B2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4746856-1695-4385-9E71-FC837D4ED5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378594-8D84-4FF9-A21C-8907736DD9B8}"/>
              </a:ext>
            </a:extLst>
          </p:cNvPr>
          <p:cNvSpPr txBox="1"/>
          <p:nvPr/>
        </p:nvSpPr>
        <p:spPr>
          <a:xfrm>
            <a:off x="1001192" y="2611497"/>
            <a:ext cx="4976878" cy="144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Lorem Ipsum is simply dummy text of the printing and typesetting industry. Lorem Ipsum has been the industry's standard dummy text ever since the 1500s, when an unknown printer took a galley of type and not only five centuries. but also the leap into electronic typesetting, remaining essentially unchanged.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E8EBBA-0509-4099-B4CF-2A5A78A47D70}"/>
              </a:ext>
            </a:extLst>
          </p:cNvPr>
          <p:cNvSpPr txBox="1"/>
          <p:nvPr/>
        </p:nvSpPr>
        <p:spPr>
          <a:xfrm>
            <a:off x="1001192" y="4975568"/>
            <a:ext cx="4976878" cy="61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 is simply dummy text of the printing and typesetting industry. Lorem Ipsum is simply dummy text.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8E7101-284E-4738-84A6-A7D6543EFE2E}"/>
              </a:ext>
            </a:extLst>
          </p:cNvPr>
          <p:cNvSpPr txBox="1"/>
          <p:nvPr/>
        </p:nvSpPr>
        <p:spPr>
          <a:xfrm>
            <a:off x="1001192" y="4472102"/>
            <a:ext cx="3120865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4"/>
                </a:solidFill>
              </a:rPr>
              <a:t>ELECTROENCEPHALOGRAPHY </a:t>
            </a:r>
          </a:p>
        </p:txBody>
      </p:sp>
    </p:spTree>
    <p:extLst>
      <p:ext uri="{BB962C8B-B14F-4D97-AF65-F5344CB8AC3E}">
        <p14:creationId xmlns:p14="http://schemas.microsoft.com/office/powerpoint/2010/main" val="848222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0539672" y="4866607"/>
            <a:ext cx="3304656" cy="3304652"/>
          </a:xfrm>
          <a:prstGeom prst="ellipse">
            <a:avLst/>
          </a:prstGeom>
          <a:gradFill>
            <a:gsLst>
              <a:gs pos="0">
                <a:schemeClr val="accent4">
                  <a:alpha val="85000"/>
                </a:schemeClr>
              </a:gs>
              <a:gs pos="100000">
                <a:srgbClr val="FE9F0A">
                  <a:alpha val="85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3D5B9E-9F37-4289-BD1E-628CDB8353AB}"/>
              </a:ext>
            </a:extLst>
          </p:cNvPr>
          <p:cNvSpPr/>
          <p:nvPr/>
        </p:nvSpPr>
        <p:spPr>
          <a:xfrm>
            <a:off x="661786" y="1"/>
            <a:ext cx="3610379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9FD9C-AAD0-41EC-A297-CA3171008DF5}"/>
              </a:ext>
            </a:extLst>
          </p:cNvPr>
          <p:cNvSpPr txBox="1"/>
          <p:nvPr/>
        </p:nvSpPr>
        <p:spPr>
          <a:xfrm>
            <a:off x="5211536" y="1282773"/>
            <a:ext cx="5886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post-cardiac arrest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A5534-0C3E-4A58-8576-A1CC8E297304}"/>
              </a:ext>
            </a:extLst>
          </p:cNvPr>
          <p:cNvSpPr txBox="1"/>
          <p:nvPr/>
        </p:nvSpPr>
        <p:spPr>
          <a:xfrm>
            <a:off x="5211536" y="3703515"/>
            <a:ext cx="4109291" cy="1842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rgbClr val="384E42"/>
                </a:solidFill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centuries. but also the leap into electronic typesetting, remaining essentially unchanged.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A56D070-9C10-44DC-A35D-2BCB38D05D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D30A5-D554-41E0-B712-5BE29425F551}"/>
              </a:ext>
            </a:extLst>
          </p:cNvPr>
          <p:cNvSpPr txBox="1"/>
          <p:nvPr/>
        </p:nvSpPr>
        <p:spPr>
          <a:xfrm>
            <a:off x="5211536" y="2438164"/>
            <a:ext cx="50107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111111"/>
                </a:solidFill>
                <a:effectLst/>
              </a:rPr>
              <a:t>If you survive sudden </a:t>
            </a:r>
            <a:r>
              <a:rPr lang="en-US" sz="2000" b="1" i="1" dirty="0">
                <a:solidFill>
                  <a:schemeClr val="accent3"/>
                </a:solidFill>
                <a:effectLst/>
              </a:rPr>
              <a:t>cardiac arrest, </a:t>
            </a:r>
            <a:r>
              <a:rPr lang="en-US" sz="2000" b="0" i="0" dirty="0">
                <a:solidFill>
                  <a:srgbClr val="111111"/>
                </a:solidFill>
                <a:effectLst/>
              </a:rPr>
              <a:t>your doctor will try to learn what caused it to help </a:t>
            </a:r>
            <a:r>
              <a:rPr lang="en-US" sz="2000" b="1" i="1" dirty="0">
                <a:solidFill>
                  <a:schemeClr val="accent2"/>
                </a:solidFill>
                <a:effectLst/>
              </a:rPr>
              <a:t>prevent future episodes. </a:t>
            </a:r>
            <a:endParaRPr lang="en-US" sz="20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57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71A7FF3-B987-490F-815A-B60214DBD04A}"/>
              </a:ext>
            </a:extLst>
          </p:cNvPr>
          <p:cNvGrpSpPr/>
          <p:nvPr/>
        </p:nvGrpSpPr>
        <p:grpSpPr>
          <a:xfrm>
            <a:off x="1385668" y="561384"/>
            <a:ext cx="9115864" cy="3578033"/>
            <a:chOff x="2030999" y="1936493"/>
            <a:chExt cx="8130002" cy="3191076"/>
          </a:xfr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</p:grpSpPr>
        <p:sp>
          <p:nvSpPr>
            <p:cNvPr id="89" name="Shape 6">
              <a:extLst>
                <a:ext uri="{FF2B5EF4-FFF2-40B4-BE49-F238E27FC236}">
                  <a16:creationId xmlns:a16="http://schemas.microsoft.com/office/drawing/2014/main" id="{F174D666-918B-4790-A15C-828EA65316CD}"/>
                </a:ext>
              </a:extLst>
            </p:cNvPr>
            <p:cNvSpPr/>
            <p:nvPr/>
          </p:nvSpPr>
          <p:spPr>
            <a:xfrm>
              <a:off x="2030999" y="1936493"/>
              <a:ext cx="3334665" cy="13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18159" y="0"/>
                  </a:moveTo>
                  <a:cubicBezTo>
                    <a:pt x="18031" y="0"/>
                    <a:pt x="17913" y="147"/>
                    <a:pt x="17895" y="329"/>
                  </a:cubicBezTo>
                  <a:cubicBezTo>
                    <a:pt x="17878" y="512"/>
                    <a:pt x="17968" y="662"/>
                    <a:pt x="18097" y="662"/>
                  </a:cubicBezTo>
                  <a:cubicBezTo>
                    <a:pt x="18226" y="662"/>
                    <a:pt x="18344" y="512"/>
                    <a:pt x="18361" y="329"/>
                  </a:cubicBezTo>
                  <a:cubicBezTo>
                    <a:pt x="18377" y="147"/>
                    <a:pt x="18287" y="0"/>
                    <a:pt x="18159" y="0"/>
                  </a:cubicBezTo>
                  <a:close/>
                  <a:moveTo>
                    <a:pt x="18721" y="0"/>
                  </a:moveTo>
                  <a:cubicBezTo>
                    <a:pt x="18593" y="0"/>
                    <a:pt x="18476" y="147"/>
                    <a:pt x="18460" y="329"/>
                  </a:cubicBezTo>
                  <a:cubicBezTo>
                    <a:pt x="18444" y="512"/>
                    <a:pt x="18535" y="662"/>
                    <a:pt x="18664" y="662"/>
                  </a:cubicBezTo>
                  <a:cubicBezTo>
                    <a:pt x="18793" y="662"/>
                    <a:pt x="18910" y="512"/>
                    <a:pt x="18925" y="329"/>
                  </a:cubicBezTo>
                  <a:cubicBezTo>
                    <a:pt x="18940" y="147"/>
                    <a:pt x="18849" y="0"/>
                    <a:pt x="18721" y="0"/>
                  </a:cubicBezTo>
                  <a:close/>
                  <a:moveTo>
                    <a:pt x="19293" y="0"/>
                  </a:moveTo>
                  <a:cubicBezTo>
                    <a:pt x="19166" y="0"/>
                    <a:pt x="19050" y="147"/>
                    <a:pt x="19035" y="329"/>
                  </a:cubicBezTo>
                  <a:cubicBezTo>
                    <a:pt x="19020" y="512"/>
                    <a:pt x="19113" y="662"/>
                    <a:pt x="19242" y="662"/>
                  </a:cubicBezTo>
                  <a:cubicBezTo>
                    <a:pt x="19371" y="662"/>
                    <a:pt x="19487" y="512"/>
                    <a:pt x="19500" y="329"/>
                  </a:cubicBezTo>
                  <a:cubicBezTo>
                    <a:pt x="19514" y="147"/>
                    <a:pt x="19421" y="0"/>
                    <a:pt x="19293" y="0"/>
                  </a:cubicBezTo>
                  <a:close/>
                  <a:moveTo>
                    <a:pt x="19856" y="0"/>
                  </a:moveTo>
                  <a:cubicBezTo>
                    <a:pt x="19728" y="0"/>
                    <a:pt x="19613" y="147"/>
                    <a:pt x="19600" y="329"/>
                  </a:cubicBezTo>
                  <a:cubicBezTo>
                    <a:pt x="19586" y="512"/>
                    <a:pt x="19680" y="662"/>
                    <a:pt x="19809" y="662"/>
                  </a:cubicBezTo>
                  <a:cubicBezTo>
                    <a:pt x="19938" y="662"/>
                    <a:pt x="20053" y="512"/>
                    <a:pt x="20065" y="329"/>
                  </a:cubicBezTo>
                  <a:cubicBezTo>
                    <a:pt x="20077" y="147"/>
                    <a:pt x="19984" y="0"/>
                    <a:pt x="19856" y="0"/>
                  </a:cubicBezTo>
                  <a:close/>
                  <a:moveTo>
                    <a:pt x="16937" y="810"/>
                  </a:moveTo>
                  <a:cubicBezTo>
                    <a:pt x="16808" y="810"/>
                    <a:pt x="16686" y="961"/>
                    <a:pt x="16665" y="1147"/>
                  </a:cubicBezTo>
                  <a:cubicBezTo>
                    <a:pt x="16644" y="1335"/>
                    <a:pt x="16733" y="1487"/>
                    <a:pt x="16863" y="1487"/>
                  </a:cubicBezTo>
                  <a:cubicBezTo>
                    <a:pt x="16994" y="1487"/>
                    <a:pt x="17115" y="1335"/>
                    <a:pt x="17135" y="1147"/>
                  </a:cubicBezTo>
                  <a:cubicBezTo>
                    <a:pt x="17155" y="961"/>
                    <a:pt x="17066" y="810"/>
                    <a:pt x="16937" y="810"/>
                  </a:cubicBezTo>
                  <a:close/>
                  <a:moveTo>
                    <a:pt x="17509" y="810"/>
                  </a:moveTo>
                  <a:cubicBezTo>
                    <a:pt x="17380" y="810"/>
                    <a:pt x="17260" y="961"/>
                    <a:pt x="17240" y="1147"/>
                  </a:cubicBezTo>
                  <a:cubicBezTo>
                    <a:pt x="17220" y="1335"/>
                    <a:pt x="17310" y="1487"/>
                    <a:pt x="17441" y="1487"/>
                  </a:cubicBezTo>
                  <a:cubicBezTo>
                    <a:pt x="17571" y="1487"/>
                    <a:pt x="17692" y="1335"/>
                    <a:pt x="17711" y="1147"/>
                  </a:cubicBezTo>
                  <a:cubicBezTo>
                    <a:pt x="17729" y="961"/>
                    <a:pt x="17639" y="810"/>
                    <a:pt x="17509" y="810"/>
                  </a:cubicBezTo>
                  <a:close/>
                  <a:moveTo>
                    <a:pt x="18081" y="810"/>
                  </a:moveTo>
                  <a:cubicBezTo>
                    <a:pt x="17952" y="810"/>
                    <a:pt x="17833" y="961"/>
                    <a:pt x="17815" y="1147"/>
                  </a:cubicBezTo>
                  <a:cubicBezTo>
                    <a:pt x="17796" y="1335"/>
                    <a:pt x="17888" y="1487"/>
                    <a:pt x="18018" y="1487"/>
                  </a:cubicBezTo>
                  <a:cubicBezTo>
                    <a:pt x="18149" y="1487"/>
                    <a:pt x="18268" y="1335"/>
                    <a:pt x="18285" y="1147"/>
                  </a:cubicBezTo>
                  <a:cubicBezTo>
                    <a:pt x="18302" y="961"/>
                    <a:pt x="18211" y="810"/>
                    <a:pt x="18081" y="810"/>
                  </a:cubicBezTo>
                  <a:close/>
                  <a:moveTo>
                    <a:pt x="18654" y="810"/>
                  </a:moveTo>
                  <a:cubicBezTo>
                    <a:pt x="18524" y="810"/>
                    <a:pt x="18406" y="961"/>
                    <a:pt x="18390" y="1147"/>
                  </a:cubicBezTo>
                  <a:cubicBezTo>
                    <a:pt x="18373" y="1335"/>
                    <a:pt x="18465" y="1487"/>
                    <a:pt x="18595" y="1487"/>
                  </a:cubicBezTo>
                  <a:cubicBezTo>
                    <a:pt x="18726" y="1487"/>
                    <a:pt x="18845" y="1335"/>
                    <a:pt x="18860" y="1147"/>
                  </a:cubicBezTo>
                  <a:cubicBezTo>
                    <a:pt x="18876" y="961"/>
                    <a:pt x="18783" y="810"/>
                    <a:pt x="18654" y="810"/>
                  </a:cubicBezTo>
                  <a:close/>
                  <a:moveTo>
                    <a:pt x="19226" y="810"/>
                  </a:moveTo>
                  <a:cubicBezTo>
                    <a:pt x="19097" y="810"/>
                    <a:pt x="18980" y="961"/>
                    <a:pt x="18964" y="1147"/>
                  </a:cubicBezTo>
                  <a:cubicBezTo>
                    <a:pt x="18949" y="1335"/>
                    <a:pt x="19043" y="1487"/>
                    <a:pt x="19173" y="1487"/>
                  </a:cubicBezTo>
                  <a:cubicBezTo>
                    <a:pt x="19304" y="1487"/>
                    <a:pt x="19421" y="1335"/>
                    <a:pt x="19435" y="1147"/>
                  </a:cubicBezTo>
                  <a:cubicBezTo>
                    <a:pt x="19449" y="961"/>
                    <a:pt x="19355" y="810"/>
                    <a:pt x="19226" y="810"/>
                  </a:cubicBezTo>
                  <a:close/>
                  <a:moveTo>
                    <a:pt x="19799" y="810"/>
                  </a:moveTo>
                  <a:cubicBezTo>
                    <a:pt x="19669" y="810"/>
                    <a:pt x="19553" y="961"/>
                    <a:pt x="19539" y="1147"/>
                  </a:cubicBezTo>
                  <a:cubicBezTo>
                    <a:pt x="19526" y="1335"/>
                    <a:pt x="19620" y="1487"/>
                    <a:pt x="19751" y="1487"/>
                  </a:cubicBezTo>
                  <a:cubicBezTo>
                    <a:pt x="19881" y="1487"/>
                    <a:pt x="19997" y="1335"/>
                    <a:pt x="20010" y="1147"/>
                  </a:cubicBezTo>
                  <a:cubicBezTo>
                    <a:pt x="20022" y="961"/>
                    <a:pt x="19928" y="810"/>
                    <a:pt x="19799" y="810"/>
                  </a:cubicBezTo>
                  <a:close/>
                  <a:moveTo>
                    <a:pt x="15686" y="1646"/>
                  </a:moveTo>
                  <a:cubicBezTo>
                    <a:pt x="15555" y="1646"/>
                    <a:pt x="15429" y="1800"/>
                    <a:pt x="15405" y="1990"/>
                  </a:cubicBezTo>
                  <a:cubicBezTo>
                    <a:pt x="15380" y="2182"/>
                    <a:pt x="15467" y="2337"/>
                    <a:pt x="15599" y="2337"/>
                  </a:cubicBezTo>
                  <a:cubicBezTo>
                    <a:pt x="15731" y="2337"/>
                    <a:pt x="15857" y="2182"/>
                    <a:pt x="15880" y="1990"/>
                  </a:cubicBezTo>
                  <a:cubicBezTo>
                    <a:pt x="15903" y="1800"/>
                    <a:pt x="15816" y="1646"/>
                    <a:pt x="15686" y="1646"/>
                  </a:cubicBezTo>
                  <a:close/>
                  <a:moveTo>
                    <a:pt x="16258" y="1646"/>
                  </a:moveTo>
                  <a:cubicBezTo>
                    <a:pt x="16127" y="1646"/>
                    <a:pt x="16002" y="1800"/>
                    <a:pt x="15979" y="1990"/>
                  </a:cubicBezTo>
                  <a:cubicBezTo>
                    <a:pt x="15956" y="2182"/>
                    <a:pt x="16045" y="2337"/>
                    <a:pt x="16177" y="2337"/>
                  </a:cubicBezTo>
                  <a:cubicBezTo>
                    <a:pt x="16308" y="2337"/>
                    <a:pt x="16433" y="2182"/>
                    <a:pt x="16455" y="1990"/>
                  </a:cubicBezTo>
                  <a:cubicBezTo>
                    <a:pt x="16477" y="1800"/>
                    <a:pt x="16388" y="1646"/>
                    <a:pt x="16258" y="1646"/>
                  </a:cubicBezTo>
                  <a:close/>
                  <a:moveTo>
                    <a:pt x="16840" y="1646"/>
                  </a:moveTo>
                  <a:cubicBezTo>
                    <a:pt x="16709" y="1646"/>
                    <a:pt x="16586" y="1800"/>
                    <a:pt x="16564" y="1990"/>
                  </a:cubicBezTo>
                  <a:cubicBezTo>
                    <a:pt x="16543" y="2182"/>
                    <a:pt x="16632" y="2337"/>
                    <a:pt x="16764" y="2337"/>
                  </a:cubicBezTo>
                  <a:cubicBezTo>
                    <a:pt x="16896" y="2337"/>
                    <a:pt x="17019" y="2182"/>
                    <a:pt x="17040" y="1990"/>
                  </a:cubicBezTo>
                  <a:cubicBezTo>
                    <a:pt x="17060" y="1800"/>
                    <a:pt x="16970" y="1646"/>
                    <a:pt x="16840" y="1646"/>
                  </a:cubicBezTo>
                  <a:close/>
                  <a:moveTo>
                    <a:pt x="17422" y="1646"/>
                  </a:moveTo>
                  <a:cubicBezTo>
                    <a:pt x="17291" y="1646"/>
                    <a:pt x="17169" y="1800"/>
                    <a:pt x="17149" y="1990"/>
                  </a:cubicBezTo>
                  <a:cubicBezTo>
                    <a:pt x="17129" y="2182"/>
                    <a:pt x="17220" y="2337"/>
                    <a:pt x="17352" y="2337"/>
                  </a:cubicBezTo>
                  <a:cubicBezTo>
                    <a:pt x="17484" y="2337"/>
                    <a:pt x="17606" y="2182"/>
                    <a:pt x="17625" y="1990"/>
                  </a:cubicBezTo>
                  <a:cubicBezTo>
                    <a:pt x="17644" y="1800"/>
                    <a:pt x="17553" y="1646"/>
                    <a:pt x="17422" y="1646"/>
                  </a:cubicBezTo>
                  <a:close/>
                  <a:moveTo>
                    <a:pt x="18004" y="1646"/>
                  </a:moveTo>
                  <a:cubicBezTo>
                    <a:pt x="17874" y="1646"/>
                    <a:pt x="17753" y="1800"/>
                    <a:pt x="17734" y="1990"/>
                  </a:cubicBezTo>
                  <a:cubicBezTo>
                    <a:pt x="17716" y="2182"/>
                    <a:pt x="17808" y="2337"/>
                    <a:pt x="17940" y="2337"/>
                  </a:cubicBezTo>
                  <a:cubicBezTo>
                    <a:pt x="18071" y="2337"/>
                    <a:pt x="18192" y="2182"/>
                    <a:pt x="18210" y="1990"/>
                  </a:cubicBezTo>
                  <a:cubicBezTo>
                    <a:pt x="18227" y="1800"/>
                    <a:pt x="18135" y="1646"/>
                    <a:pt x="18004" y="1646"/>
                  </a:cubicBezTo>
                  <a:close/>
                  <a:moveTo>
                    <a:pt x="18587" y="1646"/>
                  </a:moveTo>
                  <a:cubicBezTo>
                    <a:pt x="18456" y="1646"/>
                    <a:pt x="18336" y="1800"/>
                    <a:pt x="18319" y="1990"/>
                  </a:cubicBezTo>
                  <a:cubicBezTo>
                    <a:pt x="18302" y="2182"/>
                    <a:pt x="18395" y="2337"/>
                    <a:pt x="18527" y="2337"/>
                  </a:cubicBezTo>
                  <a:cubicBezTo>
                    <a:pt x="18659" y="2337"/>
                    <a:pt x="18779" y="2182"/>
                    <a:pt x="18795" y="1990"/>
                  </a:cubicBezTo>
                  <a:cubicBezTo>
                    <a:pt x="18811" y="1800"/>
                    <a:pt x="18717" y="1646"/>
                    <a:pt x="18587" y="1646"/>
                  </a:cubicBezTo>
                  <a:close/>
                  <a:moveTo>
                    <a:pt x="19159" y="1646"/>
                  </a:moveTo>
                  <a:cubicBezTo>
                    <a:pt x="19028" y="1646"/>
                    <a:pt x="18909" y="1800"/>
                    <a:pt x="18894" y="1990"/>
                  </a:cubicBezTo>
                  <a:cubicBezTo>
                    <a:pt x="18878" y="2182"/>
                    <a:pt x="18972" y="2337"/>
                    <a:pt x="19104" y="2337"/>
                  </a:cubicBezTo>
                  <a:cubicBezTo>
                    <a:pt x="19236" y="2337"/>
                    <a:pt x="19355" y="2182"/>
                    <a:pt x="19369" y="1990"/>
                  </a:cubicBezTo>
                  <a:cubicBezTo>
                    <a:pt x="19384" y="1800"/>
                    <a:pt x="19289" y="1646"/>
                    <a:pt x="19159" y="1646"/>
                  </a:cubicBezTo>
                  <a:close/>
                  <a:moveTo>
                    <a:pt x="19741" y="1646"/>
                  </a:moveTo>
                  <a:cubicBezTo>
                    <a:pt x="19610" y="1646"/>
                    <a:pt x="19493" y="1800"/>
                    <a:pt x="19479" y="1990"/>
                  </a:cubicBezTo>
                  <a:cubicBezTo>
                    <a:pt x="19465" y="2182"/>
                    <a:pt x="19560" y="2337"/>
                    <a:pt x="19692" y="2337"/>
                  </a:cubicBezTo>
                  <a:cubicBezTo>
                    <a:pt x="19824" y="2337"/>
                    <a:pt x="19942" y="2182"/>
                    <a:pt x="19955" y="1990"/>
                  </a:cubicBezTo>
                  <a:cubicBezTo>
                    <a:pt x="19968" y="1800"/>
                    <a:pt x="19872" y="1646"/>
                    <a:pt x="19741" y="1646"/>
                  </a:cubicBezTo>
                  <a:close/>
                  <a:moveTo>
                    <a:pt x="20323" y="1646"/>
                  </a:moveTo>
                  <a:cubicBezTo>
                    <a:pt x="20193" y="1646"/>
                    <a:pt x="20077" y="1800"/>
                    <a:pt x="20064" y="1990"/>
                  </a:cubicBezTo>
                  <a:cubicBezTo>
                    <a:pt x="20052" y="2182"/>
                    <a:pt x="20148" y="2337"/>
                    <a:pt x="20280" y="2337"/>
                  </a:cubicBezTo>
                  <a:cubicBezTo>
                    <a:pt x="20412" y="2337"/>
                    <a:pt x="20528" y="2182"/>
                    <a:pt x="20540" y="1990"/>
                  </a:cubicBezTo>
                  <a:cubicBezTo>
                    <a:pt x="20551" y="1800"/>
                    <a:pt x="20454" y="1646"/>
                    <a:pt x="20323" y="1646"/>
                  </a:cubicBezTo>
                  <a:close/>
                  <a:moveTo>
                    <a:pt x="20906" y="1646"/>
                  </a:moveTo>
                  <a:cubicBezTo>
                    <a:pt x="20775" y="1646"/>
                    <a:pt x="20660" y="1800"/>
                    <a:pt x="20649" y="1990"/>
                  </a:cubicBezTo>
                  <a:cubicBezTo>
                    <a:pt x="20638" y="2182"/>
                    <a:pt x="20736" y="2337"/>
                    <a:pt x="20868" y="2337"/>
                  </a:cubicBezTo>
                  <a:cubicBezTo>
                    <a:pt x="21000" y="2337"/>
                    <a:pt x="21114" y="2182"/>
                    <a:pt x="21124" y="1990"/>
                  </a:cubicBezTo>
                  <a:cubicBezTo>
                    <a:pt x="21134" y="1800"/>
                    <a:pt x="21036" y="1646"/>
                    <a:pt x="20906" y="1646"/>
                  </a:cubicBezTo>
                  <a:close/>
                  <a:moveTo>
                    <a:pt x="8535" y="2482"/>
                  </a:moveTo>
                  <a:cubicBezTo>
                    <a:pt x="8403" y="2482"/>
                    <a:pt x="8261" y="2639"/>
                    <a:pt x="8218" y="2834"/>
                  </a:cubicBezTo>
                  <a:cubicBezTo>
                    <a:pt x="8174" y="3029"/>
                    <a:pt x="8247" y="3189"/>
                    <a:pt x="8380" y="3189"/>
                  </a:cubicBezTo>
                  <a:cubicBezTo>
                    <a:pt x="8514" y="3189"/>
                    <a:pt x="8657" y="3029"/>
                    <a:pt x="8699" y="2834"/>
                  </a:cubicBezTo>
                  <a:cubicBezTo>
                    <a:pt x="8741" y="2639"/>
                    <a:pt x="8667" y="2482"/>
                    <a:pt x="8535" y="2482"/>
                  </a:cubicBezTo>
                  <a:close/>
                  <a:moveTo>
                    <a:pt x="9127" y="2482"/>
                  </a:moveTo>
                  <a:cubicBezTo>
                    <a:pt x="8995" y="2482"/>
                    <a:pt x="8854" y="2639"/>
                    <a:pt x="8812" y="2834"/>
                  </a:cubicBezTo>
                  <a:cubicBezTo>
                    <a:pt x="8770" y="3029"/>
                    <a:pt x="8844" y="3189"/>
                    <a:pt x="8978" y="3189"/>
                  </a:cubicBezTo>
                  <a:cubicBezTo>
                    <a:pt x="9111" y="3189"/>
                    <a:pt x="9253" y="3029"/>
                    <a:pt x="9293" y="2834"/>
                  </a:cubicBezTo>
                  <a:cubicBezTo>
                    <a:pt x="9334" y="2639"/>
                    <a:pt x="9259" y="2482"/>
                    <a:pt x="9127" y="2482"/>
                  </a:cubicBezTo>
                  <a:close/>
                  <a:moveTo>
                    <a:pt x="9709" y="2482"/>
                  </a:moveTo>
                  <a:cubicBezTo>
                    <a:pt x="9576" y="2482"/>
                    <a:pt x="9437" y="2639"/>
                    <a:pt x="9397" y="2834"/>
                  </a:cubicBezTo>
                  <a:cubicBezTo>
                    <a:pt x="9356" y="3029"/>
                    <a:pt x="9431" y="3189"/>
                    <a:pt x="9565" y="3189"/>
                  </a:cubicBezTo>
                  <a:cubicBezTo>
                    <a:pt x="9698" y="3189"/>
                    <a:pt x="9839" y="3029"/>
                    <a:pt x="9878" y="2834"/>
                  </a:cubicBezTo>
                  <a:cubicBezTo>
                    <a:pt x="9917" y="2639"/>
                    <a:pt x="9841" y="2482"/>
                    <a:pt x="9709" y="2482"/>
                  </a:cubicBezTo>
                  <a:close/>
                  <a:moveTo>
                    <a:pt x="10301" y="2482"/>
                  </a:moveTo>
                  <a:cubicBezTo>
                    <a:pt x="10168" y="2482"/>
                    <a:pt x="10030" y="2639"/>
                    <a:pt x="9991" y="2834"/>
                  </a:cubicBezTo>
                  <a:cubicBezTo>
                    <a:pt x="9953" y="3029"/>
                    <a:pt x="10029" y="3189"/>
                    <a:pt x="10162" y="3189"/>
                  </a:cubicBezTo>
                  <a:cubicBezTo>
                    <a:pt x="10296" y="3189"/>
                    <a:pt x="10435" y="3029"/>
                    <a:pt x="10472" y="2834"/>
                  </a:cubicBezTo>
                  <a:cubicBezTo>
                    <a:pt x="10510" y="2639"/>
                    <a:pt x="10433" y="2482"/>
                    <a:pt x="10301" y="2482"/>
                  </a:cubicBezTo>
                  <a:close/>
                  <a:moveTo>
                    <a:pt x="10882" y="2482"/>
                  </a:moveTo>
                  <a:cubicBezTo>
                    <a:pt x="10750" y="2482"/>
                    <a:pt x="10613" y="2639"/>
                    <a:pt x="10576" y="2834"/>
                  </a:cubicBezTo>
                  <a:cubicBezTo>
                    <a:pt x="10538" y="3029"/>
                    <a:pt x="10617" y="3189"/>
                    <a:pt x="10750" y="3189"/>
                  </a:cubicBezTo>
                  <a:cubicBezTo>
                    <a:pt x="10883" y="3189"/>
                    <a:pt x="11021" y="3029"/>
                    <a:pt x="11057" y="2834"/>
                  </a:cubicBezTo>
                  <a:cubicBezTo>
                    <a:pt x="11093" y="2639"/>
                    <a:pt x="11015" y="2482"/>
                    <a:pt x="10882" y="2482"/>
                  </a:cubicBezTo>
                  <a:close/>
                  <a:moveTo>
                    <a:pt x="11474" y="2482"/>
                  </a:moveTo>
                  <a:cubicBezTo>
                    <a:pt x="11342" y="2482"/>
                    <a:pt x="11206" y="2639"/>
                    <a:pt x="11170" y="2834"/>
                  </a:cubicBezTo>
                  <a:cubicBezTo>
                    <a:pt x="11135" y="3029"/>
                    <a:pt x="11214" y="3189"/>
                    <a:pt x="11347" y="3189"/>
                  </a:cubicBezTo>
                  <a:cubicBezTo>
                    <a:pt x="11481" y="3189"/>
                    <a:pt x="11617" y="3029"/>
                    <a:pt x="11651" y="2834"/>
                  </a:cubicBezTo>
                  <a:cubicBezTo>
                    <a:pt x="11686" y="2639"/>
                    <a:pt x="11606" y="2482"/>
                    <a:pt x="11474" y="2482"/>
                  </a:cubicBezTo>
                  <a:close/>
                  <a:moveTo>
                    <a:pt x="14986" y="2482"/>
                  </a:moveTo>
                  <a:cubicBezTo>
                    <a:pt x="14854" y="2482"/>
                    <a:pt x="14725" y="2639"/>
                    <a:pt x="14699" y="2834"/>
                  </a:cubicBezTo>
                  <a:cubicBezTo>
                    <a:pt x="14672" y="3029"/>
                    <a:pt x="14759" y="3189"/>
                    <a:pt x="14892" y="3189"/>
                  </a:cubicBezTo>
                  <a:cubicBezTo>
                    <a:pt x="15026" y="3189"/>
                    <a:pt x="15155" y="3029"/>
                    <a:pt x="15180" y="2834"/>
                  </a:cubicBezTo>
                  <a:cubicBezTo>
                    <a:pt x="15205" y="2639"/>
                    <a:pt x="15118" y="2482"/>
                    <a:pt x="14986" y="2482"/>
                  </a:cubicBezTo>
                  <a:close/>
                  <a:moveTo>
                    <a:pt x="15578" y="2482"/>
                  </a:moveTo>
                  <a:cubicBezTo>
                    <a:pt x="15446" y="2482"/>
                    <a:pt x="15319" y="2639"/>
                    <a:pt x="15294" y="2834"/>
                  </a:cubicBezTo>
                  <a:cubicBezTo>
                    <a:pt x="15269" y="3029"/>
                    <a:pt x="15356" y="3189"/>
                    <a:pt x="15490" y="3189"/>
                  </a:cubicBezTo>
                  <a:cubicBezTo>
                    <a:pt x="15623" y="3189"/>
                    <a:pt x="15751" y="3029"/>
                    <a:pt x="15775" y="2834"/>
                  </a:cubicBezTo>
                  <a:cubicBezTo>
                    <a:pt x="15799" y="2639"/>
                    <a:pt x="15711" y="2482"/>
                    <a:pt x="15578" y="2482"/>
                  </a:cubicBezTo>
                  <a:close/>
                  <a:moveTo>
                    <a:pt x="16161" y="2482"/>
                  </a:moveTo>
                  <a:cubicBezTo>
                    <a:pt x="16028" y="2482"/>
                    <a:pt x="15902" y="2639"/>
                    <a:pt x="15879" y="2834"/>
                  </a:cubicBezTo>
                  <a:cubicBezTo>
                    <a:pt x="15855" y="3029"/>
                    <a:pt x="15944" y="3189"/>
                    <a:pt x="16078" y="3189"/>
                  </a:cubicBezTo>
                  <a:cubicBezTo>
                    <a:pt x="16211" y="3189"/>
                    <a:pt x="16337" y="3029"/>
                    <a:pt x="16360" y="2834"/>
                  </a:cubicBezTo>
                  <a:cubicBezTo>
                    <a:pt x="16382" y="2639"/>
                    <a:pt x="16293" y="2482"/>
                    <a:pt x="16161" y="2482"/>
                  </a:cubicBezTo>
                  <a:close/>
                  <a:moveTo>
                    <a:pt x="16752" y="2482"/>
                  </a:moveTo>
                  <a:cubicBezTo>
                    <a:pt x="16620" y="2482"/>
                    <a:pt x="16496" y="2639"/>
                    <a:pt x="16474" y="2834"/>
                  </a:cubicBezTo>
                  <a:cubicBezTo>
                    <a:pt x="16452" y="3029"/>
                    <a:pt x="16542" y="3189"/>
                    <a:pt x="16675" y="3189"/>
                  </a:cubicBezTo>
                  <a:cubicBezTo>
                    <a:pt x="16809" y="3189"/>
                    <a:pt x="16934" y="3029"/>
                    <a:pt x="16955" y="2834"/>
                  </a:cubicBezTo>
                  <a:cubicBezTo>
                    <a:pt x="16975" y="2639"/>
                    <a:pt x="16885" y="2482"/>
                    <a:pt x="16752" y="2482"/>
                  </a:cubicBezTo>
                  <a:close/>
                  <a:moveTo>
                    <a:pt x="17335" y="2482"/>
                  </a:moveTo>
                  <a:cubicBezTo>
                    <a:pt x="17203" y="2482"/>
                    <a:pt x="17079" y="2639"/>
                    <a:pt x="17058" y="2834"/>
                  </a:cubicBezTo>
                  <a:cubicBezTo>
                    <a:pt x="17038" y="3029"/>
                    <a:pt x="17130" y="3189"/>
                    <a:pt x="17263" y="3189"/>
                  </a:cubicBezTo>
                  <a:cubicBezTo>
                    <a:pt x="17396" y="3189"/>
                    <a:pt x="17520" y="3029"/>
                    <a:pt x="17540" y="2834"/>
                  </a:cubicBezTo>
                  <a:cubicBezTo>
                    <a:pt x="17559" y="2639"/>
                    <a:pt x="17467" y="2482"/>
                    <a:pt x="17335" y="2482"/>
                  </a:cubicBezTo>
                  <a:close/>
                  <a:moveTo>
                    <a:pt x="17927" y="2482"/>
                  </a:moveTo>
                  <a:cubicBezTo>
                    <a:pt x="17795" y="2482"/>
                    <a:pt x="17672" y="2639"/>
                    <a:pt x="17653" y="2834"/>
                  </a:cubicBezTo>
                  <a:cubicBezTo>
                    <a:pt x="17634" y="3029"/>
                    <a:pt x="17727" y="3189"/>
                    <a:pt x="17861" y="3189"/>
                  </a:cubicBezTo>
                  <a:cubicBezTo>
                    <a:pt x="17994" y="3189"/>
                    <a:pt x="18117" y="3029"/>
                    <a:pt x="18135" y="2834"/>
                  </a:cubicBezTo>
                  <a:cubicBezTo>
                    <a:pt x="18152" y="2639"/>
                    <a:pt x="18059" y="2482"/>
                    <a:pt x="17927" y="2482"/>
                  </a:cubicBezTo>
                  <a:close/>
                  <a:moveTo>
                    <a:pt x="18509" y="2482"/>
                  </a:moveTo>
                  <a:cubicBezTo>
                    <a:pt x="18377" y="2482"/>
                    <a:pt x="18256" y="2639"/>
                    <a:pt x="18238" y="2834"/>
                  </a:cubicBezTo>
                  <a:cubicBezTo>
                    <a:pt x="18221" y="3029"/>
                    <a:pt x="18315" y="3189"/>
                    <a:pt x="18448" y="3189"/>
                  </a:cubicBezTo>
                  <a:cubicBezTo>
                    <a:pt x="18582" y="3189"/>
                    <a:pt x="18703" y="3029"/>
                    <a:pt x="18719" y="2834"/>
                  </a:cubicBezTo>
                  <a:cubicBezTo>
                    <a:pt x="18736" y="2639"/>
                    <a:pt x="18642" y="2482"/>
                    <a:pt x="18509" y="2482"/>
                  </a:cubicBezTo>
                  <a:close/>
                  <a:moveTo>
                    <a:pt x="19102" y="2482"/>
                  </a:moveTo>
                  <a:cubicBezTo>
                    <a:pt x="18969" y="2482"/>
                    <a:pt x="18849" y="2639"/>
                    <a:pt x="18834" y="2834"/>
                  </a:cubicBezTo>
                  <a:cubicBezTo>
                    <a:pt x="18818" y="3029"/>
                    <a:pt x="18913" y="3189"/>
                    <a:pt x="19046" y="3189"/>
                  </a:cubicBezTo>
                  <a:cubicBezTo>
                    <a:pt x="19180" y="3189"/>
                    <a:pt x="19300" y="3029"/>
                    <a:pt x="19315" y="2834"/>
                  </a:cubicBezTo>
                  <a:cubicBezTo>
                    <a:pt x="19329" y="2639"/>
                    <a:pt x="19234" y="2482"/>
                    <a:pt x="19102" y="2482"/>
                  </a:cubicBezTo>
                  <a:close/>
                  <a:moveTo>
                    <a:pt x="19684" y="2482"/>
                  </a:moveTo>
                  <a:cubicBezTo>
                    <a:pt x="19551" y="2482"/>
                    <a:pt x="19433" y="2639"/>
                    <a:pt x="19419" y="2834"/>
                  </a:cubicBezTo>
                  <a:cubicBezTo>
                    <a:pt x="19404" y="3029"/>
                    <a:pt x="19500" y="3189"/>
                    <a:pt x="19634" y="3189"/>
                  </a:cubicBezTo>
                  <a:cubicBezTo>
                    <a:pt x="19767" y="3189"/>
                    <a:pt x="19886" y="3029"/>
                    <a:pt x="19900" y="2834"/>
                  </a:cubicBezTo>
                  <a:cubicBezTo>
                    <a:pt x="19913" y="2639"/>
                    <a:pt x="19816" y="2482"/>
                    <a:pt x="19684" y="2482"/>
                  </a:cubicBezTo>
                  <a:close/>
                  <a:moveTo>
                    <a:pt x="20266" y="2482"/>
                  </a:moveTo>
                  <a:cubicBezTo>
                    <a:pt x="20134" y="2482"/>
                    <a:pt x="20016" y="2639"/>
                    <a:pt x="20004" y="2834"/>
                  </a:cubicBezTo>
                  <a:cubicBezTo>
                    <a:pt x="19991" y="3029"/>
                    <a:pt x="20088" y="3189"/>
                    <a:pt x="20222" y="3189"/>
                  </a:cubicBezTo>
                  <a:cubicBezTo>
                    <a:pt x="20355" y="3189"/>
                    <a:pt x="20473" y="3029"/>
                    <a:pt x="20485" y="2834"/>
                  </a:cubicBezTo>
                  <a:cubicBezTo>
                    <a:pt x="20496" y="2639"/>
                    <a:pt x="20398" y="2482"/>
                    <a:pt x="20266" y="2482"/>
                  </a:cubicBezTo>
                  <a:close/>
                  <a:moveTo>
                    <a:pt x="7757" y="3368"/>
                  </a:moveTo>
                  <a:cubicBezTo>
                    <a:pt x="7623" y="3368"/>
                    <a:pt x="7477" y="3529"/>
                    <a:pt x="7432" y="3728"/>
                  </a:cubicBezTo>
                  <a:cubicBezTo>
                    <a:pt x="7386" y="3928"/>
                    <a:pt x="7458" y="4091"/>
                    <a:pt x="7593" y="4091"/>
                  </a:cubicBezTo>
                  <a:cubicBezTo>
                    <a:pt x="7728" y="4091"/>
                    <a:pt x="7874" y="3928"/>
                    <a:pt x="7918" y="3728"/>
                  </a:cubicBezTo>
                  <a:cubicBezTo>
                    <a:pt x="7963" y="3529"/>
                    <a:pt x="7890" y="3368"/>
                    <a:pt x="7757" y="3368"/>
                  </a:cubicBezTo>
                  <a:close/>
                  <a:moveTo>
                    <a:pt x="8348" y="3368"/>
                  </a:moveTo>
                  <a:cubicBezTo>
                    <a:pt x="8214" y="3368"/>
                    <a:pt x="8070" y="3529"/>
                    <a:pt x="8026" y="3728"/>
                  </a:cubicBezTo>
                  <a:cubicBezTo>
                    <a:pt x="7982" y="3928"/>
                    <a:pt x="8055" y="4091"/>
                    <a:pt x="8190" y="4091"/>
                  </a:cubicBezTo>
                  <a:cubicBezTo>
                    <a:pt x="8325" y="4091"/>
                    <a:pt x="8470" y="3928"/>
                    <a:pt x="8513" y="3728"/>
                  </a:cubicBezTo>
                  <a:cubicBezTo>
                    <a:pt x="8556" y="3529"/>
                    <a:pt x="8482" y="3368"/>
                    <a:pt x="8348" y="3368"/>
                  </a:cubicBezTo>
                  <a:close/>
                  <a:moveTo>
                    <a:pt x="8940" y="3368"/>
                  </a:moveTo>
                  <a:cubicBezTo>
                    <a:pt x="8806" y="3368"/>
                    <a:pt x="8663" y="3529"/>
                    <a:pt x="8621" y="3728"/>
                  </a:cubicBezTo>
                  <a:cubicBezTo>
                    <a:pt x="8578" y="3928"/>
                    <a:pt x="8653" y="4091"/>
                    <a:pt x="8787" y="4091"/>
                  </a:cubicBezTo>
                  <a:cubicBezTo>
                    <a:pt x="8923" y="4091"/>
                    <a:pt x="9066" y="3928"/>
                    <a:pt x="9108" y="3728"/>
                  </a:cubicBezTo>
                  <a:cubicBezTo>
                    <a:pt x="9149" y="3529"/>
                    <a:pt x="9074" y="3368"/>
                    <a:pt x="8940" y="3368"/>
                  </a:cubicBezTo>
                  <a:close/>
                  <a:moveTo>
                    <a:pt x="9532" y="3368"/>
                  </a:moveTo>
                  <a:cubicBezTo>
                    <a:pt x="9398" y="3368"/>
                    <a:pt x="9256" y="3529"/>
                    <a:pt x="9215" y="3728"/>
                  </a:cubicBezTo>
                  <a:cubicBezTo>
                    <a:pt x="9174" y="3928"/>
                    <a:pt x="9250" y="4091"/>
                    <a:pt x="9385" y="4091"/>
                  </a:cubicBezTo>
                  <a:cubicBezTo>
                    <a:pt x="9520" y="4091"/>
                    <a:pt x="9662" y="3928"/>
                    <a:pt x="9702" y="3728"/>
                  </a:cubicBezTo>
                  <a:cubicBezTo>
                    <a:pt x="9742" y="3529"/>
                    <a:pt x="9665" y="3368"/>
                    <a:pt x="9532" y="3368"/>
                  </a:cubicBezTo>
                  <a:close/>
                  <a:moveTo>
                    <a:pt x="10124" y="3368"/>
                  </a:moveTo>
                  <a:cubicBezTo>
                    <a:pt x="9990" y="3368"/>
                    <a:pt x="9849" y="3529"/>
                    <a:pt x="9810" y="3728"/>
                  </a:cubicBezTo>
                  <a:cubicBezTo>
                    <a:pt x="9770" y="3928"/>
                    <a:pt x="9847" y="4091"/>
                    <a:pt x="9982" y="4091"/>
                  </a:cubicBezTo>
                  <a:cubicBezTo>
                    <a:pt x="10117" y="4091"/>
                    <a:pt x="10258" y="3928"/>
                    <a:pt x="10297" y="3728"/>
                  </a:cubicBezTo>
                  <a:cubicBezTo>
                    <a:pt x="10335" y="3529"/>
                    <a:pt x="10257" y="3368"/>
                    <a:pt x="10124" y="3368"/>
                  </a:cubicBezTo>
                  <a:close/>
                  <a:moveTo>
                    <a:pt x="10716" y="3368"/>
                  </a:moveTo>
                  <a:cubicBezTo>
                    <a:pt x="10582" y="3368"/>
                    <a:pt x="10443" y="3529"/>
                    <a:pt x="10405" y="3728"/>
                  </a:cubicBezTo>
                  <a:cubicBezTo>
                    <a:pt x="10366" y="3928"/>
                    <a:pt x="10445" y="4091"/>
                    <a:pt x="10580" y="4091"/>
                  </a:cubicBezTo>
                  <a:cubicBezTo>
                    <a:pt x="10715" y="4091"/>
                    <a:pt x="10854" y="3928"/>
                    <a:pt x="10891" y="3728"/>
                  </a:cubicBezTo>
                  <a:cubicBezTo>
                    <a:pt x="10928" y="3529"/>
                    <a:pt x="10849" y="3368"/>
                    <a:pt x="10716" y="3368"/>
                  </a:cubicBezTo>
                  <a:close/>
                  <a:moveTo>
                    <a:pt x="11317" y="3368"/>
                  </a:moveTo>
                  <a:cubicBezTo>
                    <a:pt x="11183" y="3368"/>
                    <a:pt x="11046" y="3529"/>
                    <a:pt x="11009" y="3728"/>
                  </a:cubicBezTo>
                  <a:cubicBezTo>
                    <a:pt x="10973" y="3928"/>
                    <a:pt x="11052" y="4091"/>
                    <a:pt x="11187" y="4091"/>
                  </a:cubicBezTo>
                  <a:cubicBezTo>
                    <a:pt x="11322" y="4091"/>
                    <a:pt x="11460" y="3928"/>
                    <a:pt x="11496" y="3728"/>
                  </a:cubicBezTo>
                  <a:cubicBezTo>
                    <a:pt x="11531" y="3529"/>
                    <a:pt x="11451" y="3368"/>
                    <a:pt x="11317" y="3368"/>
                  </a:cubicBezTo>
                  <a:close/>
                  <a:moveTo>
                    <a:pt x="11909" y="3368"/>
                  </a:moveTo>
                  <a:cubicBezTo>
                    <a:pt x="11775" y="3368"/>
                    <a:pt x="11639" y="3529"/>
                    <a:pt x="11604" y="3728"/>
                  </a:cubicBezTo>
                  <a:cubicBezTo>
                    <a:pt x="11569" y="3928"/>
                    <a:pt x="11650" y="4091"/>
                    <a:pt x="11785" y="4091"/>
                  </a:cubicBezTo>
                  <a:cubicBezTo>
                    <a:pt x="11920" y="4091"/>
                    <a:pt x="12057" y="3928"/>
                    <a:pt x="12091" y="3728"/>
                  </a:cubicBezTo>
                  <a:cubicBezTo>
                    <a:pt x="12124" y="3529"/>
                    <a:pt x="12043" y="3368"/>
                    <a:pt x="11909" y="3368"/>
                  </a:cubicBezTo>
                  <a:close/>
                  <a:moveTo>
                    <a:pt x="12501" y="3368"/>
                  </a:moveTo>
                  <a:cubicBezTo>
                    <a:pt x="12368" y="3368"/>
                    <a:pt x="12232" y="3529"/>
                    <a:pt x="12199" y="3728"/>
                  </a:cubicBezTo>
                  <a:cubicBezTo>
                    <a:pt x="12165" y="3928"/>
                    <a:pt x="12248" y="4091"/>
                    <a:pt x="12383" y="4091"/>
                  </a:cubicBezTo>
                  <a:cubicBezTo>
                    <a:pt x="12518" y="4091"/>
                    <a:pt x="12653" y="3928"/>
                    <a:pt x="12685" y="3728"/>
                  </a:cubicBezTo>
                  <a:cubicBezTo>
                    <a:pt x="12718" y="3529"/>
                    <a:pt x="12635" y="3368"/>
                    <a:pt x="12501" y="3368"/>
                  </a:cubicBezTo>
                  <a:close/>
                  <a:moveTo>
                    <a:pt x="13093" y="3368"/>
                  </a:moveTo>
                  <a:cubicBezTo>
                    <a:pt x="12959" y="3368"/>
                    <a:pt x="12825" y="3529"/>
                    <a:pt x="12794" y="3728"/>
                  </a:cubicBezTo>
                  <a:cubicBezTo>
                    <a:pt x="12762" y="3928"/>
                    <a:pt x="12845" y="4091"/>
                    <a:pt x="12980" y="4091"/>
                  </a:cubicBezTo>
                  <a:cubicBezTo>
                    <a:pt x="13115" y="4091"/>
                    <a:pt x="13250" y="3928"/>
                    <a:pt x="13280" y="3728"/>
                  </a:cubicBezTo>
                  <a:cubicBezTo>
                    <a:pt x="13311" y="3529"/>
                    <a:pt x="13227" y="3368"/>
                    <a:pt x="13093" y="3368"/>
                  </a:cubicBezTo>
                  <a:close/>
                  <a:moveTo>
                    <a:pt x="13685" y="3368"/>
                  </a:moveTo>
                  <a:cubicBezTo>
                    <a:pt x="13551" y="3368"/>
                    <a:pt x="13419" y="3529"/>
                    <a:pt x="13388" y="3728"/>
                  </a:cubicBezTo>
                  <a:cubicBezTo>
                    <a:pt x="13358" y="3928"/>
                    <a:pt x="13443" y="4091"/>
                    <a:pt x="13578" y="4091"/>
                  </a:cubicBezTo>
                  <a:cubicBezTo>
                    <a:pt x="13713" y="4091"/>
                    <a:pt x="13846" y="3928"/>
                    <a:pt x="13875" y="3728"/>
                  </a:cubicBezTo>
                  <a:cubicBezTo>
                    <a:pt x="13904" y="3529"/>
                    <a:pt x="13819" y="3368"/>
                    <a:pt x="13685" y="3368"/>
                  </a:cubicBezTo>
                  <a:close/>
                  <a:moveTo>
                    <a:pt x="16063" y="3368"/>
                  </a:moveTo>
                  <a:cubicBezTo>
                    <a:pt x="15930" y="3368"/>
                    <a:pt x="15802" y="3529"/>
                    <a:pt x="15778" y="3728"/>
                  </a:cubicBezTo>
                  <a:cubicBezTo>
                    <a:pt x="15754" y="3928"/>
                    <a:pt x="15844" y="4091"/>
                    <a:pt x="15979" y="4091"/>
                  </a:cubicBezTo>
                  <a:cubicBezTo>
                    <a:pt x="16113" y="4091"/>
                    <a:pt x="16242" y="3928"/>
                    <a:pt x="16265" y="3728"/>
                  </a:cubicBezTo>
                  <a:cubicBezTo>
                    <a:pt x="16287" y="3529"/>
                    <a:pt x="16197" y="3368"/>
                    <a:pt x="16063" y="3368"/>
                  </a:cubicBezTo>
                  <a:close/>
                  <a:moveTo>
                    <a:pt x="16655" y="3368"/>
                  </a:moveTo>
                  <a:cubicBezTo>
                    <a:pt x="16521" y="3368"/>
                    <a:pt x="16395" y="3529"/>
                    <a:pt x="16373" y="3728"/>
                  </a:cubicBezTo>
                  <a:cubicBezTo>
                    <a:pt x="16350" y="3928"/>
                    <a:pt x="16441" y="4091"/>
                    <a:pt x="16576" y="4091"/>
                  </a:cubicBezTo>
                  <a:cubicBezTo>
                    <a:pt x="16711" y="4091"/>
                    <a:pt x="16838" y="3928"/>
                    <a:pt x="16859" y="3728"/>
                  </a:cubicBezTo>
                  <a:cubicBezTo>
                    <a:pt x="16881" y="3529"/>
                    <a:pt x="16789" y="3368"/>
                    <a:pt x="16655" y="3368"/>
                  </a:cubicBezTo>
                  <a:close/>
                  <a:moveTo>
                    <a:pt x="17248" y="3368"/>
                  </a:moveTo>
                  <a:cubicBezTo>
                    <a:pt x="17114" y="3368"/>
                    <a:pt x="16988" y="3529"/>
                    <a:pt x="16968" y="3728"/>
                  </a:cubicBezTo>
                  <a:cubicBezTo>
                    <a:pt x="16947" y="3928"/>
                    <a:pt x="17039" y="4091"/>
                    <a:pt x="17174" y="4091"/>
                  </a:cubicBezTo>
                  <a:cubicBezTo>
                    <a:pt x="17309" y="4091"/>
                    <a:pt x="17435" y="3928"/>
                    <a:pt x="17454" y="3728"/>
                  </a:cubicBezTo>
                  <a:cubicBezTo>
                    <a:pt x="17474" y="3529"/>
                    <a:pt x="17381" y="3368"/>
                    <a:pt x="17248" y="3368"/>
                  </a:cubicBezTo>
                  <a:close/>
                  <a:moveTo>
                    <a:pt x="17840" y="3368"/>
                  </a:moveTo>
                  <a:cubicBezTo>
                    <a:pt x="17706" y="3368"/>
                    <a:pt x="17582" y="3529"/>
                    <a:pt x="17563" y="3728"/>
                  </a:cubicBezTo>
                  <a:cubicBezTo>
                    <a:pt x="17543" y="3928"/>
                    <a:pt x="17637" y="4091"/>
                    <a:pt x="17772" y="4091"/>
                  </a:cubicBezTo>
                  <a:cubicBezTo>
                    <a:pt x="17907" y="4091"/>
                    <a:pt x="18031" y="3928"/>
                    <a:pt x="18049" y="3728"/>
                  </a:cubicBezTo>
                  <a:cubicBezTo>
                    <a:pt x="18067" y="3529"/>
                    <a:pt x="17974" y="3368"/>
                    <a:pt x="17840" y="3368"/>
                  </a:cubicBezTo>
                  <a:close/>
                  <a:moveTo>
                    <a:pt x="18432" y="3368"/>
                  </a:moveTo>
                  <a:cubicBezTo>
                    <a:pt x="18298" y="3368"/>
                    <a:pt x="18176" y="3529"/>
                    <a:pt x="18158" y="3728"/>
                  </a:cubicBezTo>
                  <a:cubicBezTo>
                    <a:pt x="18140" y="3928"/>
                    <a:pt x="18234" y="4091"/>
                    <a:pt x="18370" y="4091"/>
                  </a:cubicBezTo>
                  <a:cubicBezTo>
                    <a:pt x="18505" y="4091"/>
                    <a:pt x="18628" y="3928"/>
                    <a:pt x="18644" y="3728"/>
                  </a:cubicBezTo>
                  <a:cubicBezTo>
                    <a:pt x="18661" y="3529"/>
                    <a:pt x="18566" y="3368"/>
                    <a:pt x="18432" y="3368"/>
                  </a:cubicBezTo>
                  <a:close/>
                  <a:moveTo>
                    <a:pt x="19024" y="3368"/>
                  </a:moveTo>
                  <a:cubicBezTo>
                    <a:pt x="18891" y="3368"/>
                    <a:pt x="18769" y="3529"/>
                    <a:pt x="18753" y="3728"/>
                  </a:cubicBezTo>
                  <a:cubicBezTo>
                    <a:pt x="18736" y="3928"/>
                    <a:pt x="18833" y="4091"/>
                    <a:pt x="18968" y="4091"/>
                  </a:cubicBezTo>
                  <a:cubicBezTo>
                    <a:pt x="19103" y="4091"/>
                    <a:pt x="19224" y="3928"/>
                    <a:pt x="19239" y="3728"/>
                  </a:cubicBezTo>
                  <a:cubicBezTo>
                    <a:pt x="19254" y="3529"/>
                    <a:pt x="19158" y="3368"/>
                    <a:pt x="19024" y="3368"/>
                  </a:cubicBezTo>
                  <a:close/>
                  <a:moveTo>
                    <a:pt x="19627" y="3368"/>
                  </a:moveTo>
                  <a:cubicBezTo>
                    <a:pt x="19493" y="3368"/>
                    <a:pt x="19373" y="3529"/>
                    <a:pt x="19358" y="3728"/>
                  </a:cubicBezTo>
                  <a:cubicBezTo>
                    <a:pt x="19343" y="3928"/>
                    <a:pt x="19441" y="4091"/>
                    <a:pt x="19576" y="4091"/>
                  </a:cubicBezTo>
                  <a:cubicBezTo>
                    <a:pt x="19711" y="4091"/>
                    <a:pt x="19831" y="3928"/>
                    <a:pt x="19845" y="3728"/>
                  </a:cubicBezTo>
                  <a:cubicBezTo>
                    <a:pt x="19858" y="3529"/>
                    <a:pt x="19760" y="3368"/>
                    <a:pt x="19627" y="3368"/>
                  </a:cubicBezTo>
                  <a:close/>
                  <a:moveTo>
                    <a:pt x="20219" y="3368"/>
                  </a:moveTo>
                  <a:cubicBezTo>
                    <a:pt x="20085" y="3368"/>
                    <a:pt x="19966" y="3529"/>
                    <a:pt x="19953" y="3728"/>
                  </a:cubicBezTo>
                  <a:cubicBezTo>
                    <a:pt x="19940" y="3928"/>
                    <a:pt x="20039" y="4091"/>
                    <a:pt x="20174" y="4091"/>
                  </a:cubicBezTo>
                  <a:cubicBezTo>
                    <a:pt x="20309" y="4091"/>
                    <a:pt x="20428" y="3928"/>
                    <a:pt x="20440" y="3728"/>
                  </a:cubicBezTo>
                  <a:cubicBezTo>
                    <a:pt x="20452" y="3529"/>
                    <a:pt x="20352" y="3368"/>
                    <a:pt x="20219" y="3368"/>
                  </a:cubicBezTo>
                  <a:close/>
                  <a:moveTo>
                    <a:pt x="2146" y="4254"/>
                  </a:moveTo>
                  <a:cubicBezTo>
                    <a:pt x="2010" y="4254"/>
                    <a:pt x="1851" y="4419"/>
                    <a:pt x="1790" y="4623"/>
                  </a:cubicBezTo>
                  <a:cubicBezTo>
                    <a:pt x="1729" y="4828"/>
                    <a:pt x="1790" y="4995"/>
                    <a:pt x="1926" y="4995"/>
                  </a:cubicBezTo>
                  <a:cubicBezTo>
                    <a:pt x="2063" y="4995"/>
                    <a:pt x="2223" y="4828"/>
                    <a:pt x="2283" y="4623"/>
                  </a:cubicBezTo>
                  <a:cubicBezTo>
                    <a:pt x="2342" y="4419"/>
                    <a:pt x="2281" y="4254"/>
                    <a:pt x="2146" y="4254"/>
                  </a:cubicBezTo>
                  <a:close/>
                  <a:moveTo>
                    <a:pt x="2747" y="4254"/>
                  </a:moveTo>
                  <a:cubicBezTo>
                    <a:pt x="2612" y="4254"/>
                    <a:pt x="2454" y="4419"/>
                    <a:pt x="2395" y="4623"/>
                  </a:cubicBezTo>
                  <a:cubicBezTo>
                    <a:pt x="2335" y="4828"/>
                    <a:pt x="2397" y="4995"/>
                    <a:pt x="2533" y="4995"/>
                  </a:cubicBezTo>
                  <a:cubicBezTo>
                    <a:pt x="2670" y="4995"/>
                    <a:pt x="2829" y="4828"/>
                    <a:pt x="2887" y="4623"/>
                  </a:cubicBezTo>
                  <a:cubicBezTo>
                    <a:pt x="2945" y="4419"/>
                    <a:pt x="2883" y="4254"/>
                    <a:pt x="2747" y="4254"/>
                  </a:cubicBezTo>
                  <a:close/>
                  <a:moveTo>
                    <a:pt x="3349" y="4254"/>
                  </a:moveTo>
                  <a:cubicBezTo>
                    <a:pt x="3213" y="4254"/>
                    <a:pt x="3057" y="4419"/>
                    <a:pt x="2999" y="4623"/>
                  </a:cubicBezTo>
                  <a:cubicBezTo>
                    <a:pt x="2941" y="4828"/>
                    <a:pt x="3004" y="4995"/>
                    <a:pt x="3141" y="4995"/>
                  </a:cubicBezTo>
                  <a:cubicBezTo>
                    <a:pt x="3277" y="4995"/>
                    <a:pt x="3435" y="4828"/>
                    <a:pt x="3491" y="4623"/>
                  </a:cubicBezTo>
                  <a:cubicBezTo>
                    <a:pt x="3548" y="4419"/>
                    <a:pt x="3484" y="4254"/>
                    <a:pt x="3349" y="4254"/>
                  </a:cubicBezTo>
                  <a:close/>
                  <a:moveTo>
                    <a:pt x="3950" y="4254"/>
                  </a:moveTo>
                  <a:cubicBezTo>
                    <a:pt x="3815" y="4254"/>
                    <a:pt x="3660" y="4419"/>
                    <a:pt x="3603" y="4623"/>
                  </a:cubicBezTo>
                  <a:cubicBezTo>
                    <a:pt x="3547" y="4828"/>
                    <a:pt x="3611" y="4995"/>
                    <a:pt x="3748" y="4995"/>
                  </a:cubicBezTo>
                  <a:cubicBezTo>
                    <a:pt x="3884" y="4995"/>
                    <a:pt x="4040" y="4828"/>
                    <a:pt x="4096" y="4623"/>
                  </a:cubicBezTo>
                  <a:cubicBezTo>
                    <a:pt x="4151" y="4419"/>
                    <a:pt x="4086" y="4254"/>
                    <a:pt x="3950" y="4254"/>
                  </a:cubicBezTo>
                  <a:close/>
                  <a:moveTo>
                    <a:pt x="4552" y="4254"/>
                  </a:moveTo>
                  <a:cubicBezTo>
                    <a:pt x="4417" y="4254"/>
                    <a:pt x="4263" y="4419"/>
                    <a:pt x="4208" y="4623"/>
                  </a:cubicBezTo>
                  <a:cubicBezTo>
                    <a:pt x="4153" y="4828"/>
                    <a:pt x="4219" y="4995"/>
                    <a:pt x="4355" y="4995"/>
                  </a:cubicBezTo>
                  <a:cubicBezTo>
                    <a:pt x="4492" y="4995"/>
                    <a:pt x="4647" y="4828"/>
                    <a:pt x="4700" y="4623"/>
                  </a:cubicBezTo>
                  <a:cubicBezTo>
                    <a:pt x="4754" y="4419"/>
                    <a:pt x="4687" y="4254"/>
                    <a:pt x="4552" y="4254"/>
                  </a:cubicBezTo>
                  <a:close/>
                  <a:moveTo>
                    <a:pt x="5153" y="4254"/>
                  </a:moveTo>
                  <a:cubicBezTo>
                    <a:pt x="5018" y="4254"/>
                    <a:pt x="4865" y="4419"/>
                    <a:pt x="4812" y="4623"/>
                  </a:cubicBezTo>
                  <a:cubicBezTo>
                    <a:pt x="4759" y="4828"/>
                    <a:pt x="4826" y="4995"/>
                    <a:pt x="4963" y="4995"/>
                  </a:cubicBezTo>
                  <a:cubicBezTo>
                    <a:pt x="5099" y="4995"/>
                    <a:pt x="5252" y="4828"/>
                    <a:pt x="5305" y="4623"/>
                  </a:cubicBezTo>
                  <a:cubicBezTo>
                    <a:pt x="5356" y="4419"/>
                    <a:pt x="5288" y="4254"/>
                    <a:pt x="5153" y="4254"/>
                  </a:cubicBezTo>
                  <a:close/>
                  <a:moveTo>
                    <a:pt x="5755" y="4254"/>
                  </a:moveTo>
                  <a:cubicBezTo>
                    <a:pt x="5619" y="4254"/>
                    <a:pt x="5468" y="4419"/>
                    <a:pt x="5417" y="4623"/>
                  </a:cubicBezTo>
                  <a:cubicBezTo>
                    <a:pt x="5365" y="4828"/>
                    <a:pt x="5433" y="4995"/>
                    <a:pt x="5570" y="4995"/>
                  </a:cubicBezTo>
                  <a:cubicBezTo>
                    <a:pt x="5707" y="4995"/>
                    <a:pt x="5859" y="4828"/>
                    <a:pt x="5909" y="4623"/>
                  </a:cubicBezTo>
                  <a:cubicBezTo>
                    <a:pt x="5959" y="4419"/>
                    <a:pt x="5890" y="4254"/>
                    <a:pt x="5755" y="4254"/>
                  </a:cubicBezTo>
                  <a:close/>
                  <a:moveTo>
                    <a:pt x="6357" y="4254"/>
                  </a:moveTo>
                  <a:cubicBezTo>
                    <a:pt x="6221" y="4254"/>
                    <a:pt x="6071" y="4419"/>
                    <a:pt x="6021" y="4623"/>
                  </a:cubicBezTo>
                  <a:cubicBezTo>
                    <a:pt x="5971" y="4828"/>
                    <a:pt x="6041" y="4995"/>
                    <a:pt x="6177" y="4995"/>
                  </a:cubicBezTo>
                  <a:cubicBezTo>
                    <a:pt x="6314" y="4995"/>
                    <a:pt x="6465" y="4828"/>
                    <a:pt x="6514" y="4623"/>
                  </a:cubicBezTo>
                  <a:cubicBezTo>
                    <a:pt x="6562" y="4419"/>
                    <a:pt x="6492" y="4254"/>
                    <a:pt x="6357" y="4254"/>
                  </a:cubicBezTo>
                  <a:close/>
                  <a:moveTo>
                    <a:pt x="6948" y="4254"/>
                  </a:moveTo>
                  <a:cubicBezTo>
                    <a:pt x="6813" y="4254"/>
                    <a:pt x="6664" y="4419"/>
                    <a:pt x="6616" y="4623"/>
                  </a:cubicBezTo>
                  <a:cubicBezTo>
                    <a:pt x="6567" y="4828"/>
                    <a:pt x="6638" y="4995"/>
                    <a:pt x="6775" y="4995"/>
                  </a:cubicBezTo>
                  <a:cubicBezTo>
                    <a:pt x="6911" y="4995"/>
                    <a:pt x="7061" y="4828"/>
                    <a:pt x="7108" y="4623"/>
                  </a:cubicBezTo>
                  <a:cubicBezTo>
                    <a:pt x="7155" y="4419"/>
                    <a:pt x="7084" y="4254"/>
                    <a:pt x="6948" y="4254"/>
                  </a:cubicBezTo>
                  <a:close/>
                  <a:moveTo>
                    <a:pt x="7550" y="4254"/>
                  </a:moveTo>
                  <a:cubicBezTo>
                    <a:pt x="7414" y="4254"/>
                    <a:pt x="7267" y="4419"/>
                    <a:pt x="7220" y="4623"/>
                  </a:cubicBezTo>
                  <a:cubicBezTo>
                    <a:pt x="7173" y="4828"/>
                    <a:pt x="7246" y="4995"/>
                    <a:pt x="7382" y="4995"/>
                  </a:cubicBezTo>
                  <a:cubicBezTo>
                    <a:pt x="7519" y="4995"/>
                    <a:pt x="7667" y="4828"/>
                    <a:pt x="7713" y="4623"/>
                  </a:cubicBezTo>
                  <a:cubicBezTo>
                    <a:pt x="7758" y="4419"/>
                    <a:pt x="7685" y="4254"/>
                    <a:pt x="7550" y="4254"/>
                  </a:cubicBezTo>
                  <a:close/>
                  <a:moveTo>
                    <a:pt x="8152" y="4254"/>
                  </a:moveTo>
                  <a:cubicBezTo>
                    <a:pt x="8016" y="4254"/>
                    <a:pt x="7870" y="4419"/>
                    <a:pt x="7825" y="4623"/>
                  </a:cubicBezTo>
                  <a:cubicBezTo>
                    <a:pt x="7779" y="4828"/>
                    <a:pt x="7853" y="4995"/>
                    <a:pt x="7990" y="4995"/>
                  </a:cubicBezTo>
                  <a:cubicBezTo>
                    <a:pt x="8127" y="4995"/>
                    <a:pt x="8273" y="4828"/>
                    <a:pt x="8317" y="4623"/>
                  </a:cubicBezTo>
                  <a:cubicBezTo>
                    <a:pt x="8361" y="4419"/>
                    <a:pt x="8287" y="4254"/>
                    <a:pt x="8152" y="4254"/>
                  </a:cubicBezTo>
                  <a:close/>
                  <a:moveTo>
                    <a:pt x="8753" y="4254"/>
                  </a:moveTo>
                  <a:cubicBezTo>
                    <a:pt x="8618" y="4254"/>
                    <a:pt x="8473" y="4419"/>
                    <a:pt x="8430" y="4623"/>
                  </a:cubicBezTo>
                  <a:cubicBezTo>
                    <a:pt x="8386" y="4828"/>
                    <a:pt x="8460" y="4995"/>
                    <a:pt x="8597" y="4995"/>
                  </a:cubicBezTo>
                  <a:cubicBezTo>
                    <a:pt x="8734" y="4995"/>
                    <a:pt x="8879" y="4828"/>
                    <a:pt x="8922" y="4623"/>
                  </a:cubicBezTo>
                  <a:cubicBezTo>
                    <a:pt x="8964" y="4419"/>
                    <a:pt x="8888" y="4254"/>
                    <a:pt x="8753" y="4254"/>
                  </a:cubicBezTo>
                  <a:close/>
                  <a:moveTo>
                    <a:pt x="9355" y="4254"/>
                  </a:moveTo>
                  <a:cubicBezTo>
                    <a:pt x="9220" y="4254"/>
                    <a:pt x="9076" y="4419"/>
                    <a:pt x="9034" y="4623"/>
                  </a:cubicBezTo>
                  <a:cubicBezTo>
                    <a:pt x="8992" y="4828"/>
                    <a:pt x="9068" y="4995"/>
                    <a:pt x="9205" y="4995"/>
                  </a:cubicBezTo>
                  <a:cubicBezTo>
                    <a:pt x="9341" y="4995"/>
                    <a:pt x="9485" y="4828"/>
                    <a:pt x="9526" y="4623"/>
                  </a:cubicBezTo>
                  <a:cubicBezTo>
                    <a:pt x="9567" y="4419"/>
                    <a:pt x="9490" y="4254"/>
                    <a:pt x="9355" y="4254"/>
                  </a:cubicBezTo>
                  <a:close/>
                  <a:moveTo>
                    <a:pt x="9957" y="4254"/>
                  </a:moveTo>
                  <a:cubicBezTo>
                    <a:pt x="9821" y="4254"/>
                    <a:pt x="9679" y="4419"/>
                    <a:pt x="9639" y="4623"/>
                  </a:cubicBezTo>
                  <a:cubicBezTo>
                    <a:pt x="9598" y="4828"/>
                    <a:pt x="9676" y="4995"/>
                    <a:pt x="9812" y="4995"/>
                  </a:cubicBezTo>
                  <a:cubicBezTo>
                    <a:pt x="9949" y="4995"/>
                    <a:pt x="10092" y="4828"/>
                    <a:pt x="10131" y="4623"/>
                  </a:cubicBezTo>
                  <a:cubicBezTo>
                    <a:pt x="10170" y="4419"/>
                    <a:pt x="10092" y="4254"/>
                    <a:pt x="9957" y="4254"/>
                  </a:cubicBezTo>
                  <a:close/>
                  <a:moveTo>
                    <a:pt x="10559" y="4254"/>
                  </a:moveTo>
                  <a:cubicBezTo>
                    <a:pt x="10424" y="4254"/>
                    <a:pt x="10282" y="4419"/>
                    <a:pt x="10244" y="4623"/>
                  </a:cubicBezTo>
                  <a:cubicBezTo>
                    <a:pt x="10204" y="4828"/>
                    <a:pt x="10284" y="4995"/>
                    <a:pt x="10420" y="4995"/>
                  </a:cubicBezTo>
                  <a:cubicBezTo>
                    <a:pt x="10557" y="4995"/>
                    <a:pt x="10698" y="4828"/>
                    <a:pt x="10736" y="4623"/>
                  </a:cubicBezTo>
                  <a:cubicBezTo>
                    <a:pt x="10773" y="4419"/>
                    <a:pt x="10694" y="4254"/>
                    <a:pt x="10559" y="4254"/>
                  </a:cubicBezTo>
                  <a:close/>
                  <a:moveTo>
                    <a:pt x="11752" y="4254"/>
                  </a:moveTo>
                  <a:cubicBezTo>
                    <a:pt x="11617" y="4254"/>
                    <a:pt x="11479" y="4419"/>
                    <a:pt x="11443" y="4623"/>
                  </a:cubicBezTo>
                  <a:cubicBezTo>
                    <a:pt x="11407" y="4828"/>
                    <a:pt x="11489" y="4995"/>
                    <a:pt x="11625" y="4995"/>
                  </a:cubicBezTo>
                  <a:cubicBezTo>
                    <a:pt x="11762" y="4995"/>
                    <a:pt x="11901" y="4828"/>
                    <a:pt x="11935" y="4623"/>
                  </a:cubicBezTo>
                  <a:cubicBezTo>
                    <a:pt x="11970" y="4419"/>
                    <a:pt x="11888" y="4254"/>
                    <a:pt x="11752" y="4254"/>
                  </a:cubicBezTo>
                  <a:close/>
                  <a:moveTo>
                    <a:pt x="12354" y="4254"/>
                  </a:moveTo>
                  <a:cubicBezTo>
                    <a:pt x="12219" y="4254"/>
                    <a:pt x="12082" y="4419"/>
                    <a:pt x="12048" y="4623"/>
                  </a:cubicBezTo>
                  <a:cubicBezTo>
                    <a:pt x="12013" y="4828"/>
                    <a:pt x="12096" y="4995"/>
                    <a:pt x="12233" y="4995"/>
                  </a:cubicBezTo>
                  <a:cubicBezTo>
                    <a:pt x="12369" y="4995"/>
                    <a:pt x="12507" y="4828"/>
                    <a:pt x="12540" y="4623"/>
                  </a:cubicBezTo>
                  <a:cubicBezTo>
                    <a:pt x="12573" y="4419"/>
                    <a:pt x="12489" y="4254"/>
                    <a:pt x="12354" y="4254"/>
                  </a:cubicBezTo>
                  <a:close/>
                  <a:moveTo>
                    <a:pt x="12956" y="4254"/>
                  </a:moveTo>
                  <a:cubicBezTo>
                    <a:pt x="12821" y="4254"/>
                    <a:pt x="12685" y="4419"/>
                    <a:pt x="12652" y="4623"/>
                  </a:cubicBezTo>
                  <a:cubicBezTo>
                    <a:pt x="12620" y="4828"/>
                    <a:pt x="12704" y="4995"/>
                    <a:pt x="12841" y="4995"/>
                  </a:cubicBezTo>
                  <a:cubicBezTo>
                    <a:pt x="12977" y="4995"/>
                    <a:pt x="13114" y="4828"/>
                    <a:pt x="13145" y="4623"/>
                  </a:cubicBezTo>
                  <a:cubicBezTo>
                    <a:pt x="13176" y="4419"/>
                    <a:pt x="13092" y="4254"/>
                    <a:pt x="12956" y="4254"/>
                  </a:cubicBezTo>
                  <a:close/>
                  <a:moveTo>
                    <a:pt x="13558" y="4254"/>
                  </a:moveTo>
                  <a:cubicBezTo>
                    <a:pt x="13423" y="4254"/>
                    <a:pt x="13288" y="4419"/>
                    <a:pt x="13257" y="4623"/>
                  </a:cubicBezTo>
                  <a:cubicBezTo>
                    <a:pt x="13226" y="4828"/>
                    <a:pt x="13312" y="4995"/>
                    <a:pt x="13448" y="4995"/>
                  </a:cubicBezTo>
                  <a:cubicBezTo>
                    <a:pt x="13585" y="4995"/>
                    <a:pt x="13720" y="4828"/>
                    <a:pt x="13750" y="4623"/>
                  </a:cubicBezTo>
                  <a:cubicBezTo>
                    <a:pt x="13779" y="4419"/>
                    <a:pt x="13693" y="4254"/>
                    <a:pt x="13558" y="4254"/>
                  </a:cubicBezTo>
                  <a:close/>
                  <a:moveTo>
                    <a:pt x="14160" y="4254"/>
                  </a:moveTo>
                  <a:cubicBezTo>
                    <a:pt x="14025" y="4254"/>
                    <a:pt x="13891" y="4419"/>
                    <a:pt x="13862" y="4623"/>
                  </a:cubicBezTo>
                  <a:cubicBezTo>
                    <a:pt x="13833" y="4828"/>
                    <a:pt x="13920" y="4995"/>
                    <a:pt x="14056" y="4995"/>
                  </a:cubicBezTo>
                  <a:cubicBezTo>
                    <a:pt x="14193" y="4995"/>
                    <a:pt x="14326" y="4828"/>
                    <a:pt x="14354" y="4623"/>
                  </a:cubicBezTo>
                  <a:cubicBezTo>
                    <a:pt x="14382" y="4419"/>
                    <a:pt x="14295" y="4254"/>
                    <a:pt x="14160" y="4254"/>
                  </a:cubicBezTo>
                  <a:close/>
                  <a:moveTo>
                    <a:pt x="16558" y="4254"/>
                  </a:moveTo>
                  <a:cubicBezTo>
                    <a:pt x="16423" y="4254"/>
                    <a:pt x="16295" y="4419"/>
                    <a:pt x="16272" y="4623"/>
                  </a:cubicBezTo>
                  <a:cubicBezTo>
                    <a:pt x="16249" y="4828"/>
                    <a:pt x="16341" y="4995"/>
                    <a:pt x="16477" y="4995"/>
                  </a:cubicBezTo>
                  <a:cubicBezTo>
                    <a:pt x="16614" y="4995"/>
                    <a:pt x="16742" y="4828"/>
                    <a:pt x="16764" y="4623"/>
                  </a:cubicBezTo>
                  <a:cubicBezTo>
                    <a:pt x="16786" y="4419"/>
                    <a:pt x="16694" y="4254"/>
                    <a:pt x="16558" y="4254"/>
                  </a:cubicBezTo>
                  <a:close/>
                  <a:moveTo>
                    <a:pt x="17161" y="4254"/>
                  </a:moveTo>
                  <a:cubicBezTo>
                    <a:pt x="17025" y="4254"/>
                    <a:pt x="16898" y="4419"/>
                    <a:pt x="16877" y="4623"/>
                  </a:cubicBezTo>
                  <a:cubicBezTo>
                    <a:pt x="16855" y="4828"/>
                    <a:pt x="16949" y="4995"/>
                    <a:pt x="17085" y="4995"/>
                  </a:cubicBezTo>
                  <a:cubicBezTo>
                    <a:pt x="17222" y="4995"/>
                    <a:pt x="17349" y="4828"/>
                    <a:pt x="17369" y="4623"/>
                  </a:cubicBezTo>
                  <a:cubicBezTo>
                    <a:pt x="17389" y="4419"/>
                    <a:pt x="17296" y="4254"/>
                    <a:pt x="17161" y="4254"/>
                  </a:cubicBezTo>
                  <a:close/>
                  <a:moveTo>
                    <a:pt x="17763" y="4254"/>
                  </a:moveTo>
                  <a:cubicBezTo>
                    <a:pt x="17628" y="4254"/>
                    <a:pt x="17502" y="4419"/>
                    <a:pt x="17482" y="4623"/>
                  </a:cubicBezTo>
                  <a:cubicBezTo>
                    <a:pt x="17462" y="4828"/>
                    <a:pt x="17557" y="4995"/>
                    <a:pt x="17693" y="4995"/>
                  </a:cubicBezTo>
                  <a:cubicBezTo>
                    <a:pt x="17830" y="4995"/>
                    <a:pt x="17956" y="4828"/>
                    <a:pt x="17975" y="4623"/>
                  </a:cubicBezTo>
                  <a:cubicBezTo>
                    <a:pt x="17993" y="4419"/>
                    <a:pt x="17898" y="4254"/>
                    <a:pt x="17763" y="4254"/>
                  </a:cubicBezTo>
                  <a:close/>
                  <a:moveTo>
                    <a:pt x="18355" y="4254"/>
                  </a:moveTo>
                  <a:cubicBezTo>
                    <a:pt x="18219" y="4254"/>
                    <a:pt x="18095" y="4419"/>
                    <a:pt x="18077" y="4623"/>
                  </a:cubicBezTo>
                  <a:cubicBezTo>
                    <a:pt x="18059" y="4828"/>
                    <a:pt x="18154" y="4995"/>
                    <a:pt x="18291" y="4995"/>
                  </a:cubicBezTo>
                  <a:cubicBezTo>
                    <a:pt x="18428" y="4995"/>
                    <a:pt x="18552" y="4828"/>
                    <a:pt x="18569" y="4623"/>
                  </a:cubicBezTo>
                  <a:cubicBezTo>
                    <a:pt x="18586" y="4419"/>
                    <a:pt x="18490" y="4254"/>
                    <a:pt x="18355" y="4254"/>
                  </a:cubicBezTo>
                  <a:close/>
                  <a:moveTo>
                    <a:pt x="18957" y="4254"/>
                  </a:moveTo>
                  <a:cubicBezTo>
                    <a:pt x="18822" y="4254"/>
                    <a:pt x="18699" y="4419"/>
                    <a:pt x="18682" y="4623"/>
                  </a:cubicBezTo>
                  <a:cubicBezTo>
                    <a:pt x="18665" y="4828"/>
                    <a:pt x="18763" y="4995"/>
                    <a:pt x="18899" y="4995"/>
                  </a:cubicBezTo>
                  <a:cubicBezTo>
                    <a:pt x="19036" y="4995"/>
                    <a:pt x="19159" y="4828"/>
                    <a:pt x="19174" y="4623"/>
                  </a:cubicBezTo>
                  <a:cubicBezTo>
                    <a:pt x="19190" y="4419"/>
                    <a:pt x="19092" y="4254"/>
                    <a:pt x="18957" y="4254"/>
                  </a:cubicBezTo>
                  <a:close/>
                  <a:moveTo>
                    <a:pt x="19560" y="4254"/>
                  </a:moveTo>
                  <a:cubicBezTo>
                    <a:pt x="19424" y="4254"/>
                    <a:pt x="19302" y="4419"/>
                    <a:pt x="19287" y="4623"/>
                  </a:cubicBezTo>
                  <a:cubicBezTo>
                    <a:pt x="19272" y="4828"/>
                    <a:pt x="19371" y="4995"/>
                    <a:pt x="19508" y="4995"/>
                  </a:cubicBezTo>
                  <a:cubicBezTo>
                    <a:pt x="19644" y="4995"/>
                    <a:pt x="19766" y="4828"/>
                    <a:pt x="19780" y="4623"/>
                  </a:cubicBezTo>
                  <a:cubicBezTo>
                    <a:pt x="19793" y="4419"/>
                    <a:pt x="19695" y="4254"/>
                    <a:pt x="19560" y="4254"/>
                  </a:cubicBezTo>
                  <a:close/>
                  <a:moveTo>
                    <a:pt x="1278" y="5140"/>
                  </a:moveTo>
                  <a:cubicBezTo>
                    <a:pt x="1141" y="5140"/>
                    <a:pt x="979" y="5308"/>
                    <a:pt x="914" y="5518"/>
                  </a:cubicBezTo>
                  <a:cubicBezTo>
                    <a:pt x="850" y="5727"/>
                    <a:pt x="909" y="5898"/>
                    <a:pt x="1048" y="5898"/>
                  </a:cubicBezTo>
                  <a:cubicBezTo>
                    <a:pt x="1186" y="5898"/>
                    <a:pt x="1350" y="5727"/>
                    <a:pt x="1413" y="5518"/>
                  </a:cubicBezTo>
                  <a:cubicBezTo>
                    <a:pt x="1476" y="5308"/>
                    <a:pt x="1415" y="5140"/>
                    <a:pt x="1278" y="5140"/>
                  </a:cubicBezTo>
                  <a:close/>
                  <a:moveTo>
                    <a:pt x="1880" y="5140"/>
                  </a:moveTo>
                  <a:cubicBezTo>
                    <a:pt x="1743" y="5140"/>
                    <a:pt x="1581" y="5308"/>
                    <a:pt x="1519" y="5518"/>
                  </a:cubicBezTo>
                  <a:cubicBezTo>
                    <a:pt x="1456" y="5727"/>
                    <a:pt x="1517" y="5898"/>
                    <a:pt x="1655" y="5898"/>
                  </a:cubicBezTo>
                  <a:cubicBezTo>
                    <a:pt x="1793" y="5898"/>
                    <a:pt x="1955" y="5727"/>
                    <a:pt x="2017" y="5518"/>
                  </a:cubicBezTo>
                  <a:cubicBezTo>
                    <a:pt x="2078" y="5308"/>
                    <a:pt x="2016" y="5140"/>
                    <a:pt x="1880" y="5140"/>
                  </a:cubicBezTo>
                  <a:close/>
                  <a:moveTo>
                    <a:pt x="2491" y="5140"/>
                  </a:moveTo>
                  <a:cubicBezTo>
                    <a:pt x="2354" y="5140"/>
                    <a:pt x="2194" y="5308"/>
                    <a:pt x="2133" y="5518"/>
                  </a:cubicBezTo>
                  <a:cubicBezTo>
                    <a:pt x="2072" y="5727"/>
                    <a:pt x="2134" y="5898"/>
                    <a:pt x="2272" y="5898"/>
                  </a:cubicBezTo>
                  <a:cubicBezTo>
                    <a:pt x="2411" y="5898"/>
                    <a:pt x="2571" y="5727"/>
                    <a:pt x="2631" y="5518"/>
                  </a:cubicBezTo>
                  <a:cubicBezTo>
                    <a:pt x="2691" y="5308"/>
                    <a:pt x="2628" y="5140"/>
                    <a:pt x="2491" y="5140"/>
                  </a:cubicBezTo>
                  <a:close/>
                  <a:moveTo>
                    <a:pt x="3093" y="5140"/>
                  </a:moveTo>
                  <a:cubicBezTo>
                    <a:pt x="2956" y="5140"/>
                    <a:pt x="2797" y="5308"/>
                    <a:pt x="2737" y="5518"/>
                  </a:cubicBezTo>
                  <a:cubicBezTo>
                    <a:pt x="2678" y="5727"/>
                    <a:pt x="2741" y="5898"/>
                    <a:pt x="2880" y="5898"/>
                  </a:cubicBezTo>
                  <a:cubicBezTo>
                    <a:pt x="3018" y="5898"/>
                    <a:pt x="3177" y="5727"/>
                    <a:pt x="3235" y="5518"/>
                  </a:cubicBezTo>
                  <a:cubicBezTo>
                    <a:pt x="3293" y="5308"/>
                    <a:pt x="3229" y="5140"/>
                    <a:pt x="3093" y="5140"/>
                  </a:cubicBezTo>
                  <a:close/>
                  <a:moveTo>
                    <a:pt x="3704" y="5140"/>
                  </a:moveTo>
                  <a:cubicBezTo>
                    <a:pt x="3567" y="5140"/>
                    <a:pt x="3410" y="5308"/>
                    <a:pt x="3352" y="5518"/>
                  </a:cubicBezTo>
                  <a:cubicBezTo>
                    <a:pt x="3294" y="5727"/>
                    <a:pt x="3358" y="5898"/>
                    <a:pt x="3497" y="5898"/>
                  </a:cubicBezTo>
                  <a:cubicBezTo>
                    <a:pt x="3635" y="5898"/>
                    <a:pt x="3793" y="5727"/>
                    <a:pt x="3850" y="5518"/>
                  </a:cubicBezTo>
                  <a:cubicBezTo>
                    <a:pt x="3906" y="5308"/>
                    <a:pt x="3841" y="5140"/>
                    <a:pt x="3704" y="5140"/>
                  </a:cubicBezTo>
                  <a:close/>
                  <a:moveTo>
                    <a:pt x="4305" y="5140"/>
                  </a:moveTo>
                  <a:cubicBezTo>
                    <a:pt x="4169" y="5140"/>
                    <a:pt x="4012" y="5308"/>
                    <a:pt x="3956" y="5518"/>
                  </a:cubicBezTo>
                  <a:cubicBezTo>
                    <a:pt x="3900" y="5727"/>
                    <a:pt x="3966" y="5898"/>
                    <a:pt x="4104" y="5898"/>
                  </a:cubicBezTo>
                  <a:cubicBezTo>
                    <a:pt x="4243" y="5898"/>
                    <a:pt x="4399" y="5727"/>
                    <a:pt x="4454" y="5518"/>
                  </a:cubicBezTo>
                  <a:cubicBezTo>
                    <a:pt x="4509" y="5308"/>
                    <a:pt x="4442" y="5140"/>
                    <a:pt x="4305" y="5140"/>
                  </a:cubicBezTo>
                  <a:close/>
                  <a:moveTo>
                    <a:pt x="4917" y="5140"/>
                  </a:moveTo>
                  <a:cubicBezTo>
                    <a:pt x="4780" y="5140"/>
                    <a:pt x="4625" y="5308"/>
                    <a:pt x="4571" y="5518"/>
                  </a:cubicBezTo>
                  <a:cubicBezTo>
                    <a:pt x="4516" y="5727"/>
                    <a:pt x="4584" y="5898"/>
                    <a:pt x="4722" y="5898"/>
                  </a:cubicBezTo>
                  <a:cubicBezTo>
                    <a:pt x="4860" y="5898"/>
                    <a:pt x="5015" y="5727"/>
                    <a:pt x="5069" y="5518"/>
                  </a:cubicBezTo>
                  <a:cubicBezTo>
                    <a:pt x="5122" y="5308"/>
                    <a:pt x="5054" y="5140"/>
                    <a:pt x="4917" y="5140"/>
                  </a:cubicBezTo>
                  <a:close/>
                  <a:moveTo>
                    <a:pt x="5528" y="5140"/>
                  </a:moveTo>
                  <a:cubicBezTo>
                    <a:pt x="5391" y="5140"/>
                    <a:pt x="5238" y="5308"/>
                    <a:pt x="5185" y="5518"/>
                  </a:cubicBezTo>
                  <a:cubicBezTo>
                    <a:pt x="5132" y="5727"/>
                    <a:pt x="5201" y="5898"/>
                    <a:pt x="5339" y="5898"/>
                  </a:cubicBezTo>
                  <a:cubicBezTo>
                    <a:pt x="5477" y="5898"/>
                    <a:pt x="5632" y="5727"/>
                    <a:pt x="5683" y="5518"/>
                  </a:cubicBezTo>
                  <a:cubicBezTo>
                    <a:pt x="5735" y="5308"/>
                    <a:pt x="5665" y="5140"/>
                    <a:pt x="5528" y="5140"/>
                  </a:cubicBezTo>
                  <a:close/>
                  <a:moveTo>
                    <a:pt x="6130" y="5140"/>
                  </a:moveTo>
                  <a:cubicBezTo>
                    <a:pt x="5993" y="5140"/>
                    <a:pt x="5841" y="5308"/>
                    <a:pt x="5790" y="5518"/>
                  </a:cubicBezTo>
                  <a:cubicBezTo>
                    <a:pt x="5738" y="5727"/>
                    <a:pt x="5808" y="5898"/>
                    <a:pt x="5947" y="5898"/>
                  </a:cubicBezTo>
                  <a:cubicBezTo>
                    <a:pt x="6085" y="5898"/>
                    <a:pt x="6238" y="5727"/>
                    <a:pt x="6288" y="5518"/>
                  </a:cubicBezTo>
                  <a:cubicBezTo>
                    <a:pt x="6338" y="5308"/>
                    <a:pt x="6267" y="5140"/>
                    <a:pt x="6130" y="5140"/>
                  </a:cubicBezTo>
                  <a:close/>
                  <a:moveTo>
                    <a:pt x="6742" y="5140"/>
                  </a:moveTo>
                  <a:cubicBezTo>
                    <a:pt x="6605" y="5140"/>
                    <a:pt x="6454" y="5308"/>
                    <a:pt x="6404" y="5518"/>
                  </a:cubicBezTo>
                  <a:cubicBezTo>
                    <a:pt x="6355" y="5727"/>
                    <a:pt x="6426" y="5898"/>
                    <a:pt x="6564" y="5898"/>
                  </a:cubicBezTo>
                  <a:cubicBezTo>
                    <a:pt x="6702" y="5898"/>
                    <a:pt x="6854" y="5727"/>
                    <a:pt x="6903" y="5518"/>
                  </a:cubicBezTo>
                  <a:cubicBezTo>
                    <a:pt x="6951" y="5308"/>
                    <a:pt x="6879" y="5140"/>
                    <a:pt x="6742" y="5140"/>
                  </a:cubicBezTo>
                  <a:close/>
                  <a:moveTo>
                    <a:pt x="7343" y="5140"/>
                  </a:moveTo>
                  <a:cubicBezTo>
                    <a:pt x="7206" y="5140"/>
                    <a:pt x="7057" y="5308"/>
                    <a:pt x="7009" y="5518"/>
                  </a:cubicBezTo>
                  <a:cubicBezTo>
                    <a:pt x="6961" y="5727"/>
                    <a:pt x="7034" y="5898"/>
                    <a:pt x="7172" y="5898"/>
                  </a:cubicBezTo>
                  <a:cubicBezTo>
                    <a:pt x="7310" y="5898"/>
                    <a:pt x="7460" y="5727"/>
                    <a:pt x="7507" y="5518"/>
                  </a:cubicBezTo>
                  <a:cubicBezTo>
                    <a:pt x="7553" y="5308"/>
                    <a:pt x="7480" y="5140"/>
                    <a:pt x="7343" y="5140"/>
                  </a:cubicBezTo>
                  <a:close/>
                  <a:moveTo>
                    <a:pt x="7955" y="5140"/>
                  </a:moveTo>
                  <a:cubicBezTo>
                    <a:pt x="7818" y="5140"/>
                    <a:pt x="7670" y="5308"/>
                    <a:pt x="7623" y="5518"/>
                  </a:cubicBezTo>
                  <a:cubicBezTo>
                    <a:pt x="7577" y="5727"/>
                    <a:pt x="7651" y="5898"/>
                    <a:pt x="7789" y="5898"/>
                  </a:cubicBezTo>
                  <a:cubicBezTo>
                    <a:pt x="7928" y="5898"/>
                    <a:pt x="8077" y="5727"/>
                    <a:pt x="8122" y="5518"/>
                  </a:cubicBezTo>
                  <a:cubicBezTo>
                    <a:pt x="8167" y="5308"/>
                    <a:pt x="8092" y="5140"/>
                    <a:pt x="7955" y="5140"/>
                  </a:cubicBezTo>
                  <a:close/>
                  <a:moveTo>
                    <a:pt x="8567" y="5140"/>
                  </a:moveTo>
                  <a:cubicBezTo>
                    <a:pt x="8430" y="5140"/>
                    <a:pt x="8283" y="5308"/>
                    <a:pt x="8238" y="5518"/>
                  </a:cubicBezTo>
                  <a:cubicBezTo>
                    <a:pt x="8193" y="5727"/>
                    <a:pt x="8269" y="5898"/>
                    <a:pt x="8407" y="5898"/>
                  </a:cubicBezTo>
                  <a:cubicBezTo>
                    <a:pt x="8545" y="5898"/>
                    <a:pt x="8693" y="5727"/>
                    <a:pt x="8736" y="5518"/>
                  </a:cubicBezTo>
                  <a:cubicBezTo>
                    <a:pt x="8780" y="5308"/>
                    <a:pt x="8704" y="5140"/>
                    <a:pt x="8567" y="5140"/>
                  </a:cubicBezTo>
                  <a:close/>
                  <a:moveTo>
                    <a:pt x="9168" y="5140"/>
                  </a:moveTo>
                  <a:cubicBezTo>
                    <a:pt x="9032" y="5140"/>
                    <a:pt x="8886" y="5308"/>
                    <a:pt x="8843" y="5518"/>
                  </a:cubicBezTo>
                  <a:cubicBezTo>
                    <a:pt x="8799" y="5727"/>
                    <a:pt x="8876" y="5898"/>
                    <a:pt x="9015" y="5898"/>
                  </a:cubicBezTo>
                  <a:cubicBezTo>
                    <a:pt x="9153" y="5898"/>
                    <a:pt x="9299" y="5727"/>
                    <a:pt x="9341" y="5518"/>
                  </a:cubicBezTo>
                  <a:cubicBezTo>
                    <a:pt x="9383" y="5308"/>
                    <a:pt x="9305" y="5140"/>
                    <a:pt x="9168" y="5140"/>
                  </a:cubicBezTo>
                  <a:close/>
                  <a:moveTo>
                    <a:pt x="9780" y="5140"/>
                  </a:moveTo>
                  <a:cubicBezTo>
                    <a:pt x="9643" y="5140"/>
                    <a:pt x="9499" y="5308"/>
                    <a:pt x="9457" y="5518"/>
                  </a:cubicBezTo>
                  <a:cubicBezTo>
                    <a:pt x="9416" y="5727"/>
                    <a:pt x="9494" y="5898"/>
                    <a:pt x="9632" y="5898"/>
                  </a:cubicBezTo>
                  <a:cubicBezTo>
                    <a:pt x="9771" y="5898"/>
                    <a:pt x="9915" y="5727"/>
                    <a:pt x="9956" y="5518"/>
                  </a:cubicBezTo>
                  <a:cubicBezTo>
                    <a:pt x="9996" y="5308"/>
                    <a:pt x="9917" y="5140"/>
                    <a:pt x="9780" y="5140"/>
                  </a:cubicBezTo>
                  <a:close/>
                  <a:moveTo>
                    <a:pt x="10382" y="5140"/>
                  </a:moveTo>
                  <a:cubicBezTo>
                    <a:pt x="10245" y="5140"/>
                    <a:pt x="10102" y="5308"/>
                    <a:pt x="10062" y="5518"/>
                  </a:cubicBezTo>
                  <a:cubicBezTo>
                    <a:pt x="10022" y="5727"/>
                    <a:pt x="10102" y="5898"/>
                    <a:pt x="10240" y="5898"/>
                  </a:cubicBezTo>
                  <a:cubicBezTo>
                    <a:pt x="10378" y="5898"/>
                    <a:pt x="10522" y="5727"/>
                    <a:pt x="10560" y="5518"/>
                  </a:cubicBezTo>
                  <a:cubicBezTo>
                    <a:pt x="10599" y="5308"/>
                    <a:pt x="10519" y="5140"/>
                    <a:pt x="10382" y="5140"/>
                  </a:cubicBezTo>
                  <a:close/>
                  <a:moveTo>
                    <a:pt x="10993" y="5140"/>
                  </a:moveTo>
                  <a:cubicBezTo>
                    <a:pt x="10857" y="5140"/>
                    <a:pt x="10715" y="5308"/>
                    <a:pt x="10677" y="5518"/>
                  </a:cubicBezTo>
                  <a:cubicBezTo>
                    <a:pt x="10639" y="5727"/>
                    <a:pt x="10719" y="5898"/>
                    <a:pt x="10858" y="5898"/>
                  </a:cubicBezTo>
                  <a:cubicBezTo>
                    <a:pt x="10996" y="5898"/>
                    <a:pt x="11138" y="5727"/>
                    <a:pt x="11175" y="5518"/>
                  </a:cubicBezTo>
                  <a:cubicBezTo>
                    <a:pt x="11212" y="5308"/>
                    <a:pt x="11130" y="5140"/>
                    <a:pt x="10993" y="5140"/>
                  </a:cubicBezTo>
                  <a:close/>
                  <a:moveTo>
                    <a:pt x="11596" y="5140"/>
                  </a:moveTo>
                  <a:cubicBezTo>
                    <a:pt x="11459" y="5140"/>
                    <a:pt x="11318" y="5308"/>
                    <a:pt x="11282" y="5518"/>
                  </a:cubicBezTo>
                  <a:cubicBezTo>
                    <a:pt x="11245" y="5727"/>
                    <a:pt x="11327" y="5898"/>
                    <a:pt x="11465" y="5898"/>
                  </a:cubicBezTo>
                  <a:cubicBezTo>
                    <a:pt x="11604" y="5898"/>
                    <a:pt x="11745" y="5727"/>
                    <a:pt x="11780" y="5518"/>
                  </a:cubicBezTo>
                  <a:cubicBezTo>
                    <a:pt x="11815" y="5308"/>
                    <a:pt x="11732" y="5140"/>
                    <a:pt x="11596" y="5140"/>
                  </a:cubicBezTo>
                  <a:close/>
                  <a:moveTo>
                    <a:pt x="12208" y="5140"/>
                  </a:moveTo>
                  <a:cubicBezTo>
                    <a:pt x="12071" y="5140"/>
                    <a:pt x="11931" y="5308"/>
                    <a:pt x="11896" y="5518"/>
                  </a:cubicBezTo>
                  <a:cubicBezTo>
                    <a:pt x="11861" y="5727"/>
                    <a:pt x="11945" y="5898"/>
                    <a:pt x="12083" y="5898"/>
                  </a:cubicBezTo>
                  <a:cubicBezTo>
                    <a:pt x="12222" y="5898"/>
                    <a:pt x="12361" y="5727"/>
                    <a:pt x="12395" y="5518"/>
                  </a:cubicBezTo>
                  <a:cubicBezTo>
                    <a:pt x="12429" y="5308"/>
                    <a:pt x="12344" y="5140"/>
                    <a:pt x="12208" y="5140"/>
                  </a:cubicBezTo>
                  <a:close/>
                  <a:moveTo>
                    <a:pt x="12819" y="5140"/>
                  </a:moveTo>
                  <a:cubicBezTo>
                    <a:pt x="12683" y="5140"/>
                    <a:pt x="12545" y="5308"/>
                    <a:pt x="12511" y="5518"/>
                  </a:cubicBezTo>
                  <a:cubicBezTo>
                    <a:pt x="12478" y="5727"/>
                    <a:pt x="12563" y="5898"/>
                    <a:pt x="12701" y="5898"/>
                  </a:cubicBezTo>
                  <a:cubicBezTo>
                    <a:pt x="12839" y="5898"/>
                    <a:pt x="12978" y="5727"/>
                    <a:pt x="13010" y="5518"/>
                  </a:cubicBezTo>
                  <a:cubicBezTo>
                    <a:pt x="13042" y="5308"/>
                    <a:pt x="12956" y="5140"/>
                    <a:pt x="12819" y="5140"/>
                  </a:cubicBezTo>
                  <a:close/>
                  <a:moveTo>
                    <a:pt x="13421" y="5140"/>
                  </a:moveTo>
                  <a:cubicBezTo>
                    <a:pt x="13284" y="5140"/>
                    <a:pt x="13148" y="5308"/>
                    <a:pt x="13116" y="5518"/>
                  </a:cubicBezTo>
                  <a:cubicBezTo>
                    <a:pt x="13085" y="5727"/>
                    <a:pt x="13170" y="5898"/>
                    <a:pt x="13309" y="5898"/>
                  </a:cubicBezTo>
                  <a:cubicBezTo>
                    <a:pt x="13447" y="5898"/>
                    <a:pt x="13584" y="5727"/>
                    <a:pt x="13615" y="5518"/>
                  </a:cubicBezTo>
                  <a:cubicBezTo>
                    <a:pt x="13645" y="5308"/>
                    <a:pt x="13558" y="5140"/>
                    <a:pt x="13421" y="5140"/>
                  </a:cubicBezTo>
                  <a:close/>
                  <a:moveTo>
                    <a:pt x="14033" y="5140"/>
                  </a:moveTo>
                  <a:cubicBezTo>
                    <a:pt x="13896" y="5140"/>
                    <a:pt x="13761" y="5308"/>
                    <a:pt x="13731" y="5518"/>
                  </a:cubicBezTo>
                  <a:cubicBezTo>
                    <a:pt x="13701" y="5727"/>
                    <a:pt x="13788" y="5898"/>
                    <a:pt x="13926" y="5898"/>
                  </a:cubicBezTo>
                  <a:cubicBezTo>
                    <a:pt x="14065" y="5898"/>
                    <a:pt x="14200" y="5727"/>
                    <a:pt x="14229" y="5518"/>
                  </a:cubicBezTo>
                  <a:cubicBezTo>
                    <a:pt x="14258" y="5308"/>
                    <a:pt x="14170" y="5140"/>
                    <a:pt x="14033" y="5140"/>
                  </a:cubicBezTo>
                  <a:close/>
                  <a:moveTo>
                    <a:pt x="14635" y="5140"/>
                  </a:moveTo>
                  <a:cubicBezTo>
                    <a:pt x="14498" y="5140"/>
                    <a:pt x="14365" y="5308"/>
                    <a:pt x="14336" y="5518"/>
                  </a:cubicBezTo>
                  <a:cubicBezTo>
                    <a:pt x="14308" y="5727"/>
                    <a:pt x="14396" y="5898"/>
                    <a:pt x="14534" y="5898"/>
                  </a:cubicBezTo>
                  <a:cubicBezTo>
                    <a:pt x="14673" y="5898"/>
                    <a:pt x="14807" y="5727"/>
                    <a:pt x="14834" y="5518"/>
                  </a:cubicBezTo>
                  <a:cubicBezTo>
                    <a:pt x="14862" y="5308"/>
                    <a:pt x="14772" y="5140"/>
                    <a:pt x="14635" y="5140"/>
                  </a:cubicBezTo>
                  <a:close/>
                  <a:moveTo>
                    <a:pt x="15247" y="5140"/>
                  </a:moveTo>
                  <a:cubicBezTo>
                    <a:pt x="15110" y="5140"/>
                    <a:pt x="14978" y="5308"/>
                    <a:pt x="14951" y="5518"/>
                  </a:cubicBezTo>
                  <a:cubicBezTo>
                    <a:pt x="14924" y="5727"/>
                    <a:pt x="15014" y="5898"/>
                    <a:pt x="15152" y="5898"/>
                  </a:cubicBezTo>
                  <a:cubicBezTo>
                    <a:pt x="15291" y="5898"/>
                    <a:pt x="15423" y="5727"/>
                    <a:pt x="15449" y="5518"/>
                  </a:cubicBezTo>
                  <a:cubicBezTo>
                    <a:pt x="15475" y="5308"/>
                    <a:pt x="15384" y="5140"/>
                    <a:pt x="15247" y="5140"/>
                  </a:cubicBezTo>
                  <a:close/>
                  <a:moveTo>
                    <a:pt x="16461" y="5140"/>
                  </a:moveTo>
                  <a:cubicBezTo>
                    <a:pt x="16324" y="5140"/>
                    <a:pt x="16195" y="5308"/>
                    <a:pt x="16171" y="5518"/>
                  </a:cubicBezTo>
                  <a:cubicBezTo>
                    <a:pt x="16148" y="5727"/>
                    <a:pt x="16240" y="5898"/>
                    <a:pt x="16378" y="5898"/>
                  </a:cubicBezTo>
                  <a:cubicBezTo>
                    <a:pt x="16517" y="5898"/>
                    <a:pt x="16647" y="5727"/>
                    <a:pt x="16669" y="5518"/>
                  </a:cubicBezTo>
                  <a:cubicBezTo>
                    <a:pt x="16691" y="5308"/>
                    <a:pt x="16598" y="5140"/>
                    <a:pt x="16461" y="5140"/>
                  </a:cubicBezTo>
                  <a:close/>
                  <a:moveTo>
                    <a:pt x="17064" y="5140"/>
                  </a:moveTo>
                  <a:cubicBezTo>
                    <a:pt x="16927" y="5140"/>
                    <a:pt x="16798" y="5308"/>
                    <a:pt x="16776" y="5518"/>
                  </a:cubicBezTo>
                  <a:cubicBezTo>
                    <a:pt x="16754" y="5727"/>
                    <a:pt x="16848" y="5898"/>
                    <a:pt x="16986" y="5898"/>
                  </a:cubicBezTo>
                  <a:cubicBezTo>
                    <a:pt x="17125" y="5898"/>
                    <a:pt x="17254" y="5727"/>
                    <a:pt x="17274" y="5518"/>
                  </a:cubicBezTo>
                  <a:cubicBezTo>
                    <a:pt x="17295" y="5308"/>
                    <a:pt x="17200" y="5140"/>
                    <a:pt x="17064" y="5140"/>
                  </a:cubicBezTo>
                  <a:close/>
                  <a:moveTo>
                    <a:pt x="17676" y="5140"/>
                  </a:moveTo>
                  <a:cubicBezTo>
                    <a:pt x="17539" y="5140"/>
                    <a:pt x="17412" y="5308"/>
                    <a:pt x="17391" y="5518"/>
                  </a:cubicBezTo>
                  <a:cubicBezTo>
                    <a:pt x="17371" y="5727"/>
                    <a:pt x="17466" y="5898"/>
                    <a:pt x="17605" y="5898"/>
                  </a:cubicBezTo>
                  <a:cubicBezTo>
                    <a:pt x="17743" y="5898"/>
                    <a:pt x="17871" y="5727"/>
                    <a:pt x="17890" y="5518"/>
                  </a:cubicBezTo>
                  <a:cubicBezTo>
                    <a:pt x="17909" y="5308"/>
                    <a:pt x="17813" y="5140"/>
                    <a:pt x="17676" y="5140"/>
                  </a:cubicBezTo>
                  <a:close/>
                  <a:moveTo>
                    <a:pt x="20707" y="5140"/>
                  </a:moveTo>
                  <a:cubicBezTo>
                    <a:pt x="20570" y="5140"/>
                    <a:pt x="20449" y="5308"/>
                    <a:pt x="20437" y="5518"/>
                  </a:cubicBezTo>
                  <a:cubicBezTo>
                    <a:pt x="20425" y="5727"/>
                    <a:pt x="20527" y="5898"/>
                    <a:pt x="20665" y="5898"/>
                  </a:cubicBezTo>
                  <a:cubicBezTo>
                    <a:pt x="20804" y="5898"/>
                    <a:pt x="20924" y="5727"/>
                    <a:pt x="20935" y="5518"/>
                  </a:cubicBezTo>
                  <a:cubicBezTo>
                    <a:pt x="20946" y="5308"/>
                    <a:pt x="20844" y="5140"/>
                    <a:pt x="20707" y="5140"/>
                  </a:cubicBezTo>
                  <a:close/>
                  <a:moveTo>
                    <a:pt x="21320" y="5140"/>
                  </a:moveTo>
                  <a:cubicBezTo>
                    <a:pt x="21183" y="5140"/>
                    <a:pt x="21063" y="5308"/>
                    <a:pt x="21053" y="5518"/>
                  </a:cubicBezTo>
                  <a:cubicBezTo>
                    <a:pt x="21042" y="5727"/>
                    <a:pt x="21146" y="5898"/>
                    <a:pt x="21284" y="5898"/>
                  </a:cubicBezTo>
                  <a:cubicBezTo>
                    <a:pt x="21422" y="5898"/>
                    <a:pt x="21542" y="5727"/>
                    <a:pt x="21551" y="5518"/>
                  </a:cubicBezTo>
                  <a:cubicBezTo>
                    <a:pt x="21560" y="5308"/>
                    <a:pt x="21456" y="5140"/>
                    <a:pt x="21320" y="5140"/>
                  </a:cubicBezTo>
                  <a:close/>
                  <a:moveTo>
                    <a:pt x="1604" y="6077"/>
                  </a:moveTo>
                  <a:cubicBezTo>
                    <a:pt x="1465" y="6077"/>
                    <a:pt x="1301" y="6250"/>
                    <a:pt x="1237" y="6464"/>
                  </a:cubicBezTo>
                  <a:cubicBezTo>
                    <a:pt x="1173" y="6679"/>
                    <a:pt x="1233" y="6854"/>
                    <a:pt x="1373" y="6854"/>
                  </a:cubicBezTo>
                  <a:cubicBezTo>
                    <a:pt x="1513" y="6854"/>
                    <a:pt x="1678" y="6679"/>
                    <a:pt x="1741" y="6464"/>
                  </a:cubicBezTo>
                  <a:cubicBezTo>
                    <a:pt x="1804" y="6250"/>
                    <a:pt x="1742" y="6077"/>
                    <a:pt x="1604" y="6077"/>
                  </a:cubicBezTo>
                  <a:close/>
                  <a:moveTo>
                    <a:pt x="2225" y="6077"/>
                  </a:moveTo>
                  <a:cubicBezTo>
                    <a:pt x="2087" y="6077"/>
                    <a:pt x="1924" y="6250"/>
                    <a:pt x="1861" y="6464"/>
                  </a:cubicBezTo>
                  <a:cubicBezTo>
                    <a:pt x="1799" y="6679"/>
                    <a:pt x="1861" y="6854"/>
                    <a:pt x="2001" y="6854"/>
                  </a:cubicBezTo>
                  <a:cubicBezTo>
                    <a:pt x="2141" y="6854"/>
                    <a:pt x="2304" y="6679"/>
                    <a:pt x="2366" y="6464"/>
                  </a:cubicBezTo>
                  <a:cubicBezTo>
                    <a:pt x="2427" y="6250"/>
                    <a:pt x="2364" y="6077"/>
                    <a:pt x="2225" y="6077"/>
                  </a:cubicBezTo>
                  <a:close/>
                  <a:moveTo>
                    <a:pt x="2836" y="6077"/>
                  </a:moveTo>
                  <a:cubicBezTo>
                    <a:pt x="2698" y="6077"/>
                    <a:pt x="2537" y="6250"/>
                    <a:pt x="2476" y="6464"/>
                  </a:cubicBezTo>
                  <a:cubicBezTo>
                    <a:pt x="2415" y="6679"/>
                    <a:pt x="2478" y="6854"/>
                    <a:pt x="2618" y="6854"/>
                  </a:cubicBezTo>
                  <a:cubicBezTo>
                    <a:pt x="2758" y="6854"/>
                    <a:pt x="2920" y="6679"/>
                    <a:pt x="2980" y="6464"/>
                  </a:cubicBezTo>
                  <a:cubicBezTo>
                    <a:pt x="3039" y="6250"/>
                    <a:pt x="2975" y="6077"/>
                    <a:pt x="2836" y="6077"/>
                  </a:cubicBezTo>
                  <a:close/>
                  <a:moveTo>
                    <a:pt x="3448" y="6077"/>
                  </a:moveTo>
                  <a:cubicBezTo>
                    <a:pt x="3309" y="6077"/>
                    <a:pt x="3149" y="6250"/>
                    <a:pt x="3090" y="6464"/>
                  </a:cubicBezTo>
                  <a:cubicBezTo>
                    <a:pt x="3031" y="6679"/>
                    <a:pt x="3096" y="6854"/>
                    <a:pt x="3236" y="6854"/>
                  </a:cubicBezTo>
                  <a:cubicBezTo>
                    <a:pt x="3375" y="6854"/>
                    <a:pt x="3536" y="6679"/>
                    <a:pt x="3594" y="6464"/>
                  </a:cubicBezTo>
                  <a:cubicBezTo>
                    <a:pt x="3652" y="6250"/>
                    <a:pt x="3586" y="6077"/>
                    <a:pt x="3448" y="6077"/>
                  </a:cubicBezTo>
                  <a:close/>
                  <a:moveTo>
                    <a:pt x="4069" y="6077"/>
                  </a:moveTo>
                  <a:cubicBezTo>
                    <a:pt x="3931" y="6077"/>
                    <a:pt x="3772" y="6250"/>
                    <a:pt x="3715" y="6464"/>
                  </a:cubicBezTo>
                  <a:cubicBezTo>
                    <a:pt x="3657" y="6679"/>
                    <a:pt x="3724" y="6854"/>
                    <a:pt x="3863" y="6854"/>
                  </a:cubicBezTo>
                  <a:cubicBezTo>
                    <a:pt x="4003" y="6854"/>
                    <a:pt x="4162" y="6679"/>
                    <a:pt x="4219" y="6464"/>
                  </a:cubicBezTo>
                  <a:cubicBezTo>
                    <a:pt x="4275" y="6250"/>
                    <a:pt x="4208" y="6077"/>
                    <a:pt x="4069" y="6077"/>
                  </a:cubicBezTo>
                  <a:close/>
                  <a:moveTo>
                    <a:pt x="4681" y="6077"/>
                  </a:moveTo>
                  <a:cubicBezTo>
                    <a:pt x="4542" y="6077"/>
                    <a:pt x="4385" y="6250"/>
                    <a:pt x="4329" y="6464"/>
                  </a:cubicBezTo>
                  <a:cubicBezTo>
                    <a:pt x="4273" y="6679"/>
                    <a:pt x="4341" y="6854"/>
                    <a:pt x="4481" y="6854"/>
                  </a:cubicBezTo>
                  <a:cubicBezTo>
                    <a:pt x="4621" y="6854"/>
                    <a:pt x="4779" y="6679"/>
                    <a:pt x="4833" y="6464"/>
                  </a:cubicBezTo>
                  <a:cubicBezTo>
                    <a:pt x="4888" y="6250"/>
                    <a:pt x="4819" y="6077"/>
                    <a:pt x="4681" y="6077"/>
                  </a:cubicBezTo>
                  <a:close/>
                  <a:moveTo>
                    <a:pt x="5292" y="6077"/>
                  </a:moveTo>
                  <a:cubicBezTo>
                    <a:pt x="5154" y="6077"/>
                    <a:pt x="4998" y="6250"/>
                    <a:pt x="4944" y="6464"/>
                  </a:cubicBezTo>
                  <a:cubicBezTo>
                    <a:pt x="4889" y="6679"/>
                    <a:pt x="4958" y="6854"/>
                    <a:pt x="5098" y="6854"/>
                  </a:cubicBezTo>
                  <a:cubicBezTo>
                    <a:pt x="5238" y="6854"/>
                    <a:pt x="5395" y="6679"/>
                    <a:pt x="5448" y="6464"/>
                  </a:cubicBezTo>
                  <a:cubicBezTo>
                    <a:pt x="5500" y="6250"/>
                    <a:pt x="5431" y="6077"/>
                    <a:pt x="5292" y="6077"/>
                  </a:cubicBezTo>
                  <a:close/>
                  <a:moveTo>
                    <a:pt x="5904" y="6077"/>
                  </a:moveTo>
                  <a:cubicBezTo>
                    <a:pt x="5765" y="6077"/>
                    <a:pt x="5611" y="6250"/>
                    <a:pt x="5558" y="6464"/>
                  </a:cubicBezTo>
                  <a:cubicBezTo>
                    <a:pt x="5505" y="6679"/>
                    <a:pt x="5576" y="6854"/>
                    <a:pt x="5716" y="6854"/>
                  </a:cubicBezTo>
                  <a:cubicBezTo>
                    <a:pt x="5856" y="6854"/>
                    <a:pt x="6011" y="6679"/>
                    <a:pt x="6062" y="6464"/>
                  </a:cubicBezTo>
                  <a:cubicBezTo>
                    <a:pt x="6113" y="6250"/>
                    <a:pt x="6042" y="6077"/>
                    <a:pt x="5904" y="6077"/>
                  </a:cubicBezTo>
                  <a:close/>
                  <a:moveTo>
                    <a:pt x="6525" y="6077"/>
                  </a:moveTo>
                  <a:cubicBezTo>
                    <a:pt x="6387" y="6077"/>
                    <a:pt x="6234" y="6250"/>
                    <a:pt x="6183" y="6464"/>
                  </a:cubicBezTo>
                  <a:cubicBezTo>
                    <a:pt x="6132" y="6679"/>
                    <a:pt x="6204" y="6854"/>
                    <a:pt x="6344" y="6854"/>
                  </a:cubicBezTo>
                  <a:cubicBezTo>
                    <a:pt x="6483" y="6854"/>
                    <a:pt x="6637" y="6679"/>
                    <a:pt x="6687" y="6464"/>
                  </a:cubicBezTo>
                  <a:cubicBezTo>
                    <a:pt x="6736" y="6250"/>
                    <a:pt x="6664" y="6077"/>
                    <a:pt x="6525" y="6077"/>
                  </a:cubicBezTo>
                  <a:close/>
                  <a:moveTo>
                    <a:pt x="7137" y="6077"/>
                  </a:moveTo>
                  <a:cubicBezTo>
                    <a:pt x="6998" y="6077"/>
                    <a:pt x="6847" y="6250"/>
                    <a:pt x="6798" y="6464"/>
                  </a:cubicBezTo>
                  <a:cubicBezTo>
                    <a:pt x="6748" y="6679"/>
                    <a:pt x="6821" y="6854"/>
                    <a:pt x="6961" y="6854"/>
                  </a:cubicBezTo>
                  <a:cubicBezTo>
                    <a:pt x="7101" y="6854"/>
                    <a:pt x="7253" y="6679"/>
                    <a:pt x="7301" y="6464"/>
                  </a:cubicBezTo>
                  <a:cubicBezTo>
                    <a:pt x="7349" y="6250"/>
                    <a:pt x="7275" y="6077"/>
                    <a:pt x="7137" y="6077"/>
                  </a:cubicBezTo>
                  <a:close/>
                  <a:moveTo>
                    <a:pt x="7749" y="6077"/>
                  </a:moveTo>
                  <a:cubicBezTo>
                    <a:pt x="7610" y="6077"/>
                    <a:pt x="7460" y="6250"/>
                    <a:pt x="7412" y="6464"/>
                  </a:cubicBezTo>
                  <a:cubicBezTo>
                    <a:pt x="7365" y="6679"/>
                    <a:pt x="7439" y="6854"/>
                    <a:pt x="7579" y="6854"/>
                  </a:cubicBezTo>
                  <a:cubicBezTo>
                    <a:pt x="7719" y="6854"/>
                    <a:pt x="7870" y="6679"/>
                    <a:pt x="7916" y="6464"/>
                  </a:cubicBezTo>
                  <a:cubicBezTo>
                    <a:pt x="7962" y="6250"/>
                    <a:pt x="7887" y="6077"/>
                    <a:pt x="7749" y="6077"/>
                  </a:cubicBezTo>
                  <a:close/>
                  <a:moveTo>
                    <a:pt x="8370" y="6077"/>
                  </a:moveTo>
                  <a:cubicBezTo>
                    <a:pt x="8232" y="6077"/>
                    <a:pt x="8083" y="6250"/>
                    <a:pt x="8037" y="6464"/>
                  </a:cubicBezTo>
                  <a:cubicBezTo>
                    <a:pt x="7991" y="6679"/>
                    <a:pt x="8067" y="6854"/>
                    <a:pt x="8207" y="6854"/>
                  </a:cubicBezTo>
                  <a:cubicBezTo>
                    <a:pt x="8346" y="6854"/>
                    <a:pt x="8496" y="6679"/>
                    <a:pt x="8541" y="6464"/>
                  </a:cubicBezTo>
                  <a:cubicBezTo>
                    <a:pt x="8585" y="6250"/>
                    <a:pt x="8509" y="6077"/>
                    <a:pt x="8370" y="6077"/>
                  </a:cubicBezTo>
                  <a:close/>
                  <a:moveTo>
                    <a:pt x="8982" y="6077"/>
                  </a:moveTo>
                  <a:cubicBezTo>
                    <a:pt x="8844" y="6077"/>
                    <a:pt x="8696" y="6250"/>
                    <a:pt x="8652" y="6464"/>
                  </a:cubicBezTo>
                  <a:cubicBezTo>
                    <a:pt x="8607" y="6679"/>
                    <a:pt x="8685" y="6854"/>
                    <a:pt x="8824" y="6854"/>
                  </a:cubicBezTo>
                  <a:cubicBezTo>
                    <a:pt x="8964" y="6854"/>
                    <a:pt x="9113" y="6679"/>
                    <a:pt x="9156" y="6464"/>
                  </a:cubicBezTo>
                  <a:cubicBezTo>
                    <a:pt x="9198" y="6250"/>
                    <a:pt x="9120" y="6077"/>
                    <a:pt x="8982" y="6077"/>
                  </a:cubicBezTo>
                  <a:close/>
                  <a:moveTo>
                    <a:pt x="9594" y="6077"/>
                  </a:moveTo>
                  <a:cubicBezTo>
                    <a:pt x="9455" y="6077"/>
                    <a:pt x="9309" y="6250"/>
                    <a:pt x="9266" y="6464"/>
                  </a:cubicBezTo>
                  <a:cubicBezTo>
                    <a:pt x="9224" y="6679"/>
                    <a:pt x="9302" y="6854"/>
                    <a:pt x="9442" y="6854"/>
                  </a:cubicBezTo>
                  <a:cubicBezTo>
                    <a:pt x="9582" y="6854"/>
                    <a:pt x="9729" y="6679"/>
                    <a:pt x="9770" y="6464"/>
                  </a:cubicBezTo>
                  <a:cubicBezTo>
                    <a:pt x="9811" y="6250"/>
                    <a:pt x="9732" y="6077"/>
                    <a:pt x="9594" y="6077"/>
                  </a:cubicBezTo>
                  <a:close/>
                  <a:moveTo>
                    <a:pt x="10216" y="6077"/>
                  </a:moveTo>
                  <a:cubicBezTo>
                    <a:pt x="10077" y="6077"/>
                    <a:pt x="9932" y="6250"/>
                    <a:pt x="9891" y="6464"/>
                  </a:cubicBezTo>
                  <a:cubicBezTo>
                    <a:pt x="9850" y="6679"/>
                    <a:pt x="9930" y="6854"/>
                    <a:pt x="10070" y="6854"/>
                  </a:cubicBezTo>
                  <a:cubicBezTo>
                    <a:pt x="10210" y="6854"/>
                    <a:pt x="10356" y="6679"/>
                    <a:pt x="10395" y="6464"/>
                  </a:cubicBezTo>
                  <a:cubicBezTo>
                    <a:pt x="10435" y="6250"/>
                    <a:pt x="10354" y="6077"/>
                    <a:pt x="10216" y="6077"/>
                  </a:cubicBezTo>
                  <a:close/>
                  <a:moveTo>
                    <a:pt x="10827" y="6077"/>
                  </a:moveTo>
                  <a:cubicBezTo>
                    <a:pt x="10688" y="6077"/>
                    <a:pt x="10545" y="6250"/>
                    <a:pt x="10506" y="6464"/>
                  </a:cubicBezTo>
                  <a:cubicBezTo>
                    <a:pt x="10466" y="6679"/>
                    <a:pt x="10548" y="6854"/>
                    <a:pt x="10688" y="6854"/>
                  </a:cubicBezTo>
                  <a:cubicBezTo>
                    <a:pt x="10827" y="6854"/>
                    <a:pt x="10972" y="6679"/>
                    <a:pt x="11010" y="6464"/>
                  </a:cubicBezTo>
                  <a:cubicBezTo>
                    <a:pt x="11047" y="6250"/>
                    <a:pt x="10965" y="6077"/>
                    <a:pt x="10827" y="6077"/>
                  </a:cubicBezTo>
                  <a:close/>
                  <a:moveTo>
                    <a:pt x="13284" y="6077"/>
                  </a:moveTo>
                  <a:cubicBezTo>
                    <a:pt x="13146" y="6077"/>
                    <a:pt x="13008" y="6250"/>
                    <a:pt x="12975" y="6464"/>
                  </a:cubicBezTo>
                  <a:cubicBezTo>
                    <a:pt x="12943" y="6679"/>
                    <a:pt x="13029" y="6854"/>
                    <a:pt x="13169" y="6854"/>
                  </a:cubicBezTo>
                  <a:cubicBezTo>
                    <a:pt x="13309" y="6854"/>
                    <a:pt x="13448" y="6679"/>
                    <a:pt x="13480" y="6464"/>
                  </a:cubicBezTo>
                  <a:cubicBezTo>
                    <a:pt x="13511" y="6250"/>
                    <a:pt x="13423" y="6077"/>
                    <a:pt x="13284" y="6077"/>
                  </a:cubicBezTo>
                  <a:close/>
                  <a:moveTo>
                    <a:pt x="13896" y="6077"/>
                  </a:moveTo>
                  <a:cubicBezTo>
                    <a:pt x="13758" y="6077"/>
                    <a:pt x="13621" y="6250"/>
                    <a:pt x="13590" y="6464"/>
                  </a:cubicBezTo>
                  <a:cubicBezTo>
                    <a:pt x="13559" y="6679"/>
                    <a:pt x="13648" y="6854"/>
                    <a:pt x="13787" y="6854"/>
                  </a:cubicBezTo>
                  <a:cubicBezTo>
                    <a:pt x="13927" y="6854"/>
                    <a:pt x="14064" y="6679"/>
                    <a:pt x="14094" y="6464"/>
                  </a:cubicBezTo>
                  <a:cubicBezTo>
                    <a:pt x="14123" y="6250"/>
                    <a:pt x="14035" y="6077"/>
                    <a:pt x="13896" y="6077"/>
                  </a:cubicBezTo>
                  <a:close/>
                  <a:moveTo>
                    <a:pt x="16977" y="6077"/>
                  </a:moveTo>
                  <a:cubicBezTo>
                    <a:pt x="16838" y="6077"/>
                    <a:pt x="16708" y="6250"/>
                    <a:pt x="16685" y="6464"/>
                  </a:cubicBezTo>
                  <a:cubicBezTo>
                    <a:pt x="16663" y="6679"/>
                    <a:pt x="16758" y="6854"/>
                    <a:pt x="16898" y="6854"/>
                  </a:cubicBezTo>
                  <a:cubicBezTo>
                    <a:pt x="17038" y="6854"/>
                    <a:pt x="17169" y="6679"/>
                    <a:pt x="17190" y="6464"/>
                  </a:cubicBezTo>
                  <a:cubicBezTo>
                    <a:pt x="17211" y="6250"/>
                    <a:pt x="17115" y="6077"/>
                    <a:pt x="16977" y="6077"/>
                  </a:cubicBezTo>
                  <a:close/>
                  <a:moveTo>
                    <a:pt x="1949" y="7014"/>
                  </a:moveTo>
                  <a:cubicBezTo>
                    <a:pt x="1809" y="7014"/>
                    <a:pt x="1644" y="7191"/>
                    <a:pt x="1580" y="7410"/>
                  </a:cubicBezTo>
                  <a:cubicBezTo>
                    <a:pt x="1516" y="7630"/>
                    <a:pt x="1578" y="7810"/>
                    <a:pt x="1719" y="7810"/>
                  </a:cubicBezTo>
                  <a:cubicBezTo>
                    <a:pt x="1861" y="7810"/>
                    <a:pt x="2027" y="7630"/>
                    <a:pt x="2090" y="7410"/>
                  </a:cubicBezTo>
                  <a:cubicBezTo>
                    <a:pt x="2153" y="7191"/>
                    <a:pt x="2089" y="7014"/>
                    <a:pt x="1949" y="7014"/>
                  </a:cubicBezTo>
                  <a:close/>
                  <a:moveTo>
                    <a:pt x="2570" y="7014"/>
                  </a:moveTo>
                  <a:cubicBezTo>
                    <a:pt x="2430" y="7014"/>
                    <a:pt x="2266" y="7191"/>
                    <a:pt x="2204" y="7410"/>
                  </a:cubicBezTo>
                  <a:cubicBezTo>
                    <a:pt x="2142" y="7630"/>
                    <a:pt x="2205" y="7810"/>
                    <a:pt x="2347" y="7810"/>
                  </a:cubicBezTo>
                  <a:cubicBezTo>
                    <a:pt x="2489" y="7810"/>
                    <a:pt x="2653" y="7630"/>
                    <a:pt x="2714" y="7410"/>
                  </a:cubicBezTo>
                  <a:cubicBezTo>
                    <a:pt x="2775" y="7191"/>
                    <a:pt x="2710" y="7014"/>
                    <a:pt x="2570" y="7014"/>
                  </a:cubicBezTo>
                  <a:close/>
                  <a:moveTo>
                    <a:pt x="5056" y="7014"/>
                  </a:moveTo>
                  <a:cubicBezTo>
                    <a:pt x="4916" y="7014"/>
                    <a:pt x="4757" y="7191"/>
                    <a:pt x="4702" y="7410"/>
                  </a:cubicBezTo>
                  <a:cubicBezTo>
                    <a:pt x="4647" y="7630"/>
                    <a:pt x="4716" y="7810"/>
                    <a:pt x="4857" y="7810"/>
                  </a:cubicBezTo>
                  <a:cubicBezTo>
                    <a:pt x="4999" y="7810"/>
                    <a:pt x="5158" y="7630"/>
                    <a:pt x="5212" y="7410"/>
                  </a:cubicBezTo>
                  <a:cubicBezTo>
                    <a:pt x="5266" y="7191"/>
                    <a:pt x="5196" y="7014"/>
                    <a:pt x="5056" y="7014"/>
                  </a:cubicBezTo>
                  <a:close/>
                  <a:moveTo>
                    <a:pt x="5678" y="7014"/>
                  </a:moveTo>
                  <a:cubicBezTo>
                    <a:pt x="5537" y="7014"/>
                    <a:pt x="5380" y="7191"/>
                    <a:pt x="5327" y="7410"/>
                  </a:cubicBezTo>
                  <a:cubicBezTo>
                    <a:pt x="5273" y="7630"/>
                    <a:pt x="5343" y="7810"/>
                    <a:pt x="5485" y="7810"/>
                  </a:cubicBezTo>
                  <a:cubicBezTo>
                    <a:pt x="5627" y="7810"/>
                    <a:pt x="5784" y="7630"/>
                    <a:pt x="5837" y="7410"/>
                  </a:cubicBezTo>
                  <a:cubicBezTo>
                    <a:pt x="5889" y="7191"/>
                    <a:pt x="5818" y="7014"/>
                    <a:pt x="5678" y="7014"/>
                  </a:cubicBezTo>
                  <a:close/>
                  <a:moveTo>
                    <a:pt x="6299" y="7014"/>
                  </a:moveTo>
                  <a:cubicBezTo>
                    <a:pt x="6159" y="7014"/>
                    <a:pt x="6003" y="7191"/>
                    <a:pt x="5951" y="7410"/>
                  </a:cubicBezTo>
                  <a:cubicBezTo>
                    <a:pt x="5899" y="7630"/>
                    <a:pt x="5971" y="7810"/>
                    <a:pt x="6113" y="7810"/>
                  </a:cubicBezTo>
                  <a:cubicBezTo>
                    <a:pt x="6254" y="7810"/>
                    <a:pt x="6411" y="7630"/>
                    <a:pt x="6462" y="7410"/>
                  </a:cubicBezTo>
                  <a:cubicBezTo>
                    <a:pt x="6512" y="7191"/>
                    <a:pt x="6439" y="7014"/>
                    <a:pt x="6299" y="7014"/>
                  </a:cubicBezTo>
                  <a:close/>
                  <a:moveTo>
                    <a:pt x="6921" y="7014"/>
                  </a:moveTo>
                  <a:cubicBezTo>
                    <a:pt x="6780" y="7014"/>
                    <a:pt x="6626" y="7191"/>
                    <a:pt x="6576" y="7410"/>
                  </a:cubicBezTo>
                  <a:cubicBezTo>
                    <a:pt x="6526" y="7630"/>
                    <a:pt x="6599" y="7810"/>
                    <a:pt x="6740" y="7810"/>
                  </a:cubicBezTo>
                  <a:cubicBezTo>
                    <a:pt x="6882" y="7810"/>
                    <a:pt x="7037" y="7630"/>
                    <a:pt x="7086" y="7410"/>
                  </a:cubicBezTo>
                  <a:cubicBezTo>
                    <a:pt x="7135" y="7191"/>
                    <a:pt x="7061" y="7014"/>
                    <a:pt x="6921" y="7014"/>
                  </a:cubicBezTo>
                  <a:close/>
                  <a:moveTo>
                    <a:pt x="7542" y="7014"/>
                  </a:moveTo>
                  <a:cubicBezTo>
                    <a:pt x="7402" y="7014"/>
                    <a:pt x="7249" y="7191"/>
                    <a:pt x="7201" y="7410"/>
                  </a:cubicBezTo>
                  <a:cubicBezTo>
                    <a:pt x="7152" y="7630"/>
                    <a:pt x="7227" y="7810"/>
                    <a:pt x="7368" y="7810"/>
                  </a:cubicBezTo>
                  <a:cubicBezTo>
                    <a:pt x="7510" y="7810"/>
                    <a:pt x="7663" y="7630"/>
                    <a:pt x="7711" y="7410"/>
                  </a:cubicBezTo>
                  <a:cubicBezTo>
                    <a:pt x="7758" y="7191"/>
                    <a:pt x="7683" y="7014"/>
                    <a:pt x="7542" y="7014"/>
                  </a:cubicBezTo>
                  <a:close/>
                  <a:moveTo>
                    <a:pt x="8164" y="7014"/>
                  </a:moveTo>
                  <a:cubicBezTo>
                    <a:pt x="8024" y="7014"/>
                    <a:pt x="7872" y="7191"/>
                    <a:pt x="7825" y="7410"/>
                  </a:cubicBezTo>
                  <a:cubicBezTo>
                    <a:pt x="7778" y="7630"/>
                    <a:pt x="7855" y="7810"/>
                    <a:pt x="7996" y="7810"/>
                  </a:cubicBezTo>
                  <a:cubicBezTo>
                    <a:pt x="8138" y="7810"/>
                    <a:pt x="8290" y="7630"/>
                    <a:pt x="8336" y="7410"/>
                  </a:cubicBezTo>
                  <a:cubicBezTo>
                    <a:pt x="8381" y="7191"/>
                    <a:pt x="8304" y="7014"/>
                    <a:pt x="8164" y="7014"/>
                  </a:cubicBezTo>
                  <a:close/>
                  <a:moveTo>
                    <a:pt x="8786" y="7014"/>
                  </a:moveTo>
                  <a:cubicBezTo>
                    <a:pt x="8645" y="7014"/>
                    <a:pt x="8495" y="7191"/>
                    <a:pt x="8450" y="7410"/>
                  </a:cubicBezTo>
                  <a:cubicBezTo>
                    <a:pt x="8405" y="7630"/>
                    <a:pt x="8483" y="7810"/>
                    <a:pt x="8624" y="7810"/>
                  </a:cubicBezTo>
                  <a:cubicBezTo>
                    <a:pt x="8766" y="7810"/>
                    <a:pt x="8916" y="7630"/>
                    <a:pt x="8960" y="7410"/>
                  </a:cubicBezTo>
                  <a:cubicBezTo>
                    <a:pt x="9004" y="7191"/>
                    <a:pt x="8926" y="7014"/>
                    <a:pt x="8786" y="7014"/>
                  </a:cubicBezTo>
                  <a:close/>
                  <a:moveTo>
                    <a:pt x="9407" y="7014"/>
                  </a:moveTo>
                  <a:cubicBezTo>
                    <a:pt x="9267" y="7014"/>
                    <a:pt x="9118" y="7191"/>
                    <a:pt x="9075" y="7410"/>
                  </a:cubicBezTo>
                  <a:cubicBezTo>
                    <a:pt x="9031" y="7630"/>
                    <a:pt x="9110" y="7810"/>
                    <a:pt x="9252" y="7810"/>
                  </a:cubicBezTo>
                  <a:cubicBezTo>
                    <a:pt x="9394" y="7810"/>
                    <a:pt x="9543" y="7630"/>
                    <a:pt x="9585" y="7410"/>
                  </a:cubicBezTo>
                  <a:cubicBezTo>
                    <a:pt x="9627" y="7191"/>
                    <a:pt x="9547" y="7014"/>
                    <a:pt x="9407" y="7014"/>
                  </a:cubicBezTo>
                  <a:close/>
                  <a:moveTo>
                    <a:pt x="10029" y="7014"/>
                  </a:moveTo>
                  <a:cubicBezTo>
                    <a:pt x="9889" y="7014"/>
                    <a:pt x="9741" y="7191"/>
                    <a:pt x="9700" y="7410"/>
                  </a:cubicBezTo>
                  <a:cubicBezTo>
                    <a:pt x="9658" y="7630"/>
                    <a:pt x="9738" y="7810"/>
                    <a:pt x="9880" y="7810"/>
                  </a:cubicBezTo>
                  <a:cubicBezTo>
                    <a:pt x="10021" y="7810"/>
                    <a:pt x="10169" y="7630"/>
                    <a:pt x="10210" y="7410"/>
                  </a:cubicBezTo>
                  <a:cubicBezTo>
                    <a:pt x="10250" y="7191"/>
                    <a:pt x="10169" y="7014"/>
                    <a:pt x="10029" y="7014"/>
                  </a:cubicBezTo>
                  <a:close/>
                  <a:moveTo>
                    <a:pt x="10650" y="7014"/>
                  </a:moveTo>
                  <a:cubicBezTo>
                    <a:pt x="10510" y="7014"/>
                    <a:pt x="10364" y="7191"/>
                    <a:pt x="10324" y="7410"/>
                  </a:cubicBezTo>
                  <a:cubicBezTo>
                    <a:pt x="10284" y="7630"/>
                    <a:pt x="10366" y="7810"/>
                    <a:pt x="10508" y="7810"/>
                  </a:cubicBezTo>
                  <a:cubicBezTo>
                    <a:pt x="10649" y="7810"/>
                    <a:pt x="10796" y="7630"/>
                    <a:pt x="10835" y="7410"/>
                  </a:cubicBezTo>
                  <a:cubicBezTo>
                    <a:pt x="10873" y="7191"/>
                    <a:pt x="10791" y="7014"/>
                    <a:pt x="10650" y="7014"/>
                  </a:cubicBezTo>
                  <a:close/>
                  <a:moveTo>
                    <a:pt x="13148" y="7014"/>
                  </a:moveTo>
                  <a:cubicBezTo>
                    <a:pt x="13008" y="7014"/>
                    <a:pt x="12867" y="7191"/>
                    <a:pt x="12834" y="7410"/>
                  </a:cubicBezTo>
                  <a:cubicBezTo>
                    <a:pt x="12801" y="7630"/>
                    <a:pt x="12888" y="7810"/>
                    <a:pt x="13030" y="7810"/>
                  </a:cubicBezTo>
                  <a:cubicBezTo>
                    <a:pt x="13172" y="7810"/>
                    <a:pt x="13313" y="7630"/>
                    <a:pt x="13345" y="7410"/>
                  </a:cubicBezTo>
                  <a:cubicBezTo>
                    <a:pt x="13376" y="7191"/>
                    <a:pt x="13288" y="7014"/>
                    <a:pt x="13148" y="7014"/>
                  </a:cubicBezTo>
                  <a:close/>
                  <a:moveTo>
                    <a:pt x="13770" y="7014"/>
                  </a:moveTo>
                  <a:cubicBezTo>
                    <a:pt x="13630" y="7014"/>
                    <a:pt x="13491" y="7191"/>
                    <a:pt x="13459" y="7410"/>
                  </a:cubicBezTo>
                  <a:cubicBezTo>
                    <a:pt x="13427" y="7630"/>
                    <a:pt x="13517" y="7810"/>
                    <a:pt x="13658" y="7810"/>
                  </a:cubicBezTo>
                  <a:cubicBezTo>
                    <a:pt x="13800" y="7810"/>
                    <a:pt x="13939" y="7630"/>
                    <a:pt x="13969" y="7410"/>
                  </a:cubicBezTo>
                  <a:cubicBezTo>
                    <a:pt x="13999" y="7191"/>
                    <a:pt x="13910" y="7014"/>
                    <a:pt x="13770" y="7014"/>
                  </a:cubicBezTo>
                  <a:close/>
                  <a:moveTo>
                    <a:pt x="14392" y="7014"/>
                  </a:moveTo>
                  <a:cubicBezTo>
                    <a:pt x="14252" y="7014"/>
                    <a:pt x="14114" y="7191"/>
                    <a:pt x="14084" y="7410"/>
                  </a:cubicBezTo>
                  <a:cubicBezTo>
                    <a:pt x="14054" y="7630"/>
                    <a:pt x="14145" y="7810"/>
                    <a:pt x="14286" y="7810"/>
                  </a:cubicBezTo>
                  <a:cubicBezTo>
                    <a:pt x="14428" y="7810"/>
                    <a:pt x="14566" y="7630"/>
                    <a:pt x="14594" y="7410"/>
                  </a:cubicBezTo>
                  <a:cubicBezTo>
                    <a:pt x="14623" y="7191"/>
                    <a:pt x="14532" y="7014"/>
                    <a:pt x="14392" y="7014"/>
                  </a:cubicBezTo>
                  <a:close/>
                  <a:moveTo>
                    <a:pt x="15014" y="7014"/>
                  </a:moveTo>
                  <a:cubicBezTo>
                    <a:pt x="14874" y="7014"/>
                    <a:pt x="14737" y="7191"/>
                    <a:pt x="14709" y="7410"/>
                  </a:cubicBezTo>
                  <a:cubicBezTo>
                    <a:pt x="14681" y="7630"/>
                    <a:pt x="14773" y="7810"/>
                    <a:pt x="14914" y="7810"/>
                  </a:cubicBezTo>
                  <a:cubicBezTo>
                    <a:pt x="15056" y="7810"/>
                    <a:pt x="15193" y="7630"/>
                    <a:pt x="15219" y="7410"/>
                  </a:cubicBezTo>
                  <a:cubicBezTo>
                    <a:pt x="15246" y="7191"/>
                    <a:pt x="15154" y="7014"/>
                    <a:pt x="15014" y="7014"/>
                  </a:cubicBezTo>
                  <a:close/>
                  <a:moveTo>
                    <a:pt x="411" y="8002"/>
                  </a:moveTo>
                  <a:cubicBezTo>
                    <a:pt x="269" y="8002"/>
                    <a:pt x="98" y="8182"/>
                    <a:pt x="29" y="8407"/>
                  </a:cubicBezTo>
                  <a:cubicBezTo>
                    <a:pt x="-40" y="8632"/>
                    <a:pt x="20" y="8817"/>
                    <a:pt x="163" y="8817"/>
                  </a:cubicBezTo>
                  <a:cubicBezTo>
                    <a:pt x="306" y="8817"/>
                    <a:pt x="478" y="8632"/>
                    <a:pt x="546" y="8407"/>
                  </a:cubicBezTo>
                  <a:cubicBezTo>
                    <a:pt x="613" y="8182"/>
                    <a:pt x="553" y="8002"/>
                    <a:pt x="411" y="8002"/>
                  </a:cubicBezTo>
                  <a:close/>
                  <a:moveTo>
                    <a:pt x="1032" y="8002"/>
                  </a:moveTo>
                  <a:cubicBezTo>
                    <a:pt x="890" y="8002"/>
                    <a:pt x="721" y="8182"/>
                    <a:pt x="653" y="8407"/>
                  </a:cubicBezTo>
                  <a:cubicBezTo>
                    <a:pt x="586" y="8632"/>
                    <a:pt x="647" y="8817"/>
                    <a:pt x="791" y="8817"/>
                  </a:cubicBezTo>
                  <a:cubicBezTo>
                    <a:pt x="934" y="8817"/>
                    <a:pt x="1104" y="8632"/>
                    <a:pt x="1170" y="8407"/>
                  </a:cubicBezTo>
                  <a:cubicBezTo>
                    <a:pt x="1236" y="8182"/>
                    <a:pt x="1174" y="8002"/>
                    <a:pt x="1032" y="8002"/>
                  </a:cubicBezTo>
                  <a:close/>
                  <a:moveTo>
                    <a:pt x="6073" y="8002"/>
                  </a:moveTo>
                  <a:cubicBezTo>
                    <a:pt x="5931" y="8002"/>
                    <a:pt x="5773" y="8182"/>
                    <a:pt x="5720" y="8407"/>
                  </a:cubicBezTo>
                  <a:cubicBezTo>
                    <a:pt x="5666" y="8632"/>
                    <a:pt x="5739" y="8817"/>
                    <a:pt x="5882" y="8817"/>
                  </a:cubicBezTo>
                  <a:cubicBezTo>
                    <a:pt x="6026" y="8817"/>
                    <a:pt x="6184" y="8632"/>
                    <a:pt x="6236" y="8407"/>
                  </a:cubicBezTo>
                  <a:cubicBezTo>
                    <a:pt x="6288" y="8182"/>
                    <a:pt x="6215" y="8002"/>
                    <a:pt x="6073" y="8002"/>
                  </a:cubicBezTo>
                  <a:close/>
                  <a:moveTo>
                    <a:pt x="6704" y="8002"/>
                  </a:moveTo>
                  <a:cubicBezTo>
                    <a:pt x="6563" y="8002"/>
                    <a:pt x="6406" y="8182"/>
                    <a:pt x="6354" y="8407"/>
                  </a:cubicBezTo>
                  <a:cubicBezTo>
                    <a:pt x="6303" y="8632"/>
                    <a:pt x="6377" y="8817"/>
                    <a:pt x="6520" y="8817"/>
                  </a:cubicBezTo>
                  <a:cubicBezTo>
                    <a:pt x="6663" y="8817"/>
                    <a:pt x="6821" y="8632"/>
                    <a:pt x="6871" y="8407"/>
                  </a:cubicBezTo>
                  <a:cubicBezTo>
                    <a:pt x="6921" y="8182"/>
                    <a:pt x="6846" y="8002"/>
                    <a:pt x="6704" y="8002"/>
                  </a:cubicBezTo>
                  <a:close/>
                  <a:moveTo>
                    <a:pt x="7336" y="8002"/>
                  </a:moveTo>
                  <a:cubicBezTo>
                    <a:pt x="7194" y="8002"/>
                    <a:pt x="7039" y="8182"/>
                    <a:pt x="6989" y="8407"/>
                  </a:cubicBezTo>
                  <a:cubicBezTo>
                    <a:pt x="6939" y="8632"/>
                    <a:pt x="7015" y="8817"/>
                    <a:pt x="7158" y="8817"/>
                  </a:cubicBezTo>
                  <a:cubicBezTo>
                    <a:pt x="7302" y="8817"/>
                    <a:pt x="7457" y="8632"/>
                    <a:pt x="7506" y="8407"/>
                  </a:cubicBezTo>
                  <a:cubicBezTo>
                    <a:pt x="7554" y="8182"/>
                    <a:pt x="7478" y="8002"/>
                    <a:pt x="7336" y="8002"/>
                  </a:cubicBezTo>
                  <a:close/>
                  <a:moveTo>
                    <a:pt x="7957" y="8002"/>
                  </a:moveTo>
                  <a:cubicBezTo>
                    <a:pt x="7816" y="8002"/>
                    <a:pt x="7662" y="8182"/>
                    <a:pt x="7614" y="8407"/>
                  </a:cubicBezTo>
                  <a:cubicBezTo>
                    <a:pt x="7566" y="8632"/>
                    <a:pt x="7643" y="8817"/>
                    <a:pt x="7786" y="8817"/>
                  </a:cubicBezTo>
                  <a:cubicBezTo>
                    <a:pt x="7929" y="8817"/>
                    <a:pt x="8083" y="8632"/>
                    <a:pt x="8130" y="8407"/>
                  </a:cubicBezTo>
                  <a:cubicBezTo>
                    <a:pt x="8177" y="8182"/>
                    <a:pt x="8099" y="8002"/>
                    <a:pt x="7957" y="8002"/>
                  </a:cubicBezTo>
                  <a:close/>
                  <a:moveTo>
                    <a:pt x="8589" y="8002"/>
                  </a:moveTo>
                  <a:cubicBezTo>
                    <a:pt x="8447" y="8002"/>
                    <a:pt x="8295" y="8182"/>
                    <a:pt x="8249" y="8407"/>
                  </a:cubicBezTo>
                  <a:cubicBezTo>
                    <a:pt x="8202" y="8632"/>
                    <a:pt x="8281" y="8817"/>
                    <a:pt x="8424" y="8817"/>
                  </a:cubicBezTo>
                  <a:cubicBezTo>
                    <a:pt x="8567" y="8817"/>
                    <a:pt x="8720" y="8632"/>
                    <a:pt x="8765" y="8407"/>
                  </a:cubicBezTo>
                  <a:cubicBezTo>
                    <a:pt x="8810" y="8182"/>
                    <a:pt x="8731" y="8002"/>
                    <a:pt x="8589" y="8002"/>
                  </a:cubicBezTo>
                  <a:close/>
                  <a:moveTo>
                    <a:pt x="9221" y="8002"/>
                  </a:moveTo>
                  <a:cubicBezTo>
                    <a:pt x="9079" y="8002"/>
                    <a:pt x="8928" y="8182"/>
                    <a:pt x="8883" y="8407"/>
                  </a:cubicBezTo>
                  <a:cubicBezTo>
                    <a:pt x="8839" y="8632"/>
                    <a:pt x="8919" y="8817"/>
                    <a:pt x="9062" y="8817"/>
                  </a:cubicBezTo>
                  <a:cubicBezTo>
                    <a:pt x="9205" y="8817"/>
                    <a:pt x="9357" y="8632"/>
                    <a:pt x="9400" y="8407"/>
                  </a:cubicBezTo>
                  <a:cubicBezTo>
                    <a:pt x="9443" y="8182"/>
                    <a:pt x="9363" y="8002"/>
                    <a:pt x="9221" y="8002"/>
                  </a:cubicBezTo>
                  <a:close/>
                  <a:moveTo>
                    <a:pt x="9853" y="8002"/>
                  </a:moveTo>
                  <a:cubicBezTo>
                    <a:pt x="9711" y="8002"/>
                    <a:pt x="9561" y="8182"/>
                    <a:pt x="9518" y="8407"/>
                  </a:cubicBezTo>
                  <a:cubicBezTo>
                    <a:pt x="9475" y="8632"/>
                    <a:pt x="9557" y="8817"/>
                    <a:pt x="9700" y="8817"/>
                  </a:cubicBezTo>
                  <a:cubicBezTo>
                    <a:pt x="9843" y="8817"/>
                    <a:pt x="9994" y="8632"/>
                    <a:pt x="10035" y="8407"/>
                  </a:cubicBezTo>
                  <a:cubicBezTo>
                    <a:pt x="10077" y="8182"/>
                    <a:pt x="9995" y="8002"/>
                    <a:pt x="9853" y="8002"/>
                  </a:cubicBezTo>
                  <a:close/>
                  <a:moveTo>
                    <a:pt x="10484" y="8002"/>
                  </a:moveTo>
                  <a:cubicBezTo>
                    <a:pt x="10342" y="8002"/>
                    <a:pt x="10194" y="8182"/>
                    <a:pt x="10153" y="8407"/>
                  </a:cubicBezTo>
                  <a:cubicBezTo>
                    <a:pt x="10112" y="8632"/>
                    <a:pt x="10194" y="8817"/>
                    <a:pt x="10338" y="8817"/>
                  </a:cubicBezTo>
                  <a:cubicBezTo>
                    <a:pt x="10481" y="8817"/>
                    <a:pt x="10630" y="8632"/>
                    <a:pt x="10670" y="8407"/>
                  </a:cubicBezTo>
                  <a:cubicBezTo>
                    <a:pt x="10709" y="8182"/>
                    <a:pt x="10626" y="8002"/>
                    <a:pt x="10484" y="8002"/>
                  </a:cubicBezTo>
                  <a:close/>
                  <a:moveTo>
                    <a:pt x="11106" y="8002"/>
                  </a:moveTo>
                  <a:cubicBezTo>
                    <a:pt x="10964" y="8002"/>
                    <a:pt x="10817" y="8182"/>
                    <a:pt x="10778" y="8407"/>
                  </a:cubicBezTo>
                  <a:cubicBezTo>
                    <a:pt x="10739" y="8632"/>
                    <a:pt x="10823" y="8817"/>
                    <a:pt x="10966" y="8817"/>
                  </a:cubicBezTo>
                  <a:cubicBezTo>
                    <a:pt x="11109" y="8817"/>
                    <a:pt x="11257" y="8632"/>
                    <a:pt x="11295" y="8407"/>
                  </a:cubicBezTo>
                  <a:cubicBezTo>
                    <a:pt x="11333" y="8182"/>
                    <a:pt x="11248" y="8002"/>
                    <a:pt x="11106" y="8002"/>
                  </a:cubicBezTo>
                  <a:close/>
                  <a:moveTo>
                    <a:pt x="11738" y="8002"/>
                  </a:moveTo>
                  <a:cubicBezTo>
                    <a:pt x="11596" y="8002"/>
                    <a:pt x="11450" y="8182"/>
                    <a:pt x="11413" y="8407"/>
                  </a:cubicBezTo>
                  <a:cubicBezTo>
                    <a:pt x="11375" y="8632"/>
                    <a:pt x="11461" y="8817"/>
                    <a:pt x="11604" y="8817"/>
                  </a:cubicBezTo>
                  <a:cubicBezTo>
                    <a:pt x="11748" y="8817"/>
                    <a:pt x="11893" y="8632"/>
                    <a:pt x="11930" y="8407"/>
                  </a:cubicBezTo>
                  <a:cubicBezTo>
                    <a:pt x="11966" y="8182"/>
                    <a:pt x="11880" y="8002"/>
                    <a:pt x="11738" y="8002"/>
                  </a:cubicBezTo>
                  <a:close/>
                  <a:moveTo>
                    <a:pt x="13001" y="8002"/>
                  </a:moveTo>
                  <a:cubicBezTo>
                    <a:pt x="12860" y="8002"/>
                    <a:pt x="12717" y="8182"/>
                    <a:pt x="12683" y="8407"/>
                  </a:cubicBezTo>
                  <a:cubicBezTo>
                    <a:pt x="12649" y="8632"/>
                    <a:pt x="12737" y="8817"/>
                    <a:pt x="12880" y="8817"/>
                  </a:cubicBezTo>
                  <a:cubicBezTo>
                    <a:pt x="13024" y="8817"/>
                    <a:pt x="13167" y="8632"/>
                    <a:pt x="13200" y="8407"/>
                  </a:cubicBezTo>
                  <a:cubicBezTo>
                    <a:pt x="13232" y="8182"/>
                    <a:pt x="13143" y="8002"/>
                    <a:pt x="13001" y="8002"/>
                  </a:cubicBezTo>
                  <a:close/>
                  <a:moveTo>
                    <a:pt x="13633" y="8002"/>
                  </a:moveTo>
                  <a:cubicBezTo>
                    <a:pt x="13491" y="8002"/>
                    <a:pt x="13350" y="8182"/>
                    <a:pt x="13318" y="8407"/>
                  </a:cubicBezTo>
                  <a:cubicBezTo>
                    <a:pt x="13286" y="8632"/>
                    <a:pt x="13375" y="8817"/>
                    <a:pt x="13519" y="8817"/>
                  </a:cubicBezTo>
                  <a:cubicBezTo>
                    <a:pt x="13662" y="8817"/>
                    <a:pt x="13803" y="8632"/>
                    <a:pt x="13834" y="8407"/>
                  </a:cubicBezTo>
                  <a:cubicBezTo>
                    <a:pt x="13865" y="8182"/>
                    <a:pt x="13775" y="8002"/>
                    <a:pt x="13633" y="8002"/>
                  </a:cubicBezTo>
                  <a:close/>
                  <a:moveTo>
                    <a:pt x="14255" y="8002"/>
                  </a:moveTo>
                  <a:cubicBezTo>
                    <a:pt x="14113" y="8002"/>
                    <a:pt x="13974" y="8182"/>
                    <a:pt x="13943" y="8407"/>
                  </a:cubicBezTo>
                  <a:cubicBezTo>
                    <a:pt x="13912" y="8632"/>
                    <a:pt x="14004" y="8817"/>
                    <a:pt x="14147" y="8817"/>
                  </a:cubicBezTo>
                  <a:cubicBezTo>
                    <a:pt x="14290" y="8817"/>
                    <a:pt x="14430" y="8632"/>
                    <a:pt x="14460" y="8407"/>
                  </a:cubicBezTo>
                  <a:cubicBezTo>
                    <a:pt x="14489" y="8182"/>
                    <a:pt x="14397" y="8002"/>
                    <a:pt x="14255" y="8002"/>
                  </a:cubicBezTo>
                  <a:close/>
                  <a:moveTo>
                    <a:pt x="14887" y="8002"/>
                  </a:moveTo>
                  <a:cubicBezTo>
                    <a:pt x="14745" y="8002"/>
                    <a:pt x="14607" y="8182"/>
                    <a:pt x="14578" y="8407"/>
                  </a:cubicBezTo>
                  <a:cubicBezTo>
                    <a:pt x="14549" y="8632"/>
                    <a:pt x="14642" y="8817"/>
                    <a:pt x="14785" y="8817"/>
                  </a:cubicBezTo>
                  <a:cubicBezTo>
                    <a:pt x="14929" y="8817"/>
                    <a:pt x="15067" y="8632"/>
                    <a:pt x="15095" y="8407"/>
                  </a:cubicBezTo>
                  <a:cubicBezTo>
                    <a:pt x="15122" y="8182"/>
                    <a:pt x="15029" y="8002"/>
                    <a:pt x="14887" y="8002"/>
                  </a:cubicBezTo>
                  <a:close/>
                  <a:moveTo>
                    <a:pt x="15519" y="8002"/>
                  </a:moveTo>
                  <a:cubicBezTo>
                    <a:pt x="15378" y="8002"/>
                    <a:pt x="15240" y="8182"/>
                    <a:pt x="15213" y="8407"/>
                  </a:cubicBezTo>
                  <a:cubicBezTo>
                    <a:pt x="15186" y="8632"/>
                    <a:pt x="15280" y="8817"/>
                    <a:pt x="15423" y="8817"/>
                  </a:cubicBezTo>
                  <a:cubicBezTo>
                    <a:pt x="15567" y="8817"/>
                    <a:pt x="15704" y="8632"/>
                    <a:pt x="15730" y="8407"/>
                  </a:cubicBezTo>
                  <a:cubicBezTo>
                    <a:pt x="15756" y="8182"/>
                    <a:pt x="15661" y="8002"/>
                    <a:pt x="15519" y="8002"/>
                  </a:cubicBezTo>
                  <a:close/>
                  <a:moveTo>
                    <a:pt x="5837" y="8989"/>
                  </a:moveTo>
                  <a:cubicBezTo>
                    <a:pt x="5693" y="8989"/>
                    <a:pt x="5533" y="9174"/>
                    <a:pt x="5478" y="9405"/>
                  </a:cubicBezTo>
                  <a:cubicBezTo>
                    <a:pt x="5423" y="9636"/>
                    <a:pt x="5496" y="9824"/>
                    <a:pt x="5641" y="9824"/>
                  </a:cubicBezTo>
                  <a:cubicBezTo>
                    <a:pt x="5786" y="9824"/>
                    <a:pt x="5948" y="9636"/>
                    <a:pt x="6001" y="9405"/>
                  </a:cubicBezTo>
                  <a:cubicBezTo>
                    <a:pt x="6054" y="9174"/>
                    <a:pt x="5980" y="8989"/>
                    <a:pt x="5837" y="8989"/>
                  </a:cubicBezTo>
                  <a:close/>
                  <a:moveTo>
                    <a:pt x="6478" y="8989"/>
                  </a:moveTo>
                  <a:cubicBezTo>
                    <a:pt x="6335" y="8989"/>
                    <a:pt x="6176" y="9174"/>
                    <a:pt x="6123" y="9405"/>
                  </a:cubicBezTo>
                  <a:cubicBezTo>
                    <a:pt x="6070" y="9636"/>
                    <a:pt x="6144" y="9824"/>
                    <a:pt x="6289" y="9824"/>
                  </a:cubicBezTo>
                  <a:cubicBezTo>
                    <a:pt x="6435" y="9824"/>
                    <a:pt x="6594" y="9636"/>
                    <a:pt x="6646" y="9405"/>
                  </a:cubicBezTo>
                  <a:cubicBezTo>
                    <a:pt x="6697" y="9174"/>
                    <a:pt x="6622" y="8989"/>
                    <a:pt x="6478" y="8989"/>
                  </a:cubicBezTo>
                  <a:close/>
                  <a:moveTo>
                    <a:pt x="7110" y="8989"/>
                  </a:moveTo>
                  <a:cubicBezTo>
                    <a:pt x="6966" y="8989"/>
                    <a:pt x="6809" y="9174"/>
                    <a:pt x="6758" y="9405"/>
                  </a:cubicBezTo>
                  <a:cubicBezTo>
                    <a:pt x="6706" y="9636"/>
                    <a:pt x="6782" y="9824"/>
                    <a:pt x="6927" y="9824"/>
                  </a:cubicBezTo>
                  <a:cubicBezTo>
                    <a:pt x="7073" y="9824"/>
                    <a:pt x="7231" y="9636"/>
                    <a:pt x="7281" y="9405"/>
                  </a:cubicBezTo>
                  <a:cubicBezTo>
                    <a:pt x="7330" y="9174"/>
                    <a:pt x="7254" y="8989"/>
                    <a:pt x="7110" y="8989"/>
                  </a:cubicBezTo>
                  <a:close/>
                  <a:moveTo>
                    <a:pt x="7751" y="8989"/>
                  </a:moveTo>
                  <a:cubicBezTo>
                    <a:pt x="7608" y="8989"/>
                    <a:pt x="7452" y="9174"/>
                    <a:pt x="7402" y="9405"/>
                  </a:cubicBezTo>
                  <a:cubicBezTo>
                    <a:pt x="7353" y="9636"/>
                    <a:pt x="7431" y="9824"/>
                    <a:pt x="7576" y="9824"/>
                  </a:cubicBezTo>
                  <a:cubicBezTo>
                    <a:pt x="7721" y="9824"/>
                    <a:pt x="7878" y="9636"/>
                    <a:pt x="7926" y="9405"/>
                  </a:cubicBezTo>
                  <a:cubicBezTo>
                    <a:pt x="7973" y="9174"/>
                    <a:pt x="7895" y="8989"/>
                    <a:pt x="7751" y="8989"/>
                  </a:cubicBezTo>
                  <a:close/>
                  <a:moveTo>
                    <a:pt x="8393" y="8989"/>
                  </a:moveTo>
                  <a:cubicBezTo>
                    <a:pt x="8249" y="8989"/>
                    <a:pt x="8095" y="9174"/>
                    <a:pt x="8047" y="9405"/>
                  </a:cubicBezTo>
                  <a:cubicBezTo>
                    <a:pt x="8000" y="9636"/>
                    <a:pt x="8079" y="9824"/>
                    <a:pt x="8224" y="9824"/>
                  </a:cubicBezTo>
                  <a:cubicBezTo>
                    <a:pt x="8369" y="9824"/>
                    <a:pt x="8524" y="9636"/>
                    <a:pt x="8570" y="9405"/>
                  </a:cubicBezTo>
                  <a:cubicBezTo>
                    <a:pt x="8616" y="9174"/>
                    <a:pt x="8537" y="8989"/>
                    <a:pt x="8393" y="8989"/>
                  </a:cubicBezTo>
                  <a:close/>
                  <a:moveTo>
                    <a:pt x="9025" y="8989"/>
                  </a:moveTo>
                  <a:cubicBezTo>
                    <a:pt x="8881" y="8989"/>
                    <a:pt x="8728" y="9174"/>
                    <a:pt x="8682" y="9405"/>
                  </a:cubicBezTo>
                  <a:cubicBezTo>
                    <a:pt x="8636" y="9636"/>
                    <a:pt x="8717" y="9824"/>
                    <a:pt x="8862" y="9824"/>
                  </a:cubicBezTo>
                  <a:cubicBezTo>
                    <a:pt x="9007" y="9824"/>
                    <a:pt x="9161" y="9636"/>
                    <a:pt x="9205" y="9405"/>
                  </a:cubicBezTo>
                  <a:cubicBezTo>
                    <a:pt x="9249" y="9174"/>
                    <a:pt x="9168" y="8989"/>
                    <a:pt x="9025" y="8989"/>
                  </a:cubicBezTo>
                  <a:close/>
                  <a:moveTo>
                    <a:pt x="9666" y="8989"/>
                  </a:moveTo>
                  <a:cubicBezTo>
                    <a:pt x="9523" y="8989"/>
                    <a:pt x="9371" y="9174"/>
                    <a:pt x="9327" y="9405"/>
                  </a:cubicBezTo>
                  <a:cubicBezTo>
                    <a:pt x="9283" y="9636"/>
                    <a:pt x="9365" y="9824"/>
                    <a:pt x="9510" y="9824"/>
                  </a:cubicBezTo>
                  <a:cubicBezTo>
                    <a:pt x="9655" y="9824"/>
                    <a:pt x="9807" y="9636"/>
                    <a:pt x="9850" y="9405"/>
                  </a:cubicBezTo>
                  <a:cubicBezTo>
                    <a:pt x="9892" y="9174"/>
                    <a:pt x="9810" y="8989"/>
                    <a:pt x="9666" y="8989"/>
                  </a:cubicBezTo>
                  <a:close/>
                  <a:moveTo>
                    <a:pt x="10298" y="8989"/>
                  </a:moveTo>
                  <a:cubicBezTo>
                    <a:pt x="10154" y="8989"/>
                    <a:pt x="10004" y="9174"/>
                    <a:pt x="9962" y="9405"/>
                  </a:cubicBezTo>
                  <a:cubicBezTo>
                    <a:pt x="9920" y="9636"/>
                    <a:pt x="10003" y="9824"/>
                    <a:pt x="10148" y="9824"/>
                  </a:cubicBezTo>
                  <a:cubicBezTo>
                    <a:pt x="10293" y="9824"/>
                    <a:pt x="10444" y="9636"/>
                    <a:pt x="10485" y="9405"/>
                  </a:cubicBezTo>
                  <a:cubicBezTo>
                    <a:pt x="10525" y="9174"/>
                    <a:pt x="10441" y="8989"/>
                    <a:pt x="10298" y="8989"/>
                  </a:cubicBezTo>
                  <a:close/>
                  <a:moveTo>
                    <a:pt x="10940" y="8989"/>
                  </a:moveTo>
                  <a:cubicBezTo>
                    <a:pt x="10796" y="8989"/>
                    <a:pt x="10647" y="9174"/>
                    <a:pt x="10607" y="9405"/>
                  </a:cubicBezTo>
                  <a:cubicBezTo>
                    <a:pt x="10566" y="9636"/>
                    <a:pt x="10651" y="9824"/>
                    <a:pt x="10796" y="9824"/>
                  </a:cubicBezTo>
                  <a:cubicBezTo>
                    <a:pt x="10941" y="9824"/>
                    <a:pt x="11091" y="9636"/>
                    <a:pt x="11130" y="9405"/>
                  </a:cubicBezTo>
                  <a:cubicBezTo>
                    <a:pt x="11169" y="9174"/>
                    <a:pt x="11083" y="8989"/>
                    <a:pt x="10940" y="8989"/>
                  </a:cubicBezTo>
                  <a:close/>
                  <a:moveTo>
                    <a:pt x="11572" y="8989"/>
                  </a:moveTo>
                  <a:cubicBezTo>
                    <a:pt x="11428" y="8989"/>
                    <a:pt x="11280" y="9174"/>
                    <a:pt x="11242" y="9405"/>
                  </a:cubicBezTo>
                  <a:cubicBezTo>
                    <a:pt x="11203" y="9636"/>
                    <a:pt x="11290" y="9824"/>
                    <a:pt x="11435" y="9824"/>
                  </a:cubicBezTo>
                  <a:cubicBezTo>
                    <a:pt x="11580" y="9824"/>
                    <a:pt x="11728" y="9636"/>
                    <a:pt x="11765" y="9405"/>
                  </a:cubicBezTo>
                  <a:cubicBezTo>
                    <a:pt x="11802" y="9174"/>
                    <a:pt x="11715" y="8989"/>
                    <a:pt x="11572" y="8989"/>
                  </a:cubicBezTo>
                  <a:close/>
                  <a:moveTo>
                    <a:pt x="12213" y="8989"/>
                  </a:moveTo>
                  <a:cubicBezTo>
                    <a:pt x="12070" y="8989"/>
                    <a:pt x="11924" y="9174"/>
                    <a:pt x="11887" y="9405"/>
                  </a:cubicBezTo>
                  <a:cubicBezTo>
                    <a:pt x="11850" y="9636"/>
                    <a:pt x="11938" y="9824"/>
                    <a:pt x="12083" y="9824"/>
                  </a:cubicBezTo>
                  <a:cubicBezTo>
                    <a:pt x="12228" y="9824"/>
                    <a:pt x="12374" y="9636"/>
                    <a:pt x="12410" y="9405"/>
                  </a:cubicBezTo>
                  <a:cubicBezTo>
                    <a:pt x="12445" y="9174"/>
                    <a:pt x="12357" y="8989"/>
                    <a:pt x="12213" y="8989"/>
                  </a:cubicBezTo>
                  <a:close/>
                  <a:moveTo>
                    <a:pt x="12855" y="8989"/>
                  </a:moveTo>
                  <a:cubicBezTo>
                    <a:pt x="12711" y="8989"/>
                    <a:pt x="12567" y="9174"/>
                    <a:pt x="12532" y="9405"/>
                  </a:cubicBezTo>
                  <a:cubicBezTo>
                    <a:pt x="12497" y="9636"/>
                    <a:pt x="12586" y="9824"/>
                    <a:pt x="12731" y="9824"/>
                  </a:cubicBezTo>
                  <a:cubicBezTo>
                    <a:pt x="12876" y="9824"/>
                    <a:pt x="13021" y="9636"/>
                    <a:pt x="13055" y="9405"/>
                  </a:cubicBezTo>
                  <a:cubicBezTo>
                    <a:pt x="13088" y="9174"/>
                    <a:pt x="12998" y="8989"/>
                    <a:pt x="12855" y="8989"/>
                  </a:cubicBezTo>
                  <a:close/>
                  <a:moveTo>
                    <a:pt x="13487" y="8989"/>
                  </a:moveTo>
                  <a:cubicBezTo>
                    <a:pt x="13343" y="8989"/>
                    <a:pt x="13200" y="9174"/>
                    <a:pt x="13167" y="9405"/>
                  </a:cubicBezTo>
                  <a:cubicBezTo>
                    <a:pt x="13134" y="9636"/>
                    <a:pt x="13224" y="9824"/>
                    <a:pt x="13369" y="9824"/>
                  </a:cubicBezTo>
                  <a:cubicBezTo>
                    <a:pt x="13514" y="9824"/>
                    <a:pt x="13658" y="9636"/>
                    <a:pt x="13690" y="9405"/>
                  </a:cubicBezTo>
                  <a:cubicBezTo>
                    <a:pt x="13721" y="9174"/>
                    <a:pt x="13630" y="8989"/>
                    <a:pt x="13487" y="8989"/>
                  </a:cubicBezTo>
                  <a:close/>
                  <a:moveTo>
                    <a:pt x="14129" y="8989"/>
                  </a:moveTo>
                  <a:cubicBezTo>
                    <a:pt x="13985" y="8989"/>
                    <a:pt x="13843" y="9174"/>
                    <a:pt x="13812" y="9405"/>
                  </a:cubicBezTo>
                  <a:cubicBezTo>
                    <a:pt x="13781" y="9636"/>
                    <a:pt x="13873" y="9824"/>
                    <a:pt x="14018" y="9824"/>
                  </a:cubicBezTo>
                  <a:cubicBezTo>
                    <a:pt x="14163" y="9824"/>
                    <a:pt x="14305" y="9636"/>
                    <a:pt x="14335" y="9405"/>
                  </a:cubicBezTo>
                  <a:cubicBezTo>
                    <a:pt x="14365" y="9174"/>
                    <a:pt x="14272" y="8989"/>
                    <a:pt x="14129" y="8989"/>
                  </a:cubicBezTo>
                  <a:close/>
                  <a:moveTo>
                    <a:pt x="6242" y="10027"/>
                  </a:moveTo>
                  <a:cubicBezTo>
                    <a:pt x="6097" y="10027"/>
                    <a:pt x="5936" y="10217"/>
                    <a:pt x="5881" y="10453"/>
                  </a:cubicBezTo>
                  <a:cubicBezTo>
                    <a:pt x="5827" y="10691"/>
                    <a:pt x="5902" y="10883"/>
                    <a:pt x="6049" y="10883"/>
                  </a:cubicBezTo>
                  <a:cubicBezTo>
                    <a:pt x="6196" y="10883"/>
                    <a:pt x="6358" y="10691"/>
                    <a:pt x="6411" y="10453"/>
                  </a:cubicBezTo>
                  <a:cubicBezTo>
                    <a:pt x="6464" y="10217"/>
                    <a:pt x="6388" y="10027"/>
                    <a:pt x="6242" y="10027"/>
                  </a:cubicBezTo>
                  <a:close/>
                  <a:moveTo>
                    <a:pt x="6894" y="10027"/>
                  </a:moveTo>
                  <a:cubicBezTo>
                    <a:pt x="6748" y="10027"/>
                    <a:pt x="6589" y="10217"/>
                    <a:pt x="6536" y="10453"/>
                  </a:cubicBezTo>
                  <a:cubicBezTo>
                    <a:pt x="6484" y="10691"/>
                    <a:pt x="6560" y="10883"/>
                    <a:pt x="6707" y="10883"/>
                  </a:cubicBezTo>
                  <a:cubicBezTo>
                    <a:pt x="6854" y="10883"/>
                    <a:pt x="7015" y="10691"/>
                    <a:pt x="7066" y="10453"/>
                  </a:cubicBezTo>
                  <a:cubicBezTo>
                    <a:pt x="7117" y="10217"/>
                    <a:pt x="7039" y="10027"/>
                    <a:pt x="6894" y="10027"/>
                  </a:cubicBezTo>
                  <a:close/>
                  <a:moveTo>
                    <a:pt x="7535" y="10027"/>
                  </a:moveTo>
                  <a:cubicBezTo>
                    <a:pt x="7390" y="10027"/>
                    <a:pt x="7232" y="10217"/>
                    <a:pt x="7181" y="10453"/>
                  </a:cubicBezTo>
                  <a:cubicBezTo>
                    <a:pt x="7130" y="10691"/>
                    <a:pt x="7208" y="10883"/>
                    <a:pt x="7355" y="10883"/>
                  </a:cubicBezTo>
                  <a:cubicBezTo>
                    <a:pt x="7502" y="10883"/>
                    <a:pt x="7661" y="10691"/>
                    <a:pt x="7711" y="10453"/>
                  </a:cubicBezTo>
                  <a:cubicBezTo>
                    <a:pt x="7759" y="10217"/>
                    <a:pt x="7681" y="10027"/>
                    <a:pt x="7535" y="10027"/>
                  </a:cubicBezTo>
                  <a:close/>
                  <a:moveTo>
                    <a:pt x="8177" y="10027"/>
                  </a:moveTo>
                  <a:cubicBezTo>
                    <a:pt x="8032" y="10027"/>
                    <a:pt x="7875" y="10217"/>
                    <a:pt x="7826" y="10453"/>
                  </a:cubicBezTo>
                  <a:cubicBezTo>
                    <a:pt x="7777" y="10691"/>
                    <a:pt x="7856" y="10883"/>
                    <a:pt x="8003" y="10883"/>
                  </a:cubicBezTo>
                  <a:cubicBezTo>
                    <a:pt x="8150" y="10883"/>
                    <a:pt x="8308" y="10691"/>
                    <a:pt x="8355" y="10453"/>
                  </a:cubicBezTo>
                  <a:cubicBezTo>
                    <a:pt x="8402" y="10217"/>
                    <a:pt x="8322" y="10027"/>
                    <a:pt x="8177" y="10027"/>
                  </a:cubicBezTo>
                  <a:close/>
                  <a:moveTo>
                    <a:pt x="8829" y="10027"/>
                  </a:moveTo>
                  <a:cubicBezTo>
                    <a:pt x="8683" y="10027"/>
                    <a:pt x="8527" y="10217"/>
                    <a:pt x="8481" y="10453"/>
                  </a:cubicBezTo>
                  <a:cubicBezTo>
                    <a:pt x="8434" y="10691"/>
                    <a:pt x="8514" y="10883"/>
                    <a:pt x="8662" y="10883"/>
                  </a:cubicBezTo>
                  <a:cubicBezTo>
                    <a:pt x="8809" y="10883"/>
                    <a:pt x="8965" y="10691"/>
                    <a:pt x="9010" y="10453"/>
                  </a:cubicBezTo>
                  <a:cubicBezTo>
                    <a:pt x="9055" y="10217"/>
                    <a:pt x="8974" y="10027"/>
                    <a:pt x="8829" y="10027"/>
                  </a:cubicBezTo>
                  <a:close/>
                  <a:moveTo>
                    <a:pt x="9470" y="10027"/>
                  </a:moveTo>
                  <a:cubicBezTo>
                    <a:pt x="9325" y="10027"/>
                    <a:pt x="9171" y="10217"/>
                    <a:pt x="9126" y="10453"/>
                  </a:cubicBezTo>
                  <a:cubicBezTo>
                    <a:pt x="9080" y="10691"/>
                    <a:pt x="9163" y="10883"/>
                    <a:pt x="9310" y="10883"/>
                  </a:cubicBezTo>
                  <a:cubicBezTo>
                    <a:pt x="9457" y="10883"/>
                    <a:pt x="9612" y="10691"/>
                    <a:pt x="9655" y="10453"/>
                  </a:cubicBezTo>
                  <a:cubicBezTo>
                    <a:pt x="9699" y="10217"/>
                    <a:pt x="9616" y="10027"/>
                    <a:pt x="9470" y="10027"/>
                  </a:cubicBezTo>
                  <a:close/>
                  <a:moveTo>
                    <a:pt x="10122" y="10027"/>
                  </a:moveTo>
                  <a:cubicBezTo>
                    <a:pt x="9976" y="10027"/>
                    <a:pt x="9824" y="10217"/>
                    <a:pt x="9781" y="10453"/>
                  </a:cubicBezTo>
                  <a:cubicBezTo>
                    <a:pt x="9737" y="10691"/>
                    <a:pt x="9821" y="10883"/>
                    <a:pt x="9968" y="10883"/>
                  </a:cubicBezTo>
                  <a:cubicBezTo>
                    <a:pt x="10115" y="10883"/>
                    <a:pt x="10268" y="10691"/>
                    <a:pt x="10310" y="10453"/>
                  </a:cubicBezTo>
                  <a:cubicBezTo>
                    <a:pt x="10352" y="10217"/>
                    <a:pt x="10267" y="10027"/>
                    <a:pt x="10122" y="10027"/>
                  </a:cubicBezTo>
                  <a:close/>
                  <a:moveTo>
                    <a:pt x="10763" y="10027"/>
                  </a:moveTo>
                  <a:cubicBezTo>
                    <a:pt x="10618" y="10027"/>
                    <a:pt x="10467" y="10217"/>
                    <a:pt x="10426" y="10453"/>
                  </a:cubicBezTo>
                  <a:cubicBezTo>
                    <a:pt x="10384" y="10691"/>
                    <a:pt x="10469" y="10883"/>
                    <a:pt x="10616" y="10883"/>
                  </a:cubicBezTo>
                  <a:cubicBezTo>
                    <a:pt x="10763" y="10883"/>
                    <a:pt x="10915" y="10691"/>
                    <a:pt x="10955" y="10453"/>
                  </a:cubicBezTo>
                  <a:cubicBezTo>
                    <a:pt x="10995" y="10217"/>
                    <a:pt x="10909" y="10027"/>
                    <a:pt x="10763" y="10027"/>
                  </a:cubicBezTo>
                  <a:close/>
                  <a:moveTo>
                    <a:pt x="11405" y="10027"/>
                  </a:moveTo>
                  <a:cubicBezTo>
                    <a:pt x="11260" y="10027"/>
                    <a:pt x="11110" y="10217"/>
                    <a:pt x="11070" y="10453"/>
                  </a:cubicBezTo>
                  <a:cubicBezTo>
                    <a:pt x="11031" y="10691"/>
                    <a:pt x="11118" y="10883"/>
                    <a:pt x="11265" y="10883"/>
                  </a:cubicBezTo>
                  <a:cubicBezTo>
                    <a:pt x="11412" y="10883"/>
                    <a:pt x="11562" y="10691"/>
                    <a:pt x="11600" y="10453"/>
                  </a:cubicBezTo>
                  <a:cubicBezTo>
                    <a:pt x="11638" y="10217"/>
                    <a:pt x="11551" y="10027"/>
                    <a:pt x="11405" y="10027"/>
                  </a:cubicBezTo>
                  <a:close/>
                  <a:moveTo>
                    <a:pt x="12057" y="10027"/>
                  </a:moveTo>
                  <a:cubicBezTo>
                    <a:pt x="11911" y="10027"/>
                    <a:pt x="11763" y="10217"/>
                    <a:pt x="11726" y="10453"/>
                  </a:cubicBezTo>
                  <a:cubicBezTo>
                    <a:pt x="11688" y="10691"/>
                    <a:pt x="11776" y="10883"/>
                    <a:pt x="11923" y="10883"/>
                  </a:cubicBezTo>
                  <a:cubicBezTo>
                    <a:pt x="12070" y="10883"/>
                    <a:pt x="12219" y="10691"/>
                    <a:pt x="12255" y="10453"/>
                  </a:cubicBezTo>
                  <a:cubicBezTo>
                    <a:pt x="12291" y="10217"/>
                    <a:pt x="12202" y="10027"/>
                    <a:pt x="12057" y="10027"/>
                  </a:cubicBezTo>
                  <a:close/>
                  <a:moveTo>
                    <a:pt x="12698" y="10027"/>
                  </a:moveTo>
                  <a:cubicBezTo>
                    <a:pt x="12553" y="10027"/>
                    <a:pt x="12406" y="10217"/>
                    <a:pt x="12371" y="10453"/>
                  </a:cubicBezTo>
                  <a:cubicBezTo>
                    <a:pt x="12335" y="10691"/>
                    <a:pt x="12425" y="10883"/>
                    <a:pt x="12572" y="10883"/>
                  </a:cubicBezTo>
                  <a:cubicBezTo>
                    <a:pt x="12719" y="10883"/>
                    <a:pt x="12866" y="10691"/>
                    <a:pt x="12900" y="10453"/>
                  </a:cubicBezTo>
                  <a:cubicBezTo>
                    <a:pt x="12935" y="10217"/>
                    <a:pt x="12844" y="10027"/>
                    <a:pt x="12698" y="10027"/>
                  </a:cubicBezTo>
                  <a:close/>
                  <a:moveTo>
                    <a:pt x="13340" y="10027"/>
                  </a:moveTo>
                  <a:cubicBezTo>
                    <a:pt x="13195" y="10027"/>
                    <a:pt x="13050" y="10217"/>
                    <a:pt x="13016" y="10453"/>
                  </a:cubicBezTo>
                  <a:cubicBezTo>
                    <a:pt x="12982" y="10691"/>
                    <a:pt x="13073" y="10883"/>
                    <a:pt x="13220" y="10883"/>
                  </a:cubicBezTo>
                  <a:cubicBezTo>
                    <a:pt x="13367" y="10883"/>
                    <a:pt x="13512" y="10691"/>
                    <a:pt x="13545" y="10453"/>
                  </a:cubicBezTo>
                  <a:cubicBezTo>
                    <a:pt x="13578" y="10217"/>
                    <a:pt x="13486" y="10027"/>
                    <a:pt x="13340" y="10027"/>
                  </a:cubicBezTo>
                  <a:close/>
                  <a:moveTo>
                    <a:pt x="13992" y="10027"/>
                  </a:moveTo>
                  <a:cubicBezTo>
                    <a:pt x="13847" y="10027"/>
                    <a:pt x="13703" y="10217"/>
                    <a:pt x="13671" y="10453"/>
                  </a:cubicBezTo>
                  <a:cubicBezTo>
                    <a:pt x="13639" y="10691"/>
                    <a:pt x="13732" y="10883"/>
                    <a:pt x="13878" y="10883"/>
                  </a:cubicBezTo>
                  <a:cubicBezTo>
                    <a:pt x="14025" y="10883"/>
                    <a:pt x="14170" y="10691"/>
                    <a:pt x="14201" y="10453"/>
                  </a:cubicBezTo>
                  <a:cubicBezTo>
                    <a:pt x="14231" y="10217"/>
                    <a:pt x="14138" y="10027"/>
                    <a:pt x="13992" y="10027"/>
                  </a:cubicBezTo>
                  <a:close/>
                  <a:moveTo>
                    <a:pt x="14634" y="10027"/>
                  </a:moveTo>
                  <a:cubicBezTo>
                    <a:pt x="14489" y="10027"/>
                    <a:pt x="14346" y="10217"/>
                    <a:pt x="14316" y="10453"/>
                  </a:cubicBezTo>
                  <a:cubicBezTo>
                    <a:pt x="14286" y="10691"/>
                    <a:pt x="14380" y="10883"/>
                    <a:pt x="14527" y="10883"/>
                  </a:cubicBezTo>
                  <a:cubicBezTo>
                    <a:pt x="14674" y="10883"/>
                    <a:pt x="14817" y="10691"/>
                    <a:pt x="14845" y="10453"/>
                  </a:cubicBezTo>
                  <a:cubicBezTo>
                    <a:pt x="14874" y="10217"/>
                    <a:pt x="14780" y="10027"/>
                    <a:pt x="14634" y="10027"/>
                  </a:cubicBezTo>
                  <a:close/>
                  <a:moveTo>
                    <a:pt x="6007" y="11065"/>
                  </a:moveTo>
                  <a:cubicBezTo>
                    <a:pt x="5860" y="11065"/>
                    <a:pt x="5695" y="11260"/>
                    <a:pt x="5640" y="11502"/>
                  </a:cubicBezTo>
                  <a:cubicBezTo>
                    <a:pt x="5584" y="11746"/>
                    <a:pt x="5659" y="11943"/>
                    <a:pt x="5808" y="11943"/>
                  </a:cubicBezTo>
                  <a:cubicBezTo>
                    <a:pt x="5957" y="11943"/>
                    <a:pt x="6122" y="11746"/>
                    <a:pt x="6176" y="11502"/>
                  </a:cubicBezTo>
                  <a:cubicBezTo>
                    <a:pt x="6230" y="11260"/>
                    <a:pt x="6154" y="11065"/>
                    <a:pt x="6007" y="11065"/>
                  </a:cubicBezTo>
                  <a:close/>
                  <a:moveTo>
                    <a:pt x="6658" y="11065"/>
                  </a:moveTo>
                  <a:cubicBezTo>
                    <a:pt x="6511" y="11065"/>
                    <a:pt x="6348" y="11260"/>
                    <a:pt x="6295" y="11502"/>
                  </a:cubicBezTo>
                  <a:cubicBezTo>
                    <a:pt x="6241" y="11746"/>
                    <a:pt x="6317" y="11943"/>
                    <a:pt x="6466" y="11943"/>
                  </a:cubicBezTo>
                  <a:cubicBezTo>
                    <a:pt x="6615" y="11943"/>
                    <a:pt x="6779" y="11746"/>
                    <a:pt x="6831" y="11502"/>
                  </a:cubicBezTo>
                  <a:cubicBezTo>
                    <a:pt x="6883" y="11260"/>
                    <a:pt x="6806" y="11065"/>
                    <a:pt x="6658" y="11065"/>
                  </a:cubicBezTo>
                  <a:close/>
                  <a:moveTo>
                    <a:pt x="7320" y="11065"/>
                  </a:moveTo>
                  <a:cubicBezTo>
                    <a:pt x="7173" y="11065"/>
                    <a:pt x="7011" y="11260"/>
                    <a:pt x="6960" y="11502"/>
                  </a:cubicBezTo>
                  <a:cubicBezTo>
                    <a:pt x="6908" y="11746"/>
                    <a:pt x="6986" y="11943"/>
                    <a:pt x="7135" y="11943"/>
                  </a:cubicBezTo>
                  <a:cubicBezTo>
                    <a:pt x="7283" y="11943"/>
                    <a:pt x="7445" y="11746"/>
                    <a:pt x="7496" y="11502"/>
                  </a:cubicBezTo>
                  <a:cubicBezTo>
                    <a:pt x="7546" y="11260"/>
                    <a:pt x="7467" y="11065"/>
                    <a:pt x="7320" y="11065"/>
                  </a:cubicBezTo>
                  <a:close/>
                  <a:moveTo>
                    <a:pt x="7971" y="11065"/>
                  </a:moveTo>
                  <a:cubicBezTo>
                    <a:pt x="7824" y="11065"/>
                    <a:pt x="7664" y="11260"/>
                    <a:pt x="7614" y="11502"/>
                  </a:cubicBezTo>
                  <a:cubicBezTo>
                    <a:pt x="7564" y="11746"/>
                    <a:pt x="7644" y="11943"/>
                    <a:pt x="7793" y="11943"/>
                  </a:cubicBezTo>
                  <a:cubicBezTo>
                    <a:pt x="7941" y="11943"/>
                    <a:pt x="8102" y="11746"/>
                    <a:pt x="8150" y="11502"/>
                  </a:cubicBezTo>
                  <a:cubicBezTo>
                    <a:pt x="8199" y="11260"/>
                    <a:pt x="8118" y="11065"/>
                    <a:pt x="7971" y="11065"/>
                  </a:cubicBezTo>
                  <a:close/>
                  <a:moveTo>
                    <a:pt x="8623" y="11065"/>
                  </a:moveTo>
                  <a:cubicBezTo>
                    <a:pt x="8475" y="11065"/>
                    <a:pt x="8317" y="11260"/>
                    <a:pt x="8269" y="11502"/>
                  </a:cubicBezTo>
                  <a:cubicBezTo>
                    <a:pt x="8221" y="11746"/>
                    <a:pt x="8302" y="11943"/>
                    <a:pt x="8451" y="11943"/>
                  </a:cubicBezTo>
                  <a:cubicBezTo>
                    <a:pt x="8600" y="11943"/>
                    <a:pt x="8759" y="11746"/>
                    <a:pt x="8805" y="11502"/>
                  </a:cubicBezTo>
                  <a:cubicBezTo>
                    <a:pt x="8852" y="11260"/>
                    <a:pt x="8770" y="11065"/>
                    <a:pt x="8623" y="11065"/>
                  </a:cubicBezTo>
                  <a:close/>
                  <a:moveTo>
                    <a:pt x="9274" y="11065"/>
                  </a:moveTo>
                  <a:cubicBezTo>
                    <a:pt x="9127" y="11065"/>
                    <a:pt x="8970" y="11260"/>
                    <a:pt x="8924" y="11502"/>
                  </a:cubicBezTo>
                  <a:cubicBezTo>
                    <a:pt x="8878" y="11746"/>
                    <a:pt x="8961" y="11943"/>
                    <a:pt x="9110" y="11943"/>
                  </a:cubicBezTo>
                  <a:cubicBezTo>
                    <a:pt x="9259" y="11943"/>
                    <a:pt x="9416" y="11746"/>
                    <a:pt x="9461" y="11502"/>
                  </a:cubicBezTo>
                  <a:cubicBezTo>
                    <a:pt x="9505" y="11260"/>
                    <a:pt x="9422" y="11065"/>
                    <a:pt x="9274" y="11065"/>
                  </a:cubicBezTo>
                  <a:close/>
                  <a:moveTo>
                    <a:pt x="9926" y="11065"/>
                  </a:moveTo>
                  <a:cubicBezTo>
                    <a:pt x="9778" y="11065"/>
                    <a:pt x="9624" y="11260"/>
                    <a:pt x="9579" y="11502"/>
                  </a:cubicBezTo>
                  <a:cubicBezTo>
                    <a:pt x="9535" y="11746"/>
                    <a:pt x="9619" y="11943"/>
                    <a:pt x="9768" y="11943"/>
                  </a:cubicBezTo>
                  <a:cubicBezTo>
                    <a:pt x="9917" y="11943"/>
                    <a:pt x="10072" y="11746"/>
                    <a:pt x="10115" y="11502"/>
                  </a:cubicBezTo>
                  <a:cubicBezTo>
                    <a:pt x="10158" y="11260"/>
                    <a:pt x="10073" y="11065"/>
                    <a:pt x="9926" y="11065"/>
                  </a:cubicBezTo>
                  <a:close/>
                  <a:moveTo>
                    <a:pt x="10587" y="11065"/>
                  </a:moveTo>
                  <a:cubicBezTo>
                    <a:pt x="10440" y="11065"/>
                    <a:pt x="10287" y="11260"/>
                    <a:pt x="10244" y="11502"/>
                  </a:cubicBezTo>
                  <a:cubicBezTo>
                    <a:pt x="10202" y="11746"/>
                    <a:pt x="10288" y="11943"/>
                    <a:pt x="10437" y="11943"/>
                  </a:cubicBezTo>
                  <a:cubicBezTo>
                    <a:pt x="10585" y="11943"/>
                    <a:pt x="10740" y="11746"/>
                    <a:pt x="10781" y="11502"/>
                  </a:cubicBezTo>
                  <a:cubicBezTo>
                    <a:pt x="10821" y="11260"/>
                    <a:pt x="10735" y="11065"/>
                    <a:pt x="10587" y="11065"/>
                  </a:cubicBezTo>
                  <a:close/>
                  <a:moveTo>
                    <a:pt x="11239" y="11065"/>
                  </a:moveTo>
                  <a:cubicBezTo>
                    <a:pt x="11092" y="11065"/>
                    <a:pt x="10940" y="11260"/>
                    <a:pt x="10899" y="11502"/>
                  </a:cubicBezTo>
                  <a:cubicBezTo>
                    <a:pt x="10859" y="11746"/>
                    <a:pt x="10947" y="11943"/>
                    <a:pt x="11095" y="11943"/>
                  </a:cubicBezTo>
                  <a:cubicBezTo>
                    <a:pt x="11244" y="11943"/>
                    <a:pt x="11397" y="11746"/>
                    <a:pt x="11436" y="11502"/>
                  </a:cubicBezTo>
                  <a:cubicBezTo>
                    <a:pt x="11475" y="11260"/>
                    <a:pt x="11386" y="11065"/>
                    <a:pt x="11239" y="11065"/>
                  </a:cubicBezTo>
                  <a:close/>
                  <a:moveTo>
                    <a:pt x="11891" y="11065"/>
                  </a:moveTo>
                  <a:cubicBezTo>
                    <a:pt x="11743" y="11065"/>
                    <a:pt x="11593" y="11260"/>
                    <a:pt x="11555" y="11502"/>
                  </a:cubicBezTo>
                  <a:cubicBezTo>
                    <a:pt x="11516" y="11746"/>
                    <a:pt x="11605" y="11943"/>
                    <a:pt x="11754" y="11943"/>
                  </a:cubicBezTo>
                  <a:cubicBezTo>
                    <a:pt x="11902" y="11943"/>
                    <a:pt x="12053" y="11746"/>
                    <a:pt x="12091" y="11502"/>
                  </a:cubicBezTo>
                  <a:cubicBezTo>
                    <a:pt x="12128" y="11260"/>
                    <a:pt x="12038" y="11065"/>
                    <a:pt x="11891" y="11065"/>
                  </a:cubicBezTo>
                  <a:close/>
                  <a:moveTo>
                    <a:pt x="12542" y="11065"/>
                  </a:moveTo>
                  <a:cubicBezTo>
                    <a:pt x="12395" y="11065"/>
                    <a:pt x="12246" y="11260"/>
                    <a:pt x="12210" y="11502"/>
                  </a:cubicBezTo>
                  <a:cubicBezTo>
                    <a:pt x="12173" y="11746"/>
                    <a:pt x="12263" y="11943"/>
                    <a:pt x="12412" y="11943"/>
                  </a:cubicBezTo>
                  <a:cubicBezTo>
                    <a:pt x="12561" y="11943"/>
                    <a:pt x="12711" y="11746"/>
                    <a:pt x="12746" y="11502"/>
                  </a:cubicBezTo>
                  <a:cubicBezTo>
                    <a:pt x="12781" y="11260"/>
                    <a:pt x="12690" y="11065"/>
                    <a:pt x="12542" y="11065"/>
                  </a:cubicBezTo>
                  <a:close/>
                  <a:moveTo>
                    <a:pt x="13194" y="11065"/>
                  </a:moveTo>
                  <a:cubicBezTo>
                    <a:pt x="13047" y="11065"/>
                    <a:pt x="12899" y="11260"/>
                    <a:pt x="12865" y="11502"/>
                  </a:cubicBezTo>
                  <a:cubicBezTo>
                    <a:pt x="12830" y="11746"/>
                    <a:pt x="12922" y="11943"/>
                    <a:pt x="13071" y="11943"/>
                  </a:cubicBezTo>
                  <a:cubicBezTo>
                    <a:pt x="13219" y="11943"/>
                    <a:pt x="13367" y="11746"/>
                    <a:pt x="13401" y="11502"/>
                  </a:cubicBezTo>
                  <a:cubicBezTo>
                    <a:pt x="13434" y="11260"/>
                    <a:pt x="13341" y="11065"/>
                    <a:pt x="13194" y="11065"/>
                  </a:cubicBezTo>
                  <a:close/>
                  <a:moveTo>
                    <a:pt x="5761" y="12129"/>
                  </a:moveTo>
                  <a:cubicBezTo>
                    <a:pt x="5612" y="12129"/>
                    <a:pt x="5445" y="12329"/>
                    <a:pt x="5388" y="12578"/>
                  </a:cubicBezTo>
                  <a:cubicBezTo>
                    <a:pt x="5331" y="12827"/>
                    <a:pt x="5407" y="13030"/>
                    <a:pt x="5557" y="13030"/>
                  </a:cubicBezTo>
                  <a:cubicBezTo>
                    <a:pt x="5708" y="13030"/>
                    <a:pt x="5876" y="12827"/>
                    <a:pt x="5932" y="12578"/>
                  </a:cubicBezTo>
                  <a:cubicBezTo>
                    <a:pt x="5987" y="12329"/>
                    <a:pt x="5910" y="12129"/>
                    <a:pt x="5761" y="12129"/>
                  </a:cubicBezTo>
                  <a:close/>
                  <a:moveTo>
                    <a:pt x="6423" y="12129"/>
                  </a:moveTo>
                  <a:cubicBezTo>
                    <a:pt x="6274" y="12129"/>
                    <a:pt x="6108" y="12329"/>
                    <a:pt x="6053" y="12578"/>
                  </a:cubicBezTo>
                  <a:cubicBezTo>
                    <a:pt x="5998" y="12827"/>
                    <a:pt x="6075" y="13030"/>
                    <a:pt x="6226" y="13030"/>
                  </a:cubicBezTo>
                  <a:cubicBezTo>
                    <a:pt x="6376" y="13030"/>
                    <a:pt x="6543" y="12827"/>
                    <a:pt x="6596" y="12578"/>
                  </a:cubicBezTo>
                  <a:cubicBezTo>
                    <a:pt x="6650" y="12329"/>
                    <a:pt x="6572" y="12129"/>
                    <a:pt x="6423" y="12129"/>
                  </a:cubicBezTo>
                  <a:close/>
                  <a:moveTo>
                    <a:pt x="7094" y="12129"/>
                  </a:moveTo>
                  <a:cubicBezTo>
                    <a:pt x="6945" y="12129"/>
                    <a:pt x="6781" y="12329"/>
                    <a:pt x="6728" y="12578"/>
                  </a:cubicBezTo>
                  <a:cubicBezTo>
                    <a:pt x="6675" y="12827"/>
                    <a:pt x="6753" y="13030"/>
                    <a:pt x="6904" y="13030"/>
                  </a:cubicBezTo>
                  <a:cubicBezTo>
                    <a:pt x="7055" y="13030"/>
                    <a:pt x="7219" y="12827"/>
                    <a:pt x="7271" y="12578"/>
                  </a:cubicBezTo>
                  <a:cubicBezTo>
                    <a:pt x="7323" y="12329"/>
                    <a:pt x="7243" y="12129"/>
                    <a:pt x="7094" y="12129"/>
                  </a:cubicBezTo>
                  <a:close/>
                  <a:moveTo>
                    <a:pt x="7756" y="12129"/>
                  </a:moveTo>
                  <a:cubicBezTo>
                    <a:pt x="7606" y="12129"/>
                    <a:pt x="7444" y="12329"/>
                    <a:pt x="7393" y="12578"/>
                  </a:cubicBezTo>
                  <a:cubicBezTo>
                    <a:pt x="7342" y="12827"/>
                    <a:pt x="7422" y="13030"/>
                    <a:pt x="7573" y="13030"/>
                  </a:cubicBezTo>
                  <a:cubicBezTo>
                    <a:pt x="7723" y="13030"/>
                    <a:pt x="7886" y="12827"/>
                    <a:pt x="7936" y="12578"/>
                  </a:cubicBezTo>
                  <a:cubicBezTo>
                    <a:pt x="7986" y="12329"/>
                    <a:pt x="7905" y="12129"/>
                    <a:pt x="7756" y="12129"/>
                  </a:cubicBezTo>
                  <a:close/>
                  <a:moveTo>
                    <a:pt x="8417" y="12129"/>
                  </a:moveTo>
                  <a:cubicBezTo>
                    <a:pt x="8268" y="12129"/>
                    <a:pt x="8107" y="12329"/>
                    <a:pt x="8058" y="12578"/>
                  </a:cubicBezTo>
                  <a:cubicBezTo>
                    <a:pt x="8008" y="12827"/>
                    <a:pt x="8090" y="13030"/>
                    <a:pt x="8241" y="13030"/>
                  </a:cubicBezTo>
                  <a:cubicBezTo>
                    <a:pt x="8392" y="13030"/>
                    <a:pt x="8553" y="12827"/>
                    <a:pt x="8601" y="12578"/>
                  </a:cubicBezTo>
                  <a:cubicBezTo>
                    <a:pt x="8648" y="12329"/>
                    <a:pt x="8566" y="12129"/>
                    <a:pt x="8417" y="12129"/>
                  </a:cubicBezTo>
                  <a:close/>
                  <a:moveTo>
                    <a:pt x="9079" y="12129"/>
                  </a:moveTo>
                  <a:cubicBezTo>
                    <a:pt x="8930" y="12129"/>
                    <a:pt x="8770" y="12329"/>
                    <a:pt x="8723" y="12578"/>
                  </a:cubicBezTo>
                  <a:cubicBezTo>
                    <a:pt x="8675" y="12827"/>
                    <a:pt x="8759" y="13030"/>
                    <a:pt x="8910" y="13030"/>
                  </a:cubicBezTo>
                  <a:cubicBezTo>
                    <a:pt x="9060" y="13030"/>
                    <a:pt x="9220" y="12827"/>
                    <a:pt x="9266" y="12578"/>
                  </a:cubicBezTo>
                  <a:cubicBezTo>
                    <a:pt x="9312" y="12329"/>
                    <a:pt x="9228" y="12129"/>
                    <a:pt x="9079" y="12129"/>
                  </a:cubicBezTo>
                  <a:close/>
                  <a:moveTo>
                    <a:pt x="9740" y="12129"/>
                  </a:moveTo>
                  <a:cubicBezTo>
                    <a:pt x="9591" y="12129"/>
                    <a:pt x="9433" y="12329"/>
                    <a:pt x="9388" y="12578"/>
                  </a:cubicBezTo>
                  <a:cubicBezTo>
                    <a:pt x="9342" y="12827"/>
                    <a:pt x="9427" y="13030"/>
                    <a:pt x="9578" y="13030"/>
                  </a:cubicBezTo>
                  <a:cubicBezTo>
                    <a:pt x="9729" y="13030"/>
                    <a:pt x="9887" y="12827"/>
                    <a:pt x="9931" y="12578"/>
                  </a:cubicBezTo>
                  <a:cubicBezTo>
                    <a:pt x="9975" y="12329"/>
                    <a:pt x="9889" y="12129"/>
                    <a:pt x="9740" y="12129"/>
                  </a:cubicBezTo>
                  <a:close/>
                  <a:moveTo>
                    <a:pt x="10402" y="12129"/>
                  </a:moveTo>
                  <a:cubicBezTo>
                    <a:pt x="10252" y="12129"/>
                    <a:pt x="10097" y="12329"/>
                    <a:pt x="10053" y="12578"/>
                  </a:cubicBezTo>
                  <a:cubicBezTo>
                    <a:pt x="10009" y="12827"/>
                    <a:pt x="10096" y="13030"/>
                    <a:pt x="10247" y="13030"/>
                  </a:cubicBezTo>
                  <a:cubicBezTo>
                    <a:pt x="10397" y="13030"/>
                    <a:pt x="10554" y="12827"/>
                    <a:pt x="10596" y="12578"/>
                  </a:cubicBezTo>
                  <a:cubicBezTo>
                    <a:pt x="10638" y="12329"/>
                    <a:pt x="10551" y="12129"/>
                    <a:pt x="10402" y="12129"/>
                  </a:cubicBezTo>
                  <a:close/>
                  <a:moveTo>
                    <a:pt x="11064" y="12129"/>
                  </a:moveTo>
                  <a:cubicBezTo>
                    <a:pt x="10914" y="12129"/>
                    <a:pt x="10760" y="12329"/>
                    <a:pt x="10718" y="12578"/>
                  </a:cubicBezTo>
                  <a:cubicBezTo>
                    <a:pt x="10676" y="12827"/>
                    <a:pt x="10765" y="13030"/>
                    <a:pt x="10916" y="13030"/>
                  </a:cubicBezTo>
                  <a:cubicBezTo>
                    <a:pt x="11066" y="13030"/>
                    <a:pt x="11221" y="12827"/>
                    <a:pt x="11262" y="12578"/>
                  </a:cubicBezTo>
                  <a:cubicBezTo>
                    <a:pt x="11301" y="12329"/>
                    <a:pt x="11213" y="12129"/>
                    <a:pt x="11064" y="12129"/>
                  </a:cubicBezTo>
                  <a:close/>
                  <a:moveTo>
                    <a:pt x="11725" y="12129"/>
                  </a:moveTo>
                  <a:cubicBezTo>
                    <a:pt x="11576" y="12129"/>
                    <a:pt x="11423" y="12329"/>
                    <a:pt x="11383" y="12578"/>
                  </a:cubicBezTo>
                  <a:cubicBezTo>
                    <a:pt x="11344" y="12827"/>
                    <a:pt x="11433" y="13030"/>
                    <a:pt x="11584" y="13030"/>
                  </a:cubicBezTo>
                  <a:cubicBezTo>
                    <a:pt x="11735" y="13030"/>
                    <a:pt x="11888" y="12827"/>
                    <a:pt x="11926" y="12578"/>
                  </a:cubicBezTo>
                  <a:cubicBezTo>
                    <a:pt x="11964" y="12329"/>
                    <a:pt x="11874" y="12129"/>
                    <a:pt x="11725" y="12129"/>
                  </a:cubicBezTo>
                  <a:close/>
                  <a:moveTo>
                    <a:pt x="12386" y="12129"/>
                  </a:moveTo>
                  <a:cubicBezTo>
                    <a:pt x="12237" y="12129"/>
                    <a:pt x="12086" y="12329"/>
                    <a:pt x="12048" y="12578"/>
                  </a:cubicBezTo>
                  <a:cubicBezTo>
                    <a:pt x="12011" y="12827"/>
                    <a:pt x="12102" y="13030"/>
                    <a:pt x="12252" y="13030"/>
                  </a:cubicBezTo>
                  <a:cubicBezTo>
                    <a:pt x="12403" y="13030"/>
                    <a:pt x="12555" y="12827"/>
                    <a:pt x="12591" y="12578"/>
                  </a:cubicBezTo>
                  <a:cubicBezTo>
                    <a:pt x="12628" y="12329"/>
                    <a:pt x="12535" y="12129"/>
                    <a:pt x="12386" y="12129"/>
                  </a:cubicBezTo>
                  <a:close/>
                  <a:moveTo>
                    <a:pt x="6187" y="13243"/>
                  </a:moveTo>
                  <a:cubicBezTo>
                    <a:pt x="6036" y="13243"/>
                    <a:pt x="5868" y="13448"/>
                    <a:pt x="5812" y="13702"/>
                  </a:cubicBezTo>
                  <a:cubicBezTo>
                    <a:pt x="5755" y="13959"/>
                    <a:pt x="5832" y="14167"/>
                    <a:pt x="5985" y="14167"/>
                  </a:cubicBezTo>
                  <a:cubicBezTo>
                    <a:pt x="6138" y="14167"/>
                    <a:pt x="6307" y="13959"/>
                    <a:pt x="6362" y="13702"/>
                  </a:cubicBezTo>
                  <a:cubicBezTo>
                    <a:pt x="6417" y="13448"/>
                    <a:pt x="6338" y="13243"/>
                    <a:pt x="6187" y="13243"/>
                  </a:cubicBezTo>
                  <a:close/>
                  <a:moveTo>
                    <a:pt x="6858" y="13243"/>
                  </a:moveTo>
                  <a:cubicBezTo>
                    <a:pt x="6707" y="13243"/>
                    <a:pt x="6541" y="13448"/>
                    <a:pt x="6487" y="13702"/>
                  </a:cubicBezTo>
                  <a:cubicBezTo>
                    <a:pt x="6432" y="13959"/>
                    <a:pt x="6511" y="14167"/>
                    <a:pt x="6663" y="14167"/>
                  </a:cubicBezTo>
                  <a:cubicBezTo>
                    <a:pt x="6816" y="14167"/>
                    <a:pt x="6984" y="13959"/>
                    <a:pt x="7037" y="13702"/>
                  </a:cubicBezTo>
                  <a:cubicBezTo>
                    <a:pt x="7090" y="13448"/>
                    <a:pt x="7009" y="13243"/>
                    <a:pt x="6858" y="13243"/>
                  </a:cubicBezTo>
                  <a:close/>
                  <a:moveTo>
                    <a:pt x="7530" y="13243"/>
                  </a:moveTo>
                  <a:cubicBezTo>
                    <a:pt x="7379" y="13243"/>
                    <a:pt x="7214" y="13448"/>
                    <a:pt x="7161" y="13702"/>
                  </a:cubicBezTo>
                  <a:cubicBezTo>
                    <a:pt x="7109" y="13959"/>
                    <a:pt x="7189" y="14167"/>
                    <a:pt x="7342" y="14167"/>
                  </a:cubicBezTo>
                  <a:cubicBezTo>
                    <a:pt x="7495" y="14167"/>
                    <a:pt x="7661" y="13959"/>
                    <a:pt x="7712" y="13702"/>
                  </a:cubicBezTo>
                  <a:cubicBezTo>
                    <a:pt x="7763" y="13448"/>
                    <a:pt x="7681" y="13243"/>
                    <a:pt x="7530" y="13243"/>
                  </a:cubicBezTo>
                  <a:close/>
                  <a:moveTo>
                    <a:pt x="8202" y="13243"/>
                  </a:moveTo>
                  <a:cubicBezTo>
                    <a:pt x="8050" y="13243"/>
                    <a:pt x="7887" y="13448"/>
                    <a:pt x="7837" y="13702"/>
                  </a:cubicBezTo>
                  <a:cubicBezTo>
                    <a:pt x="7786" y="13959"/>
                    <a:pt x="7868" y="14167"/>
                    <a:pt x="8021" y="14167"/>
                  </a:cubicBezTo>
                  <a:cubicBezTo>
                    <a:pt x="8174" y="14167"/>
                    <a:pt x="8337" y="13959"/>
                    <a:pt x="8387" y="13702"/>
                  </a:cubicBezTo>
                  <a:cubicBezTo>
                    <a:pt x="8436" y="13448"/>
                    <a:pt x="8353" y="13243"/>
                    <a:pt x="8202" y="13243"/>
                  </a:cubicBezTo>
                  <a:close/>
                  <a:moveTo>
                    <a:pt x="8873" y="13243"/>
                  </a:moveTo>
                  <a:cubicBezTo>
                    <a:pt x="8722" y="13243"/>
                    <a:pt x="8560" y="13448"/>
                    <a:pt x="8512" y="13702"/>
                  </a:cubicBezTo>
                  <a:cubicBezTo>
                    <a:pt x="8463" y="13959"/>
                    <a:pt x="8547" y="14167"/>
                    <a:pt x="8700" y="14167"/>
                  </a:cubicBezTo>
                  <a:cubicBezTo>
                    <a:pt x="8852" y="14167"/>
                    <a:pt x="9015" y="13959"/>
                    <a:pt x="9062" y="13702"/>
                  </a:cubicBezTo>
                  <a:cubicBezTo>
                    <a:pt x="9109" y="13448"/>
                    <a:pt x="9024" y="13243"/>
                    <a:pt x="8873" y="13243"/>
                  </a:cubicBezTo>
                  <a:close/>
                  <a:moveTo>
                    <a:pt x="9534" y="13243"/>
                  </a:moveTo>
                  <a:cubicBezTo>
                    <a:pt x="9383" y="13243"/>
                    <a:pt x="9223" y="13448"/>
                    <a:pt x="9177" y="13702"/>
                  </a:cubicBezTo>
                  <a:cubicBezTo>
                    <a:pt x="9130" y="13959"/>
                    <a:pt x="9215" y="14167"/>
                    <a:pt x="9368" y="14167"/>
                  </a:cubicBezTo>
                  <a:cubicBezTo>
                    <a:pt x="9521" y="14167"/>
                    <a:pt x="9681" y="13959"/>
                    <a:pt x="9727" y="13702"/>
                  </a:cubicBezTo>
                  <a:cubicBezTo>
                    <a:pt x="9772" y="13448"/>
                    <a:pt x="9685" y="13243"/>
                    <a:pt x="9534" y="13243"/>
                  </a:cubicBezTo>
                  <a:close/>
                  <a:moveTo>
                    <a:pt x="10206" y="13243"/>
                  </a:moveTo>
                  <a:cubicBezTo>
                    <a:pt x="10055" y="13243"/>
                    <a:pt x="9896" y="13448"/>
                    <a:pt x="9852" y="13702"/>
                  </a:cubicBezTo>
                  <a:cubicBezTo>
                    <a:pt x="9807" y="13959"/>
                    <a:pt x="9894" y="14167"/>
                    <a:pt x="10047" y="14167"/>
                  </a:cubicBezTo>
                  <a:cubicBezTo>
                    <a:pt x="10199" y="14167"/>
                    <a:pt x="10359" y="13959"/>
                    <a:pt x="10402" y="13702"/>
                  </a:cubicBezTo>
                  <a:cubicBezTo>
                    <a:pt x="10445" y="13448"/>
                    <a:pt x="10357" y="13243"/>
                    <a:pt x="10206" y="13243"/>
                  </a:cubicBezTo>
                  <a:close/>
                  <a:moveTo>
                    <a:pt x="10877" y="13243"/>
                  </a:moveTo>
                  <a:cubicBezTo>
                    <a:pt x="10726" y="13243"/>
                    <a:pt x="10569" y="13448"/>
                    <a:pt x="10527" y="13702"/>
                  </a:cubicBezTo>
                  <a:cubicBezTo>
                    <a:pt x="10484" y="13959"/>
                    <a:pt x="10573" y="14167"/>
                    <a:pt x="10726" y="14167"/>
                  </a:cubicBezTo>
                  <a:cubicBezTo>
                    <a:pt x="10878" y="14167"/>
                    <a:pt x="11036" y="13959"/>
                    <a:pt x="11077" y="13702"/>
                  </a:cubicBezTo>
                  <a:cubicBezTo>
                    <a:pt x="11118" y="13448"/>
                    <a:pt x="11028" y="13243"/>
                    <a:pt x="10877" y="13243"/>
                  </a:cubicBezTo>
                  <a:close/>
                  <a:moveTo>
                    <a:pt x="11549" y="13243"/>
                  </a:moveTo>
                  <a:cubicBezTo>
                    <a:pt x="11398" y="13243"/>
                    <a:pt x="11243" y="13448"/>
                    <a:pt x="11202" y="13702"/>
                  </a:cubicBezTo>
                  <a:cubicBezTo>
                    <a:pt x="11161" y="13959"/>
                    <a:pt x="11252" y="14167"/>
                    <a:pt x="11404" y="14167"/>
                  </a:cubicBezTo>
                  <a:cubicBezTo>
                    <a:pt x="11557" y="14167"/>
                    <a:pt x="11713" y="13959"/>
                    <a:pt x="11752" y="13702"/>
                  </a:cubicBezTo>
                  <a:cubicBezTo>
                    <a:pt x="11791" y="13448"/>
                    <a:pt x="11700" y="13243"/>
                    <a:pt x="11549" y="13243"/>
                  </a:cubicBezTo>
                  <a:close/>
                  <a:moveTo>
                    <a:pt x="12220" y="13243"/>
                  </a:moveTo>
                  <a:cubicBezTo>
                    <a:pt x="12069" y="13243"/>
                    <a:pt x="11916" y="13448"/>
                    <a:pt x="11877" y="13702"/>
                  </a:cubicBezTo>
                  <a:cubicBezTo>
                    <a:pt x="11838" y="13959"/>
                    <a:pt x="11931" y="14167"/>
                    <a:pt x="12083" y="14167"/>
                  </a:cubicBezTo>
                  <a:cubicBezTo>
                    <a:pt x="12236" y="14167"/>
                    <a:pt x="12390" y="13959"/>
                    <a:pt x="12427" y="13702"/>
                  </a:cubicBezTo>
                  <a:cubicBezTo>
                    <a:pt x="12465" y="13448"/>
                    <a:pt x="12371" y="13243"/>
                    <a:pt x="12220" y="13243"/>
                  </a:cubicBezTo>
                  <a:close/>
                  <a:moveTo>
                    <a:pt x="6623" y="14383"/>
                  </a:moveTo>
                  <a:cubicBezTo>
                    <a:pt x="6470" y="14383"/>
                    <a:pt x="6301" y="14594"/>
                    <a:pt x="6245" y="14855"/>
                  </a:cubicBezTo>
                  <a:cubicBezTo>
                    <a:pt x="6189" y="15117"/>
                    <a:pt x="6269" y="15332"/>
                    <a:pt x="6423" y="15332"/>
                  </a:cubicBezTo>
                  <a:cubicBezTo>
                    <a:pt x="6578" y="15332"/>
                    <a:pt x="6748" y="15117"/>
                    <a:pt x="6803" y="14855"/>
                  </a:cubicBezTo>
                  <a:cubicBezTo>
                    <a:pt x="6857" y="14594"/>
                    <a:pt x="6776" y="14383"/>
                    <a:pt x="6623" y="14383"/>
                  </a:cubicBezTo>
                  <a:close/>
                  <a:moveTo>
                    <a:pt x="7295" y="14383"/>
                  </a:moveTo>
                  <a:cubicBezTo>
                    <a:pt x="7141" y="14383"/>
                    <a:pt x="6974" y="14594"/>
                    <a:pt x="6920" y="14855"/>
                  </a:cubicBezTo>
                  <a:cubicBezTo>
                    <a:pt x="6866" y="15117"/>
                    <a:pt x="6947" y="15332"/>
                    <a:pt x="7102" y="15332"/>
                  </a:cubicBezTo>
                  <a:cubicBezTo>
                    <a:pt x="7256" y="15332"/>
                    <a:pt x="7425" y="15117"/>
                    <a:pt x="7477" y="14855"/>
                  </a:cubicBezTo>
                  <a:cubicBezTo>
                    <a:pt x="7529" y="14594"/>
                    <a:pt x="7447" y="14383"/>
                    <a:pt x="7295" y="14383"/>
                  </a:cubicBezTo>
                  <a:close/>
                  <a:moveTo>
                    <a:pt x="7976" y="14383"/>
                  </a:moveTo>
                  <a:cubicBezTo>
                    <a:pt x="7823" y="14383"/>
                    <a:pt x="7657" y="14594"/>
                    <a:pt x="7605" y="14855"/>
                  </a:cubicBezTo>
                  <a:cubicBezTo>
                    <a:pt x="7553" y="15117"/>
                    <a:pt x="7636" y="15332"/>
                    <a:pt x="7791" y="15332"/>
                  </a:cubicBezTo>
                  <a:cubicBezTo>
                    <a:pt x="7945" y="15332"/>
                    <a:pt x="8112" y="15117"/>
                    <a:pt x="8162" y="14855"/>
                  </a:cubicBezTo>
                  <a:cubicBezTo>
                    <a:pt x="8212" y="14594"/>
                    <a:pt x="8129" y="14383"/>
                    <a:pt x="7976" y="14383"/>
                  </a:cubicBezTo>
                  <a:close/>
                  <a:moveTo>
                    <a:pt x="8658" y="14383"/>
                  </a:moveTo>
                  <a:cubicBezTo>
                    <a:pt x="8505" y="14383"/>
                    <a:pt x="8340" y="14594"/>
                    <a:pt x="8290" y="14855"/>
                  </a:cubicBezTo>
                  <a:cubicBezTo>
                    <a:pt x="8240" y="15117"/>
                    <a:pt x="8325" y="15332"/>
                    <a:pt x="8480" y="15332"/>
                  </a:cubicBezTo>
                  <a:cubicBezTo>
                    <a:pt x="8634" y="15332"/>
                    <a:pt x="8799" y="15117"/>
                    <a:pt x="8848" y="14855"/>
                  </a:cubicBezTo>
                  <a:cubicBezTo>
                    <a:pt x="8896" y="14594"/>
                    <a:pt x="8811" y="14383"/>
                    <a:pt x="8658" y="14383"/>
                  </a:cubicBezTo>
                  <a:close/>
                  <a:moveTo>
                    <a:pt x="9338" y="14383"/>
                  </a:moveTo>
                  <a:cubicBezTo>
                    <a:pt x="9185" y="14383"/>
                    <a:pt x="9023" y="14594"/>
                    <a:pt x="8975" y="14855"/>
                  </a:cubicBezTo>
                  <a:cubicBezTo>
                    <a:pt x="8927" y="15117"/>
                    <a:pt x="9013" y="15332"/>
                    <a:pt x="9168" y="15332"/>
                  </a:cubicBezTo>
                  <a:cubicBezTo>
                    <a:pt x="9323" y="15332"/>
                    <a:pt x="9486" y="15117"/>
                    <a:pt x="9532" y="14855"/>
                  </a:cubicBezTo>
                  <a:cubicBezTo>
                    <a:pt x="9579" y="14594"/>
                    <a:pt x="9492" y="14383"/>
                    <a:pt x="9338" y="14383"/>
                  </a:cubicBezTo>
                  <a:close/>
                  <a:moveTo>
                    <a:pt x="10010" y="14383"/>
                  </a:moveTo>
                  <a:cubicBezTo>
                    <a:pt x="9857" y="14383"/>
                    <a:pt x="9696" y="14594"/>
                    <a:pt x="9650" y="14855"/>
                  </a:cubicBezTo>
                  <a:cubicBezTo>
                    <a:pt x="9604" y="15117"/>
                    <a:pt x="9692" y="15332"/>
                    <a:pt x="9847" y="15332"/>
                  </a:cubicBezTo>
                  <a:cubicBezTo>
                    <a:pt x="10002" y="15332"/>
                    <a:pt x="10163" y="15117"/>
                    <a:pt x="10208" y="14855"/>
                  </a:cubicBezTo>
                  <a:cubicBezTo>
                    <a:pt x="10252" y="14594"/>
                    <a:pt x="10163" y="14383"/>
                    <a:pt x="10010" y="14383"/>
                  </a:cubicBezTo>
                  <a:close/>
                  <a:moveTo>
                    <a:pt x="10692" y="14383"/>
                  </a:moveTo>
                  <a:cubicBezTo>
                    <a:pt x="10539" y="14383"/>
                    <a:pt x="10379" y="14594"/>
                    <a:pt x="10335" y="14855"/>
                  </a:cubicBezTo>
                  <a:cubicBezTo>
                    <a:pt x="10291" y="15117"/>
                    <a:pt x="10381" y="15332"/>
                    <a:pt x="10536" y="15332"/>
                  </a:cubicBezTo>
                  <a:cubicBezTo>
                    <a:pt x="10691" y="15332"/>
                    <a:pt x="10851" y="15117"/>
                    <a:pt x="10893" y="14855"/>
                  </a:cubicBezTo>
                  <a:cubicBezTo>
                    <a:pt x="10935" y="14594"/>
                    <a:pt x="10845" y="14383"/>
                    <a:pt x="10692" y="14383"/>
                  </a:cubicBezTo>
                  <a:close/>
                  <a:moveTo>
                    <a:pt x="11373" y="14383"/>
                  </a:moveTo>
                  <a:cubicBezTo>
                    <a:pt x="11220" y="14383"/>
                    <a:pt x="11062" y="14594"/>
                    <a:pt x="11021" y="14855"/>
                  </a:cubicBezTo>
                  <a:cubicBezTo>
                    <a:pt x="10979" y="15117"/>
                    <a:pt x="11070" y="15332"/>
                    <a:pt x="11225" y="15332"/>
                  </a:cubicBezTo>
                  <a:cubicBezTo>
                    <a:pt x="11380" y="15332"/>
                    <a:pt x="11538" y="15117"/>
                    <a:pt x="11578" y="14855"/>
                  </a:cubicBezTo>
                  <a:cubicBezTo>
                    <a:pt x="11618" y="14594"/>
                    <a:pt x="11526" y="14383"/>
                    <a:pt x="11373" y="14383"/>
                  </a:cubicBezTo>
                  <a:close/>
                  <a:moveTo>
                    <a:pt x="7059" y="15547"/>
                  </a:moveTo>
                  <a:cubicBezTo>
                    <a:pt x="6904" y="15547"/>
                    <a:pt x="6734" y="15763"/>
                    <a:pt x="6678" y="16032"/>
                  </a:cubicBezTo>
                  <a:cubicBezTo>
                    <a:pt x="6623" y="16302"/>
                    <a:pt x="6704" y="16522"/>
                    <a:pt x="6861" y="16522"/>
                  </a:cubicBezTo>
                  <a:cubicBezTo>
                    <a:pt x="7018" y="16522"/>
                    <a:pt x="7189" y="16302"/>
                    <a:pt x="7243" y="16032"/>
                  </a:cubicBezTo>
                  <a:cubicBezTo>
                    <a:pt x="7297" y="15763"/>
                    <a:pt x="7214" y="15547"/>
                    <a:pt x="7059" y="15547"/>
                  </a:cubicBezTo>
                  <a:close/>
                  <a:moveTo>
                    <a:pt x="7751" y="15547"/>
                  </a:moveTo>
                  <a:cubicBezTo>
                    <a:pt x="7595" y="15547"/>
                    <a:pt x="7427" y="15763"/>
                    <a:pt x="7373" y="16032"/>
                  </a:cubicBezTo>
                  <a:cubicBezTo>
                    <a:pt x="7320" y="16302"/>
                    <a:pt x="7403" y="16522"/>
                    <a:pt x="7560" y="16522"/>
                  </a:cubicBezTo>
                  <a:cubicBezTo>
                    <a:pt x="7717" y="16522"/>
                    <a:pt x="7886" y="16302"/>
                    <a:pt x="7938" y="16032"/>
                  </a:cubicBezTo>
                  <a:cubicBezTo>
                    <a:pt x="7990" y="15763"/>
                    <a:pt x="7906" y="15547"/>
                    <a:pt x="7751" y="15547"/>
                  </a:cubicBezTo>
                  <a:close/>
                  <a:moveTo>
                    <a:pt x="8442" y="15547"/>
                  </a:moveTo>
                  <a:cubicBezTo>
                    <a:pt x="8287" y="15547"/>
                    <a:pt x="8120" y="15763"/>
                    <a:pt x="8068" y="16032"/>
                  </a:cubicBezTo>
                  <a:cubicBezTo>
                    <a:pt x="8017" y="16302"/>
                    <a:pt x="8103" y="16522"/>
                    <a:pt x="8260" y="16522"/>
                  </a:cubicBezTo>
                  <a:cubicBezTo>
                    <a:pt x="8416" y="16522"/>
                    <a:pt x="8584" y="16302"/>
                    <a:pt x="8634" y="16032"/>
                  </a:cubicBezTo>
                  <a:cubicBezTo>
                    <a:pt x="8683" y="15763"/>
                    <a:pt x="8597" y="15547"/>
                    <a:pt x="8442" y="15547"/>
                  </a:cubicBezTo>
                  <a:close/>
                  <a:moveTo>
                    <a:pt x="11187" y="15547"/>
                  </a:moveTo>
                  <a:cubicBezTo>
                    <a:pt x="11032" y="15547"/>
                    <a:pt x="10872" y="15763"/>
                    <a:pt x="10830" y="16032"/>
                  </a:cubicBezTo>
                  <a:cubicBezTo>
                    <a:pt x="10786" y="16302"/>
                    <a:pt x="10879" y="16522"/>
                    <a:pt x="11035" y="16522"/>
                  </a:cubicBezTo>
                  <a:cubicBezTo>
                    <a:pt x="11192" y="16522"/>
                    <a:pt x="11353" y="16302"/>
                    <a:pt x="11394" y="16032"/>
                  </a:cubicBezTo>
                  <a:cubicBezTo>
                    <a:pt x="11435" y="15763"/>
                    <a:pt x="11342" y="15547"/>
                    <a:pt x="11187" y="15547"/>
                  </a:cubicBezTo>
                  <a:close/>
                  <a:moveTo>
                    <a:pt x="7516" y="16737"/>
                  </a:moveTo>
                  <a:cubicBezTo>
                    <a:pt x="7358" y="16737"/>
                    <a:pt x="7187" y="16959"/>
                    <a:pt x="7132" y="17235"/>
                  </a:cubicBezTo>
                  <a:cubicBezTo>
                    <a:pt x="7077" y="17513"/>
                    <a:pt x="7161" y="17739"/>
                    <a:pt x="7320" y="17739"/>
                  </a:cubicBezTo>
                  <a:cubicBezTo>
                    <a:pt x="7479" y="17739"/>
                    <a:pt x="7651" y="17513"/>
                    <a:pt x="7705" y="17235"/>
                  </a:cubicBezTo>
                  <a:cubicBezTo>
                    <a:pt x="7757" y="16959"/>
                    <a:pt x="7673" y="16737"/>
                    <a:pt x="7516" y="16737"/>
                  </a:cubicBezTo>
                  <a:close/>
                  <a:moveTo>
                    <a:pt x="8217" y="16737"/>
                  </a:moveTo>
                  <a:cubicBezTo>
                    <a:pt x="8060" y="16737"/>
                    <a:pt x="7890" y="16959"/>
                    <a:pt x="7837" y="17235"/>
                  </a:cubicBezTo>
                  <a:cubicBezTo>
                    <a:pt x="7784" y="17513"/>
                    <a:pt x="7870" y="17739"/>
                    <a:pt x="8029" y="17739"/>
                  </a:cubicBezTo>
                  <a:cubicBezTo>
                    <a:pt x="8188" y="17739"/>
                    <a:pt x="8359" y="17513"/>
                    <a:pt x="8410" y="17235"/>
                  </a:cubicBezTo>
                  <a:cubicBezTo>
                    <a:pt x="8461" y="16959"/>
                    <a:pt x="8374" y="16737"/>
                    <a:pt x="8217" y="16737"/>
                  </a:cubicBezTo>
                  <a:close/>
                  <a:moveTo>
                    <a:pt x="11703" y="16737"/>
                  </a:moveTo>
                  <a:cubicBezTo>
                    <a:pt x="11546" y="16737"/>
                    <a:pt x="11385" y="16959"/>
                    <a:pt x="11344" y="17235"/>
                  </a:cubicBezTo>
                  <a:cubicBezTo>
                    <a:pt x="11301" y="17513"/>
                    <a:pt x="11396" y="17739"/>
                    <a:pt x="11555" y="17739"/>
                  </a:cubicBezTo>
                  <a:cubicBezTo>
                    <a:pt x="11714" y="17739"/>
                    <a:pt x="11876" y="17513"/>
                    <a:pt x="11916" y="17235"/>
                  </a:cubicBezTo>
                  <a:cubicBezTo>
                    <a:pt x="11956" y="16959"/>
                    <a:pt x="11861" y="16737"/>
                    <a:pt x="11703" y="16737"/>
                  </a:cubicBezTo>
                  <a:close/>
                  <a:moveTo>
                    <a:pt x="7281" y="17953"/>
                  </a:moveTo>
                  <a:cubicBezTo>
                    <a:pt x="7121" y="17953"/>
                    <a:pt x="6947" y="18182"/>
                    <a:pt x="6891" y="18466"/>
                  </a:cubicBezTo>
                  <a:cubicBezTo>
                    <a:pt x="6834" y="18750"/>
                    <a:pt x="6918" y="18983"/>
                    <a:pt x="7080" y="18983"/>
                  </a:cubicBezTo>
                  <a:cubicBezTo>
                    <a:pt x="7241" y="18983"/>
                    <a:pt x="7416" y="18750"/>
                    <a:pt x="7471" y="18466"/>
                  </a:cubicBezTo>
                  <a:cubicBezTo>
                    <a:pt x="7525" y="18182"/>
                    <a:pt x="7440" y="17953"/>
                    <a:pt x="7281" y="17953"/>
                  </a:cubicBezTo>
                  <a:close/>
                  <a:moveTo>
                    <a:pt x="7982" y="17953"/>
                  </a:moveTo>
                  <a:cubicBezTo>
                    <a:pt x="7823" y="17953"/>
                    <a:pt x="7650" y="18182"/>
                    <a:pt x="7595" y="18466"/>
                  </a:cubicBezTo>
                  <a:cubicBezTo>
                    <a:pt x="7541" y="18750"/>
                    <a:pt x="7628" y="18983"/>
                    <a:pt x="7789" y="18983"/>
                  </a:cubicBezTo>
                  <a:cubicBezTo>
                    <a:pt x="7950" y="18983"/>
                    <a:pt x="8124" y="18750"/>
                    <a:pt x="8176" y="18466"/>
                  </a:cubicBezTo>
                  <a:cubicBezTo>
                    <a:pt x="8229" y="18182"/>
                    <a:pt x="8141" y="17953"/>
                    <a:pt x="7982" y="17953"/>
                  </a:cubicBezTo>
                  <a:close/>
                  <a:moveTo>
                    <a:pt x="8693" y="17953"/>
                  </a:moveTo>
                  <a:cubicBezTo>
                    <a:pt x="8534" y="17953"/>
                    <a:pt x="8363" y="18182"/>
                    <a:pt x="8311" y="18466"/>
                  </a:cubicBezTo>
                  <a:cubicBezTo>
                    <a:pt x="8259" y="18750"/>
                    <a:pt x="8347" y="18983"/>
                    <a:pt x="8508" y="18983"/>
                  </a:cubicBezTo>
                  <a:cubicBezTo>
                    <a:pt x="8669" y="18983"/>
                    <a:pt x="8841" y="18750"/>
                    <a:pt x="8891" y="18466"/>
                  </a:cubicBezTo>
                  <a:cubicBezTo>
                    <a:pt x="8941" y="18182"/>
                    <a:pt x="8852" y="17953"/>
                    <a:pt x="8693" y="17953"/>
                  </a:cubicBezTo>
                  <a:close/>
                  <a:moveTo>
                    <a:pt x="9404" y="17953"/>
                  </a:moveTo>
                  <a:cubicBezTo>
                    <a:pt x="9245" y="17953"/>
                    <a:pt x="9076" y="18182"/>
                    <a:pt x="9026" y="18466"/>
                  </a:cubicBezTo>
                  <a:cubicBezTo>
                    <a:pt x="8976" y="18750"/>
                    <a:pt x="9066" y="18983"/>
                    <a:pt x="9227" y="18983"/>
                  </a:cubicBezTo>
                  <a:cubicBezTo>
                    <a:pt x="9389" y="18983"/>
                    <a:pt x="9558" y="18750"/>
                    <a:pt x="9606" y="18466"/>
                  </a:cubicBezTo>
                  <a:cubicBezTo>
                    <a:pt x="9654" y="18182"/>
                    <a:pt x="9564" y="17953"/>
                    <a:pt x="9404" y="17953"/>
                  </a:cubicBezTo>
                  <a:close/>
                  <a:moveTo>
                    <a:pt x="11518" y="17953"/>
                  </a:moveTo>
                  <a:cubicBezTo>
                    <a:pt x="11359" y="17953"/>
                    <a:pt x="11195" y="18182"/>
                    <a:pt x="11152" y="18466"/>
                  </a:cubicBezTo>
                  <a:cubicBezTo>
                    <a:pt x="11109" y="18750"/>
                    <a:pt x="11204" y="18983"/>
                    <a:pt x="11365" y="18983"/>
                  </a:cubicBezTo>
                  <a:cubicBezTo>
                    <a:pt x="11527" y="18983"/>
                    <a:pt x="11691" y="18750"/>
                    <a:pt x="11733" y="18466"/>
                  </a:cubicBezTo>
                  <a:cubicBezTo>
                    <a:pt x="11774" y="18182"/>
                    <a:pt x="11678" y="17953"/>
                    <a:pt x="11518" y="17953"/>
                  </a:cubicBezTo>
                  <a:close/>
                  <a:moveTo>
                    <a:pt x="12230" y="17953"/>
                  </a:moveTo>
                  <a:cubicBezTo>
                    <a:pt x="12070" y="17953"/>
                    <a:pt x="11909" y="18182"/>
                    <a:pt x="11868" y="18466"/>
                  </a:cubicBezTo>
                  <a:cubicBezTo>
                    <a:pt x="11827" y="18750"/>
                    <a:pt x="11924" y="18983"/>
                    <a:pt x="12085" y="18983"/>
                  </a:cubicBezTo>
                  <a:cubicBezTo>
                    <a:pt x="12246" y="18983"/>
                    <a:pt x="12409" y="18750"/>
                    <a:pt x="12448" y="18466"/>
                  </a:cubicBezTo>
                  <a:cubicBezTo>
                    <a:pt x="12487" y="18182"/>
                    <a:pt x="12389" y="17953"/>
                    <a:pt x="12230" y="17953"/>
                  </a:cubicBezTo>
                  <a:close/>
                  <a:moveTo>
                    <a:pt x="8468" y="19219"/>
                  </a:moveTo>
                  <a:cubicBezTo>
                    <a:pt x="8306" y="19219"/>
                    <a:pt x="8132" y="19455"/>
                    <a:pt x="8079" y="19746"/>
                  </a:cubicBezTo>
                  <a:cubicBezTo>
                    <a:pt x="8026" y="20039"/>
                    <a:pt x="8114" y="20279"/>
                    <a:pt x="8278" y="20279"/>
                  </a:cubicBezTo>
                  <a:cubicBezTo>
                    <a:pt x="8441" y="20279"/>
                    <a:pt x="8616" y="20039"/>
                    <a:pt x="8668" y="19746"/>
                  </a:cubicBezTo>
                  <a:cubicBezTo>
                    <a:pt x="8719" y="19455"/>
                    <a:pt x="8630" y="19219"/>
                    <a:pt x="8468" y="19219"/>
                  </a:cubicBezTo>
                  <a:close/>
                  <a:moveTo>
                    <a:pt x="9179" y="19219"/>
                  </a:moveTo>
                  <a:cubicBezTo>
                    <a:pt x="9018" y="19219"/>
                    <a:pt x="8845" y="19455"/>
                    <a:pt x="8794" y="19746"/>
                  </a:cubicBezTo>
                  <a:cubicBezTo>
                    <a:pt x="8743" y="20039"/>
                    <a:pt x="8834" y="20279"/>
                    <a:pt x="8997" y="20279"/>
                  </a:cubicBezTo>
                  <a:cubicBezTo>
                    <a:pt x="9161" y="20279"/>
                    <a:pt x="9334" y="20039"/>
                    <a:pt x="9383" y="19746"/>
                  </a:cubicBezTo>
                  <a:cubicBezTo>
                    <a:pt x="9432" y="19455"/>
                    <a:pt x="9341" y="19219"/>
                    <a:pt x="9179" y="19219"/>
                  </a:cubicBezTo>
                  <a:close/>
                  <a:moveTo>
                    <a:pt x="9901" y="19219"/>
                  </a:moveTo>
                  <a:cubicBezTo>
                    <a:pt x="9739" y="19219"/>
                    <a:pt x="9568" y="19455"/>
                    <a:pt x="9520" y="19746"/>
                  </a:cubicBezTo>
                  <a:cubicBezTo>
                    <a:pt x="9471" y="20039"/>
                    <a:pt x="9564" y="20279"/>
                    <a:pt x="9727" y="20279"/>
                  </a:cubicBezTo>
                  <a:cubicBezTo>
                    <a:pt x="9891" y="20279"/>
                    <a:pt x="10061" y="20039"/>
                    <a:pt x="10109" y="19746"/>
                  </a:cubicBezTo>
                  <a:cubicBezTo>
                    <a:pt x="10155" y="19455"/>
                    <a:pt x="10062" y="19219"/>
                    <a:pt x="9901" y="19219"/>
                  </a:cubicBezTo>
                  <a:close/>
                  <a:moveTo>
                    <a:pt x="9686" y="20510"/>
                  </a:moveTo>
                  <a:cubicBezTo>
                    <a:pt x="9522" y="20510"/>
                    <a:pt x="9348" y="20752"/>
                    <a:pt x="9298" y="21052"/>
                  </a:cubicBezTo>
                  <a:cubicBezTo>
                    <a:pt x="9248" y="21353"/>
                    <a:pt x="9341" y="21600"/>
                    <a:pt x="9507" y="21600"/>
                  </a:cubicBezTo>
                  <a:cubicBezTo>
                    <a:pt x="9673" y="21600"/>
                    <a:pt x="9847" y="21353"/>
                    <a:pt x="9896" y="21052"/>
                  </a:cubicBezTo>
                  <a:cubicBezTo>
                    <a:pt x="9944" y="20752"/>
                    <a:pt x="9850" y="20510"/>
                    <a:pt x="9686" y="20510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1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" name="Shape 7">
              <a:extLst>
                <a:ext uri="{FF2B5EF4-FFF2-40B4-BE49-F238E27FC236}">
                  <a16:creationId xmlns:a16="http://schemas.microsoft.com/office/drawing/2014/main" id="{4B791C10-3648-432A-BC87-E69DDCFA4352}"/>
                </a:ext>
              </a:extLst>
            </p:cNvPr>
            <p:cNvSpPr/>
            <p:nvPr/>
          </p:nvSpPr>
          <p:spPr>
            <a:xfrm>
              <a:off x="5439824" y="2198834"/>
              <a:ext cx="1585451" cy="541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extrusionOk="0">
                  <a:moveTo>
                    <a:pt x="7346" y="0"/>
                  </a:moveTo>
                  <a:cubicBezTo>
                    <a:pt x="7061" y="0"/>
                    <a:pt x="6832" y="406"/>
                    <a:pt x="6834" y="908"/>
                  </a:cubicBezTo>
                  <a:cubicBezTo>
                    <a:pt x="6835" y="1412"/>
                    <a:pt x="7069" y="1823"/>
                    <a:pt x="7357" y="1823"/>
                  </a:cubicBezTo>
                  <a:cubicBezTo>
                    <a:pt x="7644" y="1823"/>
                    <a:pt x="7873" y="1412"/>
                    <a:pt x="7869" y="908"/>
                  </a:cubicBezTo>
                  <a:cubicBezTo>
                    <a:pt x="7865" y="406"/>
                    <a:pt x="7630" y="0"/>
                    <a:pt x="7346" y="0"/>
                  </a:cubicBezTo>
                  <a:close/>
                  <a:moveTo>
                    <a:pt x="8592" y="0"/>
                  </a:moveTo>
                  <a:cubicBezTo>
                    <a:pt x="8308" y="0"/>
                    <a:pt x="8081" y="406"/>
                    <a:pt x="8086" y="908"/>
                  </a:cubicBezTo>
                  <a:cubicBezTo>
                    <a:pt x="8091" y="1412"/>
                    <a:pt x="8328" y="1823"/>
                    <a:pt x="8615" y="1823"/>
                  </a:cubicBezTo>
                  <a:cubicBezTo>
                    <a:pt x="8903" y="1823"/>
                    <a:pt x="9130" y="1412"/>
                    <a:pt x="9122" y="908"/>
                  </a:cubicBezTo>
                  <a:cubicBezTo>
                    <a:pt x="9115" y="406"/>
                    <a:pt x="8878" y="0"/>
                    <a:pt x="8592" y="0"/>
                  </a:cubicBezTo>
                  <a:close/>
                  <a:moveTo>
                    <a:pt x="9860" y="0"/>
                  </a:moveTo>
                  <a:cubicBezTo>
                    <a:pt x="9575" y="0"/>
                    <a:pt x="9350" y="406"/>
                    <a:pt x="9359" y="908"/>
                  </a:cubicBezTo>
                  <a:cubicBezTo>
                    <a:pt x="9367" y="1412"/>
                    <a:pt x="9607" y="1823"/>
                    <a:pt x="9894" y="1823"/>
                  </a:cubicBezTo>
                  <a:cubicBezTo>
                    <a:pt x="10181" y="1823"/>
                    <a:pt x="10405" y="1412"/>
                    <a:pt x="10394" y="908"/>
                  </a:cubicBezTo>
                  <a:cubicBezTo>
                    <a:pt x="10383" y="406"/>
                    <a:pt x="10144" y="0"/>
                    <a:pt x="9860" y="0"/>
                  </a:cubicBezTo>
                  <a:close/>
                  <a:moveTo>
                    <a:pt x="11127" y="0"/>
                  </a:moveTo>
                  <a:cubicBezTo>
                    <a:pt x="10842" y="0"/>
                    <a:pt x="10621" y="406"/>
                    <a:pt x="10633" y="908"/>
                  </a:cubicBezTo>
                  <a:cubicBezTo>
                    <a:pt x="10644" y="1412"/>
                    <a:pt x="10886" y="1823"/>
                    <a:pt x="11174" y="1823"/>
                  </a:cubicBezTo>
                  <a:cubicBezTo>
                    <a:pt x="11462" y="1823"/>
                    <a:pt x="11682" y="1412"/>
                    <a:pt x="11667" y="908"/>
                  </a:cubicBezTo>
                  <a:cubicBezTo>
                    <a:pt x="11653" y="406"/>
                    <a:pt x="11412" y="0"/>
                    <a:pt x="11127" y="0"/>
                  </a:cubicBezTo>
                  <a:close/>
                  <a:moveTo>
                    <a:pt x="12395" y="0"/>
                  </a:moveTo>
                  <a:cubicBezTo>
                    <a:pt x="12110" y="0"/>
                    <a:pt x="11891" y="406"/>
                    <a:pt x="11906" y="908"/>
                  </a:cubicBezTo>
                  <a:cubicBezTo>
                    <a:pt x="11921" y="1412"/>
                    <a:pt x="12167" y="1823"/>
                    <a:pt x="12454" y="1823"/>
                  </a:cubicBezTo>
                  <a:cubicBezTo>
                    <a:pt x="12741" y="1823"/>
                    <a:pt x="12959" y="1412"/>
                    <a:pt x="12941" y="908"/>
                  </a:cubicBezTo>
                  <a:cubicBezTo>
                    <a:pt x="12924" y="406"/>
                    <a:pt x="12680" y="0"/>
                    <a:pt x="12395" y="0"/>
                  </a:cubicBezTo>
                  <a:close/>
                  <a:moveTo>
                    <a:pt x="6085" y="2181"/>
                  </a:moveTo>
                  <a:cubicBezTo>
                    <a:pt x="5798" y="2181"/>
                    <a:pt x="5562" y="2595"/>
                    <a:pt x="5560" y="3110"/>
                  </a:cubicBezTo>
                  <a:cubicBezTo>
                    <a:pt x="5558" y="3626"/>
                    <a:pt x="5794" y="4047"/>
                    <a:pt x="6084" y="4047"/>
                  </a:cubicBezTo>
                  <a:cubicBezTo>
                    <a:pt x="6374" y="4047"/>
                    <a:pt x="6608" y="3626"/>
                    <a:pt x="6607" y="3110"/>
                  </a:cubicBezTo>
                  <a:cubicBezTo>
                    <a:pt x="6606" y="2595"/>
                    <a:pt x="6372" y="2181"/>
                    <a:pt x="6085" y="2181"/>
                  </a:cubicBezTo>
                  <a:close/>
                  <a:moveTo>
                    <a:pt x="7352" y="2181"/>
                  </a:moveTo>
                  <a:cubicBezTo>
                    <a:pt x="7064" y="2181"/>
                    <a:pt x="6832" y="2595"/>
                    <a:pt x="6834" y="3110"/>
                  </a:cubicBezTo>
                  <a:cubicBezTo>
                    <a:pt x="6835" y="3626"/>
                    <a:pt x="7073" y="4047"/>
                    <a:pt x="7363" y="4047"/>
                  </a:cubicBezTo>
                  <a:cubicBezTo>
                    <a:pt x="7653" y="4047"/>
                    <a:pt x="7886" y="3626"/>
                    <a:pt x="7881" y="3110"/>
                  </a:cubicBezTo>
                  <a:cubicBezTo>
                    <a:pt x="7877" y="2595"/>
                    <a:pt x="7639" y="2181"/>
                    <a:pt x="7352" y="2181"/>
                  </a:cubicBezTo>
                  <a:close/>
                  <a:moveTo>
                    <a:pt x="8619" y="2181"/>
                  </a:moveTo>
                  <a:cubicBezTo>
                    <a:pt x="8332" y="2181"/>
                    <a:pt x="8102" y="2595"/>
                    <a:pt x="8107" y="3110"/>
                  </a:cubicBezTo>
                  <a:cubicBezTo>
                    <a:pt x="8112" y="3626"/>
                    <a:pt x="8352" y="4047"/>
                    <a:pt x="8642" y="4047"/>
                  </a:cubicBezTo>
                  <a:cubicBezTo>
                    <a:pt x="8934" y="4047"/>
                    <a:pt x="9163" y="3626"/>
                    <a:pt x="9155" y="3110"/>
                  </a:cubicBezTo>
                  <a:cubicBezTo>
                    <a:pt x="9147" y="2595"/>
                    <a:pt x="8908" y="2181"/>
                    <a:pt x="8619" y="2181"/>
                  </a:cubicBezTo>
                  <a:close/>
                  <a:moveTo>
                    <a:pt x="9908" y="2181"/>
                  </a:moveTo>
                  <a:cubicBezTo>
                    <a:pt x="9620" y="2181"/>
                    <a:pt x="9393" y="2595"/>
                    <a:pt x="9401" y="3110"/>
                  </a:cubicBezTo>
                  <a:cubicBezTo>
                    <a:pt x="9410" y="3626"/>
                    <a:pt x="9653" y="4047"/>
                    <a:pt x="9944" y="4047"/>
                  </a:cubicBezTo>
                  <a:cubicBezTo>
                    <a:pt x="10234" y="4047"/>
                    <a:pt x="10460" y="3626"/>
                    <a:pt x="10448" y="3110"/>
                  </a:cubicBezTo>
                  <a:cubicBezTo>
                    <a:pt x="10437" y="2595"/>
                    <a:pt x="10196" y="2181"/>
                    <a:pt x="9908" y="2181"/>
                  </a:cubicBezTo>
                  <a:close/>
                  <a:moveTo>
                    <a:pt x="11175" y="2181"/>
                  </a:moveTo>
                  <a:cubicBezTo>
                    <a:pt x="10887" y="2181"/>
                    <a:pt x="10664" y="2595"/>
                    <a:pt x="10675" y="3110"/>
                  </a:cubicBezTo>
                  <a:cubicBezTo>
                    <a:pt x="10687" y="3626"/>
                    <a:pt x="10932" y="4047"/>
                    <a:pt x="11223" y="4047"/>
                  </a:cubicBezTo>
                  <a:cubicBezTo>
                    <a:pt x="11514" y="4047"/>
                    <a:pt x="11737" y="3626"/>
                    <a:pt x="11722" y="3110"/>
                  </a:cubicBezTo>
                  <a:cubicBezTo>
                    <a:pt x="11708" y="2595"/>
                    <a:pt x="11464" y="2181"/>
                    <a:pt x="11175" y="2181"/>
                  </a:cubicBezTo>
                  <a:close/>
                  <a:moveTo>
                    <a:pt x="12464" y="2181"/>
                  </a:moveTo>
                  <a:cubicBezTo>
                    <a:pt x="12176" y="2181"/>
                    <a:pt x="11955" y="2595"/>
                    <a:pt x="11970" y="3110"/>
                  </a:cubicBezTo>
                  <a:cubicBezTo>
                    <a:pt x="11985" y="3626"/>
                    <a:pt x="12234" y="4047"/>
                    <a:pt x="12524" y="4047"/>
                  </a:cubicBezTo>
                  <a:cubicBezTo>
                    <a:pt x="12815" y="4047"/>
                    <a:pt x="13035" y="3626"/>
                    <a:pt x="13017" y="3110"/>
                  </a:cubicBezTo>
                  <a:cubicBezTo>
                    <a:pt x="12999" y="2595"/>
                    <a:pt x="12752" y="2181"/>
                    <a:pt x="12464" y="2181"/>
                  </a:cubicBezTo>
                  <a:close/>
                  <a:moveTo>
                    <a:pt x="13836" y="2181"/>
                  </a:moveTo>
                  <a:cubicBezTo>
                    <a:pt x="13549" y="2181"/>
                    <a:pt x="13331" y="2595"/>
                    <a:pt x="13350" y="3110"/>
                  </a:cubicBezTo>
                  <a:cubicBezTo>
                    <a:pt x="13369" y="3626"/>
                    <a:pt x="13619" y="4047"/>
                    <a:pt x="13909" y="4047"/>
                  </a:cubicBezTo>
                  <a:cubicBezTo>
                    <a:pt x="14200" y="4047"/>
                    <a:pt x="14418" y="3626"/>
                    <a:pt x="14396" y="3110"/>
                  </a:cubicBezTo>
                  <a:cubicBezTo>
                    <a:pt x="14374" y="2595"/>
                    <a:pt x="14124" y="2181"/>
                    <a:pt x="13836" y="2181"/>
                  </a:cubicBezTo>
                  <a:close/>
                  <a:moveTo>
                    <a:pt x="15104" y="2181"/>
                  </a:moveTo>
                  <a:cubicBezTo>
                    <a:pt x="14816" y="2181"/>
                    <a:pt x="14600" y="2595"/>
                    <a:pt x="14623" y="3110"/>
                  </a:cubicBezTo>
                  <a:cubicBezTo>
                    <a:pt x="14645" y="3626"/>
                    <a:pt x="14900" y="4047"/>
                    <a:pt x="15190" y="4047"/>
                  </a:cubicBezTo>
                  <a:cubicBezTo>
                    <a:pt x="15480" y="4047"/>
                    <a:pt x="15696" y="3626"/>
                    <a:pt x="15671" y="3110"/>
                  </a:cubicBezTo>
                  <a:cubicBezTo>
                    <a:pt x="15645" y="2595"/>
                    <a:pt x="15392" y="2181"/>
                    <a:pt x="15104" y="2181"/>
                  </a:cubicBezTo>
                  <a:close/>
                  <a:moveTo>
                    <a:pt x="4783" y="4487"/>
                  </a:moveTo>
                  <a:cubicBezTo>
                    <a:pt x="4491" y="4487"/>
                    <a:pt x="4250" y="4913"/>
                    <a:pt x="4245" y="5439"/>
                  </a:cubicBezTo>
                  <a:cubicBezTo>
                    <a:pt x="4239" y="5969"/>
                    <a:pt x="4474" y="6400"/>
                    <a:pt x="4768" y="6400"/>
                  </a:cubicBezTo>
                  <a:cubicBezTo>
                    <a:pt x="5062" y="6400"/>
                    <a:pt x="5303" y="5969"/>
                    <a:pt x="5305" y="5439"/>
                  </a:cubicBezTo>
                  <a:cubicBezTo>
                    <a:pt x="5308" y="4913"/>
                    <a:pt x="5074" y="4487"/>
                    <a:pt x="4783" y="4487"/>
                  </a:cubicBezTo>
                  <a:close/>
                  <a:moveTo>
                    <a:pt x="6070" y="4487"/>
                  </a:moveTo>
                  <a:cubicBezTo>
                    <a:pt x="5780" y="4487"/>
                    <a:pt x="5541" y="4913"/>
                    <a:pt x="5539" y="5439"/>
                  </a:cubicBezTo>
                  <a:cubicBezTo>
                    <a:pt x="5537" y="5969"/>
                    <a:pt x="5775" y="6400"/>
                    <a:pt x="6068" y="6400"/>
                  </a:cubicBezTo>
                  <a:cubicBezTo>
                    <a:pt x="6362" y="6400"/>
                    <a:pt x="6600" y="5969"/>
                    <a:pt x="6599" y="5439"/>
                  </a:cubicBezTo>
                  <a:cubicBezTo>
                    <a:pt x="6598" y="4913"/>
                    <a:pt x="6361" y="4487"/>
                    <a:pt x="6070" y="4487"/>
                  </a:cubicBezTo>
                  <a:close/>
                  <a:moveTo>
                    <a:pt x="7358" y="4487"/>
                  </a:moveTo>
                  <a:cubicBezTo>
                    <a:pt x="7067" y="4487"/>
                    <a:pt x="6832" y="4913"/>
                    <a:pt x="6834" y="5439"/>
                  </a:cubicBezTo>
                  <a:cubicBezTo>
                    <a:pt x="6835" y="5969"/>
                    <a:pt x="7075" y="6400"/>
                    <a:pt x="7369" y="6400"/>
                  </a:cubicBezTo>
                  <a:cubicBezTo>
                    <a:pt x="7663" y="6400"/>
                    <a:pt x="7898" y="5969"/>
                    <a:pt x="7894" y="5439"/>
                  </a:cubicBezTo>
                  <a:cubicBezTo>
                    <a:pt x="7889" y="4913"/>
                    <a:pt x="7649" y="4487"/>
                    <a:pt x="7358" y="4487"/>
                  </a:cubicBezTo>
                  <a:close/>
                  <a:moveTo>
                    <a:pt x="10040" y="4487"/>
                  </a:moveTo>
                  <a:cubicBezTo>
                    <a:pt x="9749" y="4487"/>
                    <a:pt x="9520" y="4913"/>
                    <a:pt x="9529" y="5439"/>
                  </a:cubicBezTo>
                  <a:cubicBezTo>
                    <a:pt x="9537" y="5969"/>
                    <a:pt x="9784" y="6400"/>
                    <a:pt x="10078" y="6400"/>
                  </a:cubicBezTo>
                  <a:cubicBezTo>
                    <a:pt x="10372" y="6400"/>
                    <a:pt x="10600" y="5969"/>
                    <a:pt x="10588" y="5439"/>
                  </a:cubicBezTo>
                  <a:cubicBezTo>
                    <a:pt x="10577" y="4913"/>
                    <a:pt x="10331" y="4487"/>
                    <a:pt x="10040" y="4487"/>
                  </a:cubicBezTo>
                  <a:close/>
                  <a:moveTo>
                    <a:pt x="11245" y="4487"/>
                  </a:moveTo>
                  <a:cubicBezTo>
                    <a:pt x="10953" y="4487"/>
                    <a:pt x="10727" y="4913"/>
                    <a:pt x="10739" y="5439"/>
                  </a:cubicBezTo>
                  <a:cubicBezTo>
                    <a:pt x="10751" y="5969"/>
                    <a:pt x="10999" y="6400"/>
                    <a:pt x="11293" y="6400"/>
                  </a:cubicBezTo>
                  <a:cubicBezTo>
                    <a:pt x="11588" y="6400"/>
                    <a:pt x="11813" y="5969"/>
                    <a:pt x="11799" y="5439"/>
                  </a:cubicBezTo>
                  <a:cubicBezTo>
                    <a:pt x="11784" y="4913"/>
                    <a:pt x="11537" y="4487"/>
                    <a:pt x="11245" y="4487"/>
                  </a:cubicBezTo>
                  <a:close/>
                  <a:moveTo>
                    <a:pt x="12533" y="4487"/>
                  </a:moveTo>
                  <a:cubicBezTo>
                    <a:pt x="12242" y="4487"/>
                    <a:pt x="12018" y="4913"/>
                    <a:pt x="12033" y="5439"/>
                  </a:cubicBezTo>
                  <a:cubicBezTo>
                    <a:pt x="12049" y="5969"/>
                    <a:pt x="12301" y="6400"/>
                    <a:pt x="12595" y="6400"/>
                  </a:cubicBezTo>
                  <a:cubicBezTo>
                    <a:pt x="12890" y="6400"/>
                    <a:pt x="13112" y="5969"/>
                    <a:pt x="13094" y="5439"/>
                  </a:cubicBezTo>
                  <a:cubicBezTo>
                    <a:pt x="13075" y="4913"/>
                    <a:pt x="12825" y="4487"/>
                    <a:pt x="12533" y="4487"/>
                  </a:cubicBezTo>
                  <a:close/>
                  <a:moveTo>
                    <a:pt x="13927" y="4487"/>
                  </a:moveTo>
                  <a:cubicBezTo>
                    <a:pt x="13636" y="4487"/>
                    <a:pt x="13415" y="4913"/>
                    <a:pt x="13434" y="5439"/>
                  </a:cubicBezTo>
                  <a:cubicBezTo>
                    <a:pt x="13454" y="5969"/>
                    <a:pt x="13709" y="6400"/>
                    <a:pt x="14002" y="6400"/>
                  </a:cubicBezTo>
                  <a:cubicBezTo>
                    <a:pt x="14296" y="6400"/>
                    <a:pt x="14516" y="5969"/>
                    <a:pt x="14494" y="5439"/>
                  </a:cubicBezTo>
                  <a:cubicBezTo>
                    <a:pt x="14471" y="4913"/>
                    <a:pt x="14218" y="4487"/>
                    <a:pt x="13927" y="4487"/>
                  </a:cubicBezTo>
                  <a:close/>
                  <a:moveTo>
                    <a:pt x="15215" y="4487"/>
                  </a:moveTo>
                  <a:cubicBezTo>
                    <a:pt x="14925" y="4487"/>
                    <a:pt x="14707" y="4913"/>
                    <a:pt x="14730" y="5439"/>
                  </a:cubicBezTo>
                  <a:cubicBezTo>
                    <a:pt x="14753" y="5969"/>
                    <a:pt x="15010" y="6400"/>
                    <a:pt x="15303" y="6400"/>
                  </a:cubicBezTo>
                  <a:cubicBezTo>
                    <a:pt x="15597" y="6400"/>
                    <a:pt x="15815" y="5969"/>
                    <a:pt x="15789" y="5439"/>
                  </a:cubicBezTo>
                  <a:cubicBezTo>
                    <a:pt x="15763" y="4913"/>
                    <a:pt x="15506" y="4487"/>
                    <a:pt x="15215" y="4487"/>
                  </a:cubicBezTo>
                  <a:close/>
                  <a:moveTo>
                    <a:pt x="16504" y="4487"/>
                  </a:moveTo>
                  <a:cubicBezTo>
                    <a:pt x="16212" y="4487"/>
                    <a:pt x="15998" y="4913"/>
                    <a:pt x="16024" y="5439"/>
                  </a:cubicBezTo>
                  <a:cubicBezTo>
                    <a:pt x="16050" y="5969"/>
                    <a:pt x="16310" y="6400"/>
                    <a:pt x="16605" y="6400"/>
                  </a:cubicBezTo>
                  <a:cubicBezTo>
                    <a:pt x="16898" y="6400"/>
                    <a:pt x="17114" y="5969"/>
                    <a:pt x="17084" y="5439"/>
                  </a:cubicBezTo>
                  <a:cubicBezTo>
                    <a:pt x="17055" y="4913"/>
                    <a:pt x="16795" y="4487"/>
                    <a:pt x="16504" y="4487"/>
                  </a:cubicBezTo>
                  <a:close/>
                  <a:moveTo>
                    <a:pt x="17793" y="4487"/>
                  </a:moveTo>
                  <a:cubicBezTo>
                    <a:pt x="17501" y="4487"/>
                    <a:pt x="17289" y="4913"/>
                    <a:pt x="17319" y="5439"/>
                  </a:cubicBezTo>
                  <a:cubicBezTo>
                    <a:pt x="17349" y="5969"/>
                    <a:pt x="17612" y="6400"/>
                    <a:pt x="17907" y="6400"/>
                  </a:cubicBezTo>
                  <a:cubicBezTo>
                    <a:pt x="18201" y="6400"/>
                    <a:pt x="18412" y="5969"/>
                    <a:pt x="18379" y="5439"/>
                  </a:cubicBezTo>
                  <a:cubicBezTo>
                    <a:pt x="18346" y="4913"/>
                    <a:pt x="18084" y="4487"/>
                    <a:pt x="17793" y="4487"/>
                  </a:cubicBezTo>
                  <a:close/>
                  <a:moveTo>
                    <a:pt x="19082" y="4487"/>
                  </a:moveTo>
                  <a:cubicBezTo>
                    <a:pt x="18791" y="4487"/>
                    <a:pt x="18581" y="4913"/>
                    <a:pt x="18614" y="5439"/>
                  </a:cubicBezTo>
                  <a:cubicBezTo>
                    <a:pt x="18648" y="5969"/>
                    <a:pt x="18915" y="6400"/>
                    <a:pt x="19209" y="6400"/>
                  </a:cubicBezTo>
                  <a:cubicBezTo>
                    <a:pt x="19502" y="6400"/>
                    <a:pt x="19712" y="5969"/>
                    <a:pt x="19675" y="5439"/>
                  </a:cubicBezTo>
                  <a:cubicBezTo>
                    <a:pt x="19639" y="4913"/>
                    <a:pt x="19373" y="4487"/>
                    <a:pt x="19082" y="4487"/>
                  </a:cubicBezTo>
                  <a:close/>
                  <a:moveTo>
                    <a:pt x="20391" y="4487"/>
                  </a:moveTo>
                  <a:cubicBezTo>
                    <a:pt x="20100" y="4487"/>
                    <a:pt x="19894" y="4913"/>
                    <a:pt x="19931" y="5439"/>
                  </a:cubicBezTo>
                  <a:cubicBezTo>
                    <a:pt x="19968" y="5969"/>
                    <a:pt x="20236" y="6400"/>
                    <a:pt x="20530" y="6400"/>
                  </a:cubicBezTo>
                  <a:cubicBezTo>
                    <a:pt x="20824" y="6400"/>
                    <a:pt x="21031" y="5969"/>
                    <a:pt x="20991" y="5439"/>
                  </a:cubicBezTo>
                  <a:cubicBezTo>
                    <a:pt x="20951" y="4913"/>
                    <a:pt x="20683" y="4487"/>
                    <a:pt x="20391" y="4487"/>
                  </a:cubicBezTo>
                  <a:close/>
                  <a:moveTo>
                    <a:pt x="2234" y="6793"/>
                  </a:moveTo>
                  <a:cubicBezTo>
                    <a:pt x="1939" y="6793"/>
                    <a:pt x="1690" y="7228"/>
                    <a:pt x="1678" y="7767"/>
                  </a:cubicBezTo>
                  <a:cubicBezTo>
                    <a:pt x="1665" y="8309"/>
                    <a:pt x="1896" y="8752"/>
                    <a:pt x="2194" y="8752"/>
                  </a:cubicBezTo>
                  <a:cubicBezTo>
                    <a:pt x="2492" y="8752"/>
                    <a:pt x="2741" y="8309"/>
                    <a:pt x="2751" y="7767"/>
                  </a:cubicBezTo>
                  <a:cubicBezTo>
                    <a:pt x="2760" y="7228"/>
                    <a:pt x="2528" y="6793"/>
                    <a:pt x="2234" y="6793"/>
                  </a:cubicBezTo>
                  <a:close/>
                  <a:moveTo>
                    <a:pt x="4768" y="6793"/>
                  </a:moveTo>
                  <a:cubicBezTo>
                    <a:pt x="4473" y="6793"/>
                    <a:pt x="4229" y="7228"/>
                    <a:pt x="4223" y="7767"/>
                  </a:cubicBezTo>
                  <a:cubicBezTo>
                    <a:pt x="4218" y="8309"/>
                    <a:pt x="4455" y="8752"/>
                    <a:pt x="4753" y="8752"/>
                  </a:cubicBezTo>
                  <a:cubicBezTo>
                    <a:pt x="5050" y="8752"/>
                    <a:pt x="5294" y="8309"/>
                    <a:pt x="5296" y="7767"/>
                  </a:cubicBezTo>
                  <a:cubicBezTo>
                    <a:pt x="5299" y="7228"/>
                    <a:pt x="5063" y="6793"/>
                    <a:pt x="4768" y="6793"/>
                  </a:cubicBezTo>
                  <a:close/>
                  <a:moveTo>
                    <a:pt x="6076" y="6793"/>
                  </a:moveTo>
                  <a:cubicBezTo>
                    <a:pt x="5782" y="6793"/>
                    <a:pt x="5541" y="7228"/>
                    <a:pt x="5539" y="7767"/>
                  </a:cubicBezTo>
                  <a:cubicBezTo>
                    <a:pt x="5537" y="8309"/>
                    <a:pt x="5778" y="8752"/>
                    <a:pt x="6075" y="8752"/>
                  </a:cubicBezTo>
                  <a:cubicBezTo>
                    <a:pt x="6372" y="8752"/>
                    <a:pt x="6613" y="8309"/>
                    <a:pt x="6612" y="7767"/>
                  </a:cubicBezTo>
                  <a:cubicBezTo>
                    <a:pt x="6611" y="7228"/>
                    <a:pt x="6371" y="6793"/>
                    <a:pt x="6076" y="6793"/>
                  </a:cubicBezTo>
                  <a:close/>
                  <a:moveTo>
                    <a:pt x="7386" y="6793"/>
                  </a:moveTo>
                  <a:cubicBezTo>
                    <a:pt x="7091" y="6793"/>
                    <a:pt x="6853" y="7228"/>
                    <a:pt x="6855" y="7767"/>
                  </a:cubicBezTo>
                  <a:cubicBezTo>
                    <a:pt x="6856" y="8309"/>
                    <a:pt x="7099" y="8752"/>
                    <a:pt x="7397" y="8752"/>
                  </a:cubicBezTo>
                  <a:cubicBezTo>
                    <a:pt x="7694" y="8752"/>
                    <a:pt x="7932" y="8309"/>
                    <a:pt x="7928" y="7767"/>
                  </a:cubicBezTo>
                  <a:cubicBezTo>
                    <a:pt x="7923" y="7228"/>
                    <a:pt x="7680" y="6793"/>
                    <a:pt x="7386" y="6793"/>
                  </a:cubicBezTo>
                  <a:close/>
                  <a:moveTo>
                    <a:pt x="10089" y="6793"/>
                  </a:moveTo>
                  <a:cubicBezTo>
                    <a:pt x="9795" y="6793"/>
                    <a:pt x="9562" y="7228"/>
                    <a:pt x="9571" y="7767"/>
                  </a:cubicBezTo>
                  <a:cubicBezTo>
                    <a:pt x="9580" y="8309"/>
                    <a:pt x="9829" y="8752"/>
                    <a:pt x="10127" y="8752"/>
                  </a:cubicBezTo>
                  <a:cubicBezTo>
                    <a:pt x="10425" y="8752"/>
                    <a:pt x="10656" y="8309"/>
                    <a:pt x="10644" y="7767"/>
                  </a:cubicBezTo>
                  <a:cubicBezTo>
                    <a:pt x="10632" y="7228"/>
                    <a:pt x="10384" y="6793"/>
                    <a:pt x="10089" y="6793"/>
                  </a:cubicBezTo>
                  <a:close/>
                  <a:moveTo>
                    <a:pt x="11399" y="6793"/>
                  </a:moveTo>
                  <a:cubicBezTo>
                    <a:pt x="11104" y="6793"/>
                    <a:pt x="10875" y="7228"/>
                    <a:pt x="10887" y="7767"/>
                  </a:cubicBezTo>
                  <a:cubicBezTo>
                    <a:pt x="10900" y="8309"/>
                    <a:pt x="11152" y="8752"/>
                    <a:pt x="11450" y="8752"/>
                  </a:cubicBezTo>
                  <a:cubicBezTo>
                    <a:pt x="11747" y="8752"/>
                    <a:pt x="11976" y="8309"/>
                    <a:pt x="11960" y="7767"/>
                  </a:cubicBezTo>
                  <a:cubicBezTo>
                    <a:pt x="11945" y="7228"/>
                    <a:pt x="11693" y="6793"/>
                    <a:pt x="11399" y="6793"/>
                  </a:cubicBezTo>
                  <a:close/>
                  <a:moveTo>
                    <a:pt x="12708" y="6793"/>
                  </a:moveTo>
                  <a:cubicBezTo>
                    <a:pt x="12413" y="6793"/>
                    <a:pt x="12187" y="7228"/>
                    <a:pt x="12203" y="7767"/>
                  </a:cubicBezTo>
                  <a:cubicBezTo>
                    <a:pt x="12219" y="8309"/>
                    <a:pt x="12474" y="8752"/>
                    <a:pt x="12772" y="8752"/>
                  </a:cubicBezTo>
                  <a:cubicBezTo>
                    <a:pt x="13069" y="8752"/>
                    <a:pt x="13295" y="8309"/>
                    <a:pt x="13276" y="7767"/>
                  </a:cubicBezTo>
                  <a:cubicBezTo>
                    <a:pt x="13257" y="7228"/>
                    <a:pt x="13002" y="6793"/>
                    <a:pt x="12708" y="6793"/>
                  </a:cubicBezTo>
                  <a:close/>
                  <a:moveTo>
                    <a:pt x="14017" y="6793"/>
                  </a:moveTo>
                  <a:cubicBezTo>
                    <a:pt x="13723" y="6793"/>
                    <a:pt x="13500" y="7228"/>
                    <a:pt x="13519" y="7767"/>
                  </a:cubicBezTo>
                  <a:cubicBezTo>
                    <a:pt x="13539" y="8309"/>
                    <a:pt x="13797" y="8752"/>
                    <a:pt x="14094" y="8752"/>
                  </a:cubicBezTo>
                  <a:cubicBezTo>
                    <a:pt x="14392" y="8752"/>
                    <a:pt x="14614" y="8309"/>
                    <a:pt x="14591" y="7767"/>
                  </a:cubicBezTo>
                  <a:cubicBezTo>
                    <a:pt x="14568" y="7228"/>
                    <a:pt x="14312" y="6793"/>
                    <a:pt x="14017" y="6793"/>
                  </a:cubicBezTo>
                  <a:close/>
                  <a:moveTo>
                    <a:pt x="15326" y="6793"/>
                  </a:moveTo>
                  <a:cubicBezTo>
                    <a:pt x="15033" y="6793"/>
                    <a:pt x="14812" y="7228"/>
                    <a:pt x="14836" y="7767"/>
                  </a:cubicBezTo>
                  <a:cubicBezTo>
                    <a:pt x="14859" y="8309"/>
                    <a:pt x="15120" y="8752"/>
                    <a:pt x="15417" y="8752"/>
                  </a:cubicBezTo>
                  <a:cubicBezTo>
                    <a:pt x="15714" y="8752"/>
                    <a:pt x="15934" y="8309"/>
                    <a:pt x="15908" y="7767"/>
                  </a:cubicBezTo>
                  <a:cubicBezTo>
                    <a:pt x="15882" y="7228"/>
                    <a:pt x="15622" y="6793"/>
                    <a:pt x="15326" y="6793"/>
                  </a:cubicBezTo>
                  <a:close/>
                  <a:moveTo>
                    <a:pt x="16637" y="6793"/>
                  </a:moveTo>
                  <a:cubicBezTo>
                    <a:pt x="16342" y="6793"/>
                    <a:pt x="16124" y="7228"/>
                    <a:pt x="16151" y="7767"/>
                  </a:cubicBezTo>
                  <a:cubicBezTo>
                    <a:pt x="16178" y="8309"/>
                    <a:pt x="16442" y="8752"/>
                    <a:pt x="16740" y="8752"/>
                  </a:cubicBezTo>
                  <a:cubicBezTo>
                    <a:pt x="17037" y="8752"/>
                    <a:pt x="17254" y="8309"/>
                    <a:pt x="17224" y="7767"/>
                  </a:cubicBezTo>
                  <a:cubicBezTo>
                    <a:pt x="17194" y="7228"/>
                    <a:pt x="16931" y="6793"/>
                    <a:pt x="16637" y="6793"/>
                  </a:cubicBezTo>
                  <a:close/>
                  <a:moveTo>
                    <a:pt x="17946" y="6793"/>
                  </a:moveTo>
                  <a:cubicBezTo>
                    <a:pt x="17652" y="6793"/>
                    <a:pt x="17437" y="7228"/>
                    <a:pt x="17468" y="7767"/>
                  </a:cubicBezTo>
                  <a:cubicBezTo>
                    <a:pt x="17498" y="8309"/>
                    <a:pt x="17765" y="8752"/>
                    <a:pt x="18063" y="8752"/>
                  </a:cubicBezTo>
                  <a:cubicBezTo>
                    <a:pt x="18360" y="8752"/>
                    <a:pt x="18574" y="8309"/>
                    <a:pt x="18540" y="7767"/>
                  </a:cubicBezTo>
                  <a:cubicBezTo>
                    <a:pt x="18506" y="7228"/>
                    <a:pt x="18241" y="6793"/>
                    <a:pt x="17946" y="6793"/>
                  </a:cubicBezTo>
                  <a:close/>
                  <a:moveTo>
                    <a:pt x="19236" y="6793"/>
                  </a:moveTo>
                  <a:cubicBezTo>
                    <a:pt x="18942" y="6793"/>
                    <a:pt x="18729" y="7228"/>
                    <a:pt x="18763" y="7767"/>
                  </a:cubicBezTo>
                  <a:cubicBezTo>
                    <a:pt x="18797" y="8309"/>
                    <a:pt x="19068" y="8752"/>
                    <a:pt x="19366" y="8752"/>
                  </a:cubicBezTo>
                  <a:cubicBezTo>
                    <a:pt x="19663" y="8752"/>
                    <a:pt x="19874" y="8309"/>
                    <a:pt x="19836" y="7767"/>
                  </a:cubicBezTo>
                  <a:cubicBezTo>
                    <a:pt x="19800" y="7228"/>
                    <a:pt x="19530" y="6793"/>
                    <a:pt x="19236" y="6793"/>
                  </a:cubicBezTo>
                  <a:close/>
                  <a:moveTo>
                    <a:pt x="20545" y="6793"/>
                  </a:moveTo>
                  <a:cubicBezTo>
                    <a:pt x="20250" y="6793"/>
                    <a:pt x="20042" y="7228"/>
                    <a:pt x="20080" y="7767"/>
                  </a:cubicBezTo>
                  <a:cubicBezTo>
                    <a:pt x="20118" y="8309"/>
                    <a:pt x="20389" y="8752"/>
                    <a:pt x="20687" y="8752"/>
                  </a:cubicBezTo>
                  <a:cubicBezTo>
                    <a:pt x="20985" y="8752"/>
                    <a:pt x="21193" y="8309"/>
                    <a:pt x="21152" y="7767"/>
                  </a:cubicBezTo>
                  <a:cubicBezTo>
                    <a:pt x="21111" y="7228"/>
                    <a:pt x="20839" y="6793"/>
                    <a:pt x="20545" y="6793"/>
                  </a:cubicBezTo>
                  <a:close/>
                  <a:moveTo>
                    <a:pt x="869" y="9223"/>
                  </a:moveTo>
                  <a:cubicBezTo>
                    <a:pt x="570" y="9223"/>
                    <a:pt x="315" y="9668"/>
                    <a:pt x="298" y="10221"/>
                  </a:cubicBezTo>
                  <a:cubicBezTo>
                    <a:pt x="282" y="10776"/>
                    <a:pt x="513" y="11229"/>
                    <a:pt x="814" y="11229"/>
                  </a:cubicBezTo>
                  <a:cubicBezTo>
                    <a:pt x="1116" y="11229"/>
                    <a:pt x="1371" y="10776"/>
                    <a:pt x="1385" y="10221"/>
                  </a:cubicBezTo>
                  <a:cubicBezTo>
                    <a:pt x="1398" y="9668"/>
                    <a:pt x="1167" y="9223"/>
                    <a:pt x="869" y="9223"/>
                  </a:cubicBezTo>
                  <a:close/>
                  <a:moveTo>
                    <a:pt x="2199" y="9223"/>
                  </a:moveTo>
                  <a:cubicBezTo>
                    <a:pt x="1900" y="9223"/>
                    <a:pt x="1648" y="9668"/>
                    <a:pt x="1635" y="10221"/>
                  </a:cubicBezTo>
                  <a:cubicBezTo>
                    <a:pt x="1622" y="10776"/>
                    <a:pt x="1856" y="11229"/>
                    <a:pt x="2158" y="11229"/>
                  </a:cubicBezTo>
                  <a:cubicBezTo>
                    <a:pt x="2459" y="11229"/>
                    <a:pt x="2712" y="10776"/>
                    <a:pt x="2721" y="10221"/>
                  </a:cubicBezTo>
                  <a:cubicBezTo>
                    <a:pt x="2731" y="9668"/>
                    <a:pt x="2497" y="9223"/>
                    <a:pt x="2199" y="9223"/>
                  </a:cubicBezTo>
                  <a:close/>
                  <a:moveTo>
                    <a:pt x="4837" y="9223"/>
                  </a:moveTo>
                  <a:cubicBezTo>
                    <a:pt x="4539" y="9223"/>
                    <a:pt x="4293" y="9668"/>
                    <a:pt x="4287" y="10221"/>
                  </a:cubicBezTo>
                  <a:cubicBezTo>
                    <a:pt x="4282" y="10776"/>
                    <a:pt x="4522" y="11229"/>
                    <a:pt x="4823" y="11229"/>
                  </a:cubicBezTo>
                  <a:cubicBezTo>
                    <a:pt x="5124" y="11229"/>
                    <a:pt x="5371" y="10776"/>
                    <a:pt x="5373" y="10221"/>
                  </a:cubicBezTo>
                  <a:cubicBezTo>
                    <a:pt x="5376" y="9668"/>
                    <a:pt x="5136" y="9223"/>
                    <a:pt x="4837" y="9223"/>
                  </a:cubicBezTo>
                  <a:close/>
                  <a:moveTo>
                    <a:pt x="6167" y="9223"/>
                  </a:moveTo>
                  <a:cubicBezTo>
                    <a:pt x="5868" y="9223"/>
                    <a:pt x="5626" y="9668"/>
                    <a:pt x="5624" y="10221"/>
                  </a:cubicBezTo>
                  <a:cubicBezTo>
                    <a:pt x="5622" y="10776"/>
                    <a:pt x="5865" y="11229"/>
                    <a:pt x="6166" y="11229"/>
                  </a:cubicBezTo>
                  <a:cubicBezTo>
                    <a:pt x="6468" y="11229"/>
                    <a:pt x="6711" y="10776"/>
                    <a:pt x="6710" y="10221"/>
                  </a:cubicBezTo>
                  <a:cubicBezTo>
                    <a:pt x="6708" y="9668"/>
                    <a:pt x="6466" y="9223"/>
                    <a:pt x="6167" y="9223"/>
                  </a:cubicBezTo>
                  <a:close/>
                  <a:moveTo>
                    <a:pt x="7497" y="9223"/>
                  </a:moveTo>
                  <a:cubicBezTo>
                    <a:pt x="7200" y="9223"/>
                    <a:pt x="6959" y="9668"/>
                    <a:pt x="6961" y="10221"/>
                  </a:cubicBezTo>
                  <a:cubicBezTo>
                    <a:pt x="6963" y="10776"/>
                    <a:pt x="7209" y="11229"/>
                    <a:pt x="7510" y="11229"/>
                  </a:cubicBezTo>
                  <a:cubicBezTo>
                    <a:pt x="7812" y="11229"/>
                    <a:pt x="8051" y="10776"/>
                    <a:pt x="8046" y="10221"/>
                  </a:cubicBezTo>
                  <a:cubicBezTo>
                    <a:pt x="8041" y="9668"/>
                    <a:pt x="7796" y="9223"/>
                    <a:pt x="7497" y="9223"/>
                  </a:cubicBezTo>
                  <a:close/>
                  <a:moveTo>
                    <a:pt x="8806" y="9223"/>
                  </a:moveTo>
                  <a:cubicBezTo>
                    <a:pt x="8508" y="9223"/>
                    <a:pt x="8271" y="9668"/>
                    <a:pt x="8277" y="10221"/>
                  </a:cubicBezTo>
                  <a:cubicBezTo>
                    <a:pt x="8282" y="10776"/>
                    <a:pt x="8531" y="11229"/>
                    <a:pt x="8832" y="11229"/>
                  </a:cubicBezTo>
                  <a:cubicBezTo>
                    <a:pt x="9134" y="11229"/>
                    <a:pt x="9371" y="10776"/>
                    <a:pt x="9362" y="10221"/>
                  </a:cubicBezTo>
                  <a:cubicBezTo>
                    <a:pt x="9353" y="9668"/>
                    <a:pt x="9105" y="9223"/>
                    <a:pt x="8806" y="9223"/>
                  </a:cubicBezTo>
                  <a:close/>
                  <a:moveTo>
                    <a:pt x="10137" y="9223"/>
                  </a:moveTo>
                  <a:cubicBezTo>
                    <a:pt x="9839" y="9223"/>
                    <a:pt x="9604" y="9668"/>
                    <a:pt x="9613" y="10221"/>
                  </a:cubicBezTo>
                  <a:cubicBezTo>
                    <a:pt x="9623" y="10776"/>
                    <a:pt x="9876" y="11229"/>
                    <a:pt x="10176" y="11229"/>
                  </a:cubicBezTo>
                  <a:cubicBezTo>
                    <a:pt x="10478" y="11229"/>
                    <a:pt x="10712" y="10776"/>
                    <a:pt x="10700" y="10221"/>
                  </a:cubicBezTo>
                  <a:cubicBezTo>
                    <a:pt x="10687" y="9668"/>
                    <a:pt x="10436" y="9223"/>
                    <a:pt x="10137" y="9223"/>
                  </a:cubicBezTo>
                  <a:close/>
                  <a:moveTo>
                    <a:pt x="11468" y="9223"/>
                  </a:moveTo>
                  <a:cubicBezTo>
                    <a:pt x="11170" y="9223"/>
                    <a:pt x="10938" y="9668"/>
                    <a:pt x="10951" y="10221"/>
                  </a:cubicBezTo>
                  <a:cubicBezTo>
                    <a:pt x="10964" y="10776"/>
                    <a:pt x="11220" y="11229"/>
                    <a:pt x="11521" y="11229"/>
                  </a:cubicBezTo>
                  <a:cubicBezTo>
                    <a:pt x="11821" y="11229"/>
                    <a:pt x="12053" y="10776"/>
                    <a:pt x="12037" y="10221"/>
                  </a:cubicBezTo>
                  <a:cubicBezTo>
                    <a:pt x="12021" y="9668"/>
                    <a:pt x="11766" y="9223"/>
                    <a:pt x="11468" y="9223"/>
                  </a:cubicBezTo>
                  <a:close/>
                  <a:moveTo>
                    <a:pt x="12777" y="9223"/>
                  </a:moveTo>
                  <a:cubicBezTo>
                    <a:pt x="12479" y="9223"/>
                    <a:pt x="12250" y="9668"/>
                    <a:pt x="12267" y="10221"/>
                  </a:cubicBezTo>
                  <a:cubicBezTo>
                    <a:pt x="12283" y="10776"/>
                    <a:pt x="12541" y="11229"/>
                    <a:pt x="12843" y="11229"/>
                  </a:cubicBezTo>
                  <a:cubicBezTo>
                    <a:pt x="13144" y="11229"/>
                    <a:pt x="13373" y="10776"/>
                    <a:pt x="13353" y="10221"/>
                  </a:cubicBezTo>
                  <a:cubicBezTo>
                    <a:pt x="13333" y="9668"/>
                    <a:pt x="13075" y="9223"/>
                    <a:pt x="12777" y="9223"/>
                  </a:cubicBezTo>
                  <a:close/>
                  <a:moveTo>
                    <a:pt x="14107" y="9223"/>
                  </a:moveTo>
                  <a:cubicBezTo>
                    <a:pt x="13809" y="9223"/>
                    <a:pt x="13584" y="9668"/>
                    <a:pt x="13604" y="10221"/>
                  </a:cubicBezTo>
                  <a:cubicBezTo>
                    <a:pt x="13625" y="10776"/>
                    <a:pt x="13886" y="11229"/>
                    <a:pt x="14186" y="11229"/>
                  </a:cubicBezTo>
                  <a:cubicBezTo>
                    <a:pt x="14488" y="11229"/>
                    <a:pt x="14713" y="10776"/>
                    <a:pt x="14689" y="10221"/>
                  </a:cubicBezTo>
                  <a:cubicBezTo>
                    <a:pt x="14666" y="9668"/>
                    <a:pt x="14406" y="9223"/>
                    <a:pt x="14107" y="9223"/>
                  </a:cubicBezTo>
                  <a:close/>
                  <a:moveTo>
                    <a:pt x="15439" y="9223"/>
                  </a:moveTo>
                  <a:cubicBezTo>
                    <a:pt x="15141" y="9223"/>
                    <a:pt x="14918" y="9668"/>
                    <a:pt x="14942" y="10221"/>
                  </a:cubicBezTo>
                  <a:cubicBezTo>
                    <a:pt x="14966" y="10776"/>
                    <a:pt x="15230" y="11229"/>
                    <a:pt x="15531" y="11229"/>
                  </a:cubicBezTo>
                  <a:cubicBezTo>
                    <a:pt x="15832" y="11229"/>
                    <a:pt x="16055" y="10776"/>
                    <a:pt x="16027" y="10221"/>
                  </a:cubicBezTo>
                  <a:cubicBezTo>
                    <a:pt x="16000" y="9668"/>
                    <a:pt x="15737" y="9223"/>
                    <a:pt x="15439" y="9223"/>
                  </a:cubicBezTo>
                  <a:close/>
                  <a:moveTo>
                    <a:pt x="16748" y="9223"/>
                  </a:moveTo>
                  <a:cubicBezTo>
                    <a:pt x="16449" y="9223"/>
                    <a:pt x="16231" y="9668"/>
                    <a:pt x="16258" y="10221"/>
                  </a:cubicBezTo>
                  <a:cubicBezTo>
                    <a:pt x="16286" y="10776"/>
                    <a:pt x="16553" y="11229"/>
                    <a:pt x="16854" y="11229"/>
                  </a:cubicBezTo>
                  <a:cubicBezTo>
                    <a:pt x="17155" y="11229"/>
                    <a:pt x="17374" y="10776"/>
                    <a:pt x="17344" y="10221"/>
                  </a:cubicBezTo>
                  <a:cubicBezTo>
                    <a:pt x="17313" y="9668"/>
                    <a:pt x="17046" y="9223"/>
                    <a:pt x="16748" y="9223"/>
                  </a:cubicBezTo>
                  <a:close/>
                  <a:moveTo>
                    <a:pt x="18079" y="9223"/>
                  </a:moveTo>
                  <a:cubicBezTo>
                    <a:pt x="17781" y="9223"/>
                    <a:pt x="17564" y="9668"/>
                    <a:pt x="17596" y="10221"/>
                  </a:cubicBezTo>
                  <a:cubicBezTo>
                    <a:pt x="17627" y="10776"/>
                    <a:pt x="17897" y="11229"/>
                    <a:pt x="18198" y="11229"/>
                  </a:cubicBezTo>
                  <a:cubicBezTo>
                    <a:pt x="18500" y="11229"/>
                    <a:pt x="18715" y="10776"/>
                    <a:pt x="18681" y="10221"/>
                  </a:cubicBezTo>
                  <a:cubicBezTo>
                    <a:pt x="18646" y="9668"/>
                    <a:pt x="18377" y="9223"/>
                    <a:pt x="18079" y="9223"/>
                  </a:cubicBezTo>
                  <a:close/>
                  <a:moveTo>
                    <a:pt x="19411" y="9223"/>
                  </a:moveTo>
                  <a:cubicBezTo>
                    <a:pt x="19112" y="9223"/>
                    <a:pt x="18898" y="9668"/>
                    <a:pt x="18933" y="10221"/>
                  </a:cubicBezTo>
                  <a:cubicBezTo>
                    <a:pt x="18968" y="10776"/>
                    <a:pt x="19242" y="11229"/>
                    <a:pt x="19543" y="11229"/>
                  </a:cubicBezTo>
                  <a:cubicBezTo>
                    <a:pt x="19844" y="11229"/>
                    <a:pt x="20058" y="10776"/>
                    <a:pt x="20019" y="10221"/>
                  </a:cubicBezTo>
                  <a:cubicBezTo>
                    <a:pt x="19981" y="9668"/>
                    <a:pt x="19708" y="9223"/>
                    <a:pt x="19411" y="9223"/>
                  </a:cubicBezTo>
                  <a:close/>
                  <a:moveTo>
                    <a:pt x="20720" y="9223"/>
                  </a:moveTo>
                  <a:cubicBezTo>
                    <a:pt x="20421" y="9223"/>
                    <a:pt x="20211" y="9668"/>
                    <a:pt x="20250" y="10221"/>
                  </a:cubicBezTo>
                  <a:cubicBezTo>
                    <a:pt x="20289" y="10776"/>
                    <a:pt x="20564" y="11229"/>
                    <a:pt x="20866" y="11229"/>
                  </a:cubicBezTo>
                  <a:cubicBezTo>
                    <a:pt x="21167" y="11229"/>
                    <a:pt x="21377" y="10776"/>
                    <a:pt x="21335" y="10221"/>
                  </a:cubicBezTo>
                  <a:cubicBezTo>
                    <a:pt x="21294" y="9668"/>
                    <a:pt x="21018" y="9223"/>
                    <a:pt x="20720" y="9223"/>
                  </a:cubicBezTo>
                  <a:close/>
                  <a:moveTo>
                    <a:pt x="791" y="11654"/>
                  </a:moveTo>
                  <a:cubicBezTo>
                    <a:pt x="489" y="11654"/>
                    <a:pt x="230" y="12110"/>
                    <a:pt x="213" y="12676"/>
                  </a:cubicBezTo>
                  <a:cubicBezTo>
                    <a:pt x="197" y="13246"/>
                    <a:pt x="430" y="13709"/>
                    <a:pt x="735" y="13709"/>
                  </a:cubicBezTo>
                  <a:cubicBezTo>
                    <a:pt x="1040" y="13709"/>
                    <a:pt x="1299" y="13246"/>
                    <a:pt x="1313" y="12676"/>
                  </a:cubicBezTo>
                  <a:cubicBezTo>
                    <a:pt x="1327" y="12110"/>
                    <a:pt x="1093" y="11654"/>
                    <a:pt x="791" y="11654"/>
                  </a:cubicBezTo>
                  <a:close/>
                  <a:moveTo>
                    <a:pt x="3472" y="11654"/>
                  </a:moveTo>
                  <a:cubicBezTo>
                    <a:pt x="3170" y="11654"/>
                    <a:pt x="2917" y="12110"/>
                    <a:pt x="2908" y="12676"/>
                  </a:cubicBezTo>
                  <a:cubicBezTo>
                    <a:pt x="2898" y="13246"/>
                    <a:pt x="3139" y="13709"/>
                    <a:pt x="3444" y="13709"/>
                  </a:cubicBezTo>
                  <a:cubicBezTo>
                    <a:pt x="3749" y="13709"/>
                    <a:pt x="4002" y="13246"/>
                    <a:pt x="4008" y="12676"/>
                  </a:cubicBezTo>
                  <a:cubicBezTo>
                    <a:pt x="4014" y="12110"/>
                    <a:pt x="3774" y="11654"/>
                    <a:pt x="3472" y="11654"/>
                  </a:cubicBezTo>
                  <a:close/>
                  <a:moveTo>
                    <a:pt x="4823" y="11654"/>
                  </a:moveTo>
                  <a:cubicBezTo>
                    <a:pt x="4521" y="11654"/>
                    <a:pt x="4271" y="12110"/>
                    <a:pt x="4266" y="12676"/>
                  </a:cubicBezTo>
                  <a:cubicBezTo>
                    <a:pt x="4260" y="13246"/>
                    <a:pt x="4503" y="13709"/>
                    <a:pt x="4808" y="13709"/>
                  </a:cubicBezTo>
                  <a:cubicBezTo>
                    <a:pt x="5114" y="13709"/>
                    <a:pt x="5362" y="13246"/>
                    <a:pt x="5365" y="12676"/>
                  </a:cubicBezTo>
                  <a:cubicBezTo>
                    <a:pt x="5368" y="12110"/>
                    <a:pt x="5125" y="11654"/>
                    <a:pt x="4823" y="11654"/>
                  </a:cubicBezTo>
                  <a:close/>
                  <a:moveTo>
                    <a:pt x="6153" y="11654"/>
                  </a:moveTo>
                  <a:cubicBezTo>
                    <a:pt x="5850" y="11654"/>
                    <a:pt x="5605" y="12110"/>
                    <a:pt x="5603" y="12676"/>
                  </a:cubicBezTo>
                  <a:cubicBezTo>
                    <a:pt x="5601" y="13246"/>
                    <a:pt x="5847" y="13709"/>
                    <a:pt x="6152" y="13709"/>
                  </a:cubicBezTo>
                  <a:cubicBezTo>
                    <a:pt x="6457" y="13709"/>
                    <a:pt x="6703" y="13246"/>
                    <a:pt x="6702" y="12676"/>
                  </a:cubicBezTo>
                  <a:cubicBezTo>
                    <a:pt x="6700" y="12110"/>
                    <a:pt x="6455" y="11654"/>
                    <a:pt x="6153" y="11654"/>
                  </a:cubicBezTo>
                  <a:close/>
                  <a:moveTo>
                    <a:pt x="7504" y="11654"/>
                  </a:moveTo>
                  <a:cubicBezTo>
                    <a:pt x="7203" y="11654"/>
                    <a:pt x="6959" y="12110"/>
                    <a:pt x="6961" y="12676"/>
                  </a:cubicBezTo>
                  <a:cubicBezTo>
                    <a:pt x="6963" y="13246"/>
                    <a:pt x="7212" y="13709"/>
                    <a:pt x="7517" y="13709"/>
                  </a:cubicBezTo>
                  <a:cubicBezTo>
                    <a:pt x="7822" y="13709"/>
                    <a:pt x="8065" y="13246"/>
                    <a:pt x="8060" y="12676"/>
                  </a:cubicBezTo>
                  <a:cubicBezTo>
                    <a:pt x="8055" y="12110"/>
                    <a:pt x="7806" y="11654"/>
                    <a:pt x="7504" y="11654"/>
                  </a:cubicBezTo>
                  <a:close/>
                  <a:moveTo>
                    <a:pt x="8834" y="11654"/>
                  </a:moveTo>
                  <a:cubicBezTo>
                    <a:pt x="8532" y="11654"/>
                    <a:pt x="8292" y="12110"/>
                    <a:pt x="8298" y="12676"/>
                  </a:cubicBezTo>
                  <a:cubicBezTo>
                    <a:pt x="8304" y="13246"/>
                    <a:pt x="8556" y="13709"/>
                    <a:pt x="8861" y="13709"/>
                  </a:cubicBezTo>
                  <a:cubicBezTo>
                    <a:pt x="9166" y="13709"/>
                    <a:pt x="9406" y="13246"/>
                    <a:pt x="9397" y="12676"/>
                  </a:cubicBezTo>
                  <a:cubicBezTo>
                    <a:pt x="9388" y="12110"/>
                    <a:pt x="9136" y="11654"/>
                    <a:pt x="8834" y="11654"/>
                  </a:cubicBezTo>
                  <a:close/>
                  <a:moveTo>
                    <a:pt x="10186" y="11654"/>
                  </a:moveTo>
                  <a:cubicBezTo>
                    <a:pt x="9884" y="11654"/>
                    <a:pt x="9647" y="12110"/>
                    <a:pt x="9656" y="12676"/>
                  </a:cubicBezTo>
                  <a:cubicBezTo>
                    <a:pt x="9666" y="13246"/>
                    <a:pt x="9921" y="13709"/>
                    <a:pt x="10226" y="13709"/>
                  </a:cubicBezTo>
                  <a:cubicBezTo>
                    <a:pt x="10531" y="13709"/>
                    <a:pt x="10769" y="13246"/>
                    <a:pt x="10756" y="12676"/>
                  </a:cubicBezTo>
                  <a:cubicBezTo>
                    <a:pt x="10743" y="12110"/>
                    <a:pt x="10488" y="11654"/>
                    <a:pt x="10186" y="11654"/>
                  </a:cubicBezTo>
                  <a:close/>
                  <a:moveTo>
                    <a:pt x="11517" y="11654"/>
                  </a:moveTo>
                  <a:cubicBezTo>
                    <a:pt x="11215" y="11654"/>
                    <a:pt x="10980" y="12110"/>
                    <a:pt x="10993" y="12676"/>
                  </a:cubicBezTo>
                  <a:cubicBezTo>
                    <a:pt x="11007" y="13246"/>
                    <a:pt x="11266" y="13709"/>
                    <a:pt x="11570" y="13709"/>
                  </a:cubicBezTo>
                  <a:cubicBezTo>
                    <a:pt x="11875" y="13709"/>
                    <a:pt x="12109" y="13246"/>
                    <a:pt x="12093" y="12676"/>
                  </a:cubicBezTo>
                  <a:cubicBezTo>
                    <a:pt x="12077" y="12110"/>
                    <a:pt x="11818" y="11654"/>
                    <a:pt x="11517" y="11654"/>
                  </a:cubicBezTo>
                  <a:close/>
                  <a:moveTo>
                    <a:pt x="12868" y="11654"/>
                  </a:moveTo>
                  <a:cubicBezTo>
                    <a:pt x="12566" y="11654"/>
                    <a:pt x="12334" y="12110"/>
                    <a:pt x="12352" y="12676"/>
                  </a:cubicBezTo>
                  <a:cubicBezTo>
                    <a:pt x="12369" y="13246"/>
                    <a:pt x="12630" y="13709"/>
                    <a:pt x="12935" y="13709"/>
                  </a:cubicBezTo>
                  <a:cubicBezTo>
                    <a:pt x="13240" y="13709"/>
                    <a:pt x="13471" y="13246"/>
                    <a:pt x="13451" y="12676"/>
                  </a:cubicBezTo>
                  <a:cubicBezTo>
                    <a:pt x="13431" y="12110"/>
                    <a:pt x="13170" y="11654"/>
                    <a:pt x="12868" y="11654"/>
                  </a:cubicBezTo>
                  <a:close/>
                  <a:moveTo>
                    <a:pt x="14198" y="11654"/>
                  </a:moveTo>
                  <a:cubicBezTo>
                    <a:pt x="13896" y="11654"/>
                    <a:pt x="13668" y="12110"/>
                    <a:pt x="13689" y="12676"/>
                  </a:cubicBezTo>
                  <a:cubicBezTo>
                    <a:pt x="13710" y="13246"/>
                    <a:pt x="13975" y="13709"/>
                    <a:pt x="14279" y="13709"/>
                  </a:cubicBezTo>
                  <a:cubicBezTo>
                    <a:pt x="14585" y="13709"/>
                    <a:pt x="14812" y="13246"/>
                    <a:pt x="14788" y="12676"/>
                  </a:cubicBezTo>
                  <a:cubicBezTo>
                    <a:pt x="14764" y="12110"/>
                    <a:pt x="14500" y="11654"/>
                    <a:pt x="14198" y="11654"/>
                  </a:cubicBezTo>
                  <a:close/>
                  <a:moveTo>
                    <a:pt x="15550" y="11654"/>
                  </a:moveTo>
                  <a:cubicBezTo>
                    <a:pt x="15249" y="11654"/>
                    <a:pt x="15024" y="12110"/>
                    <a:pt x="15048" y="12676"/>
                  </a:cubicBezTo>
                  <a:cubicBezTo>
                    <a:pt x="15073" y="13246"/>
                    <a:pt x="15340" y="13709"/>
                    <a:pt x="15645" y="13709"/>
                  </a:cubicBezTo>
                  <a:cubicBezTo>
                    <a:pt x="15950" y="13709"/>
                    <a:pt x="16175" y="13246"/>
                    <a:pt x="16147" y="12676"/>
                  </a:cubicBezTo>
                  <a:cubicBezTo>
                    <a:pt x="16120" y="12110"/>
                    <a:pt x="15852" y="11654"/>
                    <a:pt x="15550" y="11654"/>
                  </a:cubicBezTo>
                  <a:close/>
                  <a:moveTo>
                    <a:pt x="16881" y="11654"/>
                  </a:moveTo>
                  <a:cubicBezTo>
                    <a:pt x="16578" y="11654"/>
                    <a:pt x="16357" y="12110"/>
                    <a:pt x="16385" y="12676"/>
                  </a:cubicBezTo>
                  <a:cubicBezTo>
                    <a:pt x="16414" y="13246"/>
                    <a:pt x="16684" y="13709"/>
                    <a:pt x="16990" y="13709"/>
                  </a:cubicBezTo>
                  <a:cubicBezTo>
                    <a:pt x="17294" y="13709"/>
                    <a:pt x="17516" y="13246"/>
                    <a:pt x="17484" y="12676"/>
                  </a:cubicBezTo>
                  <a:cubicBezTo>
                    <a:pt x="17453" y="12110"/>
                    <a:pt x="17182" y="11654"/>
                    <a:pt x="16881" y="11654"/>
                  </a:cubicBezTo>
                  <a:close/>
                  <a:moveTo>
                    <a:pt x="18233" y="11654"/>
                  </a:moveTo>
                  <a:cubicBezTo>
                    <a:pt x="17931" y="11654"/>
                    <a:pt x="17712" y="12110"/>
                    <a:pt x="17744" y="12676"/>
                  </a:cubicBezTo>
                  <a:cubicBezTo>
                    <a:pt x="17777" y="13246"/>
                    <a:pt x="18049" y="13709"/>
                    <a:pt x="18355" y="13709"/>
                  </a:cubicBezTo>
                  <a:cubicBezTo>
                    <a:pt x="18660" y="13709"/>
                    <a:pt x="18878" y="13246"/>
                    <a:pt x="18843" y="12676"/>
                  </a:cubicBezTo>
                  <a:cubicBezTo>
                    <a:pt x="18808" y="12110"/>
                    <a:pt x="18535" y="11654"/>
                    <a:pt x="18233" y="11654"/>
                  </a:cubicBezTo>
                  <a:close/>
                  <a:moveTo>
                    <a:pt x="19565" y="11654"/>
                  </a:moveTo>
                  <a:cubicBezTo>
                    <a:pt x="19263" y="11654"/>
                    <a:pt x="19046" y="12110"/>
                    <a:pt x="19082" y="12676"/>
                  </a:cubicBezTo>
                  <a:cubicBezTo>
                    <a:pt x="19118" y="13246"/>
                    <a:pt x="19396" y="13709"/>
                    <a:pt x="19700" y="13709"/>
                  </a:cubicBezTo>
                  <a:cubicBezTo>
                    <a:pt x="20005" y="13709"/>
                    <a:pt x="20221" y="13246"/>
                    <a:pt x="20182" y="12676"/>
                  </a:cubicBezTo>
                  <a:cubicBezTo>
                    <a:pt x="20143" y="12110"/>
                    <a:pt x="19866" y="11654"/>
                    <a:pt x="19565" y="11654"/>
                  </a:cubicBezTo>
                  <a:close/>
                  <a:moveTo>
                    <a:pt x="20915" y="11654"/>
                  </a:moveTo>
                  <a:cubicBezTo>
                    <a:pt x="20613" y="11654"/>
                    <a:pt x="20401" y="12110"/>
                    <a:pt x="20441" y="12676"/>
                  </a:cubicBezTo>
                  <a:cubicBezTo>
                    <a:pt x="20481" y="13246"/>
                    <a:pt x="20760" y="13709"/>
                    <a:pt x="21065" y="13709"/>
                  </a:cubicBezTo>
                  <a:cubicBezTo>
                    <a:pt x="21370" y="13709"/>
                    <a:pt x="21583" y="13246"/>
                    <a:pt x="21540" y="12676"/>
                  </a:cubicBezTo>
                  <a:cubicBezTo>
                    <a:pt x="21497" y="12110"/>
                    <a:pt x="21218" y="11654"/>
                    <a:pt x="20915" y="11654"/>
                  </a:cubicBezTo>
                  <a:close/>
                  <a:moveTo>
                    <a:pt x="2086" y="14209"/>
                  </a:moveTo>
                  <a:cubicBezTo>
                    <a:pt x="1780" y="14209"/>
                    <a:pt x="1521" y="14675"/>
                    <a:pt x="1508" y="15257"/>
                  </a:cubicBezTo>
                  <a:cubicBezTo>
                    <a:pt x="1494" y="15841"/>
                    <a:pt x="1734" y="16316"/>
                    <a:pt x="2043" y="16316"/>
                  </a:cubicBezTo>
                  <a:cubicBezTo>
                    <a:pt x="2352" y="16316"/>
                    <a:pt x="2611" y="15841"/>
                    <a:pt x="2621" y="15257"/>
                  </a:cubicBezTo>
                  <a:cubicBezTo>
                    <a:pt x="2632" y="14675"/>
                    <a:pt x="2392" y="14209"/>
                    <a:pt x="2086" y="14209"/>
                  </a:cubicBezTo>
                  <a:close/>
                  <a:moveTo>
                    <a:pt x="3437" y="14209"/>
                  </a:moveTo>
                  <a:cubicBezTo>
                    <a:pt x="3131" y="14209"/>
                    <a:pt x="2875" y="14675"/>
                    <a:pt x="2865" y="15257"/>
                  </a:cubicBezTo>
                  <a:cubicBezTo>
                    <a:pt x="2856" y="15841"/>
                    <a:pt x="3099" y="16316"/>
                    <a:pt x="3408" y="16316"/>
                  </a:cubicBezTo>
                  <a:cubicBezTo>
                    <a:pt x="3717" y="16316"/>
                    <a:pt x="3972" y="15841"/>
                    <a:pt x="3979" y="15257"/>
                  </a:cubicBezTo>
                  <a:cubicBezTo>
                    <a:pt x="3985" y="14675"/>
                    <a:pt x="3743" y="14209"/>
                    <a:pt x="3437" y="14209"/>
                  </a:cubicBezTo>
                  <a:close/>
                  <a:moveTo>
                    <a:pt x="4809" y="14209"/>
                  </a:moveTo>
                  <a:cubicBezTo>
                    <a:pt x="4503" y="14209"/>
                    <a:pt x="4250" y="14675"/>
                    <a:pt x="4245" y="15257"/>
                  </a:cubicBezTo>
                  <a:cubicBezTo>
                    <a:pt x="4239" y="15841"/>
                    <a:pt x="4485" y="16316"/>
                    <a:pt x="4794" y="16316"/>
                  </a:cubicBezTo>
                  <a:cubicBezTo>
                    <a:pt x="5103" y="16316"/>
                    <a:pt x="5356" y="15841"/>
                    <a:pt x="5358" y="15257"/>
                  </a:cubicBezTo>
                  <a:cubicBezTo>
                    <a:pt x="5361" y="14675"/>
                    <a:pt x="5115" y="14209"/>
                    <a:pt x="4809" y="14209"/>
                  </a:cubicBezTo>
                  <a:close/>
                  <a:moveTo>
                    <a:pt x="6160" y="14209"/>
                  </a:moveTo>
                  <a:cubicBezTo>
                    <a:pt x="5854" y="14209"/>
                    <a:pt x="5605" y="14675"/>
                    <a:pt x="5603" y="15257"/>
                  </a:cubicBezTo>
                  <a:cubicBezTo>
                    <a:pt x="5601" y="15841"/>
                    <a:pt x="5850" y="16316"/>
                    <a:pt x="6159" y="16316"/>
                  </a:cubicBezTo>
                  <a:cubicBezTo>
                    <a:pt x="6469" y="16316"/>
                    <a:pt x="6717" y="15841"/>
                    <a:pt x="6716" y="15257"/>
                  </a:cubicBezTo>
                  <a:cubicBezTo>
                    <a:pt x="6714" y="14675"/>
                    <a:pt x="6466" y="14209"/>
                    <a:pt x="6160" y="14209"/>
                  </a:cubicBezTo>
                  <a:close/>
                  <a:moveTo>
                    <a:pt x="7511" y="14209"/>
                  </a:moveTo>
                  <a:cubicBezTo>
                    <a:pt x="7206" y="14209"/>
                    <a:pt x="6959" y="14675"/>
                    <a:pt x="6961" y="15257"/>
                  </a:cubicBezTo>
                  <a:cubicBezTo>
                    <a:pt x="6963" y="15841"/>
                    <a:pt x="7216" y="16316"/>
                    <a:pt x="7524" y="16316"/>
                  </a:cubicBezTo>
                  <a:cubicBezTo>
                    <a:pt x="7833" y="16316"/>
                    <a:pt x="8080" y="15841"/>
                    <a:pt x="8074" y="15257"/>
                  </a:cubicBezTo>
                  <a:cubicBezTo>
                    <a:pt x="8069" y="14675"/>
                    <a:pt x="7817" y="14209"/>
                    <a:pt x="7511" y="14209"/>
                  </a:cubicBezTo>
                  <a:close/>
                  <a:moveTo>
                    <a:pt x="8883" y="14209"/>
                  </a:moveTo>
                  <a:cubicBezTo>
                    <a:pt x="8577" y="14209"/>
                    <a:pt x="8334" y="14675"/>
                    <a:pt x="8340" y="15257"/>
                  </a:cubicBezTo>
                  <a:cubicBezTo>
                    <a:pt x="8346" y="15841"/>
                    <a:pt x="8601" y="16316"/>
                    <a:pt x="8911" y="16316"/>
                  </a:cubicBezTo>
                  <a:cubicBezTo>
                    <a:pt x="9220" y="16316"/>
                    <a:pt x="9462" y="15841"/>
                    <a:pt x="9453" y="15257"/>
                  </a:cubicBezTo>
                  <a:cubicBezTo>
                    <a:pt x="9444" y="14675"/>
                    <a:pt x="9189" y="14209"/>
                    <a:pt x="8883" y="14209"/>
                  </a:cubicBezTo>
                  <a:close/>
                  <a:moveTo>
                    <a:pt x="10235" y="14209"/>
                  </a:moveTo>
                  <a:cubicBezTo>
                    <a:pt x="9929" y="14209"/>
                    <a:pt x="9689" y="14675"/>
                    <a:pt x="9698" y="15257"/>
                  </a:cubicBezTo>
                  <a:cubicBezTo>
                    <a:pt x="9708" y="15841"/>
                    <a:pt x="9967" y="16316"/>
                    <a:pt x="10276" y="16316"/>
                  </a:cubicBezTo>
                  <a:cubicBezTo>
                    <a:pt x="10585" y="16316"/>
                    <a:pt x="10825" y="15841"/>
                    <a:pt x="10812" y="15257"/>
                  </a:cubicBezTo>
                  <a:cubicBezTo>
                    <a:pt x="10799" y="14675"/>
                    <a:pt x="10541" y="14209"/>
                    <a:pt x="10235" y="14209"/>
                  </a:cubicBezTo>
                  <a:close/>
                  <a:moveTo>
                    <a:pt x="11586" y="14209"/>
                  </a:moveTo>
                  <a:cubicBezTo>
                    <a:pt x="11281" y="14209"/>
                    <a:pt x="11043" y="14675"/>
                    <a:pt x="11057" y="15257"/>
                  </a:cubicBezTo>
                  <a:cubicBezTo>
                    <a:pt x="11071" y="15841"/>
                    <a:pt x="11333" y="16316"/>
                    <a:pt x="11642" y="16316"/>
                  </a:cubicBezTo>
                  <a:cubicBezTo>
                    <a:pt x="11950" y="16316"/>
                    <a:pt x="12188" y="15841"/>
                    <a:pt x="12171" y="15257"/>
                  </a:cubicBezTo>
                  <a:cubicBezTo>
                    <a:pt x="12154" y="14675"/>
                    <a:pt x="11891" y="14209"/>
                    <a:pt x="11586" y="14209"/>
                  </a:cubicBezTo>
                  <a:close/>
                  <a:moveTo>
                    <a:pt x="12938" y="14209"/>
                  </a:moveTo>
                  <a:cubicBezTo>
                    <a:pt x="12632" y="14209"/>
                    <a:pt x="12398" y="14675"/>
                    <a:pt x="12415" y="15257"/>
                  </a:cubicBezTo>
                  <a:cubicBezTo>
                    <a:pt x="12433" y="15841"/>
                    <a:pt x="12698" y="16316"/>
                    <a:pt x="13007" y="16316"/>
                  </a:cubicBezTo>
                  <a:cubicBezTo>
                    <a:pt x="13316" y="16316"/>
                    <a:pt x="13550" y="15841"/>
                    <a:pt x="13529" y="15257"/>
                  </a:cubicBezTo>
                  <a:cubicBezTo>
                    <a:pt x="13508" y="14675"/>
                    <a:pt x="13243" y="14209"/>
                    <a:pt x="12938" y="14209"/>
                  </a:cubicBezTo>
                  <a:close/>
                  <a:moveTo>
                    <a:pt x="14310" y="14209"/>
                  </a:moveTo>
                  <a:cubicBezTo>
                    <a:pt x="14004" y="14209"/>
                    <a:pt x="13774" y="14675"/>
                    <a:pt x="13795" y="15257"/>
                  </a:cubicBezTo>
                  <a:cubicBezTo>
                    <a:pt x="13817" y="15841"/>
                    <a:pt x="14085" y="16316"/>
                    <a:pt x="14393" y="16316"/>
                  </a:cubicBezTo>
                  <a:cubicBezTo>
                    <a:pt x="14703" y="16316"/>
                    <a:pt x="14933" y="15841"/>
                    <a:pt x="14908" y="15257"/>
                  </a:cubicBezTo>
                  <a:cubicBezTo>
                    <a:pt x="14883" y="14675"/>
                    <a:pt x="14616" y="14209"/>
                    <a:pt x="14310" y="14209"/>
                  </a:cubicBezTo>
                  <a:close/>
                  <a:moveTo>
                    <a:pt x="15662" y="14209"/>
                  </a:moveTo>
                  <a:cubicBezTo>
                    <a:pt x="15357" y="14209"/>
                    <a:pt x="15129" y="14675"/>
                    <a:pt x="15154" y="15257"/>
                  </a:cubicBezTo>
                  <a:cubicBezTo>
                    <a:pt x="15180" y="15841"/>
                    <a:pt x="15451" y="16316"/>
                    <a:pt x="15759" y="16316"/>
                  </a:cubicBezTo>
                  <a:cubicBezTo>
                    <a:pt x="16068" y="16316"/>
                    <a:pt x="16296" y="15841"/>
                    <a:pt x="16267" y="15257"/>
                  </a:cubicBezTo>
                  <a:cubicBezTo>
                    <a:pt x="16239" y="14675"/>
                    <a:pt x="15968" y="14209"/>
                    <a:pt x="15662" y="14209"/>
                  </a:cubicBezTo>
                  <a:close/>
                  <a:moveTo>
                    <a:pt x="18366" y="14209"/>
                  </a:moveTo>
                  <a:cubicBezTo>
                    <a:pt x="18060" y="14209"/>
                    <a:pt x="17839" y="14675"/>
                    <a:pt x="17872" y="15257"/>
                  </a:cubicBezTo>
                  <a:cubicBezTo>
                    <a:pt x="17905" y="15841"/>
                    <a:pt x="18182" y="16316"/>
                    <a:pt x="18492" y="16316"/>
                  </a:cubicBezTo>
                  <a:cubicBezTo>
                    <a:pt x="18800" y="16316"/>
                    <a:pt x="19021" y="15841"/>
                    <a:pt x="18984" y="15257"/>
                  </a:cubicBezTo>
                  <a:cubicBezTo>
                    <a:pt x="18948" y="14675"/>
                    <a:pt x="18672" y="14209"/>
                    <a:pt x="18366" y="14209"/>
                  </a:cubicBezTo>
                  <a:close/>
                  <a:moveTo>
                    <a:pt x="19740" y="14209"/>
                  </a:moveTo>
                  <a:cubicBezTo>
                    <a:pt x="19435" y="14209"/>
                    <a:pt x="19215" y="14675"/>
                    <a:pt x="19252" y="15257"/>
                  </a:cubicBezTo>
                  <a:cubicBezTo>
                    <a:pt x="19289" y="15841"/>
                    <a:pt x="19571" y="16316"/>
                    <a:pt x="19880" y="16316"/>
                  </a:cubicBezTo>
                  <a:cubicBezTo>
                    <a:pt x="20188" y="16316"/>
                    <a:pt x="20406" y="15841"/>
                    <a:pt x="20366" y="15257"/>
                  </a:cubicBezTo>
                  <a:cubicBezTo>
                    <a:pt x="20326" y="14675"/>
                    <a:pt x="20045" y="14209"/>
                    <a:pt x="19740" y="14209"/>
                  </a:cubicBezTo>
                  <a:close/>
                  <a:moveTo>
                    <a:pt x="658" y="16764"/>
                  </a:moveTo>
                  <a:cubicBezTo>
                    <a:pt x="348" y="16764"/>
                    <a:pt x="83" y="17244"/>
                    <a:pt x="65" y="17839"/>
                  </a:cubicBezTo>
                  <a:cubicBezTo>
                    <a:pt x="47" y="18438"/>
                    <a:pt x="286" y="18924"/>
                    <a:pt x="599" y="18924"/>
                  </a:cubicBezTo>
                  <a:cubicBezTo>
                    <a:pt x="912" y="18924"/>
                    <a:pt x="1178" y="18438"/>
                    <a:pt x="1192" y="17839"/>
                  </a:cubicBezTo>
                  <a:cubicBezTo>
                    <a:pt x="1207" y="17244"/>
                    <a:pt x="967" y="16764"/>
                    <a:pt x="658" y="16764"/>
                  </a:cubicBezTo>
                  <a:close/>
                  <a:moveTo>
                    <a:pt x="2030" y="16764"/>
                  </a:moveTo>
                  <a:cubicBezTo>
                    <a:pt x="1721" y="16764"/>
                    <a:pt x="1458" y="17244"/>
                    <a:pt x="1444" y="17839"/>
                  </a:cubicBezTo>
                  <a:cubicBezTo>
                    <a:pt x="1430" y="18438"/>
                    <a:pt x="1673" y="18924"/>
                    <a:pt x="1986" y="18924"/>
                  </a:cubicBezTo>
                  <a:cubicBezTo>
                    <a:pt x="2299" y="18924"/>
                    <a:pt x="2561" y="18438"/>
                    <a:pt x="2572" y="17839"/>
                  </a:cubicBezTo>
                  <a:cubicBezTo>
                    <a:pt x="2582" y="17244"/>
                    <a:pt x="2340" y="16764"/>
                    <a:pt x="2030" y="16764"/>
                  </a:cubicBezTo>
                  <a:close/>
                  <a:moveTo>
                    <a:pt x="3402" y="16764"/>
                  </a:moveTo>
                  <a:cubicBezTo>
                    <a:pt x="3092" y="16764"/>
                    <a:pt x="2833" y="17244"/>
                    <a:pt x="2823" y="17839"/>
                  </a:cubicBezTo>
                  <a:cubicBezTo>
                    <a:pt x="2813" y="18438"/>
                    <a:pt x="3060" y="18924"/>
                    <a:pt x="3373" y="18924"/>
                  </a:cubicBezTo>
                  <a:cubicBezTo>
                    <a:pt x="3686" y="18924"/>
                    <a:pt x="3944" y="18438"/>
                    <a:pt x="3951" y="17839"/>
                  </a:cubicBezTo>
                  <a:cubicBezTo>
                    <a:pt x="3957" y="17244"/>
                    <a:pt x="3711" y="16764"/>
                    <a:pt x="3402" y="16764"/>
                  </a:cubicBezTo>
                  <a:close/>
                  <a:moveTo>
                    <a:pt x="4794" y="16764"/>
                  </a:moveTo>
                  <a:cubicBezTo>
                    <a:pt x="4485" y="16764"/>
                    <a:pt x="4229" y="17244"/>
                    <a:pt x="4223" y="17839"/>
                  </a:cubicBezTo>
                  <a:cubicBezTo>
                    <a:pt x="4218" y="18438"/>
                    <a:pt x="4467" y="18924"/>
                    <a:pt x="4780" y="18924"/>
                  </a:cubicBezTo>
                  <a:cubicBezTo>
                    <a:pt x="5093" y="18924"/>
                    <a:pt x="5348" y="18438"/>
                    <a:pt x="5351" y="17839"/>
                  </a:cubicBezTo>
                  <a:cubicBezTo>
                    <a:pt x="5353" y="17244"/>
                    <a:pt x="5104" y="16764"/>
                    <a:pt x="4794" y="16764"/>
                  </a:cubicBezTo>
                  <a:close/>
                  <a:moveTo>
                    <a:pt x="6166" y="16764"/>
                  </a:moveTo>
                  <a:cubicBezTo>
                    <a:pt x="5857" y="16764"/>
                    <a:pt x="5605" y="17244"/>
                    <a:pt x="5603" y="17839"/>
                  </a:cubicBezTo>
                  <a:cubicBezTo>
                    <a:pt x="5601" y="18438"/>
                    <a:pt x="5853" y="18924"/>
                    <a:pt x="6166" y="18924"/>
                  </a:cubicBezTo>
                  <a:cubicBezTo>
                    <a:pt x="6479" y="18924"/>
                    <a:pt x="6731" y="18438"/>
                    <a:pt x="6729" y="17839"/>
                  </a:cubicBezTo>
                  <a:cubicBezTo>
                    <a:pt x="6728" y="17244"/>
                    <a:pt x="6477" y="16764"/>
                    <a:pt x="6166" y="16764"/>
                  </a:cubicBezTo>
                  <a:close/>
                  <a:moveTo>
                    <a:pt x="7539" y="16764"/>
                  </a:moveTo>
                  <a:cubicBezTo>
                    <a:pt x="7230" y="16764"/>
                    <a:pt x="6980" y="17244"/>
                    <a:pt x="6982" y="17839"/>
                  </a:cubicBezTo>
                  <a:cubicBezTo>
                    <a:pt x="6984" y="18438"/>
                    <a:pt x="7240" y="18924"/>
                    <a:pt x="7552" y="18924"/>
                  </a:cubicBezTo>
                  <a:cubicBezTo>
                    <a:pt x="7866" y="18924"/>
                    <a:pt x="8115" y="18438"/>
                    <a:pt x="8109" y="17839"/>
                  </a:cubicBezTo>
                  <a:cubicBezTo>
                    <a:pt x="8104" y="17244"/>
                    <a:pt x="7849" y="16764"/>
                    <a:pt x="7539" y="16764"/>
                  </a:cubicBezTo>
                  <a:close/>
                  <a:moveTo>
                    <a:pt x="8911" y="16764"/>
                  </a:moveTo>
                  <a:cubicBezTo>
                    <a:pt x="8601" y="16764"/>
                    <a:pt x="8355" y="17244"/>
                    <a:pt x="8361" y="17839"/>
                  </a:cubicBezTo>
                  <a:cubicBezTo>
                    <a:pt x="8368" y="18438"/>
                    <a:pt x="8626" y="18924"/>
                    <a:pt x="8939" y="18924"/>
                  </a:cubicBezTo>
                  <a:cubicBezTo>
                    <a:pt x="9252" y="18924"/>
                    <a:pt x="9498" y="18438"/>
                    <a:pt x="9488" y="17839"/>
                  </a:cubicBezTo>
                  <a:cubicBezTo>
                    <a:pt x="9479" y="17244"/>
                    <a:pt x="9221" y="16764"/>
                    <a:pt x="8911" y="16764"/>
                  </a:cubicBezTo>
                  <a:close/>
                  <a:moveTo>
                    <a:pt x="10284" y="16764"/>
                  </a:moveTo>
                  <a:cubicBezTo>
                    <a:pt x="9975" y="16764"/>
                    <a:pt x="9731" y="17244"/>
                    <a:pt x="9741" y="17839"/>
                  </a:cubicBezTo>
                  <a:cubicBezTo>
                    <a:pt x="9751" y="18438"/>
                    <a:pt x="10014" y="18924"/>
                    <a:pt x="10326" y="18924"/>
                  </a:cubicBezTo>
                  <a:cubicBezTo>
                    <a:pt x="10640" y="18924"/>
                    <a:pt x="10882" y="18438"/>
                    <a:pt x="10869" y="17839"/>
                  </a:cubicBezTo>
                  <a:cubicBezTo>
                    <a:pt x="10855" y="17244"/>
                    <a:pt x="10594" y="16764"/>
                    <a:pt x="10284" y="16764"/>
                  </a:cubicBezTo>
                  <a:close/>
                  <a:moveTo>
                    <a:pt x="15774" y="16764"/>
                  </a:moveTo>
                  <a:cubicBezTo>
                    <a:pt x="15465" y="16764"/>
                    <a:pt x="15234" y="17244"/>
                    <a:pt x="15260" y="17839"/>
                  </a:cubicBezTo>
                  <a:cubicBezTo>
                    <a:pt x="15286" y="18438"/>
                    <a:pt x="15561" y="18924"/>
                    <a:pt x="15874" y="18924"/>
                  </a:cubicBezTo>
                  <a:cubicBezTo>
                    <a:pt x="16186" y="18924"/>
                    <a:pt x="16417" y="18438"/>
                    <a:pt x="16387" y="17839"/>
                  </a:cubicBezTo>
                  <a:cubicBezTo>
                    <a:pt x="16358" y="17244"/>
                    <a:pt x="16084" y="16764"/>
                    <a:pt x="15774" y="16764"/>
                  </a:cubicBezTo>
                  <a:close/>
                  <a:moveTo>
                    <a:pt x="18520" y="16764"/>
                  </a:moveTo>
                  <a:cubicBezTo>
                    <a:pt x="18210" y="16764"/>
                    <a:pt x="17986" y="17244"/>
                    <a:pt x="18020" y="17839"/>
                  </a:cubicBezTo>
                  <a:cubicBezTo>
                    <a:pt x="18054" y="18438"/>
                    <a:pt x="18336" y="18924"/>
                    <a:pt x="18649" y="18924"/>
                  </a:cubicBezTo>
                  <a:cubicBezTo>
                    <a:pt x="18961" y="18924"/>
                    <a:pt x="19184" y="18438"/>
                    <a:pt x="19147" y="17839"/>
                  </a:cubicBezTo>
                  <a:cubicBezTo>
                    <a:pt x="19110" y="17244"/>
                    <a:pt x="18830" y="16764"/>
                    <a:pt x="18520" y="16764"/>
                  </a:cubicBezTo>
                  <a:close/>
                  <a:moveTo>
                    <a:pt x="19894" y="16764"/>
                  </a:moveTo>
                  <a:cubicBezTo>
                    <a:pt x="19585" y="16764"/>
                    <a:pt x="19362" y="17244"/>
                    <a:pt x="19400" y="17839"/>
                  </a:cubicBezTo>
                  <a:cubicBezTo>
                    <a:pt x="19438" y="18438"/>
                    <a:pt x="19724" y="18924"/>
                    <a:pt x="20037" y="18924"/>
                  </a:cubicBezTo>
                  <a:cubicBezTo>
                    <a:pt x="20349" y="18924"/>
                    <a:pt x="20570" y="18438"/>
                    <a:pt x="20529" y="17839"/>
                  </a:cubicBezTo>
                  <a:cubicBezTo>
                    <a:pt x="20488" y="17244"/>
                    <a:pt x="20203" y="16764"/>
                    <a:pt x="19894" y="16764"/>
                  </a:cubicBezTo>
                  <a:close/>
                  <a:moveTo>
                    <a:pt x="602" y="19382"/>
                  </a:moveTo>
                  <a:cubicBezTo>
                    <a:pt x="288" y="19382"/>
                    <a:pt x="19" y="19875"/>
                    <a:pt x="1" y="20486"/>
                  </a:cubicBezTo>
                  <a:cubicBezTo>
                    <a:pt x="-17" y="21100"/>
                    <a:pt x="225" y="21600"/>
                    <a:pt x="542" y="21600"/>
                  </a:cubicBezTo>
                  <a:cubicBezTo>
                    <a:pt x="859" y="21600"/>
                    <a:pt x="1128" y="21100"/>
                    <a:pt x="1143" y="20486"/>
                  </a:cubicBezTo>
                  <a:cubicBezTo>
                    <a:pt x="1158" y="19875"/>
                    <a:pt x="916" y="19382"/>
                    <a:pt x="602" y="19382"/>
                  </a:cubicBezTo>
                  <a:close/>
                  <a:moveTo>
                    <a:pt x="1974" y="19382"/>
                  </a:moveTo>
                  <a:cubicBezTo>
                    <a:pt x="1660" y="19382"/>
                    <a:pt x="1395" y="19875"/>
                    <a:pt x="1381" y="20486"/>
                  </a:cubicBezTo>
                  <a:cubicBezTo>
                    <a:pt x="1366" y="21100"/>
                    <a:pt x="1612" y="21600"/>
                    <a:pt x="1929" y="21600"/>
                  </a:cubicBezTo>
                  <a:cubicBezTo>
                    <a:pt x="2246" y="21600"/>
                    <a:pt x="2512" y="21100"/>
                    <a:pt x="2523" y="20486"/>
                  </a:cubicBezTo>
                  <a:cubicBezTo>
                    <a:pt x="2533" y="19875"/>
                    <a:pt x="2287" y="19382"/>
                    <a:pt x="1974" y="19382"/>
                  </a:cubicBezTo>
                  <a:close/>
                  <a:moveTo>
                    <a:pt x="8940" y="19382"/>
                  </a:moveTo>
                  <a:cubicBezTo>
                    <a:pt x="8626" y="19382"/>
                    <a:pt x="8377" y="19875"/>
                    <a:pt x="8383" y="20486"/>
                  </a:cubicBezTo>
                  <a:cubicBezTo>
                    <a:pt x="8389" y="21100"/>
                    <a:pt x="8651" y="21600"/>
                    <a:pt x="8968" y="21600"/>
                  </a:cubicBezTo>
                  <a:cubicBezTo>
                    <a:pt x="9285" y="21600"/>
                    <a:pt x="9534" y="21100"/>
                    <a:pt x="9524" y="20486"/>
                  </a:cubicBezTo>
                  <a:cubicBezTo>
                    <a:pt x="9514" y="19875"/>
                    <a:pt x="9253" y="19382"/>
                    <a:pt x="8940" y="19382"/>
                  </a:cubicBezTo>
                  <a:close/>
                  <a:moveTo>
                    <a:pt x="10333" y="19382"/>
                  </a:moveTo>
                  <a:cubicBezTo>
                    <a:pt x="10020" y="19382"/>
                    <a:pt x="9773" y="19875"/>
                    <a:pt x="9783" y="20486"/>
                  </a:cubicBezTo>
                  <a:cubicBezTo>
                    <a:pt x="9794" y="21100"/>
                    <a:pt x="10060" y="21600"/>
                    <a:pt x="10376" y="21600"/>
                  </a:cubicBezTo>
                  <a:cubicBezTo>
                    <a:pt x="10693" y="21600"/>
                    <a:pt x="10939" y="21100"/>
                    <a:pt x="10925" y="20486"/>
                  </a:cubicBezTo>
                  <a:cubicBezTo>
                    <a:pt x="10911" y="19875"/>
                    <a:pt x="10647" y="19382"/>
                    <a:pt x="10333" y="19382"/>
                  </a:cubicBezTo>
                  <a:close/>
                  <a:moveTo>
                    <a:pt x="11727" y="19382"/>
                  </a:moveTo>
                  <a:cubicBezTo>
                    <a:pt x="11414" y="19382"/>
                    <a:pt x="11170" y="19875"/>
                    <a:pt x="11184" y="20486"/>
                  </a:cubicBezTo>
                  <a:cubicBezTo>
                    <a:pt x="11199" y="21100"/>
                    <a:pt x="11468" y="21600"/>
                    <a:pt x="11785" y="21600"/>
                  </a:cubicBezTo>
                  <a:cubicBezTo>
                    <a:pt x="12101" y="21600"/>
                    <a:pt x="12344" y="21100"/>
                    <a:pt x="12326" y="20486"/>
                  </a:cubicBezTo>
                  <a:cubicBezTo>
                    <a:pt x="12309" y="19875"/>
                    <a:pt x="12040" y="19382"/>
                    <a:pt x="11727" y="19382"/>
                  </a:cubicBezTo>
                  <a:close/>
                  <a:moveTo>
                    <a:pt x="13120" y="19382"/>
                  </a:moveTo>
                  <a:cubicBezTo>
                    <a:pt x="12806" y="19382"/>
                    <a:pt x="12567" y="19875"/>
                    <a:pt x="12586" y="20486"/>
                  </a:cubicBezTo>
                  <a:cubicBezTo>
                    <a:pt x="12604" y="21100"/>
                    <a:pt x="12876" y="21600"/>
                    <a:pt x="13193" y="21600"/>
                  </a:cubicBezTo>
                  <a:cubicBezTo>
                    <a:pt x="13510" y="21600"/>
                    <a:pt x="13749" y="21100"/>
                    <a:pt x="13727" y="20486"/>
                  </a:cubicBezTo>
                  <a:cubicBezTo>
                    <a:pt x="13705" y="19875"/>
                    <a:pt x="13433" y="19382"/>
                    <a:pt x="13120" y="19382"/>
                  </a:cubicBezTo>
                  <a:close/>
                  <a:moveTo>
                    <a:pt x="14513" y="19382"/>
                  </a:moveTo>
                  <a:cubicBezTo>
                    <a:pt x="14200" y="19382"/>
                    <a:pt x="13964" y="19875"/>
                    <a:pt x="13986" y="20486"/>
                  </a:cubicBezTo>
                  <a:cubicBezTo>
                    <a:pt x="14009" y="21100"/>
                    <a:pt x="14285" y="21600"/>
                    <a:pt x="14601" y="21600"/>
                  </a:cubicBezTo>
                  <a:cubicBezTo>
                    <a:pt x="14918" y="21600"/>
                    <a:pt x="15153" y="21100"/>
                    <a:pt x="15127" y="20486"/>
                  </a:cubicBezTo>
                  <a:cubicBezTo>
                    <a:pt x="15102" y="19875"/>
                    <a:pt x="14827" y="19382"/>
                    <a:pt x="14513" y="19382"/>
                  </a:cubicBezTo>
                  <a:close/>
                  <a:moveTo>
                    <a:pt x="15907" y="19382"/>
                  </a:moveTo>
                  <a:cubicBezTo>
                    <a:pt x="15594" y="19382"/>
                    <a:pt x="15361" y="19875"/>
                    <a:pt x="15387" y="20486"/>
                  </a:cubicBezTo>
                  <a:cubicBezTo>
                    <a:pt x="15414" y="21100"/>
                    <a:pt x="15693" y="21600"/>
                    <a:pt x="16009" y="21600"/>
                  </a:cubicBezTo>
                  <a:cubicBezTo>
                    <a:pt x="16326" y="21600"/>
                    <a:pt x="16559" y="21100"/>
                    <a:pt x="16529" y="20486"/>
                  </a:cubicBezTo>
                  <a:cubicBezTo>
                    <a:pt x="16499" y="19875"/>
                    <a:pt x="16221" y="19382"/>
                    <a:pt x="15907" y="19382"/>
                  </a:cubicBezTo>
                  <a:close/>
                  <a:moveTo>
                    <a:pt x="17301" y="19382"/>
                  </a:moveTo>
                  <a:cubicBezTo>
                    <a:pt x="16987" y="19382"/>
                    <a:pt x="16758" y="19875"/>
                    <a:pt x="16789" y="20486"/>
                  </a:cubicBezTo>
                  <a:cubicBezTo>
                    <a:pt x="16819" y="21100"/>
                    <a:pt x="17101" y="21600"/>
                    <a:pt x="17419" y="21600"/>
                  </a:cubicBezTo>
                  <a:cubicBezTo>
                    <a:pt x="17735" y="21600"/>
                    <a:pt x="17965" y="21100"/>
                    <a:pt x="17931" y="20486"/>
                  </a:cubicBezTo>
                  <a:cubicBezTo>
                    <a:pt x="17897" y="19875"/>
                    <a:pt x="17614" y="19382"/>
                    <a:pt x="17301" y="19382"/>
                  </a:cubicBezTo>
                  <a:close/>
                  <a:moveTo>
                    <a:pt x="20069" y="19382"/>
                  </a:moveTo>
                  <a:cubicBezTo>
                    <a:pt x="19756" y="19382"/>
                    <a:pt x="19532" y="19875"/>
                    <a:pt x="19571" y="20486"/>
                  </a:cubicBezTo>
                  <a:cubicBezTo>
                    <a:pt x="19610" y="21100"/>
                    <a:pt x="19899" y="21600"/>
                    <a:pt x="20216" y="21600"/>
                  </a:cubicBezTo>
                  <a:cubicBezTo>
                    <a:pt x="20532" y="21600"/>
                    <a:pt x="20755" y="21100"/>
                    <a:pt x="20713" y="20486"/>
                  </a:cubicBezTo>
                  <a:cubicBezTo>
                    <a:pt x="20671" y="19875"/>
                    <a:pt x="20382" y="19382"/>
                    <a:pt x="20069" y="1938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1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" name="Shape 8">
              <a:extLst>
                <a:ext uri="{FF2B5EF4-FFF2-40B4-BE49-F238E27FC236}">
                  <a16:creationId xmlns:a16="http://schemas.microsoft.com/office/drawing/2014/main" id="{8D50C063-692A-41E1-B625-1BE53B75A457}"/>
                </a:ext>
              </a:extLst>
            </p:cNvPr>
            <p:cNvSpPr/>
            <p:nvPr/>
          </p:nvSpPr>
          <p:spPr>
            <a:xfrm>
              <a:off x="6611000" y="2089524"/>
              <a:ext cx="2866360" cy="1625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extrusionOk="0">
                  <a:moveTo>
                    <a:pt x="2112" y="0"/>
                  </a:moveTo>
                  <a:cubicBezTo>
                    <a:pt x="1958" y="0"/>
                    <a:pt x="1849" y="129"/>
                    <a:pt x="1867" y="289"/>
                  </a:cubicBezTo>
                  <a:cubicBezTo>
                    <a:pt x="1886" y="449"/>
                    <a:pt x="2027" y="580"/>
                    <a:pt x="2182" y="580"/>
                  </a:cubicBezTo>
                  <a:cubicBezTo>
                    <a:pt x="2337" y="580"/>
                    <a:pt x="2446" y="449"/>
                    <a:pt x="2426" y="289"/>
                  </a:cubicBezTo>
                  <a:cubicBezTo>
                    <a:pt x="2406" y="129"/>
                    <a:pt x="2265" y="0"/>
                    <a:pt x="2112" y="0"/>
                  </a:cubicBezTo>
                  <a:close/>
                  <a:moveTo>
                    <a:pt x="2802" y="0"/>
                  </a:moveTo>
                  <a:cubicBezTo>
                    <a:pt x="2648" y="0"/>
                    <a:pt x="2539" y="129"/>
                    <a:pt x="2560" y="289"/>
                  </a:cubicBezTo>
                  <a:cubicBezTo>
                    <a:pt x="2580" y="449"/>
                    <a:pt x="2723" y="580"/>
                    <a:pt x="2878" y="580"/>
                  </a:cubicBezTo>
                  <a:cubicBezTo>
                    <a:pt x="3033" y="580"/>
                    <a:pt x="3141" y="449"/>
                    <a:pt x="3119" y="289"/>
                  </a:cubicBezTo>
                  <a:cubicBezTo>
                    <a:pt x="3097" y="129"/>
                    <a:pt x="2955" y="0"/>
                    <a:pt x="2802" y="0"/>
                  </a:cubicBezTo>
                  <a:close/>
                  <a:moveTo>
                    <a:pt x="8246" y="0"/>
                  </a:moveTo>
                  <a:cubicBezTo>
                    <a:pt x="8092" y="0"/>
                    <a:pt x="7995" y="129"/>
                    <a:pt x="8030" y="289"/>
                  </a:cubicBezTo>
                  <a:cubicBezTo>
                    <a:pt x="8064" y="449"/>
                    <a:pt x="8218" y="580"/>
                    <a:pt x="8373" y="580"/>
                  </a:cubicBezTo>
                  <a:cubicBezTo>
                    <a:pt x="8529" y="580"/>
                    <a:pt x="8625" y="449"/>
                    <a:pt x="8589" y="289"/>
                  </a:cubicBezTo>
                  <a:cubicBezTo>
                    <a:pt x="8553" y="129"/>
                    <a:pt x="8400" y="0"/>
                    <a:pt x="8246" y="0"/>
                  </a:cubicBezTo>
                  <a:close/>
                  <a:moveTo>
                    <a:pt x="818" y="726"/>
                  </a:moveTo>
                  <a:cubicBezTo>
                    <a:pt x="663" y="726"/>
                    <a:pt x="549" y="858"/>
                    <a:pt x="565" y="1021"/>
                  </a:cubicBezTo>
                  <a:cubicBezTo>
                    <a:pt x="580" y="1186"/>
                    <a:pt x="719" y="1319"/>
                    <a:pt x="877" y="1319"/>
                  </a:cubicBezTo>
                  <a:cubicBezTo>
                    <a:pt x="1034" y="1319"/>
                    <a:pt x="1147" y="1186"/>
                    <a:pt x="1130" y="1021"/>
                  </a:cubicBezTo>
                  <a:cubicBezTo>
                    <a:pt x="1113" y="858"/>
                    <a:pt x="974" y="726"/>
                    <a:pt x="818" y="726"/>
                  </a:cubicBezTo>
                  <a:close/>
                  <a:moveTo>
                    <a:pt x="1508" y="726"/>
                  </a:moveTo>
                  <a:cubicBezTo>
                    <a:pt x="1352" y="726"/>
                    <a:pt x="1240" y="858"/>
                    <a:pt x="1257" y="1021"/>
                  </a:cubicBezTo>
                  <a:cubicBezTo>
                    <a:pt x="1274" y="1186"/>
                    <a:pt x="1416" y="1319"/>
                    <a:pt x="1573" y="1319"/>
                  </a:cubicBezTo>
                  <a:cubicBezTo>
                    <a:pt x="1730" y="1319"/>
                    <a:pt x="1842" y="1186"/>
                    <a:pt x="1823" y="1021"/>
                  </a:cubicBezTo>
                  <a:cubicBezTo>
                    <a:pt x="1804" y="858"/>
                    <a:pt x="1663" y="726"/>
                    <a:pt x="1508" y="726"/>
                  </a:cubicBezTo>
                  <a:close/>
                  <a:moveTo>
                    <a:pt x="5643" y="726"/>
                  </a:moveTo>
                  <a:cubicBezTo>
                    <a:pt x="5487" y="726"/>
                    <a:pt x="5384" y="858"/>
                    <a:pt x="5412" y="1021"/>
                  </a:cubicBezTo>
                  <a:cubicBezTo>
                    <a:pt x="5440" y="1186"/>
                    <a:pt x="5590" y="1319"/>
                    <a:pt x="5748" y="1319"/>
                  </a:cubicBezTo>
                  <a:cubicBezTo>
                    <a:pt x="5904" y="1319"/>
                    <a:pt x="6007" y="1186"/>
                    <a:pt x="5978" y="1021"/>
                  </a:cubicBezTo>
                  <a:cubicBezTo>
                    <a:pt x="5948" y="858"/>
                    <a:pt x="5798" y="726"/>
                    <a:pt x="5643" y="726"/>
                  </a:cubicBezTo>
                  <a:close/>
                  <a:moveTo>
                    <a:pt x="6333" y="726"/>
                  </a:moveTo>
                  <a:cubicBezTo>
                    <a:pt x="6177" y="726"/>
                    <a:pt x="6075" y="858"/>
                    <a:pt x="6105" y="1021"/>
                  </a:cubicBezTo>
                  <a:cubicBezTo>
                    <a:pt x="6135" y="1186"/>
                    <a:pt x="6286" y="1319"/>
                    <a:pt x="6443" y="1319"/>
                  </a:cubicBezTo>
                  <a:cubicBezTo>
                    <a:pt x="6600" y="1319"/>
                    <a:pt x="6702" y="1186"/>
                    <a:pt x="6670" y="1021"/>
                  </a:cubicBezTo>
                  <a:cubicBezTo>
                    <a:pt x="6639" y="858"/>
                    <a:pt x="6488" y="726"/>
                    <a:pt x="6333" y="726"/>
                  </a:cubicBezTo>
                  <a:close/>
                  <a:moveTo>
                    <a:pt x="7034" y="726"/>
                  </a:moveTo>
                  <a:cubicBezTo>
                    <a:pt x="6878" y="726"/>
                    <a:pt x="6777" y="858"/>
                    <a:pt x="6809" y="1021"/>
                  </a:cubicBezTo>
                  <a:cubicBezTo>
                    <a:pt x="6841" y="1186"/>
                    <a:pt x="6994" y="1319"/>
                    <a:pt x="7151" y="1319"/>
                  </a:cubicBezTo>
                  <a:cubicBezTo>
                    <a:pt x="7308" y="1319"/>
                    <a:pt x="7408" y="1186"/>
                    <a:pt x="7375" y="1021"/>
                  </a:cubicBezTo>
                  <a:cubicBezTo>
                    <a:pt x="7341" y="858"/>
                    <a:pt x="7189" y="726"/>
                    <a:pt x="7034" y="726"/>
                  </a:cubicBezTo>
                  <a:close/>
                  <a:moveTo>
                    <a:pt x="7723" y="726"/>
                  </a:moveTo>
                  <a:cubicBezTo>
                    <a:pt x="7568" y="726"/>
                    <a:pt x="7468" y="858"/>
                    <a:pt x="7502" y="1021"/>
                  </a:cubicBezTo>
                  <a:cubicBezTo>
                    <a:pt x="7535" y="1186"/>
                    <a:pt x="7690" y="1319"/>
                    <a:pt x="7847" y="1319"/>
                  </a:cubicBezTo>
                  <a:cubicBezTo>
                    <a:pt x="8004" y="1319"/>
                    <a:pt x="8102" y="1186"/>
                    <a:pt x="8067" y="1021"/>
                  </a:cubicBezTo>
                  <a:cubicBezTo>
                    <a:pt x="8032" y="858"/>
                    <a:pt x="7878" y="726"/>
                    <a:pt x="7723" y="726"/>
                  </a:cubicBezTo>
                  <a:close/>
                  <a:moveTo>
                    <a:pt x="8412" y="726"/>
                  </a:moveTo>
                  <a:cubicBezTo>
                    <a:pt x="8257" y="726"/>
                    <a:pt x="8159" y="858"/>
                    <a:pt x="8195" y="1021"/>
                  </a:cubicBezTo>
                  <a:cubicBezTo>
                    <a:pt x="8230" y="1186"/>
                    <a:pt x="8386" y="1319"/>
                    <a:pt x="8543" y="1319"/>
                  </a:cubicBezTo>
                  <a:cubicBezTo>
                    <a:pt x="8700" y="1319"/>
                    <a:pt x="8797" y="1186"/>
                    <a:pt x="8760" y="1021"/>
                  </a:cubicBezTo>
                  <a:cubicBezTo>
                    <a:pt x="8723" y="858"/>
                    <a:pt x="8568" y="726"/>
                    <a:pt x="8412" y="726"/>
                  </a:cubicBezTo>
                  <a:close/>
                  <a:moveTo>
                    <a:pt x="9101" y="726"/>
                  </a:moveTo>
                  <a:cubicBezTo>
                    <a:pt x="8946" y="726"/>
                    <a:pt x="8850" y="858"/>
                    <a:pt x="8887" y="1021"/>
                  </a:cubicBezTo>
                  <a:cubicBezTo>
                    <a:pt x="8925" y="1186"/>
                    <a:pt x="9082" y="1319"/>
                    <a:pt x="9238" y="1319"/>
                  </a:cubicBezTo>
                  <a:cubicBezTo>
                    <a:pt x="9396" y="1319"/>
                    <a:pt x="9491" y="1186"/>
                    <a:pt x="9453" y="1021"/>
                  </a:cubicBezTo>
                  <a:cubicBezTo>
                    <a:pt x="9414" y="858"/>
                    <a:pt x="9257" y="726"/>
                    <a:pt x="9101" y="726"/>
                  </a:cubicBezTo>
                  <a:close/>
                  <a:moveTo>
                    <a:pt x="9791" y="726"/>
                  </a:moveTo>
                  <a:cubicBezTo>
                    <a:pt x="9636" y="726"/>
                    <a:pt x="9541" y="858"/>
                    <a:pt x="9580" y="1021"/>
                  </a:cubicBezTo>
                  <a:cubicBezTo>
                    <a:pt x="9619" y="1186"/>
                    <a:pt x="9778" y="1319"/>
                    <a:pt x="9935" y="1319"/>
                  </a:cubicBezTo>
                  <a:cubicBezTo>
                    <a:pt x="10092" y="1319"/>
                    <a:pt x="10186" y="1186"/>
                    <a:pt x="10146" y="1021"/>
                  </a:cubicBezTo>
                  <a:cubicBezTo>
                    <a:pt x="10105" y="858"/>
                    <a:pt x="9947" y="726"/>
                    <a:pt x="9791" y="726"/>
                  </a:cubicBezTo>
                  <a:close/>
                  <a:moveTo>
                    <a:pt x="11171" y="726"/>
                  </a:moveTo>
                  <a:cubicBezTo>
                    <a:pt x="11015" y="726"/>
                    <a:pt x="10923" y="858"/>
                    <a:pt x="10966" y="1021"/>
                  </a:cubicBezTo>
                  <a:cubicBezTo>
                    <a:pt x="11008" y="1186"/>
                    <a:pt x="11170" y="1319"/>
                    <a:pt x="11327" y="1319"/>
                  </a:cubicBezTo>
                  <a:cubicBezTo>
                    <a:pt x="11484" y="1319"/>
                    <a:pt x="11575" y="1186"/>
                    <a:pt x="11531" y="1021"/>
                  </a:cubicBezTo>
                  <a:cubicBezTo>
                    <a:pt x="11487" y="858"/>
                    <a:pt x="11326" y="726"/>
                    <a:pt x="11171" y="726"/>
                  </a:cubicBezTo>
                  <a:close/>
                  <a:moveTo>
                    <a:pt x="11860" y="726"/>
                  </a:moveTo>
                  <a:cubicBezTo>
                    <a:pt x="11705" y="726"/>
                    <a:pt x="11614" y="858"/>
                    <a:pt x="11659" y="1021"/>
                  </a:cubicBezTo>
                  <a:cubicBezTo>
                    <a:pt x="11703" y="1186"/>
                    <a:pt x="11866" y="1319"/>
                    <a:pt x="12023" y="1319"/>
                  </a:cubicBezTo>
                  <a:cubicBezTo>
                    <a:pt x="12180" y="1319"/>
                    <a:pt x="12270" y="1186"/>
                    <a:pt x="12224" y="1021"/>
                  </a:cubicBezTo>
                  <a:cubicBezTo>
                    <a:pt x="12179" y="858"/>
                    <a:pt x="12016" y="726"/>
                    <a:pt x="11860" y="726"/>
                  </a:cubicBezTo>
                  <a:close/>
                  <a:moveTo>
                    <a:pt x="13929" y="726"/>
                  </a:moveTo>
                  <a:cubicBezTo>
                    <a:pt x="13774" y="726"/>
                    <a:pt x="13688" y="858"/>
                    <a:pt x="13737" y="1021"/>
                  </a:cubicBezTo>
                  <a:cubicBezTo>
                    <a:pt x="13787" y="1186"/>
                    <a:pt x="13955" y="1319"/>
                    <a:pt x="14112" y="1319"/>
                  </a:cubicBezTo>
                  <a:cubicBezTo>
                    <a:pt x="14269" y="1319"/>
                    <a:pt x="14355" y="1186"/>
                    <a:pt x="14303" y="1021"/>
                  </a:cubicBezTo>
                  <a:cubicBezTo>
                    <a:pt x="14252" y="858"/>
                    <a:pt x="14085" y="726"/>
                    <a:pt x="13929" y="726"/>
                  </a:cubicBezTo>
                  <a:close/>
                  <a:moveTo>
                    <a:pt x="14619" y="726"/>
                  </a:moveTo>
                  <a:cubicBezTo>
                    <a:pt x="14463" y="726"/>
                    <a:pt x="14379" y="858"/>
                    <a:pt x="14431" y="1021"/>
                  </a:cubicBezTo>
                  <a:cubicBezTo>
                    <a:pt x="14482" y="1186"/>
                    <a:pt x="14652" y="1319"/>
                    <a:pt x="14809" y="1319"/>
                  </a:cubicBezTo>
                  <a:cubicBezTo>
                    <a:pt x="14966" y="1319"/>
                    <a:pt x="15049" y="1186"/>
                    <a:pt x="14996" y="1021"/>
                  </a:cubicBezTo>
                  <a:cubicBezTo>
                    <a:pt x="14943" y="858"/>
                    <a:pt x="14775" y="726"/>
                    <a:pt x="14619" y="726"/>
                  </a:cubicBezTo>
                  <a:close/>
                  <a:moveTo>
                    <a:pt x="891" y="1453"/>
                  </a:moveTo>
                  <a:cubicBezTo>
                    <a:pt x="734" y="1453"/>
                    <a:pt x="619" y="1588"/>
                    <a:pt x="635" y="1755"/>
                  </a:cubicBezTo>
                  <a:cubicBezTo>
                    <a:pt x="651" y="1923"/>
                    <a:pt x="792" y="2060"/>
                    <a:pt x="951" y="2060"/>
                  </a:cubicBezTo>
                  <a:cubicBezTo>
                    <a:pt x="1110" y="2060"/>
                    <a:pt x="1224" y="1923"/>
                    <a:pt x="1207" y="1755"/>
                  </a:cubicBezTo>
                  <a:cubicBezTo>
                    <a:pt x="1190" y="1588"/>
                    <a:pt x="1048" y="1453"/>
                    <a:pt x="891" y="1453"/>
                  </a:cubicBezTo>
                  <a:close/>
                  <a:moveTo>
                    <a:pt x="2293" y="1453"/>
                  </a:moveTo>
                  <a:cubicBezTo>
                    <a:pt x="2135" y="1453"/>
                    <a:pt x="2024" y="1588"/>
                    <a:pt x="2043" y="1755"/>
                  </a:cubicBezTo>
                  <a:cubicBezTo>
                    <a:pt x="2063" y="1923"/>
                    <a:pt x="2207" y="2060"/>
                    <a:pt x="2366" y="2060"/>
                  </a:cubicBezTo>
                  <a:cubicBezTo>
                    <a:pt x="2525" y="2060"/>
                    <a:pt x="2636" y="1923"/>
                    <a:pt x="2615" y="1755"/>
                  </a:cubicBezTo>
                  <a:cubicBezTo>
                    <a:pt x="2595" y="1588"/>
                    <a:pt x="2450" y="1453"/>
                    <a:pt x="2293" y="1453"/>
                  </a:cubicBezTo>
                  <a:close/>
                  <a:moveTo>
                    <a:pt x="2982" y="1453"/>
                  </a:moveTo>
                  <a:cubicBezTo>
                    <a:pt x="2825" y="1453"/>
                    <a:pt x="2714" y="1588"/>
                    <a:pt x="2736" y="1755"/>
                  </a:cubicBezTo>
                  <a:cubicBezTo>
                    <a:pt x="2757" y="1923"/>
                    <a:pt x="2904" y="2060"/>
                    <a:pt x="3063" y="2060"/>
                  </a:cubicBezTo>
                  <a:cubicBezTo>
                    <a:pt x="3221" y="2060"/>
                    <a:pt x="3331" y="1923"/>
                    <a:pt x="3308" y="1755"/>
                  </a:cubicBezTo>
                  <a:cubicBezTo>
                    <a:pt x="3285" y="1588"/>
                    <a:pt x="3139" y="1453"/>
                    <a:pt x="2982" y="1453"/>
                  </a:cubicBezTo>
                  <a:close/>
                  <a:moveTo>
                    <a:pt x="3683" y="1453"/>
                  </a:moveTo>
                  <a:cubicBezTo>
                    <a:pt x="3525" y="1453"/>
                    <a:pt x="3417" y="1588"/>
                    <a:pt x="3440" y="1755"/>
                  </a:cubicBezTo>
                  <a:cubicBezTo>
                    <a:pt x="3463" y="1923"/>
                    <a:pt x="3611" y="2060"/>
                    <a:pt x="3770" y="2060"/>
                  </a:cubicBezTo>
                  <a:cubicBezTo>
                    <a:pt x="3928" y="2060"/>
                    <a:pt x="4037" y="1923"/>
                    <a:pt x="4012" y="1755"/>
                  </a:cubicBezTo>
                  <a:cubicBezTo>
                    <a:pt x="3988" y="1588"/>
                    <a:pt x="3840" y="1453"/>
                    <a:pt x="3683" y="1453"/>
                  </a:cubicBezTo>
                  <a:close/>
                  <a:moveTo>
                    <a:pt x="5073" y="1453"/>
                  </a:moveTo>
                  <a:cubicBezTo>
                    <a:pt x="4916" y="1453"/>
                    <a:pt x="4810" y="1588"/>
                    <a:pt x="4837" y="1755"/>
                  </a:cubicBezTo>
                  <a:cubicBezTo>
                    <a:pt x="4864" y="1923"/>
                    <a:pt x="5014" y="2060"/>
                    <a:pt x="5174" y="2060"/>
                  </a:cubicBezTo>
                  <a:cubicBezTo>
                    <a:pt x="5332" y="2060"/>
                    <a:pt x="5438" y="1923"/>
                    <a:pt x="5409" y="1755"/>
                  </a:cubicBezTo>
                  <a:cubicBezTo>
                    <a:pt x="5381" y="1588"/>
                    <a:pt x="5231" y="1453"/>
                    <a:pt x="5073" y="1453"/>
                  </a:cubicBezTo>
                  <a:close/>
                  <a:moveTo>
                    <a:pt x="5774" y="1453"/>
                  </a:moveTo>
                  <a:cubicBezTo>
                    <a:pt x="5617" y="1453"/>
                    <a:pt x="5512" y="1588"/>
                    <a:pt x="5541" y="1755"/>
                  </a:cubicBezTo>
                  <a:cubicBezTo>
                    <a:pt x="5570" y="1923"/>
                    <a:pt x="5722" y="2060"/>
                    <a:pt x="5881" y="2060"/>
                  </a:cubicBezTo>
                  <a:cubicBezTo>
                    <a:pt x="6040" y="2060"/>
                    <a:pt x="6144" y="1923"/>
                    <a:pt x="6113" y="1755"/>
                  </a:cubicBezTo>
                  <a:cubicBezTo>
                    <a:pt x="6083" y="1588"/>
                    <a:pt x="5931" y="1453"/>
                    <a:pt x="5774" y="1453"/>
                  </a:cubicBezTo>
                  <a:close/>
                  <a:moveTo>
                    <a:pt x="6475" y="1453"/>
                  </a:moveTo>
                  <a:cubicBezTo>
                    <a:pt x="6318" y="1453"/>
                    <a:pt x="6215" y="1588"/>
                    <a:pt x="6246" y="1755"/>
                  </a:cubicBezTo>
                  <a:cubicBezTo>
                    <a:pt x="6276" y="1923"/>
                    <a:pt x="6430" y="2060"/>
                    <a:pt x="6589" y="2060"/>
                  </a:cubicBezTo>
                  <a:cubicBezTo>
                    <a:pt x="6748" y="2060"/>
                    <a:pt x="6850" y="1923"/>
                    <a:pt x="6818" y="1755"/>
                  </a:cubicBezTo>
                  <a:cubicBezTo>
                    <a:pt x="6786" y="1588"/>
                    <a:pt x="6633" y="1453"/>
                    <a:pt x="6475" y="1453"/>
                  </a:cubicBezTo>
                  <a:close/>
                  <a:moveTo>
                    <a:pt x="7176" y="1453"/>
                  </a:moveTo>
                  <a:cubicBezTo>
                    <a:pt x="7019" y="1453"/>
                    <a:pt x="6917" y="1588"/>
                    <a:pt x="6950" y="1755"/>
                  </a:cubicBezTo>
                  <a:cubicBezTo>
                    <a:pt x="6982" y="1923"/>
                    <a:pt x="7138" y="2060"/>
                    <a:pt x="7297" y="2060"/>
                  </a:cubicBezTo>
                  <a:cubicBezTo>
                    <a:pt x="7455" y="2060"/>
                    <a:pt x="7556" y="1923"/>
                    <a:pt x="7522" y="1755"/>
                  </a:cubicBezTo>
                  <a:cubicBezTo>
                    <a:pt x="7488" y="1588"/>
                    <a:pt x="7334" y="1453"/>
                    <a:pt x="7176" y="1453"/>
                  </a:cubicBezTo>
                  <a:close/>
                  <a:moveTo>
                    <a:pt x="7865" y="1453"/>
                  </a:moveTo>
                  <a:cubicBezTo>
                    <a:pt x="7708" y="1453"/>
                    <a:pt x="7608" y="1588"/>
                    <a:pt x="7643" y="1755"/>
                  </a:cubicBezTo>
                  <a:cubicBezTo>
                    <a:pt x="7677" y="1923"/>
                    <a:pt x="7834" y="2060"/>
                    <a:pt x="7993" y="2060"/>
                  </a:cubicBezTo>
                  <a:cubicBezTo>
                    <a:pt x="8152" y="2060"/>
                    <a:pt x="8251" y="1923"/>
                    <a:pt x="8215" y="1755"/>
                  </a:cubicBezTo>
                  <a:cubicBezTo>
                    <a:pt x="8179" y="1588"/>
                    <a:pt x="8023" y="1453"/>
                    <a:pt x="7865" y="1453"/>
                  </a:cubicBezTo>
                  <a:close/>
                  <a:moveTo>
                    <a:pt x="8567" y="1453"/>
                  </a:moveTo>
                  <a:cubicBezTo>
                    <a:pt x="8409" y="1453"/>
                    <a:pt x="8311" y="1588"/>
                    <a:pt x="8347" y="1755"/>
                  </a:cubicBezTo>
                  <a:cubicBezTo>
                    <a:pt x="8383" y="1923"/>
                    <a:pt x="8542" y="2060"/>
                    <a:pt x="8700" y="2060"/>
                  </a:cubicBezTo>
                  <a:cubicBezTo>
                    <a:pt x="8860" y="2060"/>
                    <a:pt x="8957" y="1923"/>
                    <a:pt x="8919" y="1755"/>
                  </a:cubicBezTo>
                  <a:cubicBezTo>
                    <a:pt x="8882" y="1588"/>
                    <a:pt x="8724" y="1453"/>
                    <a:pt x="8567" y="1453"/>
                  </a:cubicBezTo>
                  <a:close/>
                  <a:moveTo>
                    <a:pt x="9268" y="1453"/>
                  </a:moveTo>
                  <a:cubicBezTo>
                    <a:pt x="9111" y="1453"/>
                    <a:pt x="9014" y="1588"/>
                    <a:pt x="9052" y="1755"/>
                  </a:cubicBezTo>
                  <a:cubicBezTo>
                    <a:pt x="9090" y="1923"/>
                    <a:pt x="9249" y="2060"/>
                    <a:pt x="9408" y="2060"/>
                  </a:cubicBezTo>
                  <a:cubicBezTo>
                    <a:pt x="9567" y="2060"/>
                    <a:pt x="9663" y="1923"/>
                    <a:pt x="9624" y="1755"/>
                  </a:cubicBezTo>
                  <a:cubicBezTo>
                    <a:pt x="9584" y="1588"/>
                    <a:pt x="9425" y="1453"/>
                    <a:pt x="9268" y="1453"/>
                  </a:cubicBezTo>
                  <a:close/>
                  <a:moveTo>
                    <a:pt x="9958" y="1453"/>
                  </a:moveTo>
                  <a:cubicBezTo>
                    <a:pt x="9800" y="1453"/>
                    <a:pt x="9705" y="1588"/>
                    <a:pt x="9745" y="1755"/>
                  </a:cubicBezTo>
                  <a:cubicBezTo>
                    <a:pt x="9785" y="1923"/>
                    <a:pt x="9946" y="2060"/>
                    <a:pt x="10105" y="2060"/>
                  </a:cubicBezTo>
                  <a:cubicBezTo>
                    <a:pt x="10264" y="2060"/>
                    <a:pt x="10358" y="1923"/>
                    <a:pt x="10316" y="1755"/>
                  </a:cubicBezTo>
                  <a:cubicBezTo>
                    <a:pt x="10275" y="1588"/>
                    <a:pt x="10115" y="1453"/>
                    <a:pt x="9958" y="1453"/>
                  </a:cubicBezTo>
                  <a:close/>
                  <a:moveTo>
                    <a:pt x="10659" y="1453"/>
                  </a:moveTo>
                  <a:cubicBezTo>
                    <a:pt x="10501" y="1453"/>
                    <a:pt x="10408" y="1588"/>
                    <a:pt x="10449" y="1755"/>
                  </a:cubicBezTo>
                  <a:cubicBezTo>
                    <a:pt x="10491" y="1923"/>
                    <a:pt x="10653" y="2060"/>
                    <a:pt x="10812" y="2060"/>
                  </a:cubicBezTo>
                  <a:cubicBezTo>
                    <a:pt x="10971" y="2060"/>
                    <a:pt x="11065" y="1923"/>
                    <a:pt x="11021" y="1755"/>
                  </a:cubicBezTo>
                  <a:cubicBezTo>
                    <a:pt x="10978" y="1588"/>
                    <a:pt x="10816" y="1453"/>
                    <a:pt x="10659" y="1453"/>
                  </a:cubicBezTo>
                  <a:close/>
                  <a:moveTo>
                    <a:pt x="11360" y="1453"/>
                  </a:moveTo>
                  <a:cubicBezTo>
                    <a:pt x="11202" y="1453"/>
                    <a:pt x="11110" y="1588"/>
                    <a:pt x="11154" y="1755"/>
                  </a:cubicBezTo>
                  <a:cubicBezTo>
                    <a:pt x="11197" y="1923"/>
                    <a:pt x="11362" y="2060"/>
                    <a:pt x="11521" y="2060"/>
                  </a:cubicBezTo>
                  <a:cubicBezTo>
                    <a:pt x="11679" y="2060"/>
                    <a:pt x="11771" y="1923"/>
                    <a:pt x="11726" y="1755"/>
                  </a:cubicBezTo>
                  <a:cubicBezTo>
                    <a:pt x="11681" y="1588"/>
                    <a:pt x="11517" y="1453"/>
                    <a:pt x="11360" y="1453"/>
                  </a:cubicBezTo>
                  <a:close/>
                  <a:moveTo>
                    <a:pt x="12061" y="1453"/>
                  </a:moveTo>
                  <a:cubicBezTo>
                    <a:pt x="11904" y="1453"/>
                    <a:pt x="11813" y="1588"/>
                    <a:pt x="11859" y="1755"/>
                  </a:cubicBezTo>
                  <a:cubicBezTo>
                    <a:pt x="11904" y="1923"/>
                    <a:pt x="12070" y="2060"/>
                    <a:pt x="12229" y="2060"/>
                  </a:cubicBezTo>
                  <a:cubicBezTo>
                    <a:pt x="12387" y="2060"/>
                    <a:pt x="12478" y="1923"/>
                    <a:pt x="12431" y="1755"/>
                  </a:cubicBezTo>
                  <a:cubicBezTo>
                    <a:pt x="12384" y="1588"/>
                    <a:pt x="12218" y="1453"/>
                    <a:pt x="12061" y="1453"/>
                  </a:cubicBezTo>
                  <a:close/>
                  <a:moveTo>
                    <a:pt x="12751" y="1453"/>
                  </a:moveTo>
                  <a:cubicBezTo>
                    <a:pt x="12594" y="1453"/>
                    <a:pt x="12504" y="1588"/>
                    <a:pt x="12551" y="1755"/>
                  </a:cubicBezTo>
                  <a:cubicBezTo>
                    <a:pt x="12599" y="1923"/>
                    <a:pt x="12766" y="2060"/>
                    <a:pt x="12924" y="2060"/>
                  </a:cubicBezTo>
                  <a:cubicBezTo>
                    <a:pt x="13084" y="2060"/>
                    <a:pt x="13172" y="1923"/>
                    <a:pt x="13123" y="1755"/>
                  </a:cubicBezTo>
                  <a:cubicBezTo>
                    <a:pt x="13075" y="1588"/>
                    <a:pt x="12908" y="1453"/>
                    <a:pt x="12751" y="1453"/>
                  </a:cubicBezTo>
                  <a:close/>
                  <a:moveTo>
                    <a:pt x="13452" y="1453"/>
                  </a:moveTo>
                  <a:cubicBezTo>
                    <a:pt x="13295" y="1453"/>
                    <a:pt x="13207" y="1588"/>
                    <a:pt x="13256" y="1755"/>
                  </a:cubicBezTo>
                  <a:cubicBezTo>
                    <a:pt x="13305" y="1923"/>
                    <a:pt x="13474" y="2060"/>
                    <a:pt x="13633" y="2060"/>
                  </a:cubicBezTo>
                  <a:cubicBezTo>
                    <a:pt x="13792" y="2060"/>
                    <a:pt x="13879" y="1923"/>
                    <a:pt x="13828" y="1755"/>
                  </a:cubicBezTo>
                  <a:cubicBezTo>
                    <a:pt x="13778" y="1588"/>
                    <a:pt x="13610" y="1453"/>
                    <a:pt x="13452" y="1453"/>
                  </a:cubicBezTo>
                  <a:close/>
                  <a:moveTo>
                    <a:pt x="14154" y="1453"/>
                  </a:moveTo>
                  <a:cubicBezTo>
                    <a:pt x="13997" y="1453"/>
                    <a:pt x="13910" y="1588"/>
                    <a:pt x="13961" y="1755"/>
                  </a:cubicBezTo>
                  <a:cubicBezTo>
                    <a:pt x="14012" y="1923"/>
                    <a:pt x="14183" y="2060"/>
                    <a:pt x="14341" y="2060"/>
                  </a:cubicBezTo>
                  <a:cubicBezTo>
                    <a:pt x="14500" y="2060"/>
                    <a:pt x="14586" y="1923"/>
                    <a:pt x="14533" y="1755"/>
                  </a:cubicBezTo>
                  <a:cubicBezTo>
                    <a:pt x="14481" y="1588"/>
                    <a:pt x="14312" y="1453"/>
                    <a:pt x="14154" y="1453"/>
                  </a:cubicBezTo>
                  <a:close/>
                  <a:moveTo>
                    <a:pt x="14844" y="1453"/>
                  </a:moveTo>
                  <a:cubicBezTo>
                    <a:pt x="14686" y="1453"/>
                    <a:pt x="14602" y="1588"/>
                    <a:pt x="14654" y="1755"/>
                  </a:cubicBezTo>
                  <a:cubicBezTo>
                    <a:pt x="14707" y="1923"/>
                    <a:pt x="14879" y="2060"/>
                    <a:pt x="15038" y="2060"/>
                  </a:cubicBezTo>
                  <a:cubicBezTo>
                    <a:pt x="15197" y="2060"/>
                    <a:pt x="15280" y="1923"/>
                    <a:pt x="15226" y="1755"/>
                  </a:cubicBezTo>
                  <a:cubicBezTo>
                    <a:pt x="15172" y="1588"/>
                    <a:pt x="15001" y="1453"/>
                    <a:pt x="14844" y="1453"/>
                  </a:cubicBezTo>
                  <a:close/>
                  <a:moveTo>
                    <a:pt x="15545" y="1453"/>
                  </a:moveTo>
                  <a:cubicBezTo>
                    <a:pt x="15388" y="1453"/>
                    <a:pt x="15304" y="1588"/>
                    <a:pt x="15359" y="1755"/>
                  </a:cubicBezTo>
                  <a:cubicBezTo>
                    <a:pt x="15414" y="1923"/>
                    <a:pt x="15587" y="2060"/>
                    <a:pt x="15746" y="2060"/>
                  </a:cubicBezTo>
                  <a:cubicBezTo>
                    <a:pt x="15905" y="2060"/>
                    <a:pt x="15988" y="1923"/>
                    <a:pt x="15932" y="1755"/>
                  </a:cubicBezTo>
                  <a:cubicBezTo>
                    <a:pt x="15875" y="1588"/>
                    <a:pt x="15703" y="1453"/>
                    <a:pt x="15545" y="1453"/>
                  </a:cubicBezTo>
                  <a:close/>
                  <a:moveTo>
                    <a:pt x="16246" y="1453"/>
                  </a:moveTo>
                  <a:cubicBezTo>
                    <a:pt x="16089" y="1453"/>
                    <a:pt x="16007" y="1588"/>
                    <a:pt x="16064" y="1755"/>
                  </a:cubicBezTo>
                  <a:cubicBezTo>
                    <a:pt x="16121" y="1923"/>
                    <a:pt x="16295" y="2060"/>
                    <a:pt x="16454" y="2060"/>
                  </a:cubicBezTo>
                  <a:cubicBezTo>
                    <a:pt x="16613" y="2060"/>
                    <a:pt x="16694" y="1923"/>
                    <a:pt x="16636" y="1755"/>
                  </a:cubicBezTo>
                  <a:cubicBezTo>
                    <a:pt x="16578" y="1588"/>
                    <a:pt x="16404" y="1453"/>
                    <a:pt x="16246" y="1453"/>
                  </a:cubicBezTo>
                  <a:close/>
                  <a:moveTo>
                    <a:pt x="16937" y="1453"/>
                  </a:moveTo>
                  <a:cubicBezTo>
                    <a:pt x="16780" y="1453"/>
                    <a:pt x="16699" y="1588"/>
                    <a:pt x="16757" y="1755"/>
                  </a:cubicBezTo>
                  <a:cubicBezTo>
                    <a:pt x="16815" y="1923"/>
                    <a:pt x="16992" y="2060"/>
                    <a:pt x="17151" y="2060"/>
                  </a:cubicBezTo>
                  <a:cubicBezTo>
                    <a:pt x="17309" y="2060"/>
                    <a:pt x="17389" y="1923"/>
                    <a:pt x="17329" y="1755"/>
                  </a:cubicBezTo>
                  <a:cubicBezTo>
                    <a:pt x="17270" y="1588"/>
                    <a:pt x="17094" y="1453"/>
                    <a:pt x="16937" y="1453"/>
                  </a:cubicBezTo>
                  <a:close/>
                  <a:moveTo>
                    <a:pt x="17638" y="1453"/>
                  </a:moveTo>
                  <a:cubicBezTo>
                    <a:pt x="17481" y="1453"/>
                    <a:pt x="17402" y="1588"/>
                    <a:pt x="17462" y="1755"/>
                  </a:cubicBezTo>
                  <a:cubicBezTo>
                    <a:pt x="17522" y="1923"/>
                    <a:pt x="17701" y="2060"/>
                    <a:pt x="17859" y="2060"/>
                  </a:cubicBezTo>
                  <a:cubicBezTo>
                    <a:pt x="18018" y="2060"/>
                    <a:pt x="18096" y="1923"/>
                    <a:pt x="18034" y="1755"/>
                  </a:cubicBezTo>
                  <a:cubicBezTo>
                    <a:pt x="17973" y="1588"/>
                    <a:pt x="17795" y="1453"/>
                    <a:pt x="17638" y="1453"/>
                  </a:cubicBezTo>
                  <a:close/>
                  <a:moveTo>
                    <a:pt x="18340" y="1453"/>
                  </a:moveTo>
                  <a:cubicBezTo>
                    <a:pt x="18183" y="1453"/>
                    <a:pt x="18105" y="1588"/>
                    <a:pt x="18167" y="1755"/>
                  </a:cubicBezTo>
                  <a:cubicBezTo>
                    <a:pt x="18229" y="1923"/>
                    <a:pt x="18409" y="2060"/>
                    <a:pt x="18567" y="2060"/>
                  </a:cubicBezTo>
                  <a:cubicBezTo>
                    <a:pt x="18726" y="2060"/>
                    <a:pt x="18803" y="1923"/>
                    <a:pt x="18739" y="1755"/>
                  </a:cubicBezTo>
                  <a:cubicBezTo>
                    <a:pt x="18676" y="1588"/>
                    <a:pt x="18497" y="1453"/>
                    <a:pt x="18340" y="1453"/>
                  </a:cubicBezTo>
                  <a:close/>
                  <a:moveTo>
                    <a:pt x="19030" y="1453"/>
                  </a:moveTo>
                  <a:cubicBezTo>
                    <a:pt x="18872" y="1453"/>
                    <a:pt x="18796" y="1588"/>
                    <a:pt x="18860" y="1755"/>
                  </a:cubicBezTo>
                  <a:cubicBezTo>
                    <a:pt x="18924" y="1923"/>
                    <a:pt x="19105" y="2060"/>
                    <a:pt x="19264" y="2060"/>
                  </a:cubicBezTo>
                  <a:cubicBezTo>
                    <a:pt x="19422" y="2060"/>
                    <a:pt x="19498" y="1923"/>
                    <a:pt x="19432" y="1755"/>
                  </a:cubicBezTo>
                  <a:cubicBezTo>
                    <a:pt x="19367" y="1588"/>
                    <a:pt x="19187" y="1453"/>
                    <a:pt x="19030" y="1453"/>
                  </a:cubicBezTo>
                  <a:close/>
                  <a:moveTo>
                    <a:pt x="264" y="2179"/>
                  </a:moveTo>
                  <a:cubicBezTo>
                    <a:pt x="104" y="2179"/>
                    <a:pt x="-13" y="2317"/>
                    <a:pt x="1" y="2488"/>
                  </a:cubicBezTo>
                  <a:cubicBezTo>
                    <a:pt x="15" y="2660"/>
                    <a:pt x="157" y="2800"/>
                    <a:pt x="318" y="2800"/>
                  </a:cubicBezTo>
                  <a:cubicBezTo>
                    <a:pt x="479" y="2800"/>
                    <a:pt x="596" y="2660"/>
                    <a:pt x="580" y="2488"/>
                  </a:cubicBezTo>
                  <a:cubicBezTo>
                    <a:pt x="564" y="2317"/>
                    <a:pt x="422" y="2179"/>
                    <a:pt x="264" y="2179"/>
                  </a:cubicBezTo>
                  <a:close/>
                  <a:moveTo>
                    <a:pt x="964" y="2179"/>
                  </a:moveTo>
                  <a:cubicBezTo>
                    <a:pt x="805" y="2179"/>
                    <a:pt x="689" y="2317"/>
                    <a:pt x="705" y="2488"/>
                  </a:cubicBezTo>
                  <a:cubicBezTo>
                    <a:pt x="722" y="2660"/>
                    <a:pt x="865" y="2800"/>
                    <a:pt x="1026" y="2800"/>
                  </a:cubicBezTo>
                  <a:cubicBezTo>
                    <a:pt x="1186" y="2800"/>
                    <a:pt x="1302" y="2660"/>
                    <a:pt x="1284" y="2488"/>
                  </a:cubicBezTo>
                  <a:cubicBezTo>
                    <a:pt x="1266" y="2317"/>
                    <a:pt x="1123" y="2179"/>
                    <a:pt x="964" y="2179"/>
                  </a:cubicBezTo>
                  <a:close/>
                  <a:moveTo>
                    <a:pt x="1666" y="2179"/>
                  </a:moveTo>
                  <a:cubicBezTo>
                    <a:pt x="1507" y="2179"/>
                    <a:pt x="1391" y="2317"/>
                    <a:pt x="1409" y="2488"/>
                  </a:cubicBezTo>
                  <a:cubicBezTo>
                    <a:pt x="1428" y="2660"/>
                    <a:pt x="1573" y="2800"/>
                    <a:pt x="1734" y="2800"/>
                  </a:cubicBezTo>
                  <a:cubicBezTo>
                    <a:pt x="1894" y="2800"/>
                    <a:pt x="2009" y="2660"/>
                    <a:pt x="1989" y="2488"/>
                  </a:cubicBezTo>
                  <a:cubicBezTo>
                    <a:pt x="1969" y="2317"/>
                    <a:pt x="1824" y="2179"/>
                    <a:pt x="1666" y="2179"/>
                  </a:cubicBezTo>
                  <a:close/>
                  <a:moveTo>
                    <a:pt x="2378" y="2179"/>
                  </a:moveTo>
                  <a:cubicBezTo>
                    <a:pt x="2218" y="2179"/>
                    <a:pt x="2105" y="2317"/>
                    <a:pt x="2125" y="2488"/>
                  </a:cubicBezTo>
                  <a:cubicBezTo>
                    <a:pt x="2145" y="2660"/>
                    <a:pt x="2292" y="2800"/>
                    <a:pt x="2452" y="2800"/>
                  </a:cubicBezTo>
                  <a:cubicBezTo>
                    <a:pt x="2613" y="2800"/>
                    <a:pt x="2726" y="2660"/>
                    <a:pt x="2704" y="2488"/>
                  </a:cubicBezTo>
                  <a:cubicBezTo>
                    <a:pt x="2683" y="2317"/>
                    <a:pt x="2537" y="2179"/>
                    <a:pt x="2378" y="2179"/>
                  </a:cubicBezTo>
                  <a:close/>
                  <a:moveTo>
                    <a:pt x="3079" y="2179"/>
                  </a:moveTo>
                  <a:cubicBezTo>
                    <a:pt x="2919" y="2179"/>
                    <a:pt x="2808" y="2317"/>
                    <a:pt x="2829" y="2488"/>
                  </a:cubicBezTo>
                  <a:cubicBezTo>
                    <a:pt x="2851" y="2660"/>
                    <a:pt x="3000" y="2800"/>
                    <a:pt x="3161" y="2800"/>
                  </a:cubicBezTo>
                  <a:cubicBezTo>
                    <a:pt x="3321" y="2800"/>
                    <a:pt x="3432" y="2660"/>
                    <a:pt x="3409" y="2488"/>
                  </a:cubicBezTo>
                  <a:cubicBezTo>
                    <a:pt x="3385" y="2317"/>
                    <a:pt x="3238" y="2179"/>
                    <a:pt x="3079" y="2179"/>
                  </a:cubicBezTo>
                  <a:close/>
                  <a:moveTo>
                    <a:pt x="3791" y="2179"/>
                  </a:moveTo>
                  <a:cubicBezTo>
                    <a:pt x="3631" y="2179"/>
                    <a:pt x="3522" y="2317"/>
                    <a:pt x="3546" y="2488"/>
                  </a:cubicBezTo>
                  <a:cubicBezTo>
                    <a:pt x="3569" y="2660"/>
                    <a:pt x="3719" y="2800"/>
                    <a:pt x="3880" y="2800"/>
                  </a:cubicBezTo>
                  <a:cubicBezTo>
                    <a:pt x="4040" y="2800"/>
                    <a:pt x="4150" y="2660"/>
                    <a:pt x="4124" y="2488"/>
                  </a:cubicBezTo>
                  <a:cubicBezTo>
                    <a:pt x="4099" y="2317"/>
                    <a:pt x="3950" y="2179"/>
                    <a:pt x="3791" y="2179"/>
                  </a:cubicBezTo>
                  <a:close/>
                  <a:moveTo>
                    <a:pt x="4492" y="2179"/>
                  </a:moveTo>
                  <a:cubicBezTo>
                    <a:pt x="4332" y="2179"/>
                    <a:pt x="4224" y="2317"/>
                    <a:pt x="4250" y="2488"/>
                  </a:cubicBezTo>
                  <a:cubicBezTo>
                    <a:pt x="4275" y="2660"/>
                    <a:pt x="4427" y="2800"/>
                    <a:pt x="4588" y="2800"/>
                  </a:cubicBezTo>
                  <a:cubicBezTo>
                    <a:pt x="4748" y="2800"/>
                    <a:pt x="4856" y="2660"/>
                    <a:pt x="4829" y="2488"/>
                  </a:cubicBezTo>
                  <a:cubicBezTo>
                    <a:pt x="4802" y="2317"/>
                    <a:pt x="4651" y="2179"/>
                    <a:pt x="4492" y="2179"/>
                  </a:cubicBezTo>
                  <a:close/>
                  <a:moveTo>
                    <a:pt x="5205" y="2179"/>
                  </a:moveTo>
                  <a:cubicBezTo>
                    <a:pt x="5045" y="2179"/>
                    <a:pt x="4938" y="2317"/>
                    <a:pt x="4966" y="2488"/>
                  </a:cubicBezTo>
                  <a:cubicBezTo>
                    <a:pt x="4994" y="2660"/>
                    <a:pt x="5146" y="2800"/>
                    <a:pt x="5307" y="2800"/>
                  </a:cubicBezTo>
                  <a:cubicBezTo>
                    <a:pt x="5468" y="2800"/>
                    <a:pt x="5574" y="2660"/>
                    <a:pt x="5545" y="2488"/>
                  </a:cubicBezTo>
                  <a:cubicBezTo>
                    <a:pt x="5516" y="2317"/>
                    <a:pt x="5364" y="2179"/>
                    <a:pt x="5205" y="2179"/>
                  </a:cubicBezTo>
                  <a:close/>
                  <a:moveTo>
                    <a:pt x="5906" y="2179"/>
                  </a:moveTo>
                  <a:cubicBezTo>
                    <a:pt x="5747" y="2179"/>
                    <a:pt x="5641" y="2317"/>
                    <a:pt x="5670" y="2488"/>
                  </a:cubicBezTo>
                  <a:cubicBezTo>
                    <a:pt x="5700" y="2660"/>
                    <a:pt x="5854" y="2800"/>
                    <a:pt x="6015" y="2800"/>
                  </a:cubicBezTo>
                  <a:cubicBezTo>
                    <a:pt x="6175" y="2800"/>
                    <a:pt x="6280" y="2660"/>
                    <a:pt x="6249" y="2488"/>
                  </a:cubicBezTo>
                  <a:cubicBezTo>
                    <a:pt x="6218" y="2317"/>
                    <a:pt x="6065" y="2179"/>
                    <a:pt x="5906" y="2179"/>
                  </a:cubicBezTo>
                  <a:close/>
                  <a:moveTo>
                    <a:pt x="6618" y="2179"/>
                  </a:moveTo>
                  <a:cubicBezTo>
                    <a:pt x="6459" y="2179"/>
                    <a:pt x="6355" y="2317"/>
                    <a:pt x="6386" y="2488"/>
                  </a:cubicBezTo>
                  <a:cubicBezTo>
                    <a:pt x="6418" y="2660"/>
                    <a:pt x="6574" y="2800"/>
                    <a:pt x="6734" y="2800"/>
                  </a:cubicBezTo>
                  <a:cubicBezTo>
                    <a:pt x="6895" y="2800"/>
                    <a:pt x="6999" y="2660"/>
                    <a:pt x="6966" y="2488"/>
                  </a:cubicBezTo>
                  <a:cubicBezTo>
                    <a:pt x="6933" y="2317"/>
                    <a:pt x="6777" y="2179"/>
                    <a:pt x="6618" y="2179"/>
                  </a:cubicBezTo>
                  <a:close/>
                  <a:moveTo>
                    <a:pt x="7320" y="2179"/>
                  </a:moveTo>
                  <a:cubicBezTo>
                    <a:pt x="7160" y="2179"/>
                    <a:pt x="7058" y="2317"/>
                    <a:pt x="7091" y="2488"/>
                  </a:cubicBezTo>
                  <a:cubicBezTo>
                    <a:pt x="7124" y="2660"/>
                    <a:pt x="7282" y="2800"/>
                    <a:pt x="7443" y="2800"/>
                  </a:cubicBezTo>
                  <a:cubicBezTo>
                    <a:pt x="7603" y="2800"/>
                    <a:pt x="7705" y="2660"/>
                    <a:pt x="7670" y="2488"/>
                  </a:cubicBezTo>
                  <a:cubicBezTo>
                    <a:pt x="7635" y="2317"/>
                    <a:pt x="7479" y="2179"/>
                    <a:pt x="7320" y="2179"/>
                  </a:cubicBezTo>
                  <a:close/>
                  <a:moveTo>
                    <a:pt x="8020" y="2179"/>
                  </a:moveTo>
                  <a:cubicBezTo>
                    <a:pt x="7862" y="2179"/>
                    <a:pt x="7760" y="2317"/>
                    <a:pt x="7795" y="2488"/>
                  </a:cubicBezTo>
                  <a:cubicBezTo>
                    <a:pt x="7831" y="2660"/>
                    <a:pt x="7990" y="2800"/>
                    <a:pt x="8150" y="2800"/>
                  </a:cubicBezTo>
                  <a:cubicBezTo>
                    <a:pt x="8311" y="2800"/>
                    <a:pt x="8411" y="2660"/>
                    <a:pt x="8375" y="2488"/>
                  </a:cubicBezTo>
                  <a:cubicBezTo>
                    <a:pt x="8338" y="2317"/>
                    <a:pt x="8179" y="2179"/>
                    <a:pt x="8020" y="2179"/>
                  </a:cubicBezTo>
                  <a:close/>
                  <a:moveTo>
                    <a:pt x="8733" y="2179"/>
                  </a:moveTo>
                  <a:cubicBezTo>
                    <a:pt x="8574" y="2179"/>
                    <a:pt x="8474" y="2317"/>
                    <a:pt x="8512" y="2488"/>
                  </a:cubicBezTo>
                  <a:cubicBezTo>
                    <a:pt x="8549" y="2660"/>
                    <a:pt x="8709" y="2800"/>
                    <a:pt x="8870" y="2800"/>
                  </a:cubicBezTo>
                  <a:cubicBezTo>
                    <a:pt x="9031" y="2800"/>
                    <a:pt x="9129" y="2660"/>
                    <a:pt x="9090" y="2488"/>
                  </a:cubicBezTo>
                  <a:cubicBezTo>
                    <a:pt x="9052" y="2317"/>
                    <a:pt x="8892" y="2179"/>
                    <a:pt x="8733" y="2179"/>
                  </a:cubicBezTo>
                  <a:close/>
                  <a:moveTo>
                    <a:pt x="9434" y="2179"/>
                  </a:moveTo>
                  <a:cubicBezTo>
                    <a:pt x="9275" y="2179"/>
                    <a:pt x="9177" y="2317"/>
                    <a:pt x="9216" y="2488"/>
                  </a:cubicBezTo>
                  <a:cubicBezTo>
                    <a:pt x="9255" y="2660"/>
                    <a:pt x="9417" y="2800"/>
                    <a:pt x="9578" y="2800"/>
                  </a:cubicBezTo>
                  <a:cubicBezTo>
                    <a:pt x="9738" y="2800"/>
                    <a:pt x="9835" y="2660"/>
                    <a:pt x="9795" y="2488"/>
                  </a:cubicBezTo>
                  <a:cubicBezTo>
                    <a:pt x="9755" y="2317"/>
                    <a:pt x="9593" y="2179"/>
                    <a:pt x="9434" y="2179"/>
                  </a:cubicBezTo>
                  <a:close/>
                  <a:moveTo>
                    <a:pt x="10147" y="2179"/>
                  </a:moveTo>
                  <a:cubicBezTo>
                    <a:pt x="9988" y="2179"/>
                    <a:pt x="9892" y="2317"/>
                    <a:pt x="9933" y="2488"/>
                  </a:cubicBezTo>
                  <a:cubicBezTo>
                    <a:pt x="9974" y="2660"/>
                    <a:pt x="10137" y="2800"/>
                    <a:pt x="10298" y="2800"/>
                  </a:cubicBezTo>
                  <a:cubicBezTo>
                    <a:pt x="10458" y="2800"/>
                    <a:pt x="10554" y="2660"/>
                    <a:pt x="10511" y="2488"/>
                  </a:cubicBezTo>
                  <a:cubicBezTo>
                    <a:pt x="10469" y="2317"/>
                    <a:pt x="10306" y="2179"/>
                    <a:pt x="10147" y="2179"/>
                  </a:cubicBezTo>
                  <a:close/>
                  <a:moveTo>
                    <a:pt x="10848" y="2179"/>
                  </a:moveTo>
                  <a:cubicBezTo>
                    <a:pt x="10689" y="2179"/>
                    <a:pt x="10595" y="2317"/>
                    <a:pt x="10637" y="2488"/>
                  </a:cubicBezTo>
                  <a:cubicBezTo>
                    <a:pt x="10680" y="2660"/>
                    <a:pt x="10844" y="2800"/>
                    <a:pt x="11006" y="2800"/>
                  </a:cubicBezTo>
                  <a:cubicBezTo>
                    <a:pt x="11166" y="2800"/>
                    <a:pt x="11261" y="2660"/>
                    <a:pt x="11216" y="2488"/>
                  </a:cubicBezTo>
                  <a:cubicBezTo>
                    <a:pt x="11172" y="2317"/>
                    <a:pt x="11007" y="2179"/>
                    <a:pt x="10848" y="2179"/>
                  </a:cubicBezTo>
                  <a:close/>
                  <a:moveTo>
                    <a:pt x="11550" y="2179"/>
                  </a:moveTo>
                  <a:cubicBezTo>
                    <a:pt x="11390" y="2179"/>
                    <a:pt x="11297" y="2317"/>
                    <a:pt x="11342" y="2488"/>
                  </a:cubicBezTo>
                  <a:cubicBezTo>
                    <a:pt x="11386" y="2660"/>
                    <a:pt x="11553" y="2800"/>
                    <a:pt x="11714" y="2800"/>
                  </a:cubicBezTo>
                  <a:cubicBezTo>
                    <a:pt x="11874" y="2800"/>
                    <a:pt x="11967" y="2660"/>
                    <a:pt x="11921" y="2488"/>
                  </a:cubicBezTo>
                  <a:cubicBezTo>
                    <a:pt x="11875" y="2317"/>
                    <a:pt x="11709" y="2179"/>
                    <a:pt x="11550" y="2179"/>
                  </a:cubicBezTo>
                  <a:close/>
                  <a:moveTo>
                    <a:pt x="12262" y="2179"/>
                  </a:moveTo>
                  <a:cubicBezTo>
                    <a:pt x="12103" y="2179"/>
                    <a:pt x="12012" y="2317"/>
                    <a:pt x="12058" y="2488"/>
                  </a:cubicBezTo>
                  <a:cubicBezTo>
                    <a:pt x="12105" y="2660"/>
                    <a:pt x="12273" y="2800"/>
                    <a:pt x="12434" y="2800"/>
                  </a:cubicBezTo>
                  <a:cubicBezTo>
                    <a:pt x="12595" y="2800"/>
                    <a:pt x="12686" y="2660"/>
                    <a:pt x="12637" y="2488"/>
                  </a:cubicBezTo>
                  <a:cubicBezTo>
                    <a:pt x="12589" y="2317"/>
                    <a:pt x="12422" y="2179"/>
                    <a:pt x="12262" y="2179"/>
                  </a:cubicBezTo>
                  <a:close/>
                  <a:moveTo>
                    <a:pt x="12963" y="2179"/>
                  </a:moveTo>
                  <a:cubicBezTo>
                    <a:pt x="12804" y="2179"/>
                    <a:pt x="12715" y="2317"/>
                    <a:pt x="12763" y="2488"/>
                  </a:cubicBezTo>
                  <a:cubicBezTo>
                    <a:pt x="12812" y="2660"/>
                    <a:pt x="12981" y="2800"/>
                    <a:pt x="13141" y="2800"/>
                  </a:cubicBezTo>
                  <a:cubicBezTo>
                    <a:pt x="13303" y="2800"/>
                    <a:pt x="13392" y="2660"/>
                    <a:pt x="13342" y="2488"/>
                  </a:cubicBezTo>
                  <a:cubicBezTo>
                    <a:pt x="13292" y="2317"/>
                    <a:pt x="13123" y="2179"/>
                    <a:pt x="12963" y="2179"/>
                  </a:cubicBezTo>
                  <a:close/>
                  <a:moveTo>
                    <a:pt x="13677" y="2179"/>
                  </a:moveTo>
                  <a:cubicBezTo>
                    <a:pt x="13517" y="2179"/>
                    <a:pt x="13429" y="2317"/>
                    <a:pt x="13480" y="2488"/>
                  </a:cubicBezTo>
                  <a:cubicBezTo>
                    <a:pt x="13530" y="2660"/>
                    <a:pt x="13701" y="2800"/>
                    <a:pt x="13862" y="2800"/>
                  </a:cubicBezTo>
                  <a:cubicBezTo>
                    <a:pt x="14023" y="2800"/>
                    <a:pt x="14110" y="2660"/>
                    <a:pt x="14058" y="2488"/>
                  </a:cubicBezTo>
                  <a:cubicBezTo>
                    <a:pt x="14006" y="2317"/>
                    <a:pt x="13836" y="2179"/>
                    <a:pt x="13677" y="2179"/>
                  </a:cubicBezTo>
                  <a:close/>
                  <a:moveTo>
                    <a:pt x="14378" y="2179"/>
                  </a:moveTo>
                  <a:cubicBezTo>
                    <a:pt x="14219" y="2179"/>
                    <a:pt x="14132" y="2317"/>
                    <a:pt x="14184" y="2488"/>
                  </a:cubicBezTo>
                  <a:cubicBezTo>
                    <a:pt x="14236" y="2660"/>
                    <a:pt x="14409" y="2800"/>
                    <a:pt x="14570" y="2800"/>
                  </a:cubicBezTo>
                  <a:cubicBezTo>
                    <a:pt x="14731" y="2800"/>
                    <a:pt x="14817" y="2660"/>
                    <a:pt x="14763" y="2488"/>
                  </a:cubicBezTo>
                  <a:cubicBezTo>
                    <a:pt x="14710" y="2317"/>
                    <a:pt x="14538" y="2179"/>
                    <a:pt x="14378" y="2179"/>
                  </a:cubicBezTo>
                  <a:close/>
                  <a:moveTo>
                    <a:pt x="15080" y="2179"/>
                  </a:moveTo>
                  <a:cubicBezTo>
                    <a:pt x="14920" y="2179"/>
                    <a:pt x="14835" y="2317"/>
                    <a:pt x="14889" y="2488"/>
                  </a:cubicBezTo>
                  <a:cubicBezTo>
                    <a:pt x="14943" y="2660"/>
                    <a:pt x="15117" y="2800"/>
                    <a:pt x="15278" y="2800"/>
                  </a:cubicBezTo>
                  <a:cubicBezTo>
                    <a:pt x="15439" y="2800"/>
                    <a:pt x="15524" y="2660"/>
                    <a:pt x="15468" y="2488"/>
                  </a:cubicBezTo>
                  <a:cubicBezTo>
                    <a:pt x="15412" y="2317"/>
                    <a:pt x="15239" y="2179"/>
                    <a:pt x="15080" y="2179"/>
                  </a:cubicBezTo>
                  <a:close/>
                  <a:moveTo>
                    <a:pt x="15793" y="2179"/>
                  </a:moveTo>
                  <a:cubicBezTo>
                    <a:pt x="15634" y="2179"/>
                    <a:pt x="15550" y="2317"/>
                    <a:pt x="15606" y="2488"/>
                  </a:cubicBezTo>
                  <a:cubicBezTo>
                    <a:pt x="15662" y="2660"/>
                    <a:pt x="15838" y="2800"/>
                    <a:pt x="15998" y="2800"/>
                  </a:cubicBezTo>
                  <a:cubicBezTo>
                    <a:pt x="16159" y="2800"/>
                    <a:pt x="16243" y="2660"/>
                    <a:pt x="16185" y="2488"/>
                  </a:cubicBezTo>
                  <a:cubicBezTo>
                    <a:pt x="16128" y="2317"/>
                    <a:pt x="15952" y="2179"/>
                    <a:pt x="15793" y="2179"/>
                  </a:cubicBezTo>
                  <a:close/>
                  <a:moveTo>
                    <a:pt x="16495" y="2179"/>
                  </a:moveTo>
                  <a:cubicBezTo>
                    <a:pt x="16335" y="2179"/>
                    <a:pt x="16253" y="2317"/>
                    <a:pt x="16311" y="2488"/>
                  </a:cubicBezTo>
                  <a:cubicBezTo>
                    <a:pt x="16369" y="2660"/>
                    <a:pt x="16546" y="2800"/>
                    <a:pt x="16707" y="2800"/>
                  </a:cubicBezTo>
                  <a:cubicBezTo>
                    <a:pt x="16867" y="2800"/>
                    <a:pt x="16949" y="2660"/>
                    <a:pt x="16890" y="2488"/>
                  </a:cubicBezTo>
                  <a:cubicBezTo>
                    <a:pt x="16830" y="2317"/>
                    <a:pt x="16654" y="2179"/>
                    <a:pt x="16495" y="2179"/>
                  </a:cubicBezTo>
                  <a:close/>
                  <a:moveTo>
                    <a:pt x="17208" y="2179"/>
                  </a:moveTo>
                  <a:cubicBezTo>
                    <a:pt x="17049" y="2179"/>
                    <a:pt x="16968" y="2317"/>
                    <a:pt x="17027" y="2488"/>
                  </a:cubicBezTo>
                  <a:cubicBezTo>
                    <a:pt x="17087" y="2660"/>
                    <a:pt x="17267" y="2800"/>
                    <a:pt x="17427" y="2800"/>
                  </a:cubicBezTo>
                  <a:cubicBezTo>
                    <a:pt x="17588" y="2800"/>
                    <a:pt x="17668" y="2660"/>
                    <a:pt x="17607" y="2488"/>
                  </a:cubicBezTo>
                  <a:cubicBezTo>
                    <a:pt x="17545" y="2317"/>
                    <a:pt x="17367" y="2179"/>
                    <a:pt x="17208" y="2179"/>
                  </a:cubicBezTo>
                  <a:close/>
                  <a:moveTo>
                    <a:pt x="17909" y="2179"/>
                  </a:moveTo>
                  <a:cubicBezTo>
                    <a:pt x="17751" y="2179"/>
                    <a:pt x="17671" y="2317"/>
                    <a:pt x="17732" y="2488"/>
                  </a:cubicBezTo>
                  <a:cubicBezTo>
                    <a:pt x="17794" y="2660"/>
                    <a:pt x="17975" y="2800"/>
                    <a:pt x="18135" y="2800"/>
                  </a:cubicBezTo>
                  <a:cubicBezTo>
                    <a:pt x="18296" y="2800"/>
                    <a:pt x="18374" y="2660"/>
                    <a:pt x="18311" y="2488"/>
                  </a:cubicBezTo>
                  <a:cubicBezTo>
                    <a:pt x="18248" y="2317"/>
                    <a:pt x="18068" y="2179"/>
                    <a:pt x="17909" y="2179"/>
                  </a:cubicBezTo>
                  <a:close/>
                  <a:moveTo>
                    <a:pt x="18611" y="2179"/>
                  </a:moveTo>
                  <a:cubicBezTo>
                    <a:pt x="18452" y="2179"/>
                    <a:pt x="18374" y="2317"/>
                    <a:pt x="18437" y="2488"/>
                  </a:cubicBezTo>
                  <a:cubicBezTo>
                    <a:pt x="18501" y="2660"/>
                    <a:pt x="18683" y="2800"/>
                    <a:pt x="18844" y="2800"/>
                  </a:cubicBezTo>
                  <a:cubicBezTo>
                    <a:pt x="19004" y="2800"/>
                    <a:pt x="19082" y="2660"/>
                    <a:pt x="19016" y="2488"/>
                  </a:cubicBezTo>
                  <a:cubicBezTo>
                    <a:pt x="18951" y="2317"/>
                    <a:pt x="18770" y="2179"/>
                    <a:pt x="18611" y="2179"/>
                  </a:cubicBezTo>
                  <a:close/>
                  <a:moveTo>
                    <a:pt x="19324" y="2179"/>
                  </a:moveTo>
                  <a:cubicBezTo>
                    <a:pt x="19165" y="2179"/>
                    <a:pt x="19089" y="2317"/>
                    <a:pt x="19154" y="2488"/>
                  </a:cubicBezTo>
                  <a:cubicBezTo>
                    <a:pt x="19220" y="2660"/>
                    <a:pt x="19403" y="2800"/>
                    <a:pt x="19564" y="2800"/>
                  </a:cubicBezTo>
                  <a:cubicBezTo>
                    <a:pt x="19724" y="2800"/>
                    <a:pt x="19800" y="2660"/>
                    <a:pt x="19733" y="2488"/>
                  </a:cubicBezTo>
                  <a:cubicBezTo>
                    <a:pt x="19666" y="2317"/>
                    <a:pt x="19483" y="2179"/>
                    <a:pt x="19324" y="2179"/>
                  </a:cubicBezTo>
                  <a:close/>
                  <a:moveTo>
                    <a:pt x="20026" y="2179"/>
                  </a:moveTo>
                  <a:cubicBezTo>
                    <a:pt x="19867" y="2179"/>
                    <a:pt x="19792" y="2317"/>
                    <a:pt x="19859" y="2488"/>
                  </a:cubicBezTo>
                  <a:cubicBezTo>
                    <a:pt x="19927" y="2660"/>
                    <a:pt x="20112" y="2800"/>
                    <a:pt x="20273" y="2800"/>
                  </a:cubicBezTo>
                  <a:cubicBezTo>
                    <a:pt x="20434" y="2800"/>
                    <a:pt x="20507" y="2660"/>
                    <a:pt x="20438" y="2488"/>
                  </a:cubicBezTo>
                  <a:cubicBezTo>
                    <a:pt x="20369" y="2317"/>
                    <a:pt x="20185" y="2179"/>
                    <a:pt x="20026" y="2179"/>
                  </a:cubicBezTo>
                  <a:close/>
                  <a:moveTo>
                    <a:pt x="3187" y="2947"/>
                  </a:moveTo>
                  <a:cubicBezTo>
                    <a:pt x="3026" y="2947"/>
                    <a:pt x="2913" y="3089"/>
                    <a:pt x="2935" y="3264"/>
                  </a:cubicBezTo>
                  <a:cubicBezTo>
                    <a:pt x="2958" y="3440"/>
                    <a:pt x="3108" y="3584"/>
                    <a:pt x="3271" y="3584"/>
                  </a:cubicBezTo>
                  <a:cubicBezTo>
                    <a:pt x="3433" y="3584"/>
                    <a:pt x="3546" y="3440"/>
                    <a:pt x="3521" y="3264"/>
                  </a:cubicBezTo>
                  <a:cubicBezTo>
                    <a:pt x="3498" y="3089"/>
                    <a:pt x="3348" y="2947"/>
                    <a:pt x="3187" y="2947"/>
                  </a:cubicBezTo>
                  <a:close/>
                  <a:moveTo>
                    <a:pt x="3899" y="2947"/>
                  </a:moveTo>
                  <a:cubicBezTo>
                    <a:pt x="3738" y="2947"/>
                    <a:pt x="3627" y="3089"/>
                    <a:pt x="3651" y="3264"/>
                  </a:cubicBezTo>
                  <a:cubicBezTo>
                    <a:pt x="3676" y="3440"/>
                    <a:pt x="3827" y="3584"/>
                    <a:pt x="3990" y="3584"/>
                  </a:cubicBezTo>
                  <a:cubicBezTo>
                    <a:pt x="4152" y="3584"/>
                    <a:pt x="4263" y="3440"/>
                    <a:pt x="4237" y="3264"/>
                  </a:cubicBezTo>
                  <a:cubicBezTo>
                    <a:pt x="4212" y="3089"/>
                    <a:pt x="4060" y="2947"/>
                    <a:pt x="3899" y="2947"/>
                  </a:cubicBezTo>
                  <a:close/>
                  <a:moveTo>
                    <a:pt x="4612" y="2947"/>
                  </a:moveTo>
                  <a:cubicBezTo>
                    <a:pt x="4450" y="2947"/>
                    <a:pt x="4341" y="3089"/>
                    <a:pt x="4367" y="3264"/>
                  </a:cubicBezTo>
                  <a:cubicBezTo>
                    <a:pt x="4394" y="3440"/>
                    <a:pt x="4546" y="3584"/>
                    <a:pt x="4709" y="3584"/>
                  </a:cubicBezTo>
                  <a:cubicBezTo>
                    <a:pt x="4872" y="3584"/>
                    <a:pt x="4981" y="3440"/>
                    <a:pt x="4954" y="3264"/>
                  </a:cubicBezTo>
                  <a:cubicBezTo>
                    <a:pt x="4926" y="3089"/>
                    <a:pt x="4773" y="2947"/>
                    <a:pt x="4612" y="2947"/>
                  </a:cubicBezTo>
                  <a:close/>
                  <a:moveTo>
                    <a:pt x="5325" y="2947"/>
                  </a:moveTo>
                  <a:cubicBezTo>
                    <a:pt x="5163" y="2947"/>
                    <a:pt x="5055" y="3089"/>
                    <a:pt x="5083" y="3264"/>
                  </a:cubicBezTo>
                  <a:cubicBezTo>
                    <a:pt x="5112" y="3440"/>
                    <a:pt x="5266" y="3584"/>
                    <a:pt x="5429" y="3584"/>
                  </a:cubicBezTo>
                  <a:cubicBezTo>
                    <a:pt x="5592" y="3584"/>
                    <a:pt x="5699" y="3440"/>
                    <a:pt x="5669" y="3264"/>
                  </a:cubicBezTo>
                  <a:cubicBezTo>
                    <a:pt x="5640" y="3089"/>
                    <a:pt x="5485" y="2947"/>
                    <a:pt x="5325" y="2947"/>
                  </a:cubicBezTo>
                  <a:close/>
                  <a:moveTo>
                    <a:pt x="6037" y="2947"/>
                  </a:moveTo>
                  <a:cubicBezTo>
                    <a:pt x="5876" y="2947"/>
                    <a:pt x="5770" y="3089"/>
                    <a:pt x="5800" y="3264"/>
                  </a:cubicBezTo>
                  <a:cubicBezTo>
                    <a:pt x="5830" y="3440"/>
                    <a:pt x="5986" y="3584"/>
                    <a:pt x="6149" y="3584"/>
                  </a:cubicBezTo>
                  <a:cubicBezTo>
                    <a:pt x="6311" y="3584"/>
                    <a:pt x="6417" y="3440"/>
                    <a:pt x="6385" y="3264"/>
                  </a:cubicBezTo>
                  <a:cubicBezTo>
                    <a:pt x="6354" y="3089"/>
                    <a:pt x="6198" y="2947"/>
                    <a:pt x="6037" y="2947"/>
                  </a:cubicBezTo>
                  <a:close/>
                  <a:moveTo>
                    <a:pt x="6750" y="2947"/>
                  </a:moveTo>
                  <a:cubicBezTo>
                    <a:pt x="6589" y="2947"/>
                    <a:pt x="6484" y="3089"/>
                    <a:pt x="6516" y="3264"/>
                  </a:cubicBezTo>
                  <a:cubicBezTo>
                    <a:pt x="6548" y="3440"/>
                    <a:pt x="6706" y="3584"/>
                    <a:pt x="6869" y="3584"/>
                  </a:cubicBezTo>
                  <a:cubicBezTo>
                    <a:pt x="7032" y="3584"/>
                    <a:pt x="7136" y="3440"/>
                    <a:pt x="7102" y="3264"/>
                  </a:cubicBezTo>
                  <a:cubicBezTo>
                    <a:pt x="7068" y="3089"/>
                    <a:pt x="6911" y="2947"/>
                    <a:pt x="6750" y="2947"/>
                  </a:cubicBezTo>
                  <a:close/>
                  <a:moveTo>
                    <a:pt x="7474" y="2947"/>
                  </a:moveTo>
                  <a:cubicBezTo>
                    <a:pt x="7313" y="2947"/>
                    <a:pt x="7210" y="3089"/>
                    <a:pt x="7244" y="3264"/>
                  </a:cubicBezTo>
                  <a:cubicBezTo>
                    <a:pt x="7278" y="3440"/>
                    <a:pt x="7438" y="3584"/>
                    <a:pt x="7600" y="3584"/>
                  </a:cubicBezTo>
                  <a:cubicBezTo>
                    <a:pt x="7763" y="3584"/>
                    <a:pt x="7865" y="3440"/>
                    <a:pt x="7829" y="3264"/>
                  </a:cubicBezTo>
                  <a:cubicBezTo>
                    <a:pt x="7794" y="3089"/>
                    <a:pt x="7635" y="2947"/>
                    <a:pt x="7474" y="2947"/>
                  </a:cubicBezTo>
                  <a:close/>
                  <a:moveTo>
                    <a:pt x="8187" y="2947"/>
                  </a:moveTo>
                  <a:cubicBezTo>
                    <a:pt x="8026" y="2947"/>
                    <a:pt x="7924" y="3089"/>
                    <a:pt x="7960" y="3264"/>
                  </a:cubicBezTo>
                  <a:cubicBezTo>
                    <a:pt x="7996" y="3440"/>
                    <a:pt x="8157" y="3584"/>
                    <a:pt x="8320" y="3584"/>
                  </a:cubicBezTo>
                  <a:cubicBezTo>
                    <a:pt x="8482" y="3584"/>
                    <a:pt x="8583" y="3440"/>
                    <a:pt x="8546" y="3264"/>
                  </a:cubicBezTo>
                  <a:cubicBezTo>
                    <a:pt x="8508" y="3089"/>
                    <a:pt x="8348" y="2947"/>
                    <a:pt x="8187" y="2947"/>
                  </a:cubicBezTo>
                  <a:close/>
                  <a:moveTo>
                    <a:pt x="8899" y="2947"/>
                  </a:moveTo>
                  <a:cubicBezTo>
                    <a:pt x="8738" y="2947"/>
                    <a:pt x="8638" y="3089"/>
                    <a:pt x="8676" y="3264"/>
                  </a:cubicBezTo>
                  <a:cubicBezTo>
                    <a:pt x="8714" y="3440"/>
                    <a:pt x="8877" y="3584"/>
                    <a:pt x="9039" y="3584"/>
                  </a:cubicBezTo>
                  <a:cubicBezTo>
                    <a:pt x="9202" y="3584"/>
                    <a:pt x="9302" y="3440"/>
                    <a:pt x="9262" y="3264"/>
                  </a:cubicBezTo>
                  <a:cubicBezTo>
                    <a:pt x="9223" y="3089"/>
                    <a:pt x="9060" y="2947"/>
                    <a:pt x="8899" y="2947"/>
                  </a:cubicBezTo>
                  <a:close/>
                  <a:moveTo>
                    <a:pt x="9612" y="2947"/>
                  </a:moveTo>
                  <a:cubicBezTo>
                    <a:pt x="9451" y="2947"/>
                    <a:pt x="9353" y="3089"/>
                    <a:pt x="9392" y="3264"/>
                  </a:cubicBezTo>
                  <a:cubicBezTo>
                    <a:pt x="9432" y="3440"/>
                    <a:pt x="9597" y="3584"/>
                    <a:pt x="9759" y="3584"/>
                  </a:cubicBezTo>
                  <a:cubicBezTo>
                    <a:pt x="9922" y="3584"/>
                    <a:pt x="10019" y="3440"/>
                    <a:pt x="9978" y="3264"/>
                  </a:cubicBezTo>
                  <a:cubicBezTo>
                    <a:pt x="9936" y="3089"/>
                    <a:pt x="9773" y="2947"/>
                    <a:pt x="9612" y="2947"/>
                  </a:cubicBezTo>
                  <a:close/>
                  <a:moveTo>
                    <a:pt x="10325" y="2947"/>
                  </a:moveTo>
                  <a:cubicBezTo>
                    <a:pt x="10164" y="2947"/>
                    <a:pt x="10067" y="3089"/>
                    <a:pt x="10109" y="3264"/>
                  </a:cubicBezTo>
                  <a:cubicBezTo>
                    <a:pt x="10151" y="3440"/>
                    <a:pt x="10316" y="3584"/>
                    <a:pt x="10479" y="3584"/>
                  </a:cubicBezTo>
                  <a:cubicBezTo>
                    <a:pt x="10642" y="3584"/>
                    <a:pt x="10738" y="3440"/>
                    <a:pt x="10694" y="3264"/>
                  </a:cubicBezTo>
                  <a:cubicBezTo>
                    <a:pt x="10651" y="3089"/>
                    <a:pt x="10486" y="2947"/>
                    <a:pt x="10325" y="2947"/>
                  </a:cubicBezTo>
                  <a:close/>
                  <a:moveTo>
                    <a:pt x="11038" y="2947"/>
                  </a:moveTo>
                  <a:cubicBezTo>
                    <a:pt x="10876" y="2947"/>
                    <a:pt x="10782" y="3089"/>
                    <a:pt x="10825" y="3264"/>
                  </a:cubicBezTo>
                  <a:cubicBezTo>
                    <a:pt x="10869" y="3440"/>
                    <a:pt x="11036" y="3584"/>
                    <a:pt x="11199" y="3584"/>
                  </a:cubicBezTo>
                  <a:cubicBezTo>
                    <a:pt x="11362" y="3584"/>
                    <a:pt x="11456" y="3440"/>
                    <a:pt x="11411" y="3264"/>
                  </a:cubicBezTo>
                  <a:cubicBezTo>
                    <a:pt x="11366" y="3089"/>
                    <a:pt x="11199" y="2947"/>
                    <a:pt x="11038" y="2947"/>
                  </a:cubicBezTo>
                  <a:close/>
                  <a:moveTo>
                    <a:pt x="11751" y="2947"/>
                  </a:moveTo>
                  <a:cubicBezTo>
                    <a:pt x="11590" y="2947"/>
                    <a:pt x="11496" y="3089"/>
                    <a:pt x="11541" y="3264"/>
                  </a:cubicBezTo>
                  <a:cubicBezTo>
                    <a:pt x="11587" y="3440"/>
                    <a:pt x="11756" y="3584"/>
                    <a:pt x="11919" y="3584"/>
                  </a:cubicBezTo>
                  <a:cubicBezTo>
                    <a:pt x="12081" y="3584"/>
                    <a:pt x="12175" y="3440"/>
                    <a:pt x="12128" y="3264"/>
                  </a:cubicBezTo>
                  <a:cubicBezTo>
                    <a:pt x="12081" y="3089"/>
                    <a:pt x="11912" y="2947"/>
                    <a:pt x="11751" y="2947"/>
                  </a:cubicBezTo>
                  <a:close/>
                  <a:moveTo>
                    <a:pt x="12475" y="2947"/>
                  </a:moveTo>
                  <a:cubicBezTo>
                    <a:pt x="12314" y="2947"/>
                    <a:pt x="12222" y="3089"/>
                    <a:pt x="12270" y="3264"/>
                  </a:cubicBezTo>
                  <a:cubicBezTo>
                    <a:pt x="12317" y="3440"/>
                    <a:pt x="12488" y="3584"/>
                    <a:pt x="12651" y="3584"/>
                  </a:cubicBezTo>
                  <a:cubicBezTo>
                    <a:pt x="12813" y="3584"/>
                    <a:pt x="12905" y="3440"/>
                    <a:pt x="12856" y="3264"/>
                  </a:cubicBezTo>
                  <a:cubicBezTo>
                    <a:pt x="12807" y="3089"/>
                    <a:pt x="12636" y="2947"/>
                    <a:pt x="12475" y="2947"/>
                  </a:cubicBezTo>
                  <a:close/>
                  <a:moveTo>
                    <a:pt x="13188" y="2947"/>
                  </a:moveTo>
                  <a:cubicBezTo>
                    <a:pt x="13027" y="2947"/>
                    <a:pt x="12937" y="3089"/>
                    <a:pt x="12986" y="3264"/>
                  </a:cubicBezTo>
                  <a:cubicBezTo>
                    <a:pt x="13036" y="3440"/>
                    <a:pt x="13208" y="3584"/>
                    <a:pt x="13371" y="3584"/>
                  </a:cubicBezTo>
                  <a:cubicBezTo>
                    <a:pt x="13534" y="3584"/>
                    <a:pt x="13623" y="3440"/>
                    <a:pt x="13572" y="3264"/>
                  </a:cubicBezTo>
                  <a:cubicBezTo>
                    <a:pt x="13521" y="3089"/>
                    <a:pt x="13350" y="2947"/>
                    <a:pt x="13188" y="2947"/>
                  </a:cubicBezTo>
                  <a:close/>
                  <a:moveTo>
                    <a:pt x="13901" y="2947"/>
                  </a:moveTo>
                  <a:cubicBezTo>
                    <a:pt x="13740" y="2947"/>
                    <a:pt x="13652" y="3089"/>
                    <a:pt x="13703" y="3264"/>
                  </a:cubicBezTo>
                  <a:cubicBezTo>
                    <a:pt x="13755" y="3440"/>
                    <a:pt x="13928" y="3584"/>
                    <a:pt x="14091" y="3584"/>
                  </a:cubicBezTo>
                  <a:cubicBezTo>
                    <a:pt x="14254" y="3584"/>
                    <a:pt x="14342" y="3440"/>
                    <a:pt x="14288" y="3264"/>
                  </a:cubicBezTo>
                  <a:cubicBezTo>
                    <a:pt x="14235" y="3089"/>
                    <a:pt x="14063" y="2947"/>
                    <a:pt x="13901" y="2947"/>
                  </a:cubicBezTo>
                  <a:close/>
                  <a:moveTo>
                    <a:pt x="14615" y="2947"/>
                  </a:moveTo>
                  <a:cubicBezTo>
                    <a:pt x="14454" y="2947"/>
                    <a:pt x="14366" y="3089"/>
                    <a:pt x="14420" y="3264"/>
                  </a:cubicBezTo>
                  <a:cubicBezTo>
                    <a:pt x="14473" y="3440"/>
                    <a:pt x="14648" y="3584"/>
                    <a:pt x="14811" y="3584"/>
                  </a:cubicBezTo>
                  <a:cubicBezTo>
                    <a:pt x="14974" y="3584"/>
                    <a:pt x="15061" y="3440"/>
                    <a:pt x="15006" y="3264"/>
                  </a:cubicBezTo>
                  <a:cubicBezTo>
                    <a:pt x="14951" y="3089"/>
                    <a:pt x="14776" y="2947"/>
                    <a:pt x="14615" y="2947"/>
                  </a:cubicBezTo>
                  <a:close/>
                  <a:moveTo>
                    <a:pt x="15328" y="2947"/>
                  </a:moveTo>
                  <a:cubicBezTo>
                    <a:pt x="15167" y="2947"/>
                    <a:pt x="15081" y="3089"/>
                    <a:pt x="15136" y="3264"/>
                  </a:cubicBezTo>
                  <a:cubicBezTo>
                    <a:pt x="15192" y="3440"/>
                    <a:pt x="15368" y="3584"/>
                    <a:pt x="15531" y="3584"/>
                  </a:cubicBezTo>
                  <a:cubicBezTo>
                    <a:pt x="15694" y="3584"/>
                    <a:pt x="15779" y="3440"/>
                    <a:pt x="15722" y="3264"/>
                  </a:cubicBezTo>
                  <a:cubicBezTo>
                    <a:pt x="15665" y="3089"/>
                    <a:pt x="15489" y="2947"/>
                    <a:pt x="15328" y="2947"/>
                  </a:cubicBezTo>
                  <a:close/>
                  <a:moveTo>
                    <a:pt x="16041" y="2947"/>
                  </a:moveTo>
                  <a:cubicBezTo>
                    <a:pt x="15880" y="2947"/>
                    <a:pt x="15795" y="3089"/>
                    <a:pt x="15853" y="3264"/>
                  </a:cubicBezTo>
                  <a:cubicBezTo>
                    <a:pt x="15910" y="3440"/>
                    <a:pt x="16089" y="3584"/>
                    <a:pt x="16252" y="3584"/>
                  </a:cubicBezTo>
                  <a:cubicBezTo>
                    <a:pt x="16414" y="3584"/>
                    <a:pt x="16498" y="3440"/>
                    <a:pt x="16439" y="3264"/>
                  </a:cubicBezTo>
                  <a:cubicBezTo>
                    <a:pt x="16380" y="3089"/>
                    <a:pt x="16202" y="2947"/>
                    <a:pt x="16041" y="2947"/>
                  </a:cubicBezTo>
                  <a:close/>
                  <a:moveTo>
                    <a:pt x="16754" y="2947"/>
                  </a:moveTo>
                  <a:cubicBezTo>
                    <a:pt x="16593" y="2947"/>
                    <a:pt x="16510" y="3089"/>
                    <a:pt x="16569" y="3264"/>
                  </a:cubicBezTo>
                  <a:cubicBezTo>
                    <a:pt x="16629" y="3440"/>
                    <a:pt x="16809" y="3584"/>
                    <a:pt x="16971" y="3584"/>
                  </a:cubicBezTo>
                  <a:cubicBezTo>
                    <a:pt x="17134" y="3584"/>
                    <a:pt x="17216" y="3440"/>
                    <a:pt x="17155" y="3264"/>
                  </a:cubicBezTo>
                  <a:cubicBezTo>
                    <a:pt x="17094" y="3089"/>
                    <a:pt x="16915" y="2947"/>
                    <a:pt x="16754" y="2947"/>
                  </a:cubicBezTo>
                  <a:close/>
                  <a:moveTo>
                    <a:pt x="17467" y="2947"/>
                  </a:moveTo>
                  <a:cubicBezTo>
                    <a:pt x="17307" y="2947"/>
                    <a:pt x="17225" y="3089"/>
                    <a:pt x="17286" y="3264"/>
                  </a:cubicBezTo>
                  <a:cubicBezTo>
                    <a:pt x="17347" y="3440"/>
                    <a:pt x="17529" y="3584"/>
                    <a:pt x="17692" y="3584"/>
                  </a:cubicBezTo>
                  <a:cubicBezTo>
                    <a:pt x="17854" y="3584"/>
                    <a:pt x="17935" y="3440"/>
                    <a:pt x="17872" y="3264"/>
                  </a:cubicBezTo>
                  <a:cubicBezTo>
                    <a:pt x="17809" y="3089"/>
                    <a:pt x="17628" y="2947"/>
                    <a:pt x="17467" y="2947"/>
                  </a:cubicBezTo>
                  <a:close/>
                  <a:moveTo>
                    <a:pt x="18180" y="2947"/>
                  </a:moveTo>
                  <a:cubicBezTo>
                    <a:pt x="18020" y="2947"/>
                    <a:pt x="17940" y="3089"/>
                    <a:pt x="18003" y="3264"/>
                  </a:cubicBezTo>
                  <a:cubicBezTo>
                    <a:pt x="18066" y="3440"/>
                    <a:pt x="18250" y="3584"/>
                    <a:pt x="18412" y="3584"/>
                  </a:cubicBezTo>
                  <a:cubicBezTo>
                    <a:pt x="18575" y="3584"/>
                    <a:pt x="18654" y="3440"/>
                    <a:pt x="18589" y="3264"/>
                  </a:cubicBezTo>
                  <a:cubicBezTo>
                    <a:pt x="18524" y="3089"/>
                    <a:pt x="18341" y="2947"/>
                    <a:pt x="18180" y="2947"/>
                  </a:cubicBezTo>
                  <a:close/>
                  <a:moveTo>
                    <a:pt x="18894" y="2947"/>
                  </a:moveTo>
                  <a:cubicBezTo>
                    <a:pt x="18733" y="2947"/>
                    <a:pt x="18655" y="3089"/>
                    <a:pt x="18719" y="3264"/>
                  </a:cubicBezTo>
                  <a:cubicBezTo>
                    <a:pt x="18785" y="3440"/>
                    <a:pt x="18970" y="3584"/>
                    <a:pt x="19132" y="3584"/>
                  </a:cubicBezTo>
                  <a:cubicBezTo>
                    <a:pt x="19295" y="3584"/>
                    <a:pt x="19372" y="3440"/>
                    <a:pt x="19306" y="3264"/>
                  </a:cubicBezTo>
                  <a:cubicBezTo>
                    <a:pt x="19239" y="3089"/>
                    <a:pt x="19055" y="2947"/>
                    <a:pt x="18894" y="2947"/>
                  </a:cubicBezTo>
                  <a:close/>
                  <a:moveTo>
                    <a:pt x="19619" y="2947"/>
                  </a:moveTo>
                  <a:cubicBezTo>
                    <a:pt x="19458" y="2947"/>
                    <a:pt x="19381" y="3089"/>
                    <a:pt x="19448" y="3264"/>
                  </a:cubicBezTo>
                  <a:cubicBezTo>
                    <a:pt x="19515" y="3440"/>
                    <a:pt x="19702" y="3584"/>
                    <a:pt x="19864" y="3584"/>
                  </a:cubicBezTo>
                  <a:cubicBezTo>
                    <a:pt x="20027" y="3584"/>
                    <a:pt x="20103" y="3440"/>
                    <a:pt x="20034" y="3264"/>
                  </a:cubicBezTo>
                  <a:cubicBezTo>
                    <a:pt x="19965" y="3089"/>
                    <a:pt x="19779" y="2947"/>
                    <a:pt x="19619" y="2947"/>
                  </a:cubicBezTo>
                  <a:close/>
                  <a:moveTo>
                    <a:pt x="3283" y="3715"/>
                  </a:moveTo>
                  <a:cubicBezTo>
                    <a:pt x="3120" y="3715"/>
                    <a:pt x="3006" y="3860"/>
                    <a:pt x="3029" y="4039"/>
                  </a:cubicBezTo>
                  <a:cubicBezTo>
                    <a:pt x="3052" y="4220"/>
                    <a:pt x="3205" y="4367"/>
                    <a:pt x="3369" y="4367"/>
                  </a:cubicBezTo>
                  <a:cubicBezTo>
                    <a:pt x="3534" y="4367"/>
                    <a:pt x="3647" y="4220"/>
                    <a:pt x="3623" y="4039"/>
                  </a:cubicBezTo>
                  <a:cubicBezTo>
                    <a:pt x="3598" y="3860"/>
                    <a:pt x="3446" y="3715"/>
                    <a:pt x="3283" y="3715"/>
                  </a:cubicBezTo>
                  <a:close/>
                  <a:moveTo>
                    <a:pt x="4007" y="3715"/>
                  </a:moveTo>
                  <a:cubicBezTo>
                    <a:pt x="3844" y="3715"/>
                    <a:pt x="3732" y="3860"/>
                    <a:pt x="3757" y="4039"/>
                  </a:cubicBezTo>
                  <a:cubicBezTo>
                    <a:pt x="3782" y="4220"/>
                    <a:pt x="3935" y="4367"/>
                    <a:pt x="4100" y="4367"/>
                  </a:cubicBezTo>
                  <a:cubicBezTo>
                    <a:pt x="4265" y="4367"/>
                    <a:pt x="4376" y="4220"/>
                    <a:pt x="4350" y="4039"/>
                  </a:cubicBezTo>
                  <a:cubicBezTo>
                    <a:pt x="4323" y="3860"/>
                    <a:pt x="4170" y="3715"/>
                    <a:pt x="4007" y="3715"/>
                  </a:cubicBezTo>
                  <a:close/>
                  <a:moveTo>
                    <a:pt x="4731" y="3715"/>
                  </a:moveTo>
                  <a:cubicBezTo>
                    <a:pt x="4568" y="3715"/>
                    <a:pt x="4458" y="3860"/>
                    <a:pt x="4485" y="4039"/>
                  </a:cubicBezTo>
                  <a:cubicBezTo>
                    <a:pt x="4512" y="4220"/>
                    <a:pt x="4667" y="4367"/>
                    <a:pt x="4832" y="4367"/>
                  </a:cubicBezTo>
                  <a:cubicBezTo>
                    <a:pt x="4996" y="4367"/>
                    <a:pt x="5106" y="4220"/>
                    <a:pt x="5078" y="4039"/>
                  </a:cubicBezTo>
                  <a:cubicBezTo>
                    <a:pt x="5049" y="3860"/>
                    <a:pt x="4894" y="3715"/>
                    <a:pt x="4731" y="3715"/>
                  </a:cubicBezTo>
                  <a:close/>
                  <a:moveTo>
                    <a:pt x="5456" y="3715"/>
                  </a:moveTo>
                  <a:cubicBezTo>
                    <a:pt x="5292" y="3715"/>
                    <a:pt x="5184" y="3860"/>
                    <a:pt x="5213" y="4039"/>
                  </a:cubicBezTo>
                  <a:cubicBezTo>
                    <a:pt x="5242" y="4220"/>
                    <a:pt x="5399" y="4367"/>
                    <a:pt x="5564" y="4367"/>
                  </a:cubicBezTo>
                  <a:cubicBezTo>
                    <a:pt x="5728" y="4367"/>
                    <a:pt x="5836" y="4220"/>
                    <a:pt x="5806" y="4039"/>
                  </a:cubicBezTo>
                  <a:cubicBezTo>
                    <a:pt x="5775" y="3860"/>
                    <a:pt x="5619" y="3715"/>
                    <a:pt x="5456" y="3715"/>
                  </a:cubicBezTo>
                  <a:close/>
                  <a:moveTo>
                    <a:pt x="6180" y="3715"/>
                  </a:moveTo>
                  <a:cubicBezTo>
                    <a:pt x="6017" y="3715"/>
                    <a:pt x="5910" y="3860"/>
                    <a:pt x="5940" y="4039"/>
                  </a:cubicBezTo>
                  <a:cubicBezTo>
                    <a:pt x="5971" y="4220"/>
                    <a:pt x="6130" y="4367"/>
                    <a:pt x="6295" y="4367"/>
                  </a:cubicBezTo>
                  <a:cubicBezTo>
                    <a:pt x="6459" y="4367"/>
                    <a:pt x="6566" y="4220"/>
                    <a:pt x="6533" y="4039"/>
                  </a:cubicBezTo>
                  <a:cubicBezTo>
                    <a:pt x="6501" y="3860"/>
                    <a:pt x="6343" y="3715"/>
                    <a:pt x="6180" y="3715"/>
                  </a:cubicBezTo>
                  <a:close/>
                  <a:moveTo>
                    <a:pt x="6904" y="3715"/>
                  </a:moveTo>
                  <a:cubicBezTo>
                    <a:pt x="6742" y="3715"/>
                    <a:pt x="6635" y="3860"/>
                    <a:pt x="6668" y="4039"/>
                  </a:cubicBezTo>
                  <a:cubicBezTo>
                    <a:pt x="6701" y="4220"/>
                    <a:pt x="6862" y="4367"/>
                    <a:pt x="7026" y="4367"/>
                  </a:cubicBezTo>
                  <a:cubicBezTo>
                    <a:pt x="7191" y="4367"/>
                    <a:pt x="7296" y="4220"/>
                    <a:pt x="7262" y="4039"/>
                  </a:cubicBezTo>
                  <a:cubicBezTo>
                    <a:pt x="7227" y="3860"/>
                    <a:pt x="7068" y="3715"/>
                    <a:pt x="6904" y="3715"/>
                  </a:cubicBezTo>
                  <a:close/>
                  <a:moveTo>
                    <a:pt x="7629" y="3715"/>
                  </a:moveTo>
                  <a:cubicBezTo>
                    <a:pt x="7466" y="3715"/>
                    <a:pt x="7362" y="3860"/>
                    <a:pt x="7396" y="4039"/>
                  </a:cubicBezTo>
                  <a:cubicBezTo>
                    <a:pt x="7431" y="4220"/>
                    <a:pt x="7593" y="4367"/>
                    <a:pt x="7758" y="4367"/>
                  </a:cubicBezTo>
                  <a:cubicBezTo>
                    <a:pt x="7922" y="4367"/>
                    <a:pt x="8026" y="4220"/>
                    <a:pt x="7989" y="4039"/>
                  </a:cubicBezTo>
                  <a:cubicBezTo>
                    <a:pt x="7953" y="3860"/>
                    <a:pt x="7792" y="3715"/>
                    <a:pt x="7629" y="3715"/>
                  </a:cubicBezTo>
                  <a:close/>
                  <a:moveTo>
                    <a:pt x="8341" y="3715"/>
                  </a:moveTo>
                  <a:cubicBezTo>
                    <a:pt x="8179" y="3715"/>
                    <a:pt x="8076" y="3860"/>
                    <a:pt x="8112" y="4039"/>
                  </a:cubicBezTo>
                  <a:cubicBezTo>
                    <a:pt x="8149" y="4220"/>
                    <a:pt x="8314" y="4367"/>
                    <a:pt x="8478" y="4367"/>
                  </a:cubicBezTo>
                  <a:cubicBezTo>
                    <a:pt x="8643" y="4367"/>
                    <a:pt x="8744" y="4220"/>
                    <a:pt x="8706" y="4039"/>
                  </a:cubicBezTo>
                  <a:cubicBezTo>
                    <a:pt x="8667" y="3860"/>
                    <a:pt x="8504" y="3715"/>
                    <a:pt x="8341" y="3715"/>
                  </a:cubicBezTo>
                  <a:close/>
                  <a:moveTo>
                    <a:pt x="9065" y="3715"/>
                  </a:moveTo>
                  <a:cubicBezTo>
                    <a:pt x="8903" y="3715"/>
                    <a:pt x="8802" y="3860"/>
                    <a:pt x="8841" y="4039"/>
                  </a:cubicBezTo>
                  <a:cubicBezTo>
                    <a:pt x="8880" y="4220"/>
                    <a:pt x="9045" y="4367"/>
                    <a:pt x="9209" y="4367"/>
                  </a:cubicBezTo>
                  <a:cubicBezTo>
                    <a:pt x="9374" y="4367"/>
                    <a:pt x="9474" y="4220"/>
                    <a:pt x="9433" y="4039"/>
                  </a:cubicBezTo>
                  <a:cubicBezTo>
                    <a:pt x="9393" y="3860"/>
                    <a:pt x="9229" y="3715"/>
                    <a:pt x="9065" y="3715"/>
                  </a:cubicBezTo>
                  <a:close/>
                  <a:moveTo>
                    <a:pt x="9790" y="3715"/>
                  </a:moveTo>
                  <a:cubicBezTo>
                    <a:pt x="9627" y="3715"/>
                    <a:pt x="9528" y="3860"/>
                    <a:pt x="9569" y="4039"/>
                  </a:cubicBezTo>
                  <a:cubicBezTo>
                    <a:pt x="9610" y="4220"/>
                    <a:pt x="9776" y="4367"/>
                    <a:pt x="9941" y="4367"/>
                  </a:cubicBezTo>
                  <a:cubicBezTo>
                    <a:pt x="10106" y="4367"/>
                    <a:pt x="10204" y="4220"/>
                    <a:pt x="10161" y="4039"/>
                  </a:cubicBezTo>
                  <a:cubicBezTo>
                    <a:pt x="10119" y="3860"/>
                    <a:pt x="9953" y="3715"/>
                    <a:pt x="9790" y="3715"/>
                  </a:cubicBezTo>
                  <a:close/>
                  <a:moveTo>
                    <a:pt x="10515" y="3715"/>
                  </a:moveTo>
                  <a:cubicBezTo>
                    <a:pt x="10352" y="3715"/>
                    <a:pt x="10254" y="3860"/>
                    <a:pt x="10297" y="4039"/>
                  </a:cubicBezTo>
                  <a:cubicBezTo>
                    <a:pt x="10339" y="4220"/>
                    <a:pt x="10508" y="4367"/>
                    <a:pt x="10673" y="4367"/>
                  </a:cubicBezTo>
                  <a:cubicBezTo>
                    <a:pt x="10837" y="4367"/>
                    <a:pt x="10934" y="4220"/>
                    <a:pt x="10890" y="4039"/>
                  </a:cubicBezTo>
                  <a:cubicBezTo>
                    <a:pt x="10845" y="3860"/>
                    <a:pt x="10678" y="3715"/>
                    <a:pt x="10515" y="3715"/>
                  </a:cubicBezTo>
                  <a:close/>
                  <a:moveTo>
                    <a:pt x="11239" y="3715"/>
                  </a:moveTo>
                  <a:cubicBezTo>
                    <a:pt x="11076" y="3715"/>
                    <a:pt x="10980" y="3860"/>
                    <a:pt x="11025" y="4039"/>
                  </a:cubicBezTo>
                  <a:cubicBezTo>
                    <a:pt x="11070" y="4220"/>
                    <a:pt x="11240" y="4367"/>
                    <a:pt x="11405" y="4367"/>
                  </a:cubicBezTo>
                  <a:cubicBezTo>
                    <a:pt x="11569" y="4367"/>
                    <a:pt x="11665" y="4220"/>
                    <a:pt x="11618" y="4039"/>
                  </a:cubicBezTo>
                  <a:cubicBezTo>
                    <a:pt x="11572" y="3860"/>
                    <a:pt x="11402" y="3715"/>
                    <a:pt x="11239" y="3715"/>
                  </a:cubicBezTo>
                  <a:close/>
                  <a:moveTo>
                    <a:pt x="11964" y="3715"/>
                  </a:moveTo>
                  <a:cubicBezTo>
                    <a:pt x="11801" y="3715"/>
                    <a:pt x="11707" y="3860"/>
                    <a:pt x="11753" y="4039"/>
                  </a:cubicBezTo>
                  <a:cubicBezTo>
                    <a:pt x="11800" y="4220"/>
                    <a:pt x="11972" y="4367"/>
                    <a:pt x="12136" y="4367"/>
                  </a:cubicBezTo>
                  <a:cubicBezTo>
                    <a:pt x="12301" y="4367"/>
                    <a:pt x="12395" y="4220"/>
                    <a:pt x="12346" y="4039"/>
                  </a:cubicBezTo>
                  <a:cubicBezTo>
                    <a:pt x="12298" y="3860"/>
                    <a:pt x="12126" y="3715"/>
                    <a:pt x="11964" y="3715"/>
                  </a:cubicBezTo>
                  <a:close/>
                  <a:moveTo>
                    <a:pt x="12689" y="3715"/>
                  </a:moveTo>
                  <a:cubicBezTo>
                    <a:pt x="12526" y="3715"/>
                    <a:pt x="12433" y="3860"/>
                    <a:pt x="12481" y="4039"/>
                  </a:cubicBezTo>
                  <a:cubicBezTo>
                    <a:pt x="12530" y="4220"/>
                    <a:pt x="12703" y="4367"/>
                    <a:pt x="12868" y="4367"/>
                  </a:cubicBezTo>
                  <a:cubicBezTo>
                    <a:pt x="13033" y="4367"/>
                    <a:pt x="13125" y="4220"/>
                    <a:pt x="13074" y="4039"/>
                  </a:cubicBezTo>
                  <a:cubicBezTo>
                    <a:pt x="13024" y="3860"/>
                    <a:pt x="12852" y="3715"/>
                    <a:pt x="12689" y="3715"/>
                  </a:cubicBezTo>
                  <a:close/>
                  <a:moveTo>
                    <a:pt x="13413" y="3715"/>
                  </a:moveTo>
                  <a:cubicBezTo>
                    <a:pt x="13250" y="3715"/>
                    <a:pt x="13159" y="3860"/>
                    <a:pt x="13210" y="4039"/>
                  </a:cubicBezTo>
                  <a:cubicBezTo>
                    <a:pt x="13261" y="4220"/>
                    <a:pt x="13435" y="4367"/>
                    <a:pt x="13600" y="4367"/>
                  </a:cubicBezTo>
                  <a:cubicBezTo>
                    <a:pt x="13765" y="4367"/>
                    <a:pt x="13855" y="4220"/>
                    <a:pt x="13803" y="4039"/>
                  </a:cubicBezTo>
                  <a:cubicBezTo>
                    <a:pt x="13751" y="3860"/>
                    <a:pt x="13576" y="3715"/>
                    <a:pt x="13413" y="3715"/>
                  </a:cubicBezTo>
                  <a:close/>
                  <a:moveTo>
                    <a:pt x="14126" y="3715"/>
                  </a:moveTo>
                  <a:cubicBezTo>
                    <a:pt x="13963" y="3715"/>
                    <a:pt x="13874" y="3860"/>
                    <a:pt x="13926" y="4039"/>
                  </a:cubicBezTo>
                  <a:cubicBezTo>
                    <a:pt x="13979" y="4220"/>
                    <a:pt x="14155" y="4367"/>
                    <a:pt x="14320" y="4367"/>
                  </a:cubicBezTo>
                  <a:cubicBezTo>
                    <a:pt x="14485" y="4367"/>
                    <a:pt x="14574" y="4220"/>
                    <a:pt x="14519" y="4039"/>
                  </a:cubicBezTo>
                  <a:cubicBezTo>
                    <a:pt x="14465" y="3860"/>
                    <a:pt x="14289" y="3715"/>
                    <a:pt x="14126" y="3715"/>
                  </a:cubicBezTo>
                  <a:close/>
                  <a:moveTo>
                    <a:pt x="14851" y="3715"/>
                  </a:moveTo>
                  <a:cubicBezTo>
                    <a:pt x="14688" y="3715"/>
                    <a:pt x="14600" y="3860"/>
                    <a:pt x="14655" y="4039"/>
                  </a:cubicBezTo>
                  <a:cubicBezTo>
                    <a:pt x="14709" y="4220"/>
                    <a:pt x="14888" y="4367"/>
                    <a:pt x="15052" y="4367"/>
                  </a:cubicBezTo>
                  <a:cubicBezTo>
                    <a:pt x="15217" y="4367"/>
                    <a:pt x="15304" y="4220"/>
                    <a:pt x="15248" y="4039"/>
                  </a:cubicBezTo>
                  <a:cubicBezTo>
                    <a:pt x="15192" y="3860"/>
                    <a:pt x="15014" y="3715"/>
                    <a:pt x="14851" y="3715"/>
                  </a:cubicBezTo>
                  <a:close/>
                  <a:moveTo>
                    <a:pt x="17750" y="3715"/>
                  </a:moveTo>
                  <a:cubicBezTo>
                    <a:pt x="17588" y="3715"/>
                    <a:pt x="17506" y="3860"/>
                    <a:pt x="17568" y="4039"/>
                  </a:cubicBezTo>
                  <a:cubicBezTo>
                    <a:pt x="17631" y="4220"/>
                    <a:pt x="17816" y="4367"/>
                    <a:pt x="17980" y="4367"/>
                  </a:cubicBezTo>
                  <a:cubicBezTo>
                    <a:pt x="18145" y="4367"/>
                    <a:pt x="18226" y="4220"/>
                    <a:pt x="18162" y="4039"/>
                  </a:cubicBezTo>
                  <a:cubicBezTo>
                    <a:pt x="18097" y="3860"/>
                    <a:pt x="17913" y="3715"/>
                    <a:pt x="17750" y="3715"/>
                  </a:cubicBezTo>
                  <a:close/>
                  <a:moveTo>
                    <a:pt x="3392" y="4524"/>
                  </a:moveTo>
                  <a:cubicBezTo>
                    <a:pt x="3227" y="4524"/>
                    <a:pt x="3111" y="4672"/>
                    <a:pt x="3135" y="4856"/>
                  </a:cubicBezTo>
                  <a:cubicBezTo>
                    <a:pt x="3158" y="5041"/>
                    <a:pt x="3313" y="5192"/>
                    <a:pt x="3480" y="5192"/>
                  </a:cubicBezTo>
                  <a:cubicBezTo>
                    <a:pt x="3646" y="5192"/>
                    <a:pt x="3761" y="5041"/>
                    <a:pt x="3736" y="4856"/>
                  </a:cubicBezTo>
                  <a:cubicBezTo>
                    <a:pt x="3710" y="4672"/>
                    <a:pt x="3557" y="4524"/>
                    <a:pt x="3392" y="4524"/>
                  </a:cubicBezTo>
                  <a:close/>
                  <a:moveTo>
                    <a:pt x="4127" y="4524"/>
                  </a:moveTo>
                  <a:cubicBezTo>
                    <a:pt x="3962" y="4524"/>
                    <a:pt x="3849" y="4672"/>
                    <a:pt x="3874" y="4856"/>
                  </a:cubicBezTo>
                  <a:cubicBezTo>
                    <a:pt x="3900" y="5041"/>
                    <a:pt x="4055" y="5192"/>
                    <a:pt x="4222" y="5192"/>
                  </a:cubicBezTo>
                  <a:cubicBezTo>
                    <a:pt x="4389" y="5192"/>
                    <a:pt x="4502" y="5041"/>
                    <a:pt x="4475" y="4856"/>
                  </a:cubicBezTo>
                  <a:cubicBezTo>
                    <a:pt x="4448" y="4672"/>
                    <a:pt x="4292" y="4524"/>
                    <a:pt x="4127" y="4524"/>
                  </a:cubicBezTo>
                  <a:close/>
                  <a:moveTo>
                    <a:pt x="4851" y="4524"/>
                  </a:moveTo>
                  <a:cubicBezTo>
                    <a:pt x="4686" y="4524"/>
                    <a:pt x="4575" y="4672"/>
                    <a:pt x="4602" y="4856"/>
                  </a:cubicBezTo>
                  <a:cubicBezTo>
                    <a:pt x="4630" y="5041"/>
                    <a:pt x="4787" y="5192"/>
                    <a:pt x="4954" y="5192"/>
                  </a:cubicBezTo>
                  <a:cubicBezTo>
                    <a:pt x="5121" y="5192"/>
                    <a:pt x="5232" y="5041"/>
                    <a:pt x="5202" y="4856"/>
                  </a:cubicBezTo>
                  <a:cubicBezTo>
                    <a:pt x="5173" y="4672"/>
                    <a:pt x="5016" y="4524"/>
                    <a:pt x="4851" y="4524"/>
                  </a:cubicBezTo>
                  <a:close/>
                  <a:moveTo>
                    <a:pt x="5587" y="4524"/>
                  </a:moveTo>
                  <a:cubicBezTo>
                    <a:pt x="5422" y="4524"/>
                    <a:pt x="5312" y="4672"/>
                    <a:pt x="5342" y="4856"/>
                  </a:cubicBezTo>
                  <a:cubicBezTo>
                    <a:pt x="5371" y="5041"/>
                    <a:pt x="5530" y="5192"/>
                    <a:pt x="5697" y="5192"/>
                  </a:cubicBezTo>
                  <a:cubicBezTo>
                    <a:pt x="5864" y="5192"/>
                    <a:pt x="5973" y="5041"/>
                    <a:pt x="5942" y="4856"/>
                  </a:cubicBezTo>
                  <a:cubicBezTo>
                    <a:pt x="5911" y="4672"/>
                    <a:pt x="5752" y="4524"/>
                    <a:pt x="5587" y="4524"/>
                  </a:cubicBezTo>
                  <a:close/>
                  <a:moveTo>
                    <a:pt x="6323" y="4524"/>
                  </a:moveTo>
                  <a:cubicBezTo>
                    <a:pt x="6158" y="4524"/>
                    <a:pt x="6050" y="4672"/>
                    <a:pt x="6081" y="4856"/>
                  </a:cubicBezTo>
                  <a:cubicBezTo>
                    <a:pt x="6113" y="5041"/>
                    <a:pt x="6274" y="5192"/>
                    <a:pt x="6441" y="5192"/>
                  </a:cubicBezTo>
                  <a:cubicBezTo>
                    <a:pt x="6607" y="5192"/>
                    <a:pt x="6715" y="5041"/>
                    <a:pt x="6681" y="4856"/>
                  </a:cubicBezTo>
                  <a:cubicBezTo>
                    <a:pt x="6648" y="4672"/>
                    <a:pt x="6488" y="4524"/>
                    <a:pt x="6323" y="4524"/>
                  </a:cubicBezTo>
                  <a:close/>
                  <a:moveTo>
                    <a:pt x="7047" y="4524"/>
                  </a:moveTo>
                  <a:cubicBezTo>
                    <a:pt x="6883" y="4524"/>
                    <a:pt x="6776" y="4672"/>
                    <a:pt x="6809" y="4856"/>
                  </a:cubicBezTo>
                  <a:cubicBezTo>
                    <a:pt x="6843" y="5041"/>
                    <a:pt x="7006" y="5192"/>
                    <a:pt x="7172" y="5192"/>
                  </a:cubicBezTo>
                  <a:cubicBezTo>
                    <a:pt x="7339" y="5192"/>
                    <a:pt x="7446" y="5041"/>
                    <a:pt x="7410" y="4856"/>
                  </a:cubicBezTo>
                  <a:cubicBezTo>
                    <a:pt x="7375" y="4672"/>
                    <a:pt x="7212" y="4524"/>
                    <a:pt x="7047" y="4524"/>
                  </a:cubicBezTo>
                  <a:close/>
                  <a:moveTo>
                    <a:pt x="7784" y="4524"/>
                  </a:moveTo>
                  <a:cubicBezTo>
                    <a:pt x="7618" y="4524"/>
                    <a:pt x="7513" y="4672"/>
                    <a:pt x="7549" y="4856"/>
                  </a:cubicBezTo>
                  <a:cubicBezTo>
                    <a:pt x="7585" y="5041"/>
                    <a:pt x="7749" y="5192"/>
                    <a:pt x="7916" y="5192"/>
                  </a:cubicBezTo>
                  <a:cubicBezTo>
                    <a:pt x="8083" y="5192"/>
                    <a:pt x="8187" y="5041"/>
                    <a:pt x="8149" y="4856"/>
                  </a:cubicBezTo>
                  <a:cubicBezTo>
                    <a:pt x="8112" y="4672"/>
                    <a:pt x="7948" y="4524"/>
                    <a:pt x="7784" y="4524"/>
                  </a:cubicBezTo>
                  <a:close/>
                  <a:moveTo>
                    <a:pt x="8508" y="4524"/>
                  </a:moveTo>
                  <a:cubicBezTo>
                    <a:pt x="8343" y="4524"/>
                    <a:pt x="8239" y="4672"/>
                    <a:pt x="8277" y="4856"/>
                  </a:cubicBezTo>
                  <a:cubicBezTo>
                    <a:pt x="8315" y="5041"/>
                    <a:pt x="8481" y="5192"/>
                    <a:pt x="8648" y="5192"/>
                  </a:cubicBezTo>
                  <a:cubicBezTo>
                    <a:pt x="8814" y="5192"/>
                    <a:pt x="8917" y="5041"/>
                    <a:pt x="8877" y="4856"/>
                  </a:cubicBezTo>
                  <a:cubicBezTo>
                    <a:pt x="8838" y="4672"/>
                    <a:pt x="8673" y="4524"/>
                    <a:pt x="8508" y="4524"/>
                  </a:cubicBezTo>
                  <a:close/>
                  <a:moveTo>
                    <a:pt x="9244" y="4524"/>
                  </a:moveTo>
                  <a:cubicBezTo>
                    <a:pt x="9079" y="4524"/>
                    <a:pt x="8977" y="4672"/>
                    <a:pt x="9017" y="4856"/>
                  </a:cubicBezTo>
                  <a:cubicBezTo>
                    <a:pt x="9057" y="5041"/>
                    <a:pt x="9224" y="5192"/>
                    <a:pt x="9391" y="5192"/>
                  </a:cubicBezTo>
                  <a:cubicBezTo>
                    <a:pt x="9558" y="5192"/>
                    <a:pt x="9659" y="5041"/>
                    <a:pt x="9617" y="4856"/>
                  </a:cubicBezTo>
                  <a:cubicBezTo>
                    <a:pt x="9576" y="4672"/>
                    <a:pt x="9409" y="4524"/>
                    <a:pt x="9244" y="4524"/>
                  </a:cubicBezTo>
                  <a:close/>
                  <a:moveTo>
                    <a:pt x="9980" y="4524"/>
                  </a:moveTo>
                  <a:cubicBezTo>
                    <a:pt x="9815" y="4524"/>
                    <a:pt x="9715" y="4672"/>
                    <a:pt x="9757" y="4856"/>
                  </a:cubicBezTo>
                  <a:cubicBezTo>
                    <a:pt x="9799" y="5041"/>
                    <a:pt x="9968" y="5192"/>
                    <a:pt x="10134" y="5192"/>
                  </a:cubicBezTo>
                  <a:cubicBezTo>
                    <a:pt x="10301" y="5192"/>
                    <a:pt x="10400" y="5041"/>
                    <a:pt x="10356" y="4856"/>
                  </a:cubicBezTo>
                  <a:cubicBezTo>
                    <a:pt x="10313" y="4672"/>
                    <a:pt x="10145" y="4524"/>
                    <a:pt x="9980" y="4524"/>
                  </a:cubicBezTo>
                  <a:close/>
                  <a:moveTo>
                    <a:pt x="10704" y="4524"/>
                  </a:moveTo>
                  <a:cubicBezTo>
                    <a:pt x="10539" y="4524"/>
                    <a:pt x="10441" y="4672"/>
                    <a:pt x="10485" y="4856"/>
                  </a:cubicBezTo>
                  <a:cubicBezTo>
                    <a:pt x="10529" y="5041"/>
                    <a:pt x="10699" y="5192"/>
                    <a:pt x="10866" y="5192"/>
                  </a:cubicBezTo>
                  <a:cubicBezTo>
                    <a:pt x="11033" y="5192"/>
                    <a:pt x="11131" y="5041"/>
                    <a:pt x="11085" y="4856"/>
                  </a:cubicBezTo>
                  <a:cubicBezTo>
                    <a:pt x="11040" y="4672"/>
                    <a:pt x="10869" y="4524"/>
                    <a:pt x="10704" y="4524"/>
                  </a:cubicBezTo>
                  <a:close/>
                  <a:moveTo>
                    <a:pt x="11441" y="4524"/>
                  </a:moveTo>
                  <a:cubicBezTo>
                    <a:pt x="11275" y="4524"/>
                    <a:pt x="11179" y="4672"/>
                    <a:pt x="11225" y="4856"/>
                  </a:cubicBezTo>
                  <a:cubicBezTo>
                    <a:pt x="11271" y="5041"/>
                    <a:pt x="11443" y="5192"/>
                    <a:pt x="11610" y="5192"/>
                  </a:cubicBezTo>
                  <a:cubicBezTo>
                    <a:pt x="11776" y="5192"/>
                    <a:pt x="11873" y="5041"/>
                    <a:pt x="11825" y="4856"/>
                  </a:cubicBezTo>
                  <a:cubicBezTo>
                    <a:pt x="11778" y="4672"/>
                    <a:pt x="11605" y="4524"/>
                    <a:pt x="11441" y="4524"/>
                  </a:cubicBezTo>
                  <a:close/>
                  <a:moveTo>
                    <a:pt x="12177" y="4524"/>
                  </a:moveTo>
                  <a:cubicBezTo>
                    <a:pt x="12012" y="4524"/>
                    <a:pt x="11917" y="4672"/>
                    <a:pt x="11965" y="4856"/>
                  </a:cubicBezTo>
                  <a:cubicBezTo>
                    <a:pt x="12013" y="5041"/>
                    <a:pt x="12187" y="5192"/>
                    <a:pt x="12353" y="5192"/>
                  </a:cubicBezTo>
                  <a:cubicBezTo>
                    <a:pt x="12520" y="5192"/>
                    <a:pt x="12615" y="5041"/>
                    <a:pt x="12565" y="4856"/>
                  </a:cubicBezTo>
                  <a:cubicBezTo>
                    <a:pt x="12515" y="4672"/>
                    <a:pt x="12342" y="4524"/>
                    <a:pt x="12177" y="4524"/>
                  </a:cubicBezTo>
                  <a:close/>
                  <a:moveTo>
                    <a:pt x="12902" y="4524"/>
                  </a:moveTo>
                  <a:cubicBezTo>
                    <a:pt x="12737" y="4524"/>
                    <a:pt x="12643" y="4672"/>
                    <a:pt x="12693" y="4856"/>
                  </a:cubicBezTo>
                  <a:cubicBezTo>
                    <a:pt x="12743" y="5041"/>
                    <a:pt x="12919" y="5192"/>
                    <a:pt x="13086" y="5192"/>
                  </a:cubicBezTo>
                  <a:cubicBezTo>
                    <a:pt x="13252" y="5192"/>
                    <a:pt x="13345" y="5041"/>
                    <a:pt x="13294" y="4856"/>
                  </a:cubicBezTo>
                  <a:cubicBezTo>
                    <a:pt x="13242" y="4672"/>
                    <a:pt x="13067" y="4524"/>
                    <a:pt x="12902" y="4524"/>
                  </a:cubicBezTo>
                  <a:close/>
                  <a:moveTo>
                    <a:pt x="13638" y="4524"/>
                  </a:moveTo>
                  <a:cubicBezTo>
                    <a:pt x="13473" y="4524"/>
                    <a:pt x="13381" y="4672"/>
                    <a:pt x="13433" y="4856"/>
                  </a:cubicBezTo>
                  <a:cubicBezTo>
                    <a:pt x="13485" y="5041"/>
                    <a:pt x="13662" y="5192"/>
                    <a:pt x="13829" y="5192"/>
                  </a:cubicBezTo>
                  <a:cubicBezTo>
                    <a:pt x="13996" y="5192"/>
                    <a:pt x="14087" y="5041"/>
                    <a:pt x="14033" y="4856"/>
                  </a:cubicBezTo>
                  <a:cubicBezTo>
                    <a:pt x="13980" y="4672"/>
                    <a:pt x="13803" y="4524"/>
                    <a:pt x="13638" y="4524"/>
                  </a:cubicBezTo>
                  <a:close/>
                  <a:moveTo>
                    <a:pt x="14362" y="4524"/>
                  </a:moveTo>
                  <a:cubicBezTo>
                    <a:pt x="14197" y="4524"/>
                    <a:pt x="14108" y="4672"/>
                    <a:pt x="14162" y="4856"/>
                  </a:cubicBezTo>
                  <a:cubicBezTo>
                    <a:pt x="14216" y="5041"/>
                    <a:pt x="14394" y="5192"/>
                    <a:pt x="14561" y="5192"/>
                  </a:cubicBezTo>
                  <a:cubicBezTo>
                    <a:pt x="14728" y="5192"/>
                    <a:pt x="14817" y="5041"/>
                    <a:pt x="14761" y="4856"/>
                  </a:cubicBezTo>
                  <a:cubicBezTo>
                    <a:pt x="14706" y="4672"/>
                    <a:pt x="14528" y="4524"/>
                    <a:pt x="14362" y="4524"/>
                  </a:cubicBezTo>
                  <a:close/>
                  <a:moveTo>
                    <a:pt x="15099" y="4524"/>
                  </a:moveTo>
                  <a:cubicBezTo>
                    <a:pt x="14934" y="4524"/>
                    <a:pt x="14846" y="4672"/>
                    <a:pt x="14902" y="4856"/>
                  </a:cubicBezTo>
                  <a:cubicBezTo>
                    <a:pt x="14958" y="5041"/>
                    <a:pt x="15138" y="5192"/>
                    <a:pt x="15305" y="5192"/>
                  </a:cubicBezTo>
                  <a:cubicBezTo>
                    <a:pt x="15472" y="5192"/>
                    <a:pt x="15560" y="5041"/>
                    <a:pt x="15502" y="4856"/>
                  </a:cubicBezTo>
                  <a:cubicBezTo>
                    <a:pt x="15444" y="4672"/>
                    <a:pt x="15264" y="4524"/>
                    <a:pt x="15099" y="4524"/>
                  </a:cubicBezTo>
                  <a:close/>
                  <a:moveTo>
                    <a:pt x="17297" y="4524"/>
                  </a:moveTo>
                  <a:cubicBezTo>
                    <a:pt x="17132" y="4524"/>
                    <a:pt x="17048" y="4672"/>
                    <a:pt x="17110" y="4856"/>
                  </a:cubicBezTo>
                  <a:cubicBezTo>
                    <a:pt x="17173" y="5041"/>
                    <a:pt x="17358" y="5192"/>
                    <a:pt x="17525" y="5192"/>
                  </a:cubicBezTo>
                  <a:cubicBezTo>
                    <a:pt x="17692" y="5192"/>
                    <a:pt x="17774" y="5041"/>
                    <a:pt x="17710" y="4856"/>
                  </a:cubicBezTo>
                  <a:cubicBezTo>
                    <a:pt x="17647" y="4672"/>
                    <a:pt x="17462" y="4524"/>
                    <a:pt x="17297" y="4524"/>
                  </a:cubicBezTo>
                  <a:close/>
                  <a:moveTo>
                    <a:pt x="18022" y="4524"/>
                  </a:moveTo>
                  <a:cubicBezTo>
                    <a:pt x="17857" y="4524"/>
                    <a:pt x="17775" y="4672"/>
                    <a:pt x="17839" y="4856"/>
                  </a:cubicBezTo>
                  <a:cubicBezTo>
                    <a:pt x="17903" y="5041"/>
                    <a:pt x="18091" y="5192"/>
                    <a:pt x="18257" y="5192"/>
                  </a:cubicBezTo>
                  <a:cubicBezTo>
                    <a:pt x="18424" y="5192"/>
                    <a:pt x="18505" y="5041"/>
                    <a:pt x="18439" y="4856"/>
                  </a:cubicBezTo>
                  <a:cubicBezTo>
                    <a:pt x="18373" y="4672"/>
                    <a:pt x="18187" y="4524"/>
                    <a:pt x="18022" y="4524"/>
                  </a:cubicBezTo>
                  <a:close/>
                  <a:moveTo>
                    <a:pt x="3500" y="5334"/>
                  </a:moveTo>
                  <a:cubicBezTo>
                    <a:pt x="3333" y="5334"/>
                    <a:pt x="3217" y="5485"/>
                    <a:pt x="3241" y="5674"/>
                  </a:cubicBezTo>
                  <a:cubicBezTo>
                    <a:pt x="3265" y="5864"/>
                    <a:pt x="3422" y="6018"/>
                    <a:pt x="3590" y="6018"/>
                  </a:cubicBezTo>
                  <a:cubicBezTo>
                    <a:pt x="3759" y="6018"/>
                    <a:pt x="3875" y="5864"/>
                    <a:pt x="3849" y="5674"/>
                  </a:cubicBezTo>
                  <a:cubicBezTo>
                    <a:pt x="3823" y="5485"/>
                    <a:pt x="3667" y="5334"/>
                    <a:pt x="3500" y="5334"/>
                  </a:cubicBezTo>
                  <a:close/>
                  <a:moveTo>
                    <a:pt x="4235" y="5334"/>
                  </a:moveTo>
                  <a:cubicBezTo>
                    <a:pt x="4068" y="5334"/>
                    <a:pt x="3954" y="5485"/>
                    <a:pt x="3980" y="5674"/>
                  </a:cubicBezTo>
                  <a:cubicBezTo>
                    <a:pt x="4006" y="5864"/>
                    <a:pt x="4164" y="6018"/>
                    <a:pt x="4333" y="6018"/>
                  </a:cubicBezTo>
                  <a:cubicBezTo>
                    <a:pt x="4502" y="6018"/>
                    <a:pt x="4616" y="5864"/>
                    <a:pt x="4588" y="5674"/>
                  </a:cubicBezTo>
                  <a:cubicBezTo>
                    <a:pt x="4560" y="5485"/>
                    <a:pt x="4402" y="5334"/>
                    <a:pt x="4235" y="5334"/>
                  </a:cubicBezTo>
                  <a:close/>
                  <a:moveTo>
                    <a:pt x="4983" y="5334"/>
                  </a:moveTo>
                  <a:cubicBezTo>
                    <a:pt x="4815" y="5334"/>
                    <a:pt x="4703" y="5485"/>
                    <a:pt x="4731" y="5674"/>
                  </a:cubicBezTo>
                  <a:cubicBezTo>
                    <a:pt x="4760" y="5864"/>
                    <a:pt x="4919" y="6018"/>
                    <a:pt x="5088" y="6018"/>
                  </a:cubicBezTo>
                  <a:cubicBezTo>
                    <a:pt x="5257" y="6018"/>
                    <a:pt x="5369" y="5864"/>
                    <a:pt x="5339" y="5674"/>
                  </a:cubicBezTo>
                  <a:cubicBezTo>
                    <a:pt x="5309" y="5485"/>
                    <a:pt x="5150" y="5334"/>
                    <a:pt x="4983" y="5334"/>
                  </a:cubicBezTo>
                  <a:close/>
                  <a:moveTo>
                    <a:pt x="5719" y="5334"/>
                  </a:moveTo>
                  <a:cubicBezTo>
                    <a:pt x="5552" y="5334"/>
                    <a:pt x="5441" y="5485"/>
                    <a:pt x="5471" y="5674"/>
                  </a:cubicBezTo>
                  <a:cubicBezTo>
                    <a:pt x="5502" y="5864"/>
                    <a:pt x="5663" y="6018"/>
                    <a:pt x="5832" y="6018"/>
                  </a:cubicBezTo>
                  <a:cubicBezTo>
                    <a:pt x="6000" y="6018"/>
                    <a:pt x="6111" y="5864"/>
                    <a:pt x="6079" y="5674"/>
                  </a:cubicBezTo>
                  <a:cubicBezTo>
                    <a:pt x="6047" y="5485"/>
                    <a:pt x="5886" y="5334"/>
                    <a:pt x="5719" y="5334"/>
                  </a:cubicBezTo>
                  <a:close/>
                  <a:moveTo>
                    <a:pt x="6467" y="5334"/>
                  </a:moveTo>
                  <a:cubicBezTo>
                    <a:pt x="6299" y="5334"/>
                    <a:pt x="6190" y="5485"/>
                    <a:pt x="6223" y="5674"/>
                  </a:cubicBezTo>
                  <a:cubicBezTo>
                    <a:pt x="6255" y="5864"/>
                    <a:pt x="6418" y="6018"/>
                    <a:pt x="6587" y="6018"/>
                  </a:cubicBezTo>
                  <a:cubicBezTo>
                    <a:pt x="6755" y="6018"/>
                    <a:pt x="6865" y="5864"/>
                    <a:pt x="6830" y="5674"/>
                  </a:cubicBezTo>
                  <a:cubicBezTo>
                    <a:pt x="6796" y="5485"/>
                    <a:pt x="6633" y="5334"/>
                    <a:pt x="6467" y="5334"/>
                  </a:cubicBezTo>
                  <a:close/>
                  <a:moveTo>
                    <a:pt x="7202" y="5334"/>
                  </a:moveTo>
                  <a:cubicBezTo>
                    <a:pt x="7036" y="5334"/>
                    <a:pt x="6927" y="5485"/>
                    <a:pt x="6962" y="5674"/>
                  </a:cubicBezTo>
                  <a:cubicBezTo>
                    <a:pt x="6997" y="5864"/>
                    <a:pt x="7162" y="6018"/>
                    <a:pt x="7330" y="6018"/>
                  </a:cubicBezTo>
                  <a:cubicBezTo>
                    <a:pt x="7499" y="6018"/>
                    <a:pt x="7606" y="5864"/>
                    <a:pt x="7570" y="5674"/>
                  </a:cubicBezTo>
                  <a:cubicBezTo>
                    <a:pt x="7534" y="5485"/>
                    <a:pt x="7370" y="5334"/>
                    <a:pt x="7202" y="5334"/>
                  </a:cubicBezTo>
                  <a:close/>
                  <a:moveTo>
                    <a:pt x="7938" y="5334"/>
                  </a:moveTo>
                  <a:cubicBezTo>
                    <a:pt x="7771" y="5334"/>
                    <a:pt x="7665" y="5485"/>
                    <a:pt x="7702" y="5674"/>
                  </a:cubicBezTo>
                  <a:cubicBezTo>
                    <a:pt x="7738" y="5864"/>
                    <a:pt x="7905" y="6018"/>
                    <a:pt x="8074" y="6018"/>
                  </a:cubicBezTo>
                  <a:cubicBezTo>
                    <a:pt x="8243" y="6018"/>
                    <a:pt x="8348" y="5864"/>
                    <a:pt x="8309" y="5674"/>
                  </a:cubicBezTo>
                  <a:cubicBezTo>
                    <a:pt x="8271" y="5485"/>
                    <a:pt x="8105" y="5334"/>
                    <a:pt x="7938" y="5334"/>
                  </a:cubicBezTo>
                  <a:close/>
                  <a:moveTo>
                    <a:pt x="8686" y="5334"/>
                  </a:moveTo>
                  <a:cubicBezTo>
                    <a:pt x="8520" y="5334"/>
                    <a:pt x="8415" y="5485"/>
                    <a:pt x="8453" y="5674"/>
                  </a:cubicBezTo>
                  <a:cubicBezTo>
                    <a:pt x="8492" y="5864"/>
                    <a:pt x="8661" y="6018"/>
                    <a:pt x="8829" y="6018"/>
                  </a:cubicBezTo>
                  <a:cubicBezTo>
                    <a:pt x="8998" y="6018"/>
                    <a:pt x="9101" y="5864"/>
                    <a:pt x="9061" y="5674"/>
                  </a:cubicBezTo>
                  <a:cubicBezTo>
                    <a:pt x="9021" y="5485"/>
                    <a:pt x="8853" y="5334"/>
                    <a:pt x="8686" y="5334"/>
                  </a:cubicBezTo>
                  <a:close/>
                  <a:moveTo>
                    <a:pt x="9422" y="5334"/>
                  </a:moveTo>
                  <a:cubicBezTo>
                    <a:pt x="9255" y="5334"/>
                    <a:pt x="9152" y="5485"/>
                    <a:pt x="9193" y="5674"/>
                  </a:cubicBezTo>
                  <a:cubicBezTo>
                    <a:pt x="9234" y="5864"/>
                    <a:pt x="9404" y="6018"/>
                    <a:pt x="9573" y="6018"/>
                  </a:cubicBezTo>
                  <a:cubicBezTo>
                    <a:pt x="9742" y="6018"/>
                    <a:pt x="9843" y="5864"/>
                    <a:pt x="9801" y="5674"/>
                  </a:cubicBezTo>
                  <a:cubicBezTo>
                    <a:pt x="9758" y="5485"/>
                    <a:pt x="9589" y="5334"/>
                    <a:pt x="9422" y="5334"/>
                  </a:cubicBezTo>
                  <a:close/>
                  <a:moveTo>
                    <a:pt x="10169" y="5334"/>
                  </a:moveTo>
                  <a:cubicBezTo>
                    <a:pt x="10003" y="5334"/>
                    <a:pt x="9902" y="5485"/>
                    <a:pt x="9945" y="5674"/>
                  </a:cubicBezTo>
                  <a:cubicBezTo>
                    <a:pt x="9988" y="5864"/>
                    <a:pt x="10160" y="6018"/>
                    <a:pt x="10328" y="6018"/>
                  </a:cubicBezTo>
                  <a:cubicBezTo>
                    <a:pt x="10497" y="6018"/>
                    <a:pt x="10597" y="5864"/>
                    <a:pt x="10552" y="5674"/>
                  </a:cubicBezTo>
                  <a:cubicBezTo>
                    <a:pt x="10508" y="5485"/>
                    <a:pt x="10337" y="5334"/>
                    <a:pt x="10169" y="5334"/>
                  </a:cubicBezTo>
                  <a:close/>
                  <a:moveTo>
                    <a:pt x="10906" y="5334"/>
                  </a:moveTo>
                  <a:cubicBezTo>
                    <a:pt x="10739" y="5334"/>
                    <a:pt x="10640" y="5485"/>
                    <a:pt x="10684" y="5674"/>
                  </a:cubicBezTo>
                  <a:cubicBezTo>
                    <a:pt x="10730" y="5864"/>
                    <a:pt x="10903" y="6018"/>
                    <a:pt x="11072" y="6018"/>
                  </a:cubicBezTo>
                  <a:cubicBezTo>
                    <a:pt x="11241" y="6018"/>
                    <a:pt x="11339" y="5864"/>
                    <a:pt x="11292" y="5674"/>
                  </a:cubicBezTo>
                  <a:cubicBezTo>
                    <a:pt x="11246" y="5485"/>
                    <a:pt x="11073" y="5334"/>
                    <a:pt x="10906" y="5334"/>
                  </a:cubicBezTo>
                  <a:close/>
                  <a:moveTo>
                    <a:pt x="11642" y="5334"/>
                  </a:moveTo>
                  <a:cubicBezTo>
                    <a:pt x="11475" y="5334"/>
                    <a:pt x="11378" y="5485"/>
                    <a:pt x="11425" y="5674"/>
                  </a:cubicBezTo>
                  <a:cubicBezTo>
                    <a:pt x="11472" y="5864"/>
                    <a:pt x="11646" y="6018"/>
                    <a:pt x="11816" y="6018"/>
                  </a:cubicBezTo>
                  <a:cubicBezTo>
                    <a:pt x="11984" y="6018"/>
                    <a:pt x="12081" y="5864"/>
                    <a:pt x="12032" y="5674"/>
                  </a:cubicBezTo>
                  <a:cubicBezTo>
                    <a:pt x="11984" y="5485"/>
                    <a:pt x="11809" y="5334"/>
                    <a:pt x="11642" y="5334"/>
                  </a:cubicBezTo>
                  <a:close/>
                  <a:moveTo>
                    <a:pt x="12390" y="5334"/>
                  </a:moveTo>
                  <a:cubicBezTo>
                    <a:pt x="12223" y="5334"/>
                    <a:pt x="12127" y="5485"/>
                    <a:pt x="12176" y="5674"/>
                  </a:cubicBezTo>
                  <a:cubicBezTo>
                    <a:pt x="12225" y="5864"/>
                    <a:pt x="12402" y="6018"/>
                    <a:pt x="12571" y="6018"/>
                  </a:cubicBezTo>
                  <a:cubicBezTo>
                    <a:pt x="12739" y="6018"/>
                    <a:pt x="12835" y="5864"/>
                    <a:pt x="12784" y="5674"/>
                  </a:cubicBezTo>
                  <a:cubicBezTo>
                    <a:pt x="12733" y="5485"/>
                    <a:pt x="12557" y="5334"/>
                    <a:pt x="12390" y="5334"/>
                  </a:cubicBezTo>
                  <a:close/>
                  <a:moveTo>
                    <a:pt x="13126" y="5334"/>
                  </a:moveTo>
                  <a:cubicBezTo>
                    <a:pt x="12959" y="5334"/>
                    <a:pt x="12865" y="5485"/>
                    <a:pt x="12916" y="5674"/>
                  </a:cubicBezTo>
                  <a:cubicBezTo>
                    <a:pt x="12968" y="5864"/>
                    <a:pt x="13146" y="6018"/>
                    <a:pt x="13315" y="6018"/>
                  </a:cubicBezTo>
                  <a:cubicBezTo>
                    <a:pt x="13483" y="6018"/>
                    <a:pt x="13577" y="5864"/>
                    <a:pt x="13524" y="5674"/>
                  </a:cubicBezTo>
                  <a:cubicBezTo>
                    <a:pt x="13471" y="5485"/>
                    <a:pt x="13293" y="5334"/>
                    <a:pt x="13126" y="5334"/>
                  </a:cubicBezTo>
                  <a:close/>
                  <a:moveTo>
                    <a:pt x="13874" y="5334"/>
                  </a:moveTo>
                  <a:cubicBezTo>
                    <a:pt x="13707" y="5334"/>
                    <a:pt x="13615" y="5485"/>
                    <a:pt x="13668" y="5674"/>
                  </a:cubicBezTo>
                  <a:cubicBezTo>
                    <a:pt x="13721" y="5864"/>
                    <a:pt x="13902" y="6018"/>
                    <a:pt x="14070" y="6018"/>
                  </a:cubicBezTo>
                  <a:cubicBezTo>
                    <a:pt x="14239" y="6018"/>
                    <a:pt x="14331" y="5864"/>
                    <a:pt x="14276" y="5674"/>
                  </a:cubicBezTo>
                  <a:cubicBezTo>
                    <a:pt x="14221" y="5485"/>
                    <a:pt x="14042" y="5334"/>
                    <a:pt x="13874" y="5334"/>
                  </a:cubicBezTo>
                  <a:close/>
                  <a:moveTo>
                    <a:pt x="14611" y="5334"/>
                  </a:moveTo>
                  <a:cubicBezTo>
                    <a:pt x="14443" y="5334"/>
                    <a:pt x="14353" y="5485"/>
                    <a:pt x="14408" y="5674"/>
                  </a:cubicBezTo>
                  <a:cubicBezTo>
                    <a:pt x="14464" y="5864"/>
                    <a:pt x="14645" y="6018"/>
                    <a:pt x="14814" y="6018"/>
                  </a:cubicBezTo>
                  <a:cubicBezTo>
                    <a:pt x="14983" y="6018"/>
                    <a:pt x="15073" y="5864"/>
                    <a:pt x="15016" y="5674"/>
                  </a:cubicBezTo>
                  <a:cubicBezTo>
                    <a:pt x="14959" y="5485"/>
                    <a:pt x="14778" y="5334"/>
                    <a:pt x="14611" y="5334"/>
                  </a:cubicBezTo>
                  <a:close/>
                  <a:moveTo>
                    <a:pt x="15347" y="5334"/>
                  </a:moveTo>
                  <a:cubicBezTo>
                    <a:pt x="15180" y="5334"/>
                    <a:pt x="15091" y="5485"/>
                    <a:pt x="15148" y="5674"/>
                  </a:cubicBezTo>
                  <a:cubicBezTo>
                    <a:pt x="15206" y="5864"/>
                    <a:pt x="15390" y="6018"/>
                    <a:pt x="15558" y="6018"/>
                  </a:cubicBezTo>
                  <a:cubicBezTo>
                    <a:pt x="15728" y="6018"/>
                    <a:pt x="15816" y="5864"/>
                    <a:pt x="15756" y="5674"/>
                  </a:cubicBezTo>
                  <a:cubicBezTo>
                    <a:pt x="15697" y="5485"/>
                    <a:pt x="15515" y="5334"/>
                    <a:pt x="15347" y="5334"/>
                  </a:cubicBezTo>
                  <a:close/>
                  <a:moveTo>
                    <a:pt x="2860" y="6184"/>
                  </a:moveTo>
                  <a:cubicBezTo>
                    <a:pt x="2691" y="6184"/>
                    <a:pt x="2573" y="6340"/>
                    <a:pt x="2595" y="6533"/>
                  </a:cubicBezTo>
                  <a:cubicBezTo>
                    <a:pt x="2618" y="6728"/>
                    <a:pt x="2774" y="6886"/>
                    <a:pt x="2945" y="6886"/>
                  </a:cubicBezTo>
                  <a:cubicBezTo>
                    <a:pt x="3116" y="6886"/>
                    <a:pt x="3235" y="6728"/>
                    <a:pt x="3210" y="6533"/>
                  </a:cubicBezTo>
                  <a:cubicBezTo>
                    <a:pt x="3186" y="6340"/>
                    <a:pt x="3029" y="6184"/>
                    <a:pt x="2860" y="6184"/>
                  </a:cubicBezTo>
                  <a:close/>
                  <a:moveTo>
                    <a:pt x="3608" y="6184"/>
                  </a:moveTo>
                  <a:cubicBezTo>
                    <a:pt x="3439" y="6184"/>
                    <a:pt x="3322" y="6340"/>
                    <a:pt x="3346" y="6533"/>
                  </a:cubicBezTo>
                  <a:cubicBezTo>
                    <a:pt x="3371" y="6728"/>
                    <a:pt x="3530" y="6886"/>
                    <a:pt x="3701" y="6886"/>
                  </a:cubicBezTo>
                  <a:cubicBezTo>
                    <a:pt x="3871" y="6886"/>
                    <a:pt x="3988" y="6728"/>
                    <a:pt x="3962" y="6533"/>
                  </a:cubicBezTo>
                  <a:cubicBezTo>
                    <a:pt x="3936" y="6340"/>
                    <a:pt x="3777" y="6184"/>
                    <a:pt x="3608" y="6184"/>
                  </a:cubicBezTo>
                  <a:close/>
                  <a:moveTo>
                    <a:pt x="4355" y="6184"/>
                  </a:moveTo>
                  <a:cubicBezTo>
                    <a:pt x="4186" y="6184"/>
                    <a:pt x="4071" y="6340"/>
                    <a:pt x="4098" y="6533"/>
                  </a:cubicBezTo>
                  <a:cubicBezTo>
                    <a:pt x="4125" y="6728"/>
                    <a:pt x="4285" y="6886"/>
                    <a:pt x="4456" y="6886"/>
                  </a:cubicBezTo>
                  <a:cubicBezTo>
                    <a:pt x="4626" y="6886"/>
                    <a:pt x="4741" y="6728"/>
                    <a:pt x="4713" y="6533"/>
                  </a:cubicBezTo>
                  <a:cubicBezTo>
                    <a:pt x="4684" y="6340"/>
                    <a:pt x="4524" y="6184"/>
                    <a:pt x="4355" y="6184"/>
                  </a:cubicBezTo>
                  <a:close/>
                  <a:moveTo>
                    <a:pt x="5115" y="6184"/>
                  </a:moveTo>
                  <a:cubicBezTo>
                    <a:pt x="4945" y="6184"/>
                    <a:pt x="4832" y="6340"/>
                    <a:pt x="4860" y="6533"/>
                  </a:cubicBezTo>
                  <a:cubicBezTo>
                    <a:pt x="4890" y="6728"/>
                    <a:pt x="5051" y="6886"/>
                    <a:pt x="5223" y="6886"/>
                  </a:cubicBezTo>
                  <a:cubicBezTo>
                    <a:pt x="5393" y="6886"/>
                    <a:pt x="5507" y="6728"/>
                    <a:pt x="5476" y="6533"/>
                  </a:cubicBezTo>
                  <a:cubicBezTo>
                    <a:pt x="5445" y="6340"/>
                    <a:pt x="5284" y="6184"/>
                    <a:pt x="5115" y="6184"/>
                  </a:cubicBezTo>
                  <a:close/>
                  <a:moveTo>
                    <a:pt x="5862" y="6184"/>
                  </a:moveTo>
                  <a:cubicBezTo>
                    <a:pt x="5693" y="6184"/>
                    <a:pt x="5581" y="6340"/>
                    <a:pt x="5612" y="6533"/>
                  </a:cubicBezTo>
                  <a:cubicBezTo>
                    <a:pt x="5643" y="6728"/>
                    <a:pt x="5807" y="6886"/>
                    <a:pt x="5978" y="6886"/>
                  </a:cubicBezTo>
                  <a:cubicBezTo>
                    <a:pt x="6149" y="6886"/>
                    <a:pt x="6260" y="6728"/>
                    <a:pt x="6227" y="6533"/>
                  </a:cubicBezTo>
                  <a:cubicBezTo>
                    <a:pt x="6195" y="6340"/>
                    <a:pt x="6031" y="6184"/>
                    <a:pt x="5862" y="6184"/>
                  </a:cubicBezTo>
                  <a:close/>
                  <a:moveTo>
                    <a:pt x="6610" y="6184"/>
                  </a:moveTo>
                  <a:cubicBezTo>
                    <a:pt x="6441" y="6184"/>
                    <a:pt x="6330" y="6340"/>
                    <a:pt x="6363" y="6533"/>
                  </a:cubicBezTo>
                  <a:cubicBezTo>
                    <a:pt x="6397" y="6728"/>
                    <a:pt x="6562" y="6886"/>
                    <a:pt x="6734" y="6886"/>
                  </a:cubicBezTo>
                  <a:cubicBezTo>
                    <a:pt x="6904" y="6886"/>
                    <a:pt x="7014" y="6728"/>
                    <a:pt x="6979" y="6533"/>
                  </a:cubicBezTo>
                  <a:cubicBezTo>
                    <a:pt x="6944" y="6340"/>
                    <a:pt x="6779" y="6184"/>
                    <a:pt x="6610" y="6184"/>
                  </a:cubicBezTo>
                  <a:close/>
                  <a:moveTo>
                    <a:pt x="7357" y="6184"/>
                  </a:moveTo>
                  <a:cubicBezTo>
                    <a:pt x="7189" y="6184"/>
                    <a:pt x="7079" y="6340"/>
                    <a:pt x="7115" y="6533"/>
                  </a:cubicBezTo>
                  <a:cubicBezTo>
                    <a:pt x="7150" y="6728"/>
                    <a:pt x="7318" y="6886"/>
                    <a:pt x="7489" y="6886"/>
                  </a:cubicBezTo>
                  <a:cubicBezTo>
                    <a:pt x="7660" y="6886"/>
                    <a:pt x="7768" y="6728"/>
                    <a:pt x="7731" y="6533"/>
                  </a:cubicBezTo>
                  <a:cubicBezTo>
                    <a:pt x="7693" y="6340"/>
                    <a:pt x="7527" y="6184"/>
                    <a:pt x="7357" y="6184"/>
                  </a:cubicBezTo>
                  <a:close/>
                  <a:moveTo>
                    <a:pt x="8105" y="6184"/>
                  </a:moveTo>
                  <a:cubicBezTo>
                    <a:pt x="7936" y="6184"/>
                    <a:pt x="7829" y="6340"/>
                    <a:pt x="7866" y="6533"/>
                  </a:cubicBezTo>
                  <a:cubicBezTo>
                    <a:pt x="7904" y="6728"/>
                    <a:pt x="8073" y="6886"/>
                    <a:pt x="8244" y="6886"/>
                  </a:cubicBezTo>
                  <a:cubicBezTo>
                    <a:pt x="8415" y="6886"/>
                    <a:pt x="8521" y="6728"/>
                    <a:pt x="8482" y="6533"/>
                  </a:cubicBezTo>
                  <a:cubicBezTo>
                    <a:pt x="8442" y="6340"/>
                    <a:pt x="8274" y="6184"/>
                    <a:pt x="8105" y="6184"/>
                  </a:cubicBezTo>
                  <a:close/>
                  <a:moveTo>
                    <a:pt x="8864" y="6184"/>
                  </a:moveTo>
                  <a:cubicBezTo>
                    <a:pt x="8696" y="6184"/>
                    <a:pt x="8590" y="6340"/>
                    <a:pt x="8630" y="6533"/>
                  </a:cubicBezTo>
                  <a:cubicBezTo>
                    <a:pt x="8669" y="6728"/>
                    <a:pt x="8841" y="6886"/>
                    <a:pt x="9011" y="6886"/>
                  </a:cubicBezTo>
                  <a:cubicBezTo>
                    <a:pt x="9182" y="6886"/>
                    <a:pt x="9287" y="6728"/>
                    <a:pt x="9245" y="6533"/>
                  </a:cubicBezTo>
                  <a:cubicBezTo>
                    <a:pt x="9204" y="6340"/>
                    <a:pt x="9034" y="6184"/>
                    <a:pt x="8864" y="6184"/>
                  </a:cubicBezTo>
                  <a:close/>
                  <a:moveTo>
                    <a:pt x="9612" y="6184"/>
                  </a:moveTo>
                  <a:cubicBezTo>
                    <a:pt x="9443" y="6184"/>
                    <a:pt x="9339" y="6340"/>
                    <a:pt x="9381" y="6533"/>
                  </a:cubicBezTo>
                  <a:cubicBezTo>
                    <a:pt x="9423" y="6728"/>
                    <a:pt x="9595" y="6886"/>
                    <a:pt x="9766" y="6886"/>
                  </a:cubicBezTo>
                  <a:cubicBezTo>
                    <a:pt x="9937" y="6886"/>
                    <a:pt x="10040" y="6728"/>
                    <a:pt x="9996" y="6533"/>
                  </a:cubicBezTo>
                  <a:cubicBezTo>
                    <a:pt x="9953" y="6340"/>
                    <a:pt x="9781" y="6184"/>
                    <a:pt x="9612" y="6184"/>
                  </a:cubicBezTo>
                  <a:close/>
                  <a:moveTo>
                    <a:pt x="10359" y="6184"/>
                  </a:moveTo>
                  <a:cubicBezTo>
                    <a:pt x="10191" y="6184"/>
                    <a:pt x="10089" y="6340"/>
                    <a:pt x="10133" y="6533"/>
                  </a:cubicBezTo>
                  <a:cubicBezTo>
                    <a:pt x="10177" y="6728"/>
                    <a:pt x="10351" y="6886"/>
                    <a:pt x="10522" y="6886"/>
                  </a:cubicBezTo>
                  <a:cubicBezTo>
                    <a:pt x="10693" y="6886"/>
                    <a:pt x="10794" y="6728"/>
                    <a:pt x="10748" y="6533"/>
                  </a:cubicBezTo>
                  <a:cubicBezTo>
                    <a:pt x="10702" y="6340"/>
                    <a:pt x="10529" y="6184"/>
                    <a:pt x="10359" y="6184"/>
                  </a:cubicBezTo>
                  <a:close/>
                  <a:moveTo>
                    <a:pt x="11107" y="6184"/>
                  </a:moveTo>
                  <a:cubicBezTo>
                    <a:pt x="10938" y="6184"/>
                    <a:pt x="10838" y="6340"/>
                    <a:pt x="10884" y="6533"/>
                  </a:cubicBezTo>
                  <a:cubicBezTo>
                    <a:pt x="10931" y="6728"/>
                    <a:pt x="11107" y="6886"/>
                    <a:pt x="11278" y="6886"/>
                  </a:cubicBezTo>
                  <a:cubicBezTo>
                    <a:pt x="11448" y="6886"/>
                    <a:pt x="11548" y="6728"/>
                    <a:pt x="11500" y="6533"/>
                  </a:cubicBezTo>
                  <a:cubicBezTo>
                    <a:pt x="11452" y="6340"/>
                    <a:pt x="11277" y="6184"/>
                    <a:pt x="11107" y="6184"/>
                  </a:cubicBezTo>
                  <a:close/>
                  <a:moveTo>
                    <a:pt x="11856" y="6184"/>
                  </a:moveTo>
                  <a:cubicBezTo>
                    <a:pt x="11686" y="6184"/>
                    <a:pt x="11588" y="6340"/>
                    <a:pt x="11636" y="6533"/>
                  </a:cubicBezTo>
                  <a:cubicBezTo>
                    <a:pt x="11685" y="6728"/>
                    <a:pt x="11862" y="6886"/>
                    <a:pt x="12033" y="6886"/>
                  </a:cubicBezTo>
                  <a:cubicBezTo>
                    <a:pt x="12204" y="6886"/>
                    <a:pt x="12302" y="6728"/>
                    <a:pt x="12251" y="6533"/>
                  </a:cubicBezTo>
                  <a:cubicBezTo>
                    <a:pt x="12201" y="6340"/>
                    <a:pt x="12024" y="6184"/>
                    <a:pt x="11856" y="6184"/>
                  </a:cubicBezTo>
                  <a:close/>
                  <a:moveTo>
                    <a:pt x="12615" y="6184"/>
                  </a:moveTo>
                  <a:cubicBezTo>
                    <a:pt x="12446" y="6184"/>
                    <a:pt x="12349" y="6340"/>
                    <a:pt x="12400" y="6533"/>
                  </a:cubicBezTo>
                  <a:cubicBezTo>
                    <a:pt x="12450" y="6728"/>
                    <a:pt x="12630" y="6886"/>
                    <a:pt x="12801" y="6886"/>
                  </a:cubicBezTo>
                  <a:cubicBezTo>
                    <a:pt x="12971" y="6886"/>
                    <a:pt x="13067" y="6728"/>
                    <a:pt x="13015" y="6533"/>
                  </a:cubicBezTo>
                  <a:cubicBezTo>
                    <a:pt x="12963" y="6340"/>
                    <a:pt x="12784" y="6184"/>
                    <a:pt x="12615" y="6184"/>
                  </a:cubicBezTo>
                  <a:close/>
                  <a:moveTo>
                    <a:pt x="13363" y="6184"/>
                  </a:moveTo>
                  <a:cubicBezTo>
                    <a:pt x="13194" y="6184"/>
                    <a:pt x="13099" y="6340"/>
                    <a:pt x="13151" y="6533"/>
                  </a:cubicBezTo>
                  <a:cubicBezTo>
                    <a:pt x="13204" y="6728"/>
                    <a:pt x="13385" y="6886"/>
                    <a:pt x="13556" y="6886"/>
                  </a:cubicBezTo>
                  <a:cubicBezTo>
                    <a:pt x="13727" y="6886"/>
                    <a:pt x="13821" y="6728"/>
                    <a:pt x="13767" y="6533"/>
                  </a:cubicBezTo>
                  <a:cubicBezTo>
                    <a:pt x="13713" y="6340"/>
                    <a:pt x="13532" y="6184"/>
                    <a:pt x="13363" y="6184"/>
                  </a:cubicBezTo>
                  <a:close/>
                  <a:moveTo>
                    <a:pt x="14111" y="6184"/>
                  </a:moveTo>
                  <a:cubicBezTo>
                    <a:pt x="13942" y="6184"/>
                    <a:pt x="13849" y="6340"/>
                    <a:pt x="13903" y="6533"/>
                  </a:cubicBezTo>
                  <a:cubicBezTo>
                    <a:pt x="13958" y="6728"/>
                    <a:pt x="14141" y="6886"/>
                    <a:pt x="14311" y="6886"/>
                  </a:cubicBezTo>
                  <a:cubicBezTo>
                    <a:pt x="14483" y="6886"/>
                    <a:pt x="14575" y="6728"/>
                    <a:pt x="14519" y="6533"/>
                  </a:cubicBezTo>
                  <a:cubicBezTo>
                    <a:pt x="14463" y="6340"/>
                    <a:pt x="14280" y="6184"/>
                    <a:pt x="14111" y="6184"/>
                  </a:cubicBezTo>
                  <a:close/>
                  <a:moveTo>
                    <a:pt x="14859" y="6184"/>
                  </a:moveTo>
                  <a:cubicBezTo>
                    <a:pt x="14689" y="6184"/>
                    <a:pt x="14599" y="6340"/>
                    <a:pt x="14655" y="6533"/>
                  </a:cubicBezTo>
                  <a:cubicBezTo>
                    <a:pt x="14712" y="6728"/>
                    <a:pt x="14896" y="6886"/>
                    <a:pt x="15068" y="6886"/>
                  </a:cubicBezTo>
                  <a:cubicBezTo>
                    <a:pt x="15239" y="6886"/>
                    <a:pt x="15329" y="6728"/>
                    <a:pt x="15270" y="6533"/>
                  </a:cubicBezTo>
                  <a:cubicBezTo>
                    <a:pt x="15212" y="6340"/>
                    <a:pt x="15028" y="6184"/>
                    <a:pt x="14859" y="6184"/>
                  </a:cubicBezTo>
                  <a:close/>
                  <a:moveTo>
                    <a:pt x="15607" y="6184"/>
                  </a:moveTo>
                  <a:cubicBezTo>
                    <a:pt x="15438" y="6184"/>
                    <a:pt x="15348" y="6340"/>
                    <a:pt x="15407" y="6533"/>
                  </a:cubicBezTo>
                  <a:cubicBezTo>
                    <a:pt x="15466" y="6728"/>
                    <a:pt x="15653" y="6886"/>
                    <a:pt x="15823" y="6886"/>
                  </a:cubicBezTo>
                  <a:cubicBezTo>
                    <a:pt x="15995" y="6886"/>
                    <a:pt x="16084" y="6728"/>
                    <a:pt x="16023" y="6533"/>
                  </a:cubicBezTo>
                  <a:cubicBezTo>
                    <a:pt x="15962" y="6340"/>
                    <a:pt x="15777" y="6184"/>
                    <a:pt x="15607" y="6184"/>
                  </a:cubicBezTo>
                  <a:close/>
                  <a:moveTo>
                    <a:pt x="2957" y="7035"/>
                  </a:moveTo>
                  <a:cubicBezTo>
                    <a:pt x="2786" y="7035"/>
                    <a:pt x="2666" y="7195"/>
                    <a:pt x="2689" y="7393"/>
                  </a:cubicBezTo>
                  <a:cubicBezTo>
                    <a:pt x="2712" y="7593"/>
                    <a:pt x="2871" y="7754"/>
                    <a:pt x="3044" y="7754"/>
                  </a:cubicBezTo>
                  <a:cubicBezTo>
                    <a:pt x="3217" y="7754"/>
                    <a:pt x="3337" y="7593"/>
                    <a:pt x="3312" y="7393"/>
                  </a:cubicBezTo>
                  <a:cubicBezTo>
                    <a:pt x="3287" y="7195"/>
                    <a:pt x="3128" y="7035"/>
                    <a:pt x="2957" y="7035"/>
                  </a:cubicBezTo>
                  <a:close/>
                  <a:moveTo>
                    <a:pt x="3717" y="7035"/>
                  </a:moveTo>
                  <a:cubicBezTo>
                    <a:pt x="3545" y="7035"/>
                    <a:pt x="3427" y="7195"/>
                    <a:pt x="3452" y="7393"/>
                  </a:cubicBezTo>
                  <a:cubicBezTo>
                    <a:pt x="3477" y="7593"/>
                    <a:pt x="3639" y="7754"/>
                    <a:pt x="3812" y="7754"/>
                  </a:cubicBezTo>
                  <a:cubicBezTo>
                    <a:pt x="3985" y="7754"/>
                    <a:pt x="4103" y="7593"/>
                    <a:pt x="4075" y="7393"/>
                  </a:cubicBezTo>
                  <a:cubicBezTo>
                    <a:pt x="4048" y="7195"/>
                    <a:pt x="3888" y="7035"/>
                    <a:pt x="3717" y="7035"/>
                  </a:cubicBezTo>
                  <a:close/>
                  <a:moveTo>
                    <a:pt x="4487" y="7035"/>
                  </a:moveTo>
                  <a:cubicBezTo>
                    <a:pt x="4315" y="7035"/>
                    <a:pt x="4199" y="7195"/>
                    <a:pt x="4227" y="7393"/>
                  </a:cubicBezTo>
                  <a:cubicBezTo>
                    <a:pt x="4254" y="7593"/>
                    <a:pt x="4417" y="7754"/>
                    <a:pt x="4590" y="7754"/>
                  </a:cubicBezTo>
                  <a:cubicBezTo>
                    <a:pt x="4763" y="7754"/>
                    <a:pt x="4879" y="7593"/>
                    <a:pt x="4850" y="7393"/>
                  </a:cubicBezTo>
                  <a:cubicBezTo>
                    <a:pt x="4821" y="7195"/>
                    <a:pt x="4658" y="7035"/>
                    <a:pt x="4487" y="7035"/>
                  </a:cubicBezTo>
                  <a:close/>
                  <a:moveTo>
                    <a:pt x="5246" y="7035"/>
                  </a:moveTo>
                  <a:cubicBezTo>
                    <a:pt x="5075" y="7035"/>
                    <a:pt x="4960" y="7195"/>
                    <a:pt x="4990" y="7393"/>
                  </a:cubicBezTo>
                  <a:cubicBezTo>
                    <a:pt x="5020" y="7593"/>
                    <a:pt x="5184" y="7754"/>
                    <a:pt x="5357" y="7754"/>
                  </a:cubicBezTo>
                  <a:cubicBezTo>
                    <a:pt x="5530" y="7754"/>
                    <a:pt x="5645" y="7593"/>
                    <a:pt x="5613" y="7393"/>
                  </a:cubicBezTo>
                  <a:cubicBezTo>
                    <a:pt x="5582" y="7195"/>
                    <a:pt x="5418" y="7035"/>
                    <a:pt x="5246" y="7035"/>
                  </a:cubicBezTo>
                  <a:close/>
                  <a:moveTo>
                    <a:pt x="6006" y="7035"/>
                  </a:moveTo>
                  <a:cubicBezTo>
                    <a:pt x="5834" y="7035"/>
                    <a:pt x="5721" y="7195"/>
                    <a:pt x="5753" y="7393"/>
                  </a:cubicBezTo>
                  <a:cubicBezTo>
                    <a:pt x="5785" y="7593"/>
                    <a:pt x="5951" y="7754"/>
                    <a:pt x="6124" y="7754"/>
                  </a:cubicBezTo>
                  <a:cubicBezTo>
                    <a:pt x="6297" y="7754"/>
                    <a:pt x="6410" y="7593"/>
                    <a:pt x="6376" y="7393"/>
                  </a:cubicBezTo>
                  <a:cubicBezTo>
                    <a:pt x="6343" y="7195"/>
                    <a:pt x="6177" y="7035"/>
                    <a:pt x="6006" y="7035"/>
                  </a:cubicBezTo>
                  <a:close/>
                  <a:moveTo>
                    <a:pt x="6765" y="7035"/>
                  </a:moveTo>
                  <a:cubicBezTo>
                    <a:pt x="6594" y="7035"/>
                    <a:pt x="6482" y="7195"/>
                    <a:pt x="6516" y="7393"/>
                  </a:cubicBezTo>
                  <a:cubicBezTo>
                    <a:pt x="6550" y="7593"/>
                    <a:pt x="6718" y="7754"/>
                    <a:pt x="6891" y="7754"/>
                  </a:cubicBezTo>
                  <a:cubicBezTo>
                    <a:pt x="7064" y="7754"/>
                    <a:pt x="7175" y="7593"/>
                    <a:pt x="7139" y="7393"/>
                  </a:cubicBezTo>
                  <a:cubicBezTo>
                    <a:pt x="7103" y="7195"/>
                    <a:pt x="6936" y="7035"/>
                    <a:pt x="6765" y="7035"/>
                  </a:cubicBezTo>
                  <a:close/>
                  <a:moveTo>
                    <a:pt x="7524" y="7035"/>
                  </a:moveTo>
                  <a:cubicBezTo>
                    <a:pt x="7353" y="7035"/>
                    <a:pt x="7243" y="7195"/>
                    <a:pt x="7279" y="7393"/>
                  </a:cubicBezTo>
                  <a:cubicBezTo>
                    <a:pt x="7316" y="7593"/>
                    <a:pt x="7486" y="7754"/>
                    <a:pt x="7659" y="7754"/>
                  </a:cubicBezTo>
                  <a:cubicBezTo>
                    <a:pt x="7832" y="7754"/>
                    <a:pt x="7941" y="7593"/>
                    <a:pt x="7903" y="7393"/>
                  </a:cubicBezTo>
                  <a:cubicBezTo>
                    <a:pt x="7865" y="7195"/>
                    <a:pt x="7696" y="7035"/>
                    <a:pt x="7524" y="7035"/>
                  </a:cubicBezTo>
                  <a:close/>
                  <a:moveTo>
                    <a:pt x="8284" y="7035"/>
                  </a:moveTo>
                  <a:cubicBezTo>
                    <a:pt x="8112" y="7035"/>
                    <a:pt x="8004" y="7195"/>
                    <a:pt x="8042" y="7393"/>
                  </a:cubicBezTo>
                  <a:cubicBezTo>
                    <a:pt x="8081" y="7593"/>
                    <a:pt x="8253" y="7754"/>
                    <a:pt x="8426" y="7754"/>
                  </a:cubicBezTo>
                  <a:cubicBezTo>
                    <a:pt x="8599" y="7754"/>
                    <a:pt x="8706" y="7593"/>
                    <a:pt x="8666" y="7393"/>
                  </a:cubicBezTo>
                  <a:cubicBezTo>
                    <a:pt x="8625" y="7195"/>
                    <a:pt x="8455" y="7035"/>
                    <a:pt x="8284" y="7035"/>
                  </a:cubicBezTo>
                  <a:close/>
                  <a:moveTo>
                    <a:pt x="9042" y="7035"/>
                  </a:moveTo>
                  <a:cubicBezTo>
                    <a:pt x="8872" y="7035"/>
                    <a:pt x="8765" y="7195"/>
                    <a:pt x="8806" y="7393"/>
                  </a:cubicBezTo>
                  <a:cubicBezTo>
                    <a:pt x="8847" y="7593"/>
                    <a:pt x="9020" y="7754"/>
                    <a:pt x="9193" y="7754"/>
                  </a:cubicBezTo>
                  <a:cubicBezTo>
                    <a:pt x="9366" y="7754"/>
                    <a:pt x="9471" y="7593"/>
                    <a:pt x="9429" y="7393"/>
                  </a:cubicBezTo>
                  <a:cubicBezTo>
                    <a:pt x="9386" y="7195"/>
                    <a:pt x="9214" y="7035"/>
                    <a:pt x="9042" y="7035"/>
                  </a:cubicBezTo>
                  <a:close/>
                  <a:moveTo>
                    <a:pt x="9802" y="7035"/>
                  </a:moveTo>
                  <a:cubicBezTo>
                    <a:pt x="9631" y="7035"/>
                    <a:pt x="9526" y="7195"/>
                    <a:pt x="9569" y="7393"/>
                  </a:cubicBezTo>
                  <a:cubicBezTo>
                    <a:pt x="9612" y="7593"/>
                    <a:pt x="9787" y="7754"/>
                    <a:pt x="9960" y="7754"/>
                  </a:cubicBezTo>
                  <a:cubicBezTo>
                    <a:pt x="10134" y="7754"/>
                    <a:pt x="10237" y="7593"/>
                    <a:pt x="10192" y="7393"/>
                  </a:cubicBezTo>
                  <a:cubicBezTo>
                    <a:pt x="10148" y="7195"/>
                    <a:pt x="9973" y="7035"/>
                    <a:pt x="9802" y="7035"/>
                  </a:cubicBezTo>
                  <a:close/>
                  <a:moveTo>
                    <a:pt x="10561" y="7035"/>
                  </a:moveTo>
                  <a:cubicBezTo>
                    <a:pt x="10390" y="7035"/>
                    <a:pt x="10288" y="7195"/>
                    <a:pt x="10333" y="7393"/>
                  </a:cubicBezTo>
                  <a:cubicBezTo>
                    <a:pt x="10378" y="7593"/>
                    <a:pt x="10555" y="7754"/>
                    <a:pt x="10727" y="7754"/>
                  </a:cubicBezTo>
                  <a:cubicBezTo>
                    <a:pt x="10901" y="7754"/>
                    <a:pt x="11002" y="7593"/>
                    <a:pt x="10955" y="7393"/>
                  </a:cubicBezTo>
                  <a:cubicBezTo>
                    <a:pt x="10909" y="7195"/>
                    <a:pt x="10732" y="7035"/>
                    <a:pt x="10561" y="7035"/>
                  </a:cubicBezTo>
                  <a:close/>
                  <a:moveTo>
                    <a:pt x="11321" y="7035"/>
                  </a:moveTo>
                  <a:cubicBezTo>
                    <a:pt x="11149" y="7035"/>
                    <a:pt x="11049" y="7195"/>
                    <a:pt x="11096" y="7393"/>
                  </a:cubicBezTo>
                  <a:cubicBezTo>
                    <a:pt x="11144" y="7593"/>
                    <a:pt x="11322" y="7754"/>
                    <a:pt x="11495" y="7754"/>
                  </a:cubicBezTo>
                  <a:cubicBezTo>
                    <a:pt x="11668" y="7754"/>
                    <a:pt x="11768" y="7593"/>
                    <a:pt x="11719" y="7393"/>
                  </a:cubicBezTo>
                  <a:cubicBezTo>
                    <a:pt x="11670" y="7195"/>
                    <a:pt x="11492" y="7035"/>
                    <a:pt x="11321" y="7035"/>
                  </a:cubicBezTo>
                  <a:close/>
                  <a:moveTo>
                    <a:pt x="12080" y="7035"/>
                  </a:moveTo>
                  <a:cubicBezTo>
                    <a:pt x="11909" y="7035"/>
                    <a:pt x="11810" y="7195"/>
                    <a:pt x="11860" y="7393"/>
                  </a:cubicBezTo>
                  <a:cubicBezTo>
                    <a:pt x="11909" y="7593"/>
                    <a:pt x="12089" y="7754"/>
                    <a:pt x="12263" y="7754"/>
                  </a:cubicBezTo>
                  <a:cubicBezTo>
                    <a:pt x="12435" y="7754"/>
                    <a:pt x="12534" y="7593"/>
                    <a:pt x="12483" y="7393"/>
                  </a:cubicBezTo>
                  <a:cubicBezTo>
                    <a:pt x="12432" y="7195"/>
                    <a:pt x="12251" y="7035"/>
                    <a:pt x="12080" y="7035"/>
                  </a:cubicBezTo>
                  <a:close/>
                  <a:moveTo>
                    <a:pt x="12840" y="7035"/>
                  </a:moveTo>
                  <a:cubicBezTo>
                    <a:pt x="12668" y="7035"/>
                    <a:pt x="12572" y="7195"/>
                    <a:pt x="12623" y="7393"/>
                  </a:cubicBezTo>
                  <a:cubicBezTo>
                    <a:pt x="12675" y="7593"/>
                    <a:pt x="12857" y="7754"/>
                    <a:pt x="13030" y="7754"/>
                  </a:cubicBezTo>
                  <a:cubicBezTo>
                    <a:pt x="13203" y="7754"/>
                    <a:pt x="13300" y="7593"/>
                    <a:pt x="13246" y="7393"/>
                  </a:cubicBezTo>
                  <a:cubicBezTo>
                    <a:pt x="13193" y="7195"/>
                    <a:pt x="13011" y="7035"/>
                    <a:pt x="12840" y="7035"/>
                  </a:cubicBezTo>
                  <a:close/>
                  <a:moveTo>
                    <a:pt x="13600" y="7035"/>
                  </a:moveTo>
                  <a:cubicBezTo>
                    <a:pt x="13428" y="7035"/>
                    <a:pt x="13333" y="7195"/>
                    <a:pt x="13387" y="7393"/>
                  </a:cubicBezTo>
                  <a:cubicBezTo>
                    <a:pt x="13441" y="7593"/>
                    <a:pt x="13625" y="7754"/>
                    <a:pt x="13798" y="7754"/>
                  </a:cubicBezTo>
                  <a:cubicBezTo>
                    <a:pt x="13971" y="7754"/>
                    <a:pt x="14066" y="7593"/>
                    <a:pt x="14010" y="7393"/>
                  </a:cubicBezTo>
                  <a:cubicBezTo>
                    <a:pt x="13954" y="7195"/>
                    <a:pt x="13771" y="7035"/>
                    <a:pt x="13600" y="7035"/>
                  </a:cubicBezTo>
                  <a:close/>
                  <a:moveTo>
                    <a:pt x="14359" y="7035"/>
                  </a:moveTo>
                  <a:cubicBezTo>
                    <a:pt x="14188" y="7035"/>
                    <a:pt x="14094" y="7195"/>
                    <a:pt x="14150" y="7393"/>
                  </a:cubicBezTo>
                  <a:cubicBezTo>
                    <a:pt x="14206" y="7593"/>
                    <a:pt x="14392" y="7754"/>
                    <a:pt x="14565" y="7754"/>
                  </a:cubicBezTo>
                  <a:cubicBezTo>
                    <a:pt x="14738" y="7754"/>
                    <a:pt x="14831" y="7593"/>
                    <a:pt x="14773" y="7393"/>
                  </a:cubicBezTo>
                  <a:cubicBezTo>
                    <a:pt x="14716" y="7195"/>
                    <a:pt x="14530" y="7035"/>
                    <a:pt x="14359" y="7035"/>
                  </a:cubicBezTo>
                  <a:close/>
                  <a:moveTo>
                    <a:pt x="15878" y="7035"/>
                  </a:moveTo>
                  <a:cubicBezTo>
                    <a:pt x="15707" y="7035"/>
                    <a:pt x="15617" y="7195"/>
                    <a:pt x="15678" y="7393"/>
                  </a:cubicBezTo>
                  <a:cubicBezTo>
                    <a:pt x="15738" y="7593"/>
                    <a:pt x="15928" y="7754"/>
                    <a:pt x="16101" y="7754"/>
                  </a:cubicBezTo>
                  <a:cubicBezTo>
                    <a:pt x="16274" y="7754"/>
                    <a:pt x="16363" y="7593"/>
                    <a:pt x="16301" y="7393"/>
                  </a:cubicBezTo>
                  <a:cubicBezTo>
                    <a:pt x="16239" y="7195"/>
                    <a:pt x="16050" y="7035"/>
                    <a:pt x="15878" y="7035"/>
                  </a:cubicBezTo>
                  <a:close/>
                  <a:moveTo>
                    <a:pt x="3066" y="7907"/>
                  </a:moveTo>
                  <a:cubicBezTo>
                    <a:pt x="2892" y="7907"/>
                    <a:pt x="2771" y="8071"/>
                    <a:pt x="2795" y="8275"/>
                  </a:cubicBezTo>
                  <a:cubicBezTo>
                    <a:pt x="2818" y="8479"/>
                    <a:pt x="2980" y="8646"/>
                    <a:pt x="3155" y="8646"/>
                  </a:cubicBezTo>
                  <a:cubicBezTo>
                    <a:pt x="3330" y="8646"/>
                    <a:pt x="3451" y="8479"/>
                    <a:pt x="3426" y="8275"/>
                  </a:cubicBezTo>
                  <a:cubicBezTo>
                    <a:pt x="3400" y="8071"/>
                    <a:pt x="3239" y="7907"/>
                    <a:pt x="3066" y="7907"/>
                  </a:cubicBezTo>
                  <a:close/>
                  <a:moveTo>
                    <a:pt x="3837" y="7907"/>
                  </a:moveTo>
                  <a:cubicBezTo>
                    <a:pt x="3663" y="7907"/>
                    <a:pt x="3544" y="8071"/>
                    <a:pt x="3570" y="8275"/>
                  </a:cubicBezTo>
                  <a:cubicBezTo>
                    <a:pt x="3595" y="8479"/>
                    <a:pt x="3759" y="8646"/>
                    <a:pt x="3934" y="8646"/>
                  </a:cubicBezTo>
                  <a:cubicBezTo>
                    <a:pt x="4109" y="8646"/>
                    <a:pt x="4229" y="8479"/>
                    <a:pt x="4201" y="8275"/>
                  </a:cubicBezTo>
                  <a:cubicBezTo>
                    <a:pt x="4173" y="8071"/>
                    <a:pt x="4010" y="7907"/>
                    <a:pt x="3837" y="7907"/>
                  </a:cubicBezTo>
                  <a:close/>
                  <a:moveTo>
                    <a:pt x="4607" y="7907"/>
                  </a:moveTo>
                  <a:cubicBezTo>
                    <a:pt x="4433" y="7907"/>
                    <a:pt x="4316" y="8071"/>
                    <a:pt x="4344" y="8275"/>
                  </a:cubicBezTo>
                  <a:cubicBezTo>
                    <a:pt x="4372" y="8479"/>
                    <a:pt x="4537" y="8646"/>
                    <a:pt x="4713" y="8646"/>
                  </a:cubicBezTo>
                  <a:cubicBezTo>
                    <a:pt x="4888" y="8646"/>
                    <a:pt x="5005" y="8479"/>
                    <a:pt x="4975" y="8275"/>
                  </a:cubicBezTo>
                  <a:cubicBezTo>
                    <a:pt x="4945" y="8071"/>
                    <a:pt x="4780" y="7907"/>
                    <a:pt x="4607" y="7907"/>
                  </a:cubicBezTo>
                  <a:close/>
                  <a:moveTo>
                    <a:pt x="5378" y="7907"/>
                  </a:moveTo>
                  <a:cubicBezTo>
                    <a:pt x="5204" y="7907"/>
                    <a:pt x="5088" y="8071"/>
                    <a:pt x="5119" y="8275"/>
                  </a:cubicBezTo>
                  <a:cubicBezTo>
                    <a:pt x="5149" y="8479"/>
                    <a:pt x="5316" y="8646"/>
                    <a:pt x="5492" y="8646"/>
                  </a:cubicBezTo>
                  <a:cubicBezTo>
                    <a:pt x="5667" y="8646"/>
                    <a:pt x="5783" y="8479"/>
                    <a:pt x="5750" y="8275"/>
                  </a:cubicBezTo>
                  <a:cubicBezTo>
                    <a:pt x="5718" y="8071"/>
                    <a:pt x="5551" y="7907"/>
                    <a:pt x="5378" y="7907"/>
                  </a:cubicBezTo>
                  <a:close/>
                  <a:moveTo>
                    <a:pt x="6149" y="7907"/>
                  </a:moveTo>
                  <a:cubicBezTo>
                    <a:pt x="5975" y="7907"/>
                    <a:pt x="5861" y="8071"/>
                    <a:pt x="5894" y="8275"/>
                  </a:cubicBezTo>
                  <a:cubicBezTo>
                    <a:pt x="5927" y="8479"/>
                    <a:pt x="6095" y="8646"/>
                    <a:pt x="6271" y="8646"/>
                  </a:cubicBezTo>
                  <a:cubicBezTo>
                    <a:pt x="6446" y="8646"/>
                    <a:pt x="6560" y="8479"/>
                    <a:pt x="6525" y="8275"/>
                  </a:cubicBezTo>
                  <a:cubicBezTo>
                    <a:pt x="6491" y="8071"/>
                    <a:pt x="6323" y="7907"/>
                    <a:pt x="6149" y="7907"/>
                  </a:cubicBezTo>
                  <a:close/>
                  <a:moveTo>
                    <a:pt x="6920" y="7907"/>
                  </a:moveTo>
                  <a:cubicBezTo>
                    <a:pt x="6746" y="7907"/>
                    <a:pt x="6634" y="8071"/>
                    <a:pt x="6669" y="8275"/>
                  </a:cubicBezTo>
                  <a:cubicBezTo>
                    <a:pt x="6704" y="8479"/>
                    <a:pt x="6874" y="8646"/>
                    <a:pt x="7050" y="8646"/>
                  </a:cubicBezTo>
                  <a:cubicBezTo>
                    <a:pt x="7225" y="8646"/>
                    <a:pt x="7337" y="8479"/>
                    <a:pt x="7300" y="8275"/>
                  </a:cubicBezTo>
                  <a:cubicBezTo>
                    <a:pt x="7263" y="8071"/>
                    <a:pt x="7093" y="7907"/>
                    <a:pt x="6920" y="7907"/>
                  </a:cubicBezTo>
                  <a:close/>
                  <a:moveTo>
                    <a:pt x="7691" y="7907"/>
                  </a:moveTo>
                  <a:cubicBezTo>
                    <a:pt x="7518" y="7907"/>
                    <a:pt x="7407" y="8071"/>
                    <a:pt x="7444" y="8275"/>
                  </a:cubicBezTo>
                  <a:cubicBezTo>
                    <a:pt x="7481" y="8479"/>
                    <a:pt x="7654" y="8646"/>
                    <a:pt x="7829" y="8646"/>
                  </a:cubicBezTo>
                  <a:cubicBezTo>
                    <a:pt x="8004" y="8646"/>
                    <a:pt x="8114" y="8479"/>
                    <a:pt x="8075" y="8275"/>
                  </a:cubicBezTo>
                  <a:cubicBezTo>
                    <a:pt x="8036" y="8071"/>
                    <a:pt x="7865" y="7907"/>
                    <a:pt x="7691" y="7907"/>
                  </a:cubicBezTo>
                  <a:close/>
                  <a:moveTo>
                    <a:pt x="8450" y="7907"/>
                  </a:moveTo>
                  <a:cubicBezTo>
                    <a:pt x="8277" y="7907"/>
                    <a:pt x="8168" y="8071"/>
                    <a:pt x="8207" y="8275"/>
                  </a:cubicBezTo>
                  <a:cubicBezTo>
                    <a:pt x="8247" y="8479"/>
                    <a:pt x="8421" y="8646"/>
                    <a:pt x="8597" y="8646"/>
                  </a:cubicBezTo>
                  <a:cubicBezTo>
                    <a:pt x="8772" y="8646"/>
                    <a:pt x="8880" y="8479"/>
                    <a:pt x="8838" y="8275"/>
                  </a:cubicBezTo>
                  <a:cubicBezTo>
                    <a:pt x="8797" y="8071"/>
                    <a:pt x="8623" y="7907"/>
                    <a:pt x="8450" y="7907"/>
                  </a:cubicBezTo>
                  <a:close/>
                  <a:moveTo>
                    <a:pt x="9221" y="7907"/>
                  </a:moveTo>
                  <a:cubicBezTo>
                    <a:pt x="9048" y="7907"/>
                    <a:pt x="8940" y="8071"/>
                    <a:pt x="8982" y="8275"/>
                  </a:cubicBezTo>
                  <a:cubicBezTo>
                    <a:pt x="9024" y="8479"/>
                    <a:pt x="9200" y="8646"/>
                    <a:pt x="9375" y="8646"/>
                  </a:cubicBezTo>
                  <a:cubicBezTo>
                    <a:pt x="9551" y="8646"/>
                    <a:pt x="9657" y="8479"/>
                    <a:pt x="9613" y="8275"/>
                  </a:cubicBezTo>
                  <a:cubicBezTo>
                    <a:pt x="9570" y="8071"/>
                    <a:pt x="9394" y="7907"/>
                    <a:pt x="9221" y="7907"/>
                  </a:cubicBezTo>
                  <a:close/>
                  <a:moveTo>
                    <a:pt x="9992" y="7907"/>
                  </a:moveTo>
                  <a:cubicBezTo>
                    <a:pt x="9818" y="7907"/>
                    <a:pt x="9713" y="8071"/>
                    <a:pt x="9757" y="8275"/>
                  </a:cubicBezTo>
                  <a:cubicBezTo>
                    <a:pt x="9801" y="8479"/>
                    <a:pt x="9979" y="8646"/>
                    <a:pt x="10154" y="8646"/>
                  </a:cubicBezTo>
                  <a:cubicBezTo>
                    <a:pt x="10330" y="8646"/>
                    <a:pt x="10434" y="8479"/>
                    <a:pt x="10388" y="8275"/>
                  </a:cubicBezTo>
                  <a:cubicBezTo>
                    <a:pt x="10343" y="8071"/>
                    <a:pt x="10165" y="7907"/>
                    <a:pt x="9992" y="7907"/>
                  </a:cubicBezTo>
                  <a:close/>
                  <a:moveTo>
                    <a:pt x="10763" y="7907"/>
                  </a:moveTo>
                  <a:cubicBezTo>
                    <a:pt x="10589" y="7907"/>
                    <a:pt x="10486" y="8071"/>
                    <a:pt x="10532" y="8275"/>
                  </a:cubicBezTo>
                  <a:cubicBezTo>
                    <a:pt x="10579" y="8479"/>
                    <a:pt x="10758" y="8646"/>
                    <a:pt x="10933" y="8646"/>
                  </a:cubicBezTo>
                  <a:cubicBezTo>
                    <a:pt x="11109" y="8646"/>
                    <a:pt x="11211" y="8479"/>
                    <a:pt x="11163" y="8275"/>
                  </a:cubicBezTo>
                  <a:cubicBezTo>
                    <a:pt x="11115" y="8071"/>
                    <a:pt x="10936" y="7907"/>
                    <a:pt x="10763" y="7907"/>
                  </a:cubicBezTo>
                  <a:close/>
                  <a:moveTo>
                    <a:pt x="11534" y="7907"/>
                  </a:moveTo>
                  <a:cubicBezTo>
                    <a:pt x="11361" y="7907"/>
                    <a:pt x="11259" y="8071"/>
                    <a:pt x="11308" y="8275"/>
                  </a:cubicBezTo>
                  <a:cubicBezTo>
                    <a:pt x="11356" y="8479"/>
                    <a:pt x="11538" y="8646"/>
                    <a:pt x="11713" y="8646"/>
                  </a:cubicBezTo>
                  <a:cubicBezTo>
                    <a:pt x="11888" y="8646"/>
                    <a:pt x="11989" y="8479"/>
                    <a:pt x="11938" y="8275"/>
                  </a:cubicBezTo>
                  <a:cubicBezTo>
                    <a:pt x="11888" y="8071"/>
                    <a:pt x="11708" y="7907"/>
                    <a:pt x="11534" y="7907"/>
                  </a:cubicBezTo>
                  <a:close/>
                  <a:moveTo>
                    <a:pt x="12305" y="7907"/>
                  </a:moveTo>
                  <a:cubicBezTo>
                    <a:pt x="12131" y="7907"/>
                    <a:pt x="12032" y="8071"/>
                    <a:pt x="12083" y="8275"/>
                  </a:cubicBezTo>
                  <a:cubicBezTo>
                    <a:pt x="12134" y="8479"/>
                    <a:pt x="12317" y="8646"/>
                    <a:pt x="12493" y="8646"/>
                  </a:cubicBezTo>
                  <a:cubicBezTo>
                    <a:pt x="12668" y="8646"/>
                    <a:pt x="12767" y="8479"/>
                    <a:pt x="12714" y="8275"/>
                  </a:cubicBezTo>
                  <a:cubicBezTo>
                    <a:pt x="12662" y="8071"/>
                    <a:pt x="12478" y="7907"/>
                    <a:pt x="12305" y="7907"/>
                  </a:cubicBezTo>
                  <a:close/>
                  <a:moveTo>
                    <a:pt x="13836" y="7907"/>
                  </a:moveTo>
                  <a:cubicBezTo>
                    <a:pt x="13663" y="7907"/>
                    <a:pt x="13567" y="8071"/>
                    <a:pt x="13622" y="8275"/>
                  </a:cubicBezTo>
                  <a:cubicBezTo>
                    <a:pt x="13677" y="8479"/>
                    <a:pt x="13864" y="8646"/>
                    <a:pt x="14040" y="8646"/>
                  </a:cubicBezTo>
                  <a:cubicBezTo>
                    <a:pt x="14215" y="8646"/>
                    <a:pt x="14310" y="8479"/>
                    <a:pt x="14253" y="8275"/>
                  </a:cubicBezTo>
                  <a:cubicBezTo>
                    <a:pt x="14196" y="8071"/>
                    <a:pt x="14010" y="7907"/>
                    <a:pt x="13836" y="7907"/>
                  </a:cubicBezTo>
                  <a:close/>
                  <a:moveTo>
                    <a:pt x="16150" y="7907"/>
                  </a:moveTo>
                  <a:cubicBezTo>
                    <a:pt x="15977" y="7907"/>
                    <a:pt x="15886" y="8071"/>
                    <a:pt x="15948" y="8275"/>
                  </a:cubicBezTo>
                  <a:cubicBezTo>
                    <a:pt x="16010" y="8479"/>
                    <a:pt x="16203" y="8646"/>
                    <a:pt x="16378" y="8646"/>
                  </a:cubicBezTo>
                  <a:cubicBezTo>
                    <a:pt x="16554" y="8646"/>
                    <a:pt x="16644" y="8479"/>
                    <a:pt x="16580" y="8275"/>
                  </a:cubicBezTo>
                  <a:cubicBezTo>
                    <a:pt x="16516" y="8071"/>
                    <a:pt x="16324" y="7907"/>
                    <a:pt x="16150" y="7907"/>
                  </a:cubicBezTo>
                  <a:close/>
                  <a:moveTo>
                    <a:pt x="1622" y="8820"/>
                  </a:moveTo>
                  <a:cubicBezTo>
                    <a:pt x="1446" y="8820"/>
                    <a:pt x="1320" y="8988"/>
                    <a:pt x="1339" y="9197"/>
                  </a:cubicBezTo>
                  <a:cubicBezTo>
                    <a:pt x="1359" y="9407"/>
                    <a:pt x="1519" y="9578"/>
                    <a:pt x="1696" y="9578"/>
                  </a:cubicBezTo>
                  <a:cubicBezTo>
                    <a:pt x="1874" y="9578"/>
                    <a:pt x="2000" y="9407"/>
                    <a:pt x="1978" y="9197"/>
                  </a:cubicBezTo>
                  <a:cubicBezTo>
                    <a:pt x="1957" y="8988"/>
                    <a:pt x="1797" y="8820"/>
                    <a:pt x="1622" y="8820"/>
                  </a:cubicBezTo>
                  <a:close/>
                  <a:moveTo>
                    <a:pt x="2405" y="8820"/>
                  </a:moveTo>
                  <a:cubicBezTo>
                    <a:pt x="2229" y="8820"/>
                    <a:pt x="2104" y="8988"/>
                    <a:pt x="2126" y="9197"/>
                  </a:cubicBezTo>
                  <a:cubicBezTo>
                    <a:pt x="2148" y="9407"/>
                    <a:pt x="2310" y="9578"/>
                    <a:pt x="2488" y="9578"/>
                  </a:cubicBezTo>
                  <a:cubicBezTo>
                    <a:pt x="2665" y="9578"/>
                    <a:pt x="2789" y="9407"/>
                    <a:pt x="2765" y="9197"/>
                  </a:cubicBezTo>
                  <a:cubicBezTo>
                    <a:pt x="2742" y="8988"/>
                    <a:pt x="2580" y="8820"/>
                    <a:pt x="2405" y="8820"/>
                  </a:cubicBezTo>
                  <a:close/>
                  <a:moveTo>
                    <a:pt x="3174" y="8820"/>
                  </a:moveTo>
                  <a:cubicBezTo>
                    <a:pt x="2999" y="8820"/>
                    <a:pt x="2876" y="8988"/>
                    <a:pt x="2900" y="9197"/>
                  </a:cubicBezTo>
                  <a:cubicBezTo>
                    <a:pt x="2925" y="9407"/>
                    <a:pt x="3088" y="9578"/>
                    <a:pt x="3266" y="9578"/>
                  </a:cubicBezTo>
                  <a:cubicBezTo>
                    <a:pt x="3443" y="9578"/>
                    <a:pt x="3566" y="9407"/>
                    <a:pt x="3539" y="9197"/>
                  </a:cubicBezTo>
                  <a:cubicBezTo>
                    <a:pt x="3513" y="8988"/>
                    <a:pt x="3350" y="8820"/>
                    <a:pt x="3174" y="8820"/>
                  </a:cubicBezTo>
                  <a:close/>
                  <a:moveTo>
                    <a:pt x="3957" y="8820"/>
                  </a:moveTo>
                  <a:cubicBezTo>
                    <a:pt x="3781" y="8820"/>
                    <a:pt x="3660" y="8988"/>
                    <a:pt x="3687" y="9197"/>
                  </a:cubicBezTo>
                  <a:cubicBezTo>
                    <a:pt x="3714" y="9407"/>
                    <a:pt x="3879" y="9578"/>
                    <a:pt x="4057" y="9578"/>
                  </a:cubicBezTo>
                  <a:cubicBezTo>
                    <a:pt x="4235" y="9578"/>
                    <a:pt x="4355" y="9407"/>
                    <a:pt x="4326" y="9197"/>
                  </a:cubicBezTo>
                  <a:cubicBezTo>
                    <a:pt x="4298" y="8988"/>
                    <a:pt x="4133" y="8820"/>
                    <a:pt x="3957" y="8820"/>
                  </a:cubicBezTo>
                  <a:close/>
                  <a:moveTo>
                    <a:pt x="4739" y="8820"/>
                  </a:moveTo>
                  <a:cubicBezTo>
                    <a:pt x="4563" y="8820"/>
                    <a:pt x="4444" y="8988"/>
                    <a:pt x="4473" y="9197"/>
                  </a:cubicBezTo>
                  <a:cubicBezTo>
                    <a:pt x="4502" y="9407"/>
                    <a:pt x="4669" y="9578"/>
                    <a:pt x="4847" y="9578"/>
                  </a:cubicBezTo>
                  <a:cubicBezTo>
                    <a:pt x="5024" y="9578"/>
                    <a:pt x="5144" y="9407"/>
                    <a:pt x="5113" y="9197"/>
                  </a:cubicBezTo>
                  <a:cubicBezTo>
                    <a:pt x="5082" y="8988"/>
                    <a:pt x="4915" y="8820"/>
                    <a:pt x="4739" y="8820"/>
                  </a:cubicBezTo>
                  <a:close/>
                  <a:moveTo>
                    <a:pt x="5522" y="8820"/>
                  </a:moveTo>
                  <a:cubicBezTo>
                    <a:pt x="5346" y="8820"/>
                    <a:pt x="5229" y="8988"/>
                    <a:pt x="5260" y="9197"/>
                  </a:cubicBezTo>
                  <a:cubicBezTo>
                    <a:pt x="5291" y="9407"/>
                    <a:pt x="5460" y="9578"/>
                    <a:pt x="5638" y="9578"/>
                  </a:cubicBezTo>
                  <a:cubicBezTo>
                    <a:pt x="5816" y="9578"/>
                    <a:pt x="5933" y="9407"/>
                    <a:pt x="5900" y="9197"/>
                  </a:cubicBezTo>
                  <a:cubicBezTo>
                    <a:pt x="5867" y="8988"/>
                    <a:pt x="5697" y="8820"/>
                    <a:pt x="5522" y="8820"/>
                  </a:cubicBezTo>
                  <a:close/>
                  <a:moveTo>
                    <a:pt x="6293" y="8820"/>
                  </a:moveTo>
                  <a:cubicBezTo>
                    <a:pt x="6117" y="8820"/>
                    <a:pt x="6001" y="8988"/>
                    <a:pt x="6035" y="9197"/>
                  </a:cubicBezTo>
                  <a:cubicBezTo>
                    <a:pt x="6069" y="9407"/>
                    <a:pt x="6240" y="9578"/>
                    <a:pt x="6418" y="9578"/>
                  </a:cubicBezTo>
                  <a:cubicBezTo>
                    <a:pt x="6595" y="9578"/>
                    <a:pt x="6710" y="9407"/>
                    <a:pt x="6674" y="9197"/>
                  </a:cubicBezTo>
                  <a:cubicBezTo>
                    <a:pt x="6639" y="8988"/>
                    <a:pt x="6468" y="8820"/>
                    <a:pt x="6293" y="8820"/>
                  </a:cubicBezTo>
                  <a:close/>
                  <a:moveTo>
                    <a:pt x="7075" y="8820"/>
                  </a:moveTo>
                  <a:cubicBezTo>
                    <a:pt x="6899" y="8820"/>
                    <a:pt x="6786" y="8988"/>
                    <a:pt x="6821" y="9197"/>
                  </a:cubicBezTo>
                  <a:cubicBezTo>
                    <a:pt x="6858" y="9407"/>
                    <a:pt x="7031" y="9578"/>
                    <a:pt x="7209" y="9578"/>
                  </a:cubicBezTo>
                  <a:cubicBezTo>
                    <a:pt x="7386" y="9578"/>
                    <a:pt x="7499" y="9407"/>
                    <a:pt x="7461" y="9197"/>
                  </a:cubicBezTo>
                  <a:cubicBezTo>
                    <a:pt x="7423" y="8988"/>
                    <a:pt x="7250" y="8820"/>
                    <a:pt x="7075" y="8820"/>
                  </a:cubicBezTo>
                  <a:close/>
                  <a:moveTo>
                    <a:pt x="7858" y="8820"/>
                  </a:moveTo>
                  <a:cubicBezTo>
                    <a:pt x="7682" y="8820"/>
                    <a:pt x="7570" y="8988"/>
                    <a:pt x="7608" y="9197"/>
                  </a:cubicBezTo>
                  <a:cubicBezTo>
                    <a:pt x="7646" y="9407"/>
                    <a:pt x="7822" y="9578"/>
                    <a:pt x="7999" y="9578"/>
                  </a:cubicBezTo>
                  <a:cubicBezTo>
                    <a:pt x="8177" y="9578"/>
                    <a:pt x="8288" y="9407"/>
                    <a:pt x="8248" y="9197"/>
                  </a:cubicBezTo>
                  <a:cubicBezTo>
                    <a:pt x="8208" y="8988"/>
                    <a:pt x="8034" y="8820"/>
                    <a:pt x="7858" y="8820"/>
                  </a:cubicBezTo>
                  <a:close/>
                  <a:moveTo>
                    <a:pt x="8629" y="8820"/>
                  </a:moveTo>
                  <a:cubicBezTo>
                    <a:pt x="8453" y="8820"/>
                    <a:pt x="8343" y="8988"/>
                    <a:pt x="8383" y="9197"/>
                  </a:cubicBezTo>
                  <a:cubicBezTo>
                    <a:pt x="8424" y="9407"/>
                    <a:pt x="8601" y="9578"/>
                    <a:pt x="8779" y="9578"/>
                  </a:cubicBezTo>
                  <a:cubicBezTo>
                    <a:pt x="8956" y="9578"/>
                    <a:pt x="9065" y="9407"/>
                    <a:pt x="9023" y="9197"/>
                  </a:cubicBezTo>
                  <a:cubicBezTo>
                    <a:pt x="8980" y="8988"/>
                    <a:pt x="8804" y="8820"/>
                    <a:pt x="8629" y="8820"/>
                  </a:cubicBezTo>
                  <a:close/>
                  <a:moveTo>
                    <a:pt x="9411" y="8820"/>
                  </a:moveTo>
                  <a:cubicBezTo>
                    <a:pt x="9236" y="8820"/>
                    <a:pt x="9127" y="8988"/>
                    <a:pt x="9170" y="9197"/>
                  </a:cubicBezTo>
                  <a:cubicBezTo>
                    <a:pt x="9213" y="9407"/>
                    <a:pt x="9392" y="9578"/>
                    <a:pt x="9569" y="9578"/>
                  </a:cubicBezTo>
                  <a:cubicBezTo>
                    <a:pt x="9747" y="9578"/>
                    <a:pt x="9855" y="9407"/>
                    <a:pt x="9810" y="9197"/>
                  </a:cubicBezTo>
                  <a:cubicBezTo>
                    <a:pt x="9765" y="8988"/>
                    <a:pt x="9587" y="8820"/>
                    <a:pt x="9411" y="8820"/>
                  </a:cubicBezTo>
                  <a:close/>
                  <a:moveTo>
                    <a:pt x="10194" y="8820"/>
                  </a:moveTo>
                  <a:cubicBezTo>
                    <a:pt x="10018" y="8820"/>
                    <a:pt x="9912" y="8988"/>
                    <a:pt x="9957" y="9197"/>
                  </a:cubicBezTo>
                  <a:cubicBezTo>
                    <a:pt x="10002" y="9407"/>
                    <a:pt x="10183" y="9578"/>
                    <a:pt x="10360" y="9578"/>
                  </a:cubicBezTo>
                  <a:cubicBezTo>
                    <a:pt x="10538" y="9578"/>
                    <a:pt x="10643" y="9407"/>
                    <a:pt x="10596" y="9197"/>
                  </a:cubicBezTo>
                  <a:cubicBezTo>
                    <a:pt x="10549" y="8988"/>
                    <a:pt x="10370" y="8820"/>
                    <a:pt x="10194" y="8820"/>
                  </a:cubicBezTo>
                  <a:close/>
                  <a:moveTo>
                    <a:pt x="10976" y="8820"/>
                  </a:moveTo>
                  <a:cubicBezTo>
                    <a:pt x="10801" y="8820"/>
                    <a:pt x="10696" y="8988"/>
                    <a:pt x="10744" y="9197"/>
                  </a:cubicBezTo>
                  <a:cubicBezTo>
                    <a:pt x="10791" y="9407"/>
                    <a:pt x="10974" y="9578"/>
                    <a:pt x="11151" y="9578"/>
                  </a:cubicBezTo>
                  <a:cubicBezTo>
                    <a:pt x="11329" y="9578"/>
                    <a:pt x="11432" y="9407"/>
                    <a:pt x="11383" y="9197"/>
                  </a:cubicBezTo>
                  <a:cubicBezTo>
                    <a:pt x="11334" y="8988"/>
                    <a:pt x="11152" y="8820"/>
                    <a:pt x="10976" y="8820"/>
                  </a:cubicBezTo>
                  <a:close/>
                  <a:moveTo>
                    <a:pt x="11747" y="8820"/>
                  </a:moveTo>
                  <a:cubicBezTo>
                    <a:pt x="11572" y="8820"/>
                    <a:pt x="11470" y="8988"/>
                    <a:pt x="11519" y="9197"/>
                  </a:cubicBezTo>
                  <a:cubicBezTo>
                    <a:pt x="11569" y="9407"/>
                    <a:pt x="11754" y="9578"/>
                    <a:pt x="11931" y="9578"/>
                  </a:cubicBezTo>
                  <a:cubicBezTo>
                    <a:pt x="12109" y="9578"/>
                    <a:pt x="12210" y="9407"/>
                    <a:pt x="12158" y="9197"/>
                  </a:cubicBezTo>
                  <a:cubicBezTo>
                    <a:pt x="12107" y="8988"/>
                    <a:pt x="11923" y="8820"/>
                    <a:pt x="11747" y="8820"/>
                  </a:cubicBezTo>
                  <a:close/>
                  <a:moveTo>
                    <a:pt x="12531" y="8820"/>
                  </a:moveTo>
                  <a:cubicBezTo>
                    <a:pt x="12354" y="8820"/>
                    <a:pt x="12254" y="8988"/>
                    <a:pt x="12306" y="9197"/>
                  </a:cubicBezTo>
                  <a:cubicBezTo>
                    <a:pt x="12358" y="9407"/>
                    <a:pt x="12544" y="9578"/>
                    <a:pt x="12722" y="9578"/>
                  </a:cubicBezTo>
                  <a:cubicBezTo>
                    <a:pt x="12900" y="9578"/>
                    <a:pt x="13000" y="9407"/>
                    <a:pt x="12946" y="9197"/>
                  </a:cubicBezTo>
                  <a:cubicBezTo>
                    <a:pt x="12892" y="8988"/>
                    <a:pt x="12706" y="8820"/>
                    <a:pt x="12531" y="8820"/>
                  </a:cubicBezTo>
                  <a:close/>
                  <a:moveTo>
                    <a:pt x="14085" y="8820"/>
                  </a:moveTo>
                  <a:cubicBezTo>
                    <a:pt x="13909" y="8820"/>
                    <a:pt x="13812" y="8988"/>
                    <a:pt x="13869" y="9197"/>
                  </a:cubicBezTo>
                  <a:cubicBezTo>
                    <a:pt x="13926" y="9407"/>
                    <a:pt x="14116" y="9578"/>
                    <a:pt x="14293" y="9578"/>
                  </a:cubicBezTo>
                  <a:cubicBezTo>
                    <a:pt x="14471" y="9578"/>
                    <a:pt x="14567" y="9407"/>
                    <a:pt x="14508" y="9197"/>
                  </a:cubicBezTo>
                  <a:cubicBezTo>
                    <a:pt x="14450" y="8988"/>
                    <a:pt x="14260" y="8820"/>
                    <a:pt x="14085" y="8820"/>
                  </a:cubicBezTo>
                  <a:close/>
                  <a:moveTo>
                    <a:pt x="14867" y="8820"/>
                  </a:moveTo>
                  <a:cubicBezTo>
                    <a:pt x="14692" y="8820"/>
                    <a:pt x="14597" y="8988"/>
                    <a:pt x="14656" y="9197"/>
                  </a:cubicBezTo>
                  <a:cubicBezTo>
                    <a:pt x="14715" y="9407"/>
                    <a:pt x="14907" y="9578"/>
                    <a:pt x="15084" y="9578"/>
                  </a:cubicBezTo>
                  <a:cubicBezTo>
                    <a:pt x="15262" y="9578"/>
                    <a:pt x="15357" y="9407"/>
                    <a:pt x="15295" y="9197"/>
                  </a:cubicBezTo>
                  <a:cubicBezTo>
                    <a:pt x="15235" y="8988"/>
                    <a:pt x="15043" y="8820"/>
                    <a:pt x="14867" y="8820"/>
                  </a:cubicBezTo>
                  <a:close/>
                  <a:moveTo>
                    <a:pt x="15650" y="8820"/>
                  </a:moveTo>
                  <a:cubicBezTo>
                    <a:pt x="15474" y="8820"/>
                    <a:pt x="15382" y="8988"/>
                    <a:pt x="15443" y="9197"/>
                  </a:cubicBezTo>
                  <a:cubicBezTo>
                    <a:pt x="15505" y="9407"/>
                    <a:pt x="15698" y="9578"/>
                    <a:pt x="15876" y="9578"/>
                  </a:cubicBezTo>
                  <a:cubicBezTo>
                    <a:pt x="16054" y="9578"/>
                    <a:pt x="16146" y="9407"/>
                    <a:pt x="16082" y="9197"/>
                  </a:cubicBezTo>
                  <a:cubicBezTo>
                    <a:pt x="16019" y="8988"/>
                    <a:pt x="15826" y="8820"/>
                    <a:pt x="15650" y="8820"/>
                  </a:cubicBezTo>
                  <a:close/>
                  <a:moveTo>
                    <a:pt x="1707" y="9754"/>
                  </a:moveTo>
                  <a:cubicBezTo>
                    <a:pt x="1529" y="9754"/>
                    <a:pt x="1401" y="9927"/>
                    <a:pt x="1422" y="10141"/>
                  </a:cubicBezTo>
                  <a:cubicBezTo>
                    <a:pt x="1442" y="10356"/>
                    <a:pt x="1604" y="10532"/>
                    <a:pt x="1784" y="10532"/>
                  </a:cubicBezTo>
                  <a:cubicBezTo>
                    <a:pt x="1964" y="10532"/>
                    <a:pt x="2091" y="10356"/>
                    <a:pt x="2069" y="10141"/>
                  </a:cubicBezTo>
                  <a:cubicBezTo>
                    <a:pt x="2047" y="9927"/>
                    <a:pt x="1885" y="9754"/>
                    <a:pt x="1707" y="9754"/>
                  </a:cubicBezTo>
                  <a:close/>
                  <a:moveTo>
                    <a:pt x="2501" y="9754"/>
                  </a:moveTo>
                  <a:cubicBezTo>
                    <a:pt x="2324" y="9754"/>
                    <a:pt x="2197" y="9927"/>
                    <a:pt x="2220" y="10141"/>
                  </a:cubicBezTo>
                  <a:cubicBezTo>
                    <a:pt x="2242" y="10356"/>
                    <a:pt x="2407" y="10532"/>
                    <a:pt x="2587" y="10532"/>
                  </a:cubicBezTo>
                  <a:cubicBezTo>
                    <a:pt x="2767" y="10532"/>
                    <a:pt x="2892" y="10356"/>
                    <a:pt x="2868" y="10141"/>
                  </a:cubicBezTo>
                  <a:cubicBezTo>
                    <a:pt x="2843" y="9927"/>
                    <a:pt x="2679" y="9754"/>
                    <a:pt x="2501" y="9754"/>
                  </a:cubicBezTo>
                  <a:close/>
                  <a:moveTo>
                    <a:pt x="3295" y="9754"/>
                  </a:moveTo>
                  <a:cubicBezTo>
                    <a:pt x="3116" y="9754"/>
                    <a:pt x="2993" y="9927"/>
                    <a:pt x="3018" y="10141"/>
                  </a:cubicBezTo>
                  <a:cubicBezTo>
                    <a:pt x="3043" y="10356"/>
                    <a:pt x="3209" y="10532"/>
                    <a:pt x="3389" y="10532"/>
                  </a:cubicBezTo>
                  <a:cubicBezTo>
                    <a:pt x="3569" y="10532"/>
                    <a:pt x="3693" y="10356"/>
                    <a:pt x="3666" y="10141"/>
                  </a:cubicBezTo>
                  <a:cubicBezTo>
                    <a:pt x="3639" y="9927"/>
                    <a:pt x="3472" y="9754"/>
                    <a:pt x="3295" y="9754"/>
                  </a:cubicBezTo>
                  <a:close/>
                  <a:moveTo>
                    <a:pt x="4078" y="9754"/>
                  </a:moveTo>
                  <a:cubicBezTo>
                    <a:pt x="3899" y="9754"/>
                    <a:pt x="3777" y="9927"/>
                    <a:pt x="3804" y="10141"/>
                  </a:cubicBezTo>
                  <a:cubicBezTo>
                    <a:pt x="3832" y="10356"/>
                    <a:pt x="4000" y="10532"/>
                    <a:pt x="4180" y="10532"/>
                  </a:cubicBezTo>
                  <a:cubicBezTo>
                    <a:pt x="4360" y="10532"/>
                    <a:pt x="4482" y="10356"/>
                    <a:pt x="4453" y="10141"/>
                  </a:cubicBezTo>
                  <a:cubicBezTo>
                    <a:pt x="4423" y="9927"/>
                    <a:pt x="4255" y="9754"/>
                    <a:pt x="4078" y="9754"/>
                  </a:cubicBezTo>
                  <a:close/>
                  <a:moveTo>
                    <a:pt x="4871" y="9754"/>
                  </a:moveTo>
                  <a:cubicBezTo>
                    <a:pt x="4693" y="9754"/>
                    <a:pt x="4573" y="9927"/>
                    <a:pt x="4602" y="10141"/>
                  </a:cubicBezTo>
                  <a:cubicBezTo>
                    <a:pt x="4632" y="10356"/>
                    <a:pt x="4802" y="10532"/>
                    <a:pt x="4983" y="10532"/>
                  </a:cubicBezTo>
                  <a:cubicBezTo>
                    <a:pt x="5162" y="10532"/>
                    <a:pt x="5282" y="10356"/>
                    <a:pt x="5250" y="10141"/>
                  </a:cubicBezTo>
                  <a:cubicBezTo>
                    <a:pt x="5219" y="9927"/>
                    <a:pt x="5049" y="9754"/>
                    <a:pt x="4871" y="9754"/>
                  </a:cubicBezTo>
                  <a:close/>
                  <a:moveTo>
                    <a:pt x="5653" y="9754"/>
                  </a:moveTo>
                  <a:cubicBezTo>
                    <a:pt x="5475" y="9754"/>
                    <a:pt x="5357" y="9927"/>
                    <a:pt x="5389" y="10141"/>
                  </a:cubicBezTo>
                  <a:cubicBezTo>
                    <a:pt x="5421" y="10356"/>
                    <a:pt x="5593" y="10532"/>
                    <a:pt x="5774" y="10532"/>
                  </a:cubicBezTo>
                  <a:cubicBezTo>
                    <a:pt x="5953" y="10532"/>
                    <a:pt x="6071" y="10356"/>
                    <a:pt x="6037" y="10141"/>
                  </a:cubicBezTo>
                  <a:cubicBezTo>
                    <a:pt x="6003" y="9927"/>
                    <a:pt x="5831" y="9754"/>
                    <a:pt x="5653" y="9754"/>
                  </a:cubicBezTo>
                  <a:close/>
                  <a:moveTo>
                    <a:pt x="6448" y="9754"/>
                  </a:moveTo>
                  <a:cubicBezTo>
                    <a:pt x="6269" y="9754"/>
                    <a:pt x="6153" y="9927"/>
                    <a:pt x="6187" y="10141"/>
                  </a:cubicBezTo>
                  <a:cubicBezTo>
                    <a:pt x="6222" y="10356"/>
                    <a:pt x="6396" y="10532"/>
                    <a:pt x="6576" y="10532"/>
                  </a:cubicBezTo>
                  <a:cubicBezTo>
                    <a:pt x="6756" y="10532"/>
                    <a:pt x="6872" y="10356"/>
                    <a:pt x="6835" y="10141"/>
                  </a:cubicBezTo>
                  <a:cubicBezTo>
                    <a:pt x="6799" y="9927"/>
                    <a:pt x="6626" y="9754"/>
                    <a:pt x="6448" y="9754"/>
                  </a:cubicBezTo>
                  <a:close/>
                  <a:moveTo>
                    <a:pt x="7242" y="9754"/>
                  </a:moveTo>
                  <a:cubicBezTo>
                    <a:pt x="7064" y="9754"/>
                    <a:pt x="6949" y="9927"/>
                    <a:pt x="6986" y="10141"/>
                  </a:cubicBezTo>
                  <a:cubicBezTo>
                    <a:pt x="7023" y="10356"/>
                    <a:pt x="7199" y="10532"/>
                    <a:pt x="7379" y="10532"/>
                  </a:cubicBezTo>
                  <a:cubicBezTo>
                    <a:pt x="7558" y="10532"/>
                    <a:pt x="7673" y="10356"/>
                    <a:pt x="7634" y="10141"/>
                  </a:cubicBezTo>
                  <a:cubicBezTo>
                    <a:pt x="7595" y="9927"/>
                    <a:pt x="7420" y="9754"/>
                    <a:pt x="7242" y="9754"/>
                  </a:cubicBezTo>
                  <a:close/>
                  <a:moveTo>
                    <a:pt x="8024" y="9754"/>
                  </a:moveTo>
                  <a:cubicBezTo>
                    <a:pt x="7846" y="9754"/>
                    <a:pt x="7734" y="9927"/>
                    <a:pt x="7773" y="10141"/>
                  </a:cubicBezTo>
                  <a:cubicBezTo>
                    <a:pt x="7812" y="10356"/>
                    <a:pt x="7990" y="10532"/>
                    <a:pt x="8170" y="10532"/>
                  </a:cubicBezTo>
                  <a:cubicBezTo>
                    <a:pt x="8350" y="10532"/>
                    <a:pt x="8462" y="10356"/>
                    <a:pt x="8421" y="10141"/>
                  </a:cubicBezTo>
                  <a:cubicBezTo>
                    <a:pt x="8380" y="9927"/>
                    <a:pt x="8202" y="9754"/>
                    <a:pt x="8024" y="9754"/>
                  </a:cubicBezTo>
                  <a:close/>
                  <a:moveTo>
                    <a:pt x="8819" y="9754"/>
                  </a:moveTo>
                  <a:cubicBezTo>
                    <a:pt x="8641" y="9754"/>
                    <a:pt x="8530" y="9927"/>
                    <a:pt x="8571" y="10141"/>
                  </a:cubicBezTo>
                  <a:cubicBezTo>
                    <a:pt x="8613" y="10356"/>
                    <a:pt x="8793" y="10532"/>
                    <a:pt x="8973" y="10532"/>
                  </a:cubicBezTo>
                  <a:cubicBezTo>
                    <a:pt x="9153" y="10532"/>
                    <a:pt x="9263" y="10356"/>
                    <a:pt x="9219" y="10141"/>
                  </a:cubicBezTo>
                  <a:cubicBezTo>
                    <a:pt x="9176" y="9927"/>
                    <a:pt x="8997" y="9754"/>
                    <a:pt x="8819" y="9754"/>
                  </a:cubicBezTo>
                  <a:close/>
                  <a:moveTo>
                    <a:pt x="9601" y="9754"/>
                  </a:moveTo>
                  <a:cubicBezTo>
                    <a:pt x="9424" y="9754"/>
                    <a:pt x="9314" y="9927"/>
                    <a:pt x="9358" y="10141"/>
                  </a:cubicBezTo>
                  <a:cubicBezTo>
                    <a:pt x="9402" y="10356"/>
                    <a:pt x="9584" y="10532"/>
                    <a:pt x="9764" y="10532"/>
                  </a:cubicBezTo>
                  <a:cubicBezTo>
                    <a:pt x="9944" y="10532"/>
                    <a:pt x="10052" y="10356"/>
                    <a:pt x="10006" y="10141"/>
                  </a:cubicBezTo>
                  <a:cubicBezTo>
                    <a:pt x="9960" y="9927"/>
                    <a:pt x="9779" y="9754"/>
                    <a:pt x="9601" y="9754"/>
                  </a:cubicBezTo>
                  <a:close/>
                  <a:moveTo>
                    <a:pt x="10395" y="9754"/>
                  </a:moveTo>
                  <a:cubicBezTo>
                    <a:pt x="10217" y="9754"/>
                    <a:pt x="10110" y="9927"/>
                    <a:pt x="10157" y="10141"/>
                  </a:cubicBezTo>
                  <a:cubicBezTo>
                    <a:pt x="10203" y="10356"/>
                    <a:pt x="10387" y="10532"/>
                    <a:pt x="10567" y="10532"/>
                  </a:cubicBezTo>
                  <a:cubicBezTo>
                    <a:pt x="10747" y="10532"/>
                    <a:pt x="10853" y="10356"/>
                    <a:pt x="10804" y="10141"/>
                  </a:cubicBezTo>
                  <a:cubicBezTo>
                    <a:pt x="10756" y="9927"/>
                    <a:pt x="10574" y="9754"/>
                    <a:pt x="10395" y="9754"/>
                  </a:cubicBezTo>
                  <a:close/>
                  <a:moveTo>
                    <a:pt x="11190" y="9754"/>
                  </a:moveTo>
                  <a:cubicBezTo>
                    <a:pt x="11012" y="9754"/>
                    <a:pt x="10907" y="9927"/>
                    <a:pt x="10955" y="10141"/>
                  </a:cubicBezTo>
                  <a:cubicBezTo>
                    <a:pt x="11004" y="10356"/>
                    <a:pt x="11190" y="10532"/>
                    <a:pt x="11370" y="10532"/>
                  </a:cubicBezTo>
                  <a:cubicBezTo>
                    <a:pt x="11550" y="10532"/>
                    <a:pt x="11654" y="10356"/>
                    <a:pt x="11603" y="10141"/>
                  </a:cubicBezTo>
                  <a:cubicBezTo>
                    <a:pt x="11553" y="9927"/>
                    <a:pt x="11368" y="9754"/>
                    <a:pt x="11190" y="9754"/>
                  </a:cubicBezTo>
                  <a:close/>
                  <a:moveTo>
                    <a:pt x="11973" y="9754"/>
                  </a:moveTo>
                  <a:cubicBezTo>
                    <a:pt x="11794" y="9754"/>
                    <a:pt x="11691" y="9927"/>
                    <a:pt x="11742" y="10141"/>
                  </a:cubicBezTo>
                  <a:cubicBezTo>
                    <a:pt x="11793" y="10356"/>
                    <a:pt x="11981" y="10532"/>
                    <a:pt x="12161" y="10532"/>
                  </a:cubicBezTo>
                  <a:cubicBezTo>
                    <a:pt x="12341" y="10532"/>
                    <a:pt x="12443" y="10356"/>
                    <a:pt x="12390" y="10141"/>
                  </a:cubicBezTo>
                  <a:cubicBezTo>
                    <a:pt x="12337" y="9927"/>
                    <a:pt x="12151" y="9754"/>
                    <a:pt x="11973" y="9754"/>
                  </a:cubicBezTo>
                  <a:close/>
                  <a:moveTo>
                    <a:pt x="12767" y="9754"/>
                  </a:moveTo>
                  <a:cubicBezTo>
                    <a:pt x="12589" y="9754"/>
                    <a:pt x="12488" y="9927"/>
                    <a:pt x="12541" y="10141"/>
                  </a:cubicBezTo>
                  <a:cubicBezTo>
                    <a:pt x="12595" y="10356"/>
                    <a:pt x="12784" y="10532"/>
                    <a:pt x="12964" y="10532"/>
                  </a:cubicBezTo>
                  <a:cubicBezTo>
                    <a:pt x="13144" y="10532"/>
                    <a:pt x="13245" y="10356"/>
                    <a:pt x="13189" y="10141"/>
                  </a:cubicBezTo>
                  <a:cubicBezTo>
                    <a:pt x="13134" y="9927"/>
                    <a:pt x="12945" y="9754"/>
                    <a:pt x="12767" y="9754"/>
                  </a:cubicBezTo>
                  <a:close/>
                  <a:moveTo>
                    <a:pt x="2611" y="10709"/>
                  </a:moveTo>
                  <a:cubicBezTo>
                    <a:pt x="2430" y="10709"/>
                    <a:pt x="2302" y="10885"/>
                    <a:pt x="2325" y="11105"/>
                  </a:cubicBezTo>
                  <a:cubicBezTo>
                    <a:pt x="2348" y="11327"/>
                    <a:pt x="2516" y="11508"/>
                    <a:pt x="2698" y="11508"/>
                  </a:cubicBezTo>
                  <a:cubicBezTo>
                    <a:pt x="2880" y="11508"/>
                    <a:pt x="3008" y="11327"/>
                    <a:pt x="2982" y="11105"/>
                  </a:cubicBezTo>
                  <a:cubicBezTo>
                    <a:pt x="2957" y="10885"/>
                    <a:pt x="2790" y="10709"/>
                    <a:pt x="2611" y="10709"/>
                  </a:cubicBezTo>
                  <a:close/>
                  <a:moveTo>
                    <a:pt x="3403" y="10709"/>
                  </a:moveTo>
                  <a:cubicBezTo>
                    <a:pt x="3223" y="10709"/>
                    <a:pt x="3098" y="10885"/>
                    <a:pt x="3123" y="11105"/>
                  </a:cubicBezTo>
                  <a:cubicBezTo>
                    <a:pt x="3149" y="11327"/>
                    <a:pt x="3318" y="11508"/>
                    <a:pt x="3500" y="11508"/>
                  </a:cubicBezTo>
                  <a:cubicBezTo>
                    <a:pt x="3683" y="11508"/>
                    <a:pt x="3808" y="11327"/>
                    <a:pt x="3780" y="11105"/>
                  </a:cubicBezTo>
                  <a:cubicBezTo>
                    <a:pt x="3752" y="10885"/>
                    <a:pt x="3584" y="10709"/>
                    <a:pt x="3403" y="10709"/>
                  </a:cubicBezTo>
                  <a:close/>
                  <a:moveTo>
                    <a:pt x="4210" y="10709"/>
                  </a:moveTo>
                  <a:cubicBezTo>
                    <a:pt x="4029" y="10709"/>
                    <a:pt x="3905" y="10885"/>
                    <a:pt x="3933" y="11105"/>
                  </a:cubicBezTo>
                  <a:cubicBezTo>
                    <a:pt x="3962" y="11327"/>
                    <a:pt x="4132" y="11508"/>
                    <a:pt x="4315" y="11508"/>
                  </a:cubicBezTo>
                  <a:cubicBezTo>
                    <a:pt x="4497" y="11508"/>
                    <a:pt x="4621" y="11327"/>
                    <a:pt x="4590" y="11105"/>
                  </a:cubicBezTo>
                  <a:cubicBezTo>
                    <a:pt x="4560" y="10885"/>
                    <a:pt x="4390" y="10709"/>
                    <a:pt x="4210" y="10709"/>
                  </a:cubicBezTo>
                  <a:close/>
                  <a:moveTo>
                    <a:pt x="5003" y="10709"/>
                  </a:moveTo>
                  <a:cubicBezTo>
                    <a:pt x="4822" y="10709"/>
                    <a:pt x="4701" y="10885"/>
                    <a:pt x="4732" y="11105"/>
                  </a:cubicBezTo>
                  <a:cubicBezTo>
                    <a:pt x="4762" y="11327"/>
                    <a:pt x="4935" y="11508"/>
                    <a:pt x="5117" y="11508"/>
                  </a:cubicBezTo>
                  <a:cubicBezTo>
                    <a:pt x="5299" y="11508"/>
                    <a:pt x="5421" y="11327"/>
                    <a:pt x="5388" y="11105"/>
                  </a:cubicBezTo>
                  <a:cubicBezTo>
                    <a:pt x="5356" y="10885"/>
                    <a:pt x="5183" y="10709"/>
                    <a:pt x="5003" y="10709"/>
                  </a:cubicBezTo>
                  <a:close/>
                  <a:moveTo>
                    <a:pt x="5809" y="10709"/>
                  </a:moveTo>
                  <a:cubicBezTo>
                    <a:pt x="5628" y="10709"/>
                    <a:pt x="5509" y="10885"/>
                    <a:pt x="5542" y="11105"/>
                  </a:cubicBezTo>
                  <a:cubicBezTo>
                    <a:pt x="5575" y="11327"/>
                    <a:pt x="5749" y="11508"/>
                    <a:pt x="5932" y="11508"/>
                  </a:cubicBezTo>
                  <a:cubicBezTo>
                    <a:pt x="6115" y="11508"/>
                    <a:pt x="6234" y="11327"/>
                    <a:pt x="6199" y="11105"/>
                  </a:cubicBezTo>
                  <a:cubicBezTo>
                    <a:pt x="6164" y="10885"/>
                    <a:pt x="5989" y="10709"/>
                    <a:pt x="5809" y="10709"/>
                  </a:cubicBezTo>
                  <a:close/>
                  <a:moveTo>
                    <a:pt x="6603" y="10709"/>
                  </a:moveTo>
                  <a:cubicBezTo>
                    <a:pt x="6423" y="10709"/>
                    <a:pt x="6305" y="10885"/>
                    <a:pt x="6340" y="11105"/>
                  </a:cubicBezTo>
                  <a:cubicBezTo>
                    <a:pt x="6376" y="11327"/>
                    <a:pt x="6552" y="11508"/>
                    <a:pt x="6735" y="11508"/>
                  </a:cubicBezTo>
                  <a:cubicBezTo>
                    <a:pt x="6917" y="11508"/>
                    <a:pt x="7034" y="11327"/>
                    <a:pt x="6997" y="11105"/>
                  </a:cubicBezTo>
                  <a:cubicBezTo>
                    <a:pt x="6959" y="10885"/>
                    <a:pt x="6784" y="10709"/>
                    <a:pt x="6603" y="10709"/>
                  </a:cubicBezTo>
                  <a:close/>
                  <a:moveTo>
                    <a:pt x="7409" y="10709"/>
                  </a:moveTo>
                  <a:cubicBezTo>
                    <a:pt x="7228" y="10709"/>
                    <a:pt x="7113" y="10885"/>
                    <a:pt x="7150" y="11105"/>
                  </a:cubicBezTo>
                  <a:cubicBezTo>
                    <a:pt x="7188" y="11327"/>
                    <a:pt x="7367" y="11508"/>
                    <a:pt x="7550" y="11508"/>
                  </a:cubicBezTo>
                  <a:cubicBezTo>
                    <a:pt x="7732" y="11508"/>
                    <a:pt x="7847" y="11327"/>
                    <a:pt x="7807" y="11105"/>
                  </a:cubicBezTo>
                  <a:cubicBezTo>
                    <a:pt x="7767" y="10885"/>
                    <a:pt x="7589" y="10709"/>
                    <a:pt x="7409" y="10709"/>
                  </a:cubicBezTo>
                  <a:close/>
                  <a:moveTo>
                    <a:pt x="8203" y="10709"/>
                  </a:moveTo>
                  <a:cubicBezTo>
                    <a:pt x="8023" y="10709"/>
                    <a:pt x="7909" y="10885"/>
                    <a:pt x="7949" y="11105"/>
                  </a:cubicBezTo>
                  <a:cubicBezTo>
                    <a:pt x="7989" y="11327"/>
                    <a:pt x="8170" y="11508"/>
                    <a:pt x="8353" y="11508"/>
                  </a:cubicBezTo>
                  <a:cubicBezTo>
                    <a:pt x="8535" y="11508"/>
                    <a:pt x="8648" y="11327"/>
                    <a:pt x="8606" y="11105"/>
                  </a:cubicBezTo>
                  <a:cubicBezTo>
                    <a:pt x="8564" y="10885"/>
                    <a:pt x="8384" y="10709"/>
                    <a:pt x="8203" y="10709"/>
                  </a:cubicBezTo>
                  <a:close/>
                  <a:moveTo>
                    <a:pt x="9009" y="10709"/>
                  </a:moveTo>
                  <a:cubicBezTo>
                    <a:pt x="8829" y="10709"/>
                    <a:pt x="8717" y="10885"/>
                    <a:pt x="8759" y="11105"/>
                  </a:cubicBezTo>
                  <a:cubicBezTo>
                    <a:pt x="8802" y="11327"/>
                    <a:pt x="8985" y="11508"/>
                    <a:pt x="9167" y="11508"/>
                  </a:cubicBezTo>
                  <a:cubicBezTo>
                    <a:pt x="9349" y="11508"/>
                    <a:pt x="9461" y="11327"/>
                    <a:pt x="9416" y="11105"/>
                  </a:cubicBezTo>
                  <a:cubicBezTo>
                    <a:pt x="9371" y="10885"/>
                    <a:pt x="9190" y="10709"/>
                    <a:pt x="9009" y="10709"/>
                  </a:cubicBezTo>
                  <a:close/>
                  <a:moveTo>
                    <a:pt x="9803" y="10709"/>
                  </a:moveTo>
                  <a:cubicBezTo>
                    <a:pt x="9623" y="10709"/>
                    <a:pt x="9513" y="10885"/>
                    <a:pt x="9558" y="11105"/>
                  </a:cubicBezTo>
                  <a:cubicBezTo>
                    <a:pt x="9603" y="11327"/>
                    <a:pt x="9789" y="11508"/>
                    <a:pt x="9970" y="11508"/>
                  </a:cubicBezTo>
                  <a:cubicBezTo>
                    <a:pt x="10153" y="11508"/>
                    <a:pt x="10262" y="11327"/>
                    <a:pt x="10215" y="11105"/>
                  </a:cubicBezTo>
                  <a:cubicBezTo>
                    <a:pt x="10167" y="10885"/>
                    <a:pt x="9983" y="10709"/>
                    <a:pt x="9803" y="10709"/>
                  </a:cubicBezTo>
                  <a:close/>
                  <a:moveTo>
                    <a:pt x="10609" y="10709"/>
                  </a:moveTo>
                  <a:cubicBezTo>
                    <a:pt x="10429" y="10709"/>
                    <a:pt x="10321" y="10885"/>
                    <a:pt x="10369" y="11105"/>
                  </a:cubicBezTo>
                  <a:cubicBezTo>
                    <a:pt x="10416" y="11327"/>
                    <a:pt x="10603" y="11508"/>
                    <a:pt x="10785" y="11508"/>
                  </a:cubicBezTo>
                  <a:cubicBezTo>
                    <a:pt x="10968" y="11508"/>
                    <a:pt x="11074" y="11327"/>
                    <a:pt x="11025" y="11105"/>
                  </a:cubicBezTo>
                  <a:cubicBezTo>
                    <a:pt x="10975" y="10885"/>
                    <a:pt x="10790" y="10709"/>
                    <a:pt x="10609" y="10709"/>
                  </a:cubicBezTo>
                  <a:close/>
                  <a:moveTo>
                    <a:pt x="11403" y="10709"/>
                  </a:moveTo>
                  <a:cubicBezTo>
                    <a:pt x="11223" y="10709"/>
                    <a:pt x="11117" y="10885"/>
                    <a:pt x="11167" y="11105"/>
                  </a:cubicBezTo>
                  <a:cubicBezTo>
                    <a:pt x="11217" y="11327"/>
                    <a:pt x="11406" y="11508"/>
                    <a:pt x="11588" y="11508"/>
                  </a:cubicBezTo>
                  <a:cubicBezTo>
                    <a:pt x="11771" y="11508"/>
                    <a:pt x="11875" y="11327"/>
                    <a:pt x="11823" y="11105"/>
                  </a:cubicBezTo>
                  <a:cubicBezTo>
                    <a:pt x="11771" y="10885"/>
                    <a:pt x="11584" y="10709"/>
                    <a:pt x="11403" y="10709"/>
                  </a:cubicBezTo>
                  <a:close/>
                  <a:moveTo>
                    <a:pt x="12210" y="10709"/>
                  </a:moveTo>
                  <a:cubicBezTo>
                    <a:pt x="12029" y="10709"/>
                    <a:pt x="11925" y="10885"/>
                    <a:pt x="11978" y="11105"/>
                  </a:cubicBezTo>
                  <a:cubicBezTo>
                    <a:pt x="12030" y="11327"/>
                    <a:pt x="12221" y="11508"/>
                    <a:pt x="12403" y="11508"/>
                  </a:cubicBezTo>
                  <a:cubicBezTo>
                    <a:pt x="12586" y="11508"/>
                    <a:pt x="12689" y="11327"/>
                    <a:pt x="12634" y="11105"/>
                  </a:cubicBezTo>
                  <a:cubicBezTo>
                    <a:pt x="12580" y="10885"/>
                    <a:pt x="12390" y="10709"/>
                    <a:pt x="12210" y="10709"/>
                  </a:cubicBezTo>
                  <a:close/>
                  <a:moveTo>
                    <a:pt x="13004" y="10709"/>
                  </a:moveTo>
                  <a:cubicBezTo>
                    <a:pt x="12823" y="10709"/>
                    <a:pt x="12722" y="10885"/>
                    <a:pt x="12776" y="11105"/>
                  </a:cubicBezTo>
                  <a:cubicBezTo>
                    <a:pt x="12831" y="11327"/>
                    <a:pt x="13024" y="11508"/>
                    <a:pt x="13207" y="11508"/>
                  </a:cubicBezTo>
                  <a:cubicBezTo>
                    <a:pt x="13389" y="11508"/>
                    <a:pt x="13490" y="11327"/>
                    <a:pt x="13433" y="11105"/>
                  </a:cubicBezTo>
                  <a:cubicBezTo>
                    <a:pt x="13376" y="10885"/>
                    <a:pt x="13184" y="10709"/>
                    <a:pt x="13004" y="10709"/>
                  </a:cubicBezTo>
                  <a:close/>
                  <a:moveTo>
                    <a:pt x="1902" y="11684"/>
                  </a:moveTo>
                  <a:cubicBezTo>
                    <a:pt x="1719" y="11684"/>
                    <a:pt x="1588" y="11866"/>
                    <a:pt x="1609" y="12092"/>
                  </a:cubicBezTo>
                  <a:cubicBezTo>
                    <a:pt x="1631" y="12320"/>
                    <a:pt x="1798" y="12505"/>
                    <a:pt x="1983" y="12505"/>
                  </a:cubicBezTo>
                  <a:cubicBezTo>
                    <a:pt x="2167" y="12505"/>
                    <a:pt x="2298" y="12320"/>
                    <a:pt x="2275" y="12092"/>
                  </a:cubicBezTo>
                  <a:cubicBezTo>
                    <a:pt x="2251" y="11866"/>
                    <a:pt x="2084" y="11684"/>
                    <a:pt x="1902" y="11684"/>
                  </a:cubicBezTo>
                  <a:close/>
                  <a:moveTo>
                    <a:pt x="2707" y="11684"/>
                  </a:moveTo>
                  <a:cubicBezTo>
                    <a:pt x="2525" y="11684"/>
                    <a:pt x="2395" y="11866"/>
                    <a:pt x="2419" y="12092"/>
                  </a:cubicBezTo>
                  <a:cubicBezTo>
                    <a:pt x="2443" y="12320"/>
                    <a:pt x="2613" y="12505"/>
                    <a:pt x="2798" y="12505"/>
                  </a:cubicBezTo>
                  <a:cubicBezTo>
                    <a:pt x="2982" y="12505"/>
                    <a:pt x="3111" y="12320"/>
                    <a:pt x="3085" y="12092"/>
                  </a:cubicBezTo>
                  <a:cubicBezTo>
                    <a:pt x="3059" y="11866"/>
                    <a:pt x="2890" y="11684"/>
                    <a:pt x="2707" y="11684"/>
                  </a:cubicBezTo>
                  <a:close/>
                  <a:moveTo>
                    <a:pt x="5147" y="11684"/>
                  </a:moveTo>
                  <a:cubicBezTo>
                    <a:pt x="4964" y="11684"/>
                    <a:pt x="4841" y="11866"/>
                    <a:pt x="4873" y="12092"/>
                  </a:cubicBezTo>
                  <a:cubicBezTo>
                    <a:pt x="4904" y="12320"/>
                    <a:pt x="5079" y="12505"/>
                    <a:pt x="5264" y="12505"/>
                  </a:cubicBezTo>
                  <a:cubicBezTo>
                    <a:pt x="5449" y="12505"/>
                    <a:pt x="5572" y="12320"/>
                    <a:pt x="5538" y="12092"/>
                  </a:cubicBezTo>
                  <a:cubicBezTo>
                    <a:pt x="5505" y="11866"/>
                    <a:pt x="5330" y="11684"/>
                    <a:pt x="5147" y="11684"/>
                  </a:cubicBezTo>
                  <a:close/>
                  <a:moveTo>
                    <a:pt x="5953" y="11684"/>
                  </a:moveTo>
                  <a:cubicBezTo>
                    <a:pt x="5769" y="11684"/>
                    <a:pt x="5649" y="11866"/>
                    <a:pt x="5683" y="12092"/>
                  </a:cubicBezTo>
                  <a:cubicBezTo>
                    <a:pt x="5717" y="12320"/>
                    <a:pt x="5894" y="12505"/>
                    <a:pt x="6079" y="12505"/>
                  </a:cubicBezTo>
                  <a:cubicBezTo>
                    <a:pt x="6264" y="12505"/>
                    <a:pt x="6385" y="12320"/>
                    <a:pt x="6349" y="12092"/>
                  </a:cubicBezTo>
                  <a:cubicBezTo>
                    <a:pt x="6313" y="11866"/>
                    <a:pt x="6135" y="11684"/>
                    <a:pt x="5953" y="11684"/>
                  </a:cubicBezTo>
                  <a:close/>
                  <a:moveTo>
                    <a:pt x="6771" y="11684"/>
                  </a:moveTo>
                  <a:cubicBezTo>
                    <a:pt x="6588" y="11684"/>
                    <a:pt x="6469" y="11866"/>
                    <a:pt x="6505" y="12092"/>
                  </a:cubicBezTo>
                  <a:cubicBezTo>
                    <a:pt x="6541" y="12320"/>
                    <a:pt x="6721" y="12505"/>
                    <a:pt x="6906" y="12505"/>
                  </a:cubicBezTo>
                  <a:cubicBezTo>
                    <a:pt x="7091" y="12505"/>
                    <a:pt x="7209" y="12320"/>
                    <a:pt x="7170" y="12092"/>
                  </a:cubicBezTo>
                  <a:cubicBezTo>
                    <a:pt x="7132" y="11866"/>
                    <a:pt x="6953" y="11684"/>
                    <a:pt x="6771" y="11684"/>
                  </a:cubicBezTo>
                  <a:close/>
                  <a:moveTo>
                    <a:pt x="7576" y="11684"/>
                  </a:moveTo>
                  <a:cubicBezTo>
                    <a:pt x="7393" y="11684"/>
                    <a:pt x="7276" y="11866"/>
                    <a:pt x="7315" y="12092"/>
                  </a:cubicBezTo>
                  <a:cubicBezTo>
                    <a:pt x="7354" y="12320"/>
                    <a:pt x="7536" y="12505"/>
                    <a:pt x="7721" y="12505"/>
                  </a:cubicBezTo>
                  <a:cubicBezTo>
                    <a:pt x="7905" y="12505"/>
                    <a:pt x="8022" y="12320"/>
                    <a:pt x="7980" y="12092"/>
                  </a:cubicBezTo>
                  <a:cubicBezTo>
                    <a:pt x="7940" y="11866"/>
                    <a:pt x="7758" y="11684"/>
                    <a:pt x="7576" y="11684"/>
                  </a:cubicBezTo>
                  <a:close/>
                  <a:moveTo>
                    <a:pt x="8393" y="11684"/>
                  </a:moveTo>
                  <a:cubicBezTo>
                    <a:pt x="8211" y="11684"/>
                    <a:pt x="8096" y="11866"/>
                    <a:pt x="8137" y="12092"/>
                  </a:cubicBezTo>
                  <a:cubicBezTo>
                    <a:pt x="8179" y="12320"/>
                    <a:pt x="8362" y="12505"/>
                    <a:pt x="8547" y="12505"/>
                  </a:cubicBezTo>
                  <a:cubicBezTo>
                    <a:pt x="8732" y="12505"/>
                    <a:pt x="8846" y="12320"/>
                    <a:pt x="8803" y="12092"/>
                  </a:cubicBezTo>
                  <a:cubicBezTo>
                    <a:pt x="8759" y="11866"/>
                    <a:pt x="8576" y="11684"/>
                    <a:pt x="8393" y="11684"/>
                  </a:cubicBezTo>
                  <a:close/>
                  <a:moveTo>
                    <a:pt x="9200" y="11684"/>
                  </a:moveTo>
                  <a:cubicBezTo>
                    <a:pt x="9017" y="11684"/>
                    <a:pt x="8904" y="11866"/>
                    <a:pt x="8947" y="12092"/>
                  </a:cubicBezTo>
                  <a:cubicBezTo>
                    <a:pt x="8991" y="12320"/>
                    <a:pt x="9177" y="12505"/>
                    <a:pt x="9362" y="12505"/>
                  </a:cubicBezTo>
                  <a:cubicBezTo>
                    <a:pt x="9547" y="12505"/>
                    <a:pt x="9659" y="12320"/>
                    <a:pt x="9613" y="12092"/>
                  </a:cubicBezTo>
                  <a:cubicBezTo>
                    <a:pt x="9567" y="11866"/>
                    <a:pt x="9382" y="11684"/>
                    <a:pt x="9200" y="11684"/>
                  </a:cubicBezTo>
                  <a:close/>
                  <a:moveTo>
                    <a:pt x="10005" y="11684"/>
                  </a:moveTo>
                  <a:cubicBezTo>
                    <a:pt x="9823" y="11684"/>
                    <a:pt x="9712" y="11866"/>
                    <a:pt x="9758" y="12092"/>
                  </a:cubicBezTo>
                  <a:cubicBezTo>
                    <a:pt x="9804" y="12320"/>
                    <a:pt x="9993" y="12505"/>
                    <a:pt x="10177" y="12505"/>
                  </a:cubicBezTo>
                  <a:cubicBezTo>
                    <a:pt x="10362" y="12505"/>
                    <a:pt x="10472" y="12320"/>
                    <a:pt x="10423" y="12092"/>
                  </a:cubicBezTo>
                  <a:cubicBezTo>
                    <a:pt x="10375" y="11866"/>
                    <a:pt x="10188" y="11684"/>
                    <a:pt x="10005" y="11684"/>
                  </a:cubicBezTo>
                  <a:close/>
                  <a:moveTo>
                    <a:pt x="10823" y="11684"/>
                  </a:moveTo>
                  <a:cubicBezTo>
                    <a:pt x="10640" y="11684"/>
                    <a:pt x="10531" y="11866"/>
                    <a:pt x="10580" y="12092"/>
                  </a:cubicBezTo>
                  <a:cubicBezTo>
                    <a:pt x="10629" y="12320"/>
                    <a:pt x="10819" y="12505"/>
                    <a:pt x="11003" y="12505"/>
                  </a:cubicBezTo>
                  <a:cubicBezTo>
                    <a:pt x="11189" y="12505"/>
                    <a:pt x="11297" y="12320"/>
                    <a:pt x="11245" y="12092"/>
                  </a:cubicBezTo>
                  <a:cubicBezTo>
                    <a:pt x="11195" y="11866"/>
                    <a:pt x="11006" y="11684"/>
                    <a:pt x="10823" y="11684"/>
                  </a:cubicBezTo>
                  <a:close/>
                  <a:moveTo>
                    <a:pt x="11628" y="11684"/>
                  </a:moveTo>
                  <a:cubicBezTo>
                    <a:pt x="11446" y="11684"/>
                    <a:pt x="11339" y="11866"/>
                    <a:pt x="11390" y="12092"/>
                  </a:cubicBezTo>
                  <a:cubicBezTo>
                    <a:pt x="11442" y="12320"/>
                    <a:pt x="11634" y="12505"/>
                    <a:pt x="11818" y="12505"/>
                  </a:cubicBezTo>
                  <a:cubicBezTo>
                    <a:pt x="12003" y="12505"/>
                    <a:pt x="12109" y="12320"/>
                    <a:pt x="12055" y="12092"/>
                  </a:cubicBezTo>
                  <a:cubicBezTo>
                    <a:pt x="12002" y="11866"/>
                    <a:pt x="11811" y="11684"/>
                    <a:pt x="11628" y="11684"/>
                  </a:cubicBezTo>
                  <a:close/>
                  <a:moveTo>
                    <a:pt x="12446" y="11684"/>
                  </a:moveTo>
                  <a:cubicBezTo>
                    <a:pt x="12263" y="11684"/>
                    <a:pt x="12159" y="11866"/>
                    <a:pt x="12213" y="12092"/>
                  </a:cubicBezTo>
                  <a:cubicBezTo>
                    <a:pt x="12267" y="12320"/>
                    <a:pt x="12461" y="12505"/>
                    <a:pt x="12645" y="12505"/>
                  </a:cubicBezTo>
                  <a:cubicBezTo>
                    <a:pt x="12830" y="12505"/>
                    <a:pt x="12934" y="12320"/>
                    <a:pt x="12878" y="12092"/>
                  </a:cubicBezTo>
                  <a:cubicBezTo>
                    <a:pt x="12822" y="11866"/>
                    <a:pt x="12629" y="11684"/>
                    <a:pt x="12446" y="11684"/>
                  </a:cubicBezTo>
                  <a:close/>
                  <a:moveTo>
                    <a:pt x="14059" y="11684"/>
                  </a:moveTo>
                  <a:cubicBezTo>
                    <a:pt x="13876" y="11684"/>
                    <a:pt x="13775" y="11866"/>
                    <a:pt x="13834" y="12092"/>
                  </a:cubicBezTo>
                  <a:cubicBezTo>
                    <a:pt x="13893" y="12320"/>
                    <a:pt x="14091" y="12505"/>
                    <a:pt x="14276" y="12505"/>
                  </a:cubicBezTo>
                  <a:cubicBezTo>
                    <a:pt x="14460" y="12505"/>
                    <a:pt x="14561" y="12320"/>
                    <a:pt x="14499" y="12092"/>
                  </a:cubicBezTo>
                  <a:cubicBezTo>
                    <a:pt x="14439" y="11866"/>
                    <a:pt x="14241" y="11684"/>
                    <a:pt x="14059" y="11684"/>
                  </a:cubicBezTo>
                  <a:close/>
                  <a:moveTo>
                    <a:pt x="1999" y="12680"/>
                  </a:moveTo>
                  <a:cubicBezTo>
                    <a:pt x="1814" y="12680"/>
                    <a:pt x="1681" y="12868"/>
                    <a:pt x="1703" y="13100"/>
                  </a:cubicBezTo>
                  <a:cubicBezTo>
                    <a:pt x="1725" y="13333"/>
                    <a:pt x="1895" y="13524"/>
                    <a:pt x="2082" y="13524"/>
                  </a:cubicBezTo>
                  <a:cubicBezTo>
                    <a:pt x="2270" y="13524"/>
                    <a:pt x="2402" y="13333"/>
                    <a:pt x="2378" y="13100"/>
                  </a:cubicBezTo>
                  <a:cubicBezTo>
                    <a:pt x="2354" y="12868"/>
                    <a:pt x="2184" y="12680"/>
                    <a:pt x="1999" y="12680"/>
                  </a:cubicBezTo>
                  <a:close/>
                  <a:moveTo>
                    <a:pt x="2828" y="12680"/>
                  </a:moveTo>
                  <a:cubicBezTo>
                    <a:pt x="2643" y="12680"/>
                    <a:pt x="2512" y="12868"/>
                    <a:pt x="2537" y="13100"/>
                  </a:cubicBezTo>
                  <a:cubicBezTo>
                    <a:pt x="2561" y="13333"/>
                    <a:pt x="2734" y="13524"/>
                    <a:pt x="2921" y="13524"/>
                  </a:cubicBezTo>
                  <a:cubicBezTo>
                    <a:pt x="3108" y="13524"/>
                    <a:pt x="3238" y="13333"/>
                    <a:pt x="3212" y="13100"/>
                  </a:cubicBezTo>
                  <a:cubicBezTo>
                    <a:pt x="3185" y="12868"/>
                    <a:pt x="3013" y="12680"/>
                    <a:pt x="2828" y="12680"/>
                  </a:cubicBezTo>
                  <a:close/>
                  <a:moveTo>
                    <a:pt x="5291" y="12680"/>
                  </a:moveTo>
                  <a:cubicBezTo>
                    <a:pt x="5106" y="12680"/>
                    <a:pt x="4982" y="12868"/>
                    <a:pt x="5014" y="13100"/>
                  </a:cubicBezTo>
                  <a:cubicBezTo>
                    <a:pt x="5046" y="13333"/>
                    <a:pt x="5224" y="13524"/>
                    <a:pt x="5411" y="13524"/>
                  </a:cubicBezTo>
                  <a:cubicBezTo>
                    <a:pt x="5599" y="13524"/>
                    <a:pt x="5723" y="13333"/>
                    <a:pt x="5688" y="13100"/>
                  </a:cubicBezTo>
                  <a:cubicBezTo>
                    <a:pt x="5654" y="12868"/>
                    <a:pt x="5476" y="12680"/>
                    <a:pt x="5291" y="12680"/>
                  </a:cubicBezTo>
                  <a:close/>
                  <a:moveTo>
                    <a:pt x="6108" y="12680"/>
                  </a:moveTo>
                  <a:cubicBezTo>
                    <a:pt x="5922" y="12680"/>
                    <a:pt x="5801" y="12868"/>
                    <a:pt x="5835" y="13100"/>
                  </a:cubicBezTo>
                  <a:cubicBezTo>
                    <a:pt x="5870" y="13333"/>
                    <a:pt x="6051" y="13524"/>
                    <a:pt x="6238" y="13524"/>
                  </a:cubicBezTo>
                  <a:cubicBezTo>
                    <a:pt x="6426" y="13524"/>
                    <a:pt x="6547" y="13333"/>
                    <a:pt x="6510" y="13100"/>
                  </a:cubicBezTo>
                  <a:cubicBezTo>
                    <a:pt x="6473" y="12868"/>
                    <a:pt x="6293" y="12680"/>
                    <a:pt x="6108" y="12680"/>
                  </a:cubicBezTo>
                  <a:close/>
                  <a:moveTo>
                    <a:pt x="6938" y="12680"/>
                  </a:moveTo>
                  <a:cubicBezTo>
                    <a:pt x="6752" y="12680"/>
                    <a:pt x="6632" y="12868"/>
                    <a:pt x="6669" y="13100"/>
                  </a:cubicBezTo>
                  <a:cubicBezTo>
                    <a:pt x="6707" y="13333"/>
                    <a:pt x="6889" y="13524"/>
                    <a:pt x="7077" y="13524"/>
                  </a:cubicBezTo>
                  <a:cubicBezTo>
                    <a:pt x="7264" y="13524"/>
                    <a:pt x="7383" y="13333"/>
                    <a:pt x="7344" y="13100"/>
                  </a:cubicBezTo>
                  <a:cubicBezTo>
                    <a:pt x="7304" y="12868"/>
                    <a:pt x="7123" y="12680"/>
                    <a:pt x="6938" y="12680"/>
                  </a:cubicBezTo>
                  <a:close/>
                  <a:moveTo>
                    <a:pt x="7755" y="12680"/>
                  </a:moveTo>
                  <a:cubicBezTo>
                    <a:pt x="7569" y="12680"/>
                    <a:pt x="7451" y="12868"/>
                    <a:pt x="7491" y="13100"/>
                  </a:cubicBezTo>
                  <a:cubicBezTo>
                    <a:pt x="7531" y="13333"/>
                    <a:pt x="7716" y="13524"/>
                    <a:pt x="7904" y="13524"/>
                  </a:cubicBezTo>
                  <a:cubicBezTo>
                    <a:pt x="8090" y="13524"/>
                    <a:pt x="8208" y="13333"/>
                    <a:pt x="8166" y="13100"/>
                  </a:cubicBezTo>
                  <a:cubicBezTo>
                    <a:pt x="8124" y="12868"/>
                    <a:pt x="7940" y="12680"/>
                    <a:pt x="7755" y="12680"/>
                  </a:cubicBezTo>
                  <a:close/>
                  <a:moveTo>
                    <a:pt x="9402" y="12680"/>
                  </a:moveTo>
                  <a:cubicBezTo>
                    <a:pt x="9216" y="12680"/>
                    <a:pt x="9102" y="12868"/>
                    <a:pt x="9147" y="13100"/>
                  </a:cubicBezTo>
                  <a:cubicBezTo>
                    <a:pt x="9192" y="13333"/>
                    <a:pt x="9381" y="13524"/>
                    <a:pt x="9569" y="13524"/>
                  </a:cubicBezTo>
                  <a:cubicBezTo>
                    <a:pt x="9756" y="13524"/>
                    <a:pt x="9869" y="13333"/>
                    <a:pt x="9822" y="13100"/>
                  </a:cubicBezTo>
                  <a:cubicBezTo>
                    <a:pt x="9775" y="12868"/>
                    <a:pt x="9587" y="12680"/>
                    <a:pt x="9402" y="12680"/>
                  </a:cubicBezTo>
                  <a:close/>
                  <a:moveTo>
                    <a:pt x="10219" y="12680"/>
                  </a:moveTo>
                  <a:cubicBezTo>
                    <a:pt x="10034" y="12680"/>
                    <a:pt x="9922" y="12868"/>
                    <a:pt x="9969" y="13100"/>
                  </a:cubicBezTo>
                  <a:cubicBezTo>
                    <a:pt x="10017" y="13333"/>
                    <a:pt x="10209" y="13524"/>
                    <a:pt x="10396" y="13524"/>
                  </a:cubicBezTo>
                  <a:cubicBezTo>
                    <a:pt x="10583" y="13524"/>
                    <a:pt x="10694" y="13333"/>
                    <a:pt x="10644" y="13100"/>
                  </a:cubicBezTo>
                  <a:cubicBezTo>
                    <a:pt x="10594" y="12868"/>
                    <a:pt x="10404" y="12680"/>
                    <a:pt x="10219" y="12680"/>
                  </a:cubicBezTo>
                  <a:close/>
                  <a:moveTo>
                    <a:pt x="11036" y="12680"/>
                  </a:moveTo>
                  <a:cubicBezTo>
                    <a:pt x="10851" y="12680"/>
                    <a:pt x="10741" y="12868"/>
                    <a:pt x="10792" y="13100"/>
                  </a:cubicBezTo>
                  <a:cubicBezTo>
                    <a:pt x="10842" y="13333"/>
                    <a:pt x="11035" y="13524"/>
                    <a:pt x="11222" y="13524"/>
                  </a:cubicBezTo>
                  <a:cubicBezTo>
                    <a:pt x="11410" y="13524"/>
                    <a:pt x="11518" y="13333"/>
                    <a:pt x="11466" y="13100"/>
                  </a:cubicBezTo>
                  <a:cubicBezTo>
                    <a:pt x="11414" y="12868"/>
                    <a:pt x="11222" y="12680"/>
                    <a:pt x="11036" y="12680"/>
                  </a:cubicBezTo>
                  <a:close/>
                  <a:moveTo>
                    <a:pt x="6264" y="13718"/>
                  </a:moveTo>
                  <a:cubicBezTo>
                    <a:pt x="6076" y="13718"/>
                    <a:pt x="5953" y="13911"/>
                    <a:pt x="5988" y="14150"/>
                  </a:cubicBezTo>
                  <a:cubicBezTo>
                    <a:pt x="6024" y="14390"/>
                    <a:pt x="6207" y="14586"/>
                    <a:pt x="6398" y="14586"/>
                  </a:cubicBezTo>
                  <a:cubicBezTo>
                    <a:pt x="6588" y="14586"/>
                    <a:pt x="6711" y="14390"/>
                    <a:pt x="6673" y="14150"/>
                  </a:cubicBezTo>
                  <a:cubicBezTo>
                    <a:pt x="6635" y="13911"/>
                    <a:pt x="6452" y="13718"/>
                    <a:pt x="6264" y="13718"/>
                  </a:cubicBezTo>
                  <a:close/>
                  <a:moveTo>
                    <a:pt x="7105" y="13718"/>
                  </a:moveTo>
                  <a:cubicBezTo>
                    <a:pt x="6917" y="13718"/>
                    <a:pt x="6795" y="13911"/>
                    <a:pt x="6834" y="14150"/>
                  </a:cubicBezTo>
                  <a:cubicBezTo>
                    <a:pt x="6872" y="14390"/>
                    <a:pt x="7058" y="14586"/>
                    <a:pt x="7248" y="14586"/>
                  </a:cubicBezTo>
                  <a:cubicBezTo>
                    <a:pt x="7438" y="14586"/>
                    <a:pt x="7558" y="14390"/>
                    <a:pt x="7518" y="14150"/>
                  </a:cubicBezTo>
                  <a:cubicBezTo>
                    <a:pt x="7477" y="13911"/>
                    <a:pt x="7293" y="13718"/>
                    <a:pt x="7105" y="13718"/>
                  </a:cubicBezTo>
                  <a:close/>
                  <a:moveTo>
                    <a:pt x="9604" y="13718"/>
                  </a:moveTo>
                  <a:cubicBezTo>
                    <a:pt x="9416" y="13718"/>
                    <a:pt x="9301" y="13911"/>
                    <a:pt x="9347" y="14150"/>
                  </a:cubicBezTo>
                  <a:cubicBezTo>
                    <a:pt x="9394" y="14390"/>
                    <a:pt x="9586" y="14586"/>
                    <a:pt x="9776" y="14586"/>
                  </a:cubicBezTo>
                  <a:cubicBezTo>
                    <a:pt x="9966" y="14586"/>
                    <a:pt x="10080" y="14390"/>
                    <a:pt x="10031" y="14150"/>
                  </a:cubicBezTo>
                  <a:cubicBezTo>
                    <a:pt x="9983" y="13911"/>
                    <a:pt x="9791" y="13718"/>
                    <a:pt x="9604" y="13718"/>
                  </a:cubicBezTo>
                  <a:close/>
                  <a:moveTo>
                    <a:pt x="10433" y="13718"/>
                  </a:moveTo>
                  <a:cubicBezTo>
                    <a:pt x="10245" y="13718"/>
                    <a:pt x="10132" y="13911"/>
                    <a:pt x="10181" y="14150"/>
                  </a:cubicBezTo>
                  <a:cubicBezTo>
                    <a:pt x="10230" y="14390"/>
                    <a:pt x="10425" y="14586"/>
                    <a:pt x="10614" y="14586"/>
                  </a:cubicBezTo>
                  <a:cubicBezTo>
                    <a:pt x="10804" y="14586"/>
                    <a:pt x="10917" y="14390"/>
                    <a:pt x="10865" y="14150"/>
                  </a:cubicBezTo>
                  <a:cubicBezTo>
                    <a:pt x="10814" y="13911"/>
                    <a:pt x="10620" y="13718"/>
                    <a:pt x="10433" y="13718"/>
                  </a:cubicBezTo>
                  <a:close/>
                  <a:moveTo>
                    <a:pt x="11274" y="13718"/>
                  </a:moveTo>
                  <a:cubicBezTo>
                    <a:pt x="11086" y="13718"/>
                    <a:pt x="10975" y="13911"/>
                    <a:pt x="11027" y="14150"/>
                  </a:cubicBezTo>
                  <a:cubicBezTo>
                    <a:pt x="11079" y="14390"/>
                    <a:pt x="11275" y="14586"/>
                    <a:pt x="11464" y="14586"/>
                  </a:cubicBezTo>
                  <a:cubicBezTo>
                    <a:pt x="11655" y="14586"/>
                    <a:pt x="11764" y="14390"/>
                    <a:pt x="11710" y="14150"/>
                  </a:cubicBezTo>
                  <a:cubicBezTo>
                    <a:pt x="11657" y="13911"/>
                    <a:pt x="11462" y="13718"/>
                    <a:pt x="11274" y="13718"/>
                  </a:cubicBezTo>
                  <a:close/>
                  <a:moveTo>
                    <a:pt x="12102" y="13718"/>
                  </a:moveTo>
                  <a:cubicBezTo>
                    <a:pt x="11915" y="13718"/>
                    <a:pt x="11807" y="13911"/>
                    <a:pt x="11861" y="14150"/>
                  </a:cubicBezTo>
                  <a:cubicBezTo>
                    <a:pt x="11915" y="14390"/>
                    <a:pt x="12113" y="14586"/>
                    <a:pt x="12303" y="14586"/>
                  </a:cubicBezTo>
                  <a:cubicBezTo>
                    <a:pt x="12493" y="14586"/>
                    <a:pt x="12601" y="14390"/>
                    <a:pt x="12544" y="14150"/>
                  </a:cubicBezTo>
                  <a:cubicBezTo>
                    <a:pt x="12488" y="13911"/>
                    <a:pt x="12290" y="13718"/>
                    <a:pt x="12102" y="13718"/>
                  </a:cubicBezTo>
                  <a:close/>
                  <a:moveTo>
                    <a:pt x="14603" y="13718"/>
                  </a:moveTo>
                  <a:cubicBezTo>
                    <a:pt x="14415" y="13718"/>
                    <a:pt x="14313" y="13911"/>
                    <a:pt x="14375" y="14150"/>
                  </a:cubicBezTo>
                  <a:cubicBezTo>
                    <a:pt x="14438" y="14390"/>
                    <a:pt x="14642" y="14586"/>
                    <a:pt x="14832" y="14586"/>
                  </a:cubicBezTo>
                  <a:cubicBezTo>
                    <a:pt x="15022" y="14586"/>
                    <a:pt x="15123" y="14390"/>
                    <a:pt x="15059" y="14150"/>
                  </a:cubicBezTo>
                  <a:cubicBezTo>
                    <a:pt x="14995" y="13911"/>
                    <a:pt x="14790" y="13718"/>
                    <a:pt x="14603" y="13718"/>
                  </a:cubicBezTo>
                  <a:close/>
                  <a:moveTo>
                    <a:pt x="6431" y="14776"/>
                  </a:moveTo>
                  <a:cubicBezTo>
                    <a:pt x="6241" y="14776"/>
                    <a:pt x="6116" y="14975"/>
                    <a:pt x="6153" y="15220"/>
                  </a:cubicBezTo>
                  <a:cubicBezTo>
                    <a:pt x="6190" y="15467"/>
                    <a:pt x="6376" y="15669"/>
                    <a:pt x="6569" y="15669"/>
                  </a:cubicBezTo>
                  <a:cubicBezTo>
                    <a:pt x="6762" y="15669"/>
                    <a:pt x="6886" y="15467"/>
                    <a:pt x="6847" y="15220"/>
                  </a:cubicBezTo>
                  <a:cubicBezTo>
                    <a:pt x="6808" y="14975"/>
                    <a:pt x="6622" y="14776"/>
                    <a:pt x="6431" y="14776"/>
                  </a:cubicBezTo>
                  <a:close/>
                  <a:moveTo>
                    <a:pt x="7284" y="14776"/>
                  </a:moveTo>
                  <a:cubicBezTo>
                    <a:pt x="7093" y="14776"/>
                    <a:pt x="6971" y="14975"/>
                    <a:pt x="7010" y="15220"/>
                  </a:cubicBezTo>
                  <a:cubicBezTo>
                    <a:pt x="7049" y="15467"/>
                    <a:pt x="7238" y="15669"/>
                    <a:pt x="7431" y="15669"/>
                  </a:cubicBezTo>
                  <a:cubicBezTo>
                    <a:pt x="7624" y="15669"/>
                    <a:pt x="7745" y="15467"/>
                    <a:pt x="7704" y="15220"/>
                  </a:cubicBezTo>
                  <a:cubicBezTo>
                    <a:pt x="7662" y="14975"/>
                    <a:pt x="7474" y="14776"/>
                    <a:pt x="7284" y="14776"/>
                  </a:cubicBezTo>
                  <a:close/>
                  <a:moveTo>
                    <a:pt x="10658" y="14776"/>
                  </a:moveTo>
                  <a:cubicBezTo>
                    <a:pt x="10468" y="14776"/>
                    <a:pt x="10354" y="14975"/>
                    <a:pt x="10404" y="15220"/>
                  </a:cubicBezTo>
                  <a:cubicBezTo>
                    <a:pt x="10455" y="15467"/>
                    <a:pt x="10653" y="15669"/>
                    <a:pt x="10845" y="15669"/>
                  </a:cubicBezTo>
                  <a:cubicBezTo>
                    <a:pt x="11038" y="15669"/>
                    <a:pt x="11151" y="15467"/>
                    <a:pt x="11098" y="15220"/>
                  </a:cubicBezTo>
                  <a:cubicBezTo>
                    <a:pt x="11046" y="14975"/>
                    <a:pt x="10849" y="14776"/>
                    <a:pt x="10658" y="14776"/>
                  </a:cubicBezTo>
                  <a:close/>
                  <a:moveTo>
                    <a:pt x="11499" y="14776"/>
                  </a:moveTo>
                  <a:cubicBezTo>
                    <a:pt x="11309" y="14776"/>
                    <a:pt x="11197" y="14975"/>
                    <a:pt x="11250" y="15220"/>
                  </a:cubicBezTo>
                  <a:cubicBezTo>
                    <a:pt x="11303" y="15467"/>
                    <a:pt x="11503" y="15669"/>
                    <a:pt x="11696" y="15669"/>
                  </a:cubicBezTo>
                  <a:cubicBezTo>
                    <a:pt x="11889" y="15669"/>
                    <a:pt x="11999" y="15467"/>
                    <a:pt x="11944" y="15220"/>
                  </a:cubicBezTo>
                  <a:cubicBezTo>
                    <a:pt x="11888" y="14975"/>
                    <a:pt x="11690" y="14776"/>
                    <a:pt x="11499" y="14776"/>
                  </a:cubicBezTo>
                  <a:close/>
                  <a:moveTo>
                    <a:pt x="12352" y="14776"/>
                  </a:moveTo>
                  <a:cubicBezTo>
                    <a:pt x="12162" y="14776"/>
                    <a:pt x="12052" y="14975"/>
                    <a:pt x="12107" y="15220"/>
                  </a:cubicBezTo>
                  <a:cubicBezTo>
                    <a:pt x="12163" y="15467"/>
                    <a:pt x="12366" y="15669"/>
                    <a:pt x="12558" y="15669"/>
                  </a:cubicBezTo>
                  <a:cubicBezTo>
                    <a:pt x="12751" y="15669"/>
                    <a:pt x="12859" y="15467"/>
                    <a:pt x="12801" y="15220"/>
                  </a:cubicBezTo>
                  <a:cubicBezTo>
                    <a:pt x="12743" y="14975"/>
                    <a:pt x="12542" y="14776"/>
                    <a:pt x="12352" y="14776"/>
                  </a:cubicBezTo>
                  <a:close/>
                  <a:moveTo>
                    <a:pt x="15728" y="14776"/>
                  </a:moveTo>
                  <a:cubicBezTo>
                    <a:pt x="15538" y="14776"/>
                    <a:pt x="15437" y="14975"/>
                    <a:pt x="15503" y="15220"/>
                  </a:cubicBezTo>
                  <a:cubicBezTo>
                    <a:pt x="15570" y="15467"/>
                    <a:pt x="15781" y="15669"/>
                    <a:pt x="15974" y="15669"/>
                  </a:cubicBezTo>
                  <a:cubicBezTo>
                    <a:pt x="16167" y="15669"/>
                    <a:pt x="16266" y="15467"/>
                    <a:pt x="16197" y="15220"/>
                  </a:cubicBezTo>
                  <a:cubicBezTo>
                    <a:pt x="16129" y="14975"/>
                    <a:pt x="15919" y="14776"/>
                    <a:pt x="15728" y="14776"/>
                  </a:cubicBezTo>
                  <a:close/>
                  <a:moveTo>
                    <a:pt x="6599" y="15876"/>
                  </a:moveTo>
                  <a:cubicBezTo>
                    <a:pt x="6405" y="15876"/>
                    <a:pt x="6279" y="16080"/>
                    <a:pt x="6317" y="16333"/>
                  </a:cubicBezTo>
                  <a:cubicBezTo>
                    <a:pt x="6355" y="16587"/>
                    <a:pt x="6544" y="16794"/>
                    <a:pt x="6740" y="16794"/>
                  </a:cubicBezTo>
                  <a:cubicBezTo>
                    <a:pt x="6936" y="16794"/>
                    <a:pt x="7062" y="16587"/>
                    <a:pt x="7021" y="16333"/>
                  </a:cubicBezTo>
                  <a:cubicBezTo>
                    <a:pt x="6981" y="16080"/>
                    <a:pt x="6792" y="15876"/>
                    <a:pt x="6599" y="15876"/>
                  </a:cubicBezTo>
                  <a:close/>
                  <a:moveTo>
                    <a:pt x="10884" y="15876"/>
                  </a:moveTo>
                  <a:cubicBezTo>
                    <a:pt x="10691" y="15876"/>
                    <a:pt x="10576" y="16080"/>
                    <a:pt x="10628" y="16333"/>
                  </a:cubicBezTo>
                  <a:cubicBezTo>
                    <a:pt x="10680" y="16587"/>
                    <a:pt x="10881" y="16794"/>
                    <a:pt x="11076" y="16794"/>
                  </a:cubicBezTo>
                  <a:cubicBezTo>
                    <a:pt x="11272" y="16794"/>
                    <a:pt x="11386" y="16587"/>
                    <a:pt x="11331" y="16333"/>
                  </a:cubicBezTo>
                  <a:cubicBezTo>
                    <a:pt x="11278" y="16080"/>
                    <a:pt x="11077" y="15876"/>
                    <a:pt x="10884" y="15876"/>
                  </a:cubicBezTo>
                  <a:close/>
                  <a:moveTo>
                    <a:pt x="16024" y="15876"/>
                  </a:moveTo>
                  <a:cubicBezTo>
                    <a:pt x="15831" y="15876"/>
                    <a:pt x="15729" y="16080"/>
                    <a:pt x="15797" y="16333"/>
                  </a:cubicBezTo>
                  <a:cubicBezTo>
                    <a:pt x="15866" y="16587"/>
                    <a:pt x="16081" y="16794"/>
                    <a:pt x="16277" y="16794"/>
                  </a:cubicBezTo>
                  <a:cubicBezTo>
                    <a:pt x="16472" y="16794"/>
                    <a:pt x="16573" y="16587"/>
                    <a:pt x="16502" y="16333"/>
                  </a:cubicBezTo>
                  <a:cubicBezTo>
                    <a:pt x="16431" y="16080"/>
                    <a:pt x="16217" y="15876"/>
                    <a:pt x="16024" y="15876"/>
                  </a:cubicBezTo>
                  <a:close/>
                  <a:moveTo>
                    <a:pt x="10258" y="16997"/>
                  </a:moveTo>
                  <a:cubicBezTo>
                    <a:pt x="10062" y="16997"/>
                    <a:pt x="9943" y="17207"/>
                    <a:pt x="9993" y="17466"/>
                  </a:cubicBezTo>
                  <a:cubicBezTo>
                    <a:pt x="10044" y="17728"/>
                    <a:pt x="10246" y="17942"/>
                    <a:pt x="10445" y="17942"/>
                  </a:cubicBezTo>
                  <a:cubicBezTo>
                    <a:pt x="10643" y="17942"/>
                    <a:pt x="10760" y="17728"/>
                    <a:pt x="10707" y="17466"/>
                  </a:cubicBezTo>
                  <a:cubicBezTo>
                    <a:pt x="10655" y="17207"/>
                    <a:pt x="10454" y="16997"/>
                    <a:pt x="10258" y="16997"/>
                  </a:cubicBezTo>
                  <a:close/>
                  <a:moveTo>
                    <a:pt x="11985" y="16997"/>
                  </a:moveTo>
                  <a:cubicBezTo>
                    <a:pt x="11789" y="16997"/>
                    <a:pt x="11676" y="17207"/>
                    <a:pt x="11732" y="17466"/>
                  </a:cubicBezTo>
                  <a:cubicBezTo>
                    <a:pt x="11789" y="17728"/>
                    <a:pt x="11995" y="17942"/>
                    <a:pt x="12194" y="17942"/>
                  </a:cubicBezTo>
                  <a:cubicBezTo>
                    <a:pt x="12392" y="17942"/>
                    <a:pt x="12505" y="17728"/>
                    <a:pt x="12446" y="17466"/>
                  </a:cubicBezTo>
                  <a:cubicBezTo>
                    <a:pt x="12387" y="17207"/>
                    <a:pt x="12182" y="16997"/>
                    <a:pt x="11985" y="16997"/>
                  </a:cubicBezTo>
                  <a:close/>
                  <a:moveTo>
                    <a:pt x="13726" y="16997"/>
                  </a:moveTo>
                  <a:cubicBezTo>
                    <a:pt x="13530" y="16997"/>
                    <a:pt x="13421" y="17207"/>
                    <a:pt x="13483" y="17466"/>
                  </a:cubicBezTo>
                  <a:cubicBezTo>
                    <a:pt x="13545" y="17728"/>
                    <a:pt x="13756" y="17942"/>
                    <a:pt x="13955" y="17942"/>
                  </a:cubicBezTo>
                  <a:cubicBezTo>
                    <a:pt x="14153" y="17942"/>
                    <a:pt x="14261" y="17728"/>
                    <a:pt x="14196" y="17466"/>
                  </a:cubicBezTo>
                  <a:cubicBezTo>
                    <a:pt x="14132" y="17207"/>
                    <a:pt x="13922" y="16997"/>
                    <a:pt x="13726" y="16997"/>
                  </a:cubicBezTo>
                  <a:close/>
                  <a:moveTo>
                    <a:pt x="14602" y="16997"/>
                  </a:moveTo>
                  <a:cubicBezTo>
                    <a:pt x="14405" y="16997"/>
                    <a:pt x="14300" y="17207"/>
                    <a:pt x="14364" y="17466"/>
                  </a:cubicBezTo>
                  <a:cubicBezTo>
                    <a:pt x="14429" y="17728"/>
                    <a:pt x="14642" y="17942"/>
                    <a:pt x="14841" y="17942"/>
                  </a:cubicBezTo>
                  <a:cubicBezTo>
                    <a:pt x="15039" y="17942"/>
                    <a:pt x="15145" y="17728"/>
                    <a:pt x="15078" y="17466"/>
                  </a:cubicBezTo>
                  <a:cubicBezTo>
                    <a:pt x="15011" y="17207"/>
                    <a:pt x="14798" y="16997"/>
                    <a:pt x="14602" y="16997"/>
                  </a:cubicBezTo>
                  <a:close/>
                  <a:moveTo>
                    <a:pt x="11359" y="18138"/>
                  </a:moveTo>
                  <a:cubicBezTo>
                    <a:pt x="11161" y="18138"/>
                    <a:pt x="11043" y="18353"/>
                    <a:pt x="11098" y="18621"/>
                  </a:cubicBezTo>
                  <a:cubicBezTo>
                    <a:pt x="11153" y="18891"/>
                    <a:pt x="11362" y="19110"/>
                    <a:pt x="11562" y="19110"/>
                  </a:cubicBezTo>
                  <a:cubicBezTo>
                    <a:pt x="11764" y="19110"/>
                    <a:pt x="11880" y="18891"/>
                    <a:pt x="11822" y="18621"/>
                  </a:cubicBezTo>
                  <a:cubicBezTo>
                    <a:pt x="11765" y="18353"/>
                    <a:pt x="11558" y="18138"/>
                    <a:pt x="11359" y="18138"/>
                  </a:cubicBezTo>
                  <a:close/>
                  <a:moveTo>
                    <a:pt x="12246" y="18138"/>
                  </a:moveTo>
                  <a:cubicBezTo>
                    <a:pt x="12048" y="18138"/>
                    <a:pt x="11933" y="18353"/>
                    <a:pt x="11991" y="18621"/>
                  </a:cubicBezTo>
                  <a:cubicBezTo>
                    <a:pt x="12049" y="18891"/>
                    <a:pt x="12259" y="19110"/>
                    <a:pt x="12460" y="19110"/>
                  </a:cubicBezTo>
                  <a:cubicBezTo>
                    <a:pt x="12662" y="19110"/>
                    <a:pt x="12776" y="18891"/>
                    <a:pt x="12715" y="18621"/>
                  </a:cubicBezTo>
                  <a:cubicBezTo>
                    <a:pt x="12655" y="18353"/>
                    <a:pt x="12445" y="18138"/>
                    <a:pt x="12246" y="18138"/>
                  </a:cubicBezTo>
                  <a:close/>
                  <a:moveTo>
                    <a:pt x="13122" y="18138"/>
                  </a:moveTo>
                  <a:cubicBezTo>
                    <a:pt x="12924" y="18138"/>
                    <a:pt x="12811" y="18353"/>
                    <a:pt x="12872" y="18621"/>
                  </a:cubicBezTo>
                  <a:cubicBezTo>
                    <a:pt x="12933" y="18891"/>
                    <a:pt x="13146" y="19110"/>
                    <a:pt x="13347" y="19110"/>
                  </a:cubicBezTo>
                  <a:cubicBezTo>
                    <a:pt x="13549" y="19110"/>
                    <a:pt x="13659" y="18891"/>
                    <a:pt x="13596" y="18621"/>
                  </a:cubicBezTo>
                  <a:cubicBezTo>
                    <a:pt x="13533" y="18353"/>
                    <a:pt x="13321" y="18138"/>
                    <a:pt x="13122" y="18138"/>
                  </a:cubicBezTo>
                  <a:close/>
                  <a:moveTo>
                    <a:pt x="14010" y="18138"/>
                  </a:moveTo>
                  <a:cubicBezTo>
                    <a:pt x="13811" y="18138"/>
                    <a:pt x="13701" y="18353"/>
                    <a:pt x="13765" y="18621"/>
                  </a:cubicBezTo>
                  <a:cubicBezTo>
                    <a:pt x="13829" y="18891"/>
                    <a:pt x="14044" y="19110"/>
                    <a:pt x="14246" y="19110"/>
                  </a:cubicBezTo>
                  <a:cubicBezTo>
                    <a:pt x="14447" y="19110"/>
                    <a:pt x="14556" y="18891"/>
                    <a:pt x="14489" y="18621"/>
                  </a:cubicBezTo>
                  <a:cubicBezTo>
                    <a:pt x="14423" y="18353"/>
                    <a:pt x="14209" y="18138"/>
                    <a:pt x="14010" y="18138"/>
                  </a:cubicBezTo>
                  <a:close/>
                  <a:moveTo>
                    <a:pt x="14898" y="18138"/>
                  </a:moveTo>
                  <a:cubicBezTo>
                    <a:pt x="14698" y="18138"/>
                    <a:pt x="14591" y="18353"/>
                    <a:pt x="14658" y="18621"/>
                  </a:cubicBezTo>
                  <a:cubicBezTo>
                    <a:pt x="14725" y="18891"/>
                    <a:pt x="14942" y="19110"/>
                    <a:pt x="15144" y="19110"/>
                  </a:cubicBezTo>
                  <a:cubicBezTo>
                    <a:pt x="15345" y="19110"/>
                    <a:pt x="15452" y="18891"/>
                    <a:pt x="15383" y="18621"/>
                  </a:cubicBezTo>
                  <a:cubicBezTo>
                    <a:pt x="15314" y="18353"/>
                    <a:pt x="15096" y="18138"/>
                    <a:pt x="14898" y="18138"/>
                  </a:cubicBezTo>
                  <a:close/>
                  <a:moveTo>
                    <a:pt x="15774" y="18138"/>
                  </a:moveTo>
                  <a:cubicBezTo>
                    <a:pt x="15575" y="18138"/>
                    <a:pt x="15470" y="18353"/>
                    <a:pt x="15540" y="18621"/>
                  </a:cubicBezTo>
                  <a:cubicBezTo>
                    <a:pt x="15610" y="18891"/>
                    <a:pt x="15829" y="19110"/>
                    <a:pt x="16031" y="19110"/>
                  </a:cubicBezTo>
                  <a:cubicBezTo>
                    <a:pt x="16232" y="19110"/>
                    <a:pt x="16336" y="18891"/>
                    <a:pt x="16264" y="18621"/>
                  </a:cubicBezTo>
                  <a:cubicBezTo>
                    <a:pt x="16192" y="18353"/>
                    <a:pt x="15973" y="18138"/>
                    <a:pt x="15774" y="18138"/>
                  </a:cubicBezTo>
                  <a:close/>
                  <a:moveTo>
                    <a:pt x="17538" y="18138"/>
                  </a:moveTo>
                  <a:cubicBezTo>
                    <a:pt x="17339" y="18138"/>
                    <a:pt x="17239" y="18353"/>
                    <a:pt x="17315" y="18621"/>
                  </a:cubicBezTo>
                  <a:cubicBezTo>
                    <a:pt x="17391" y="18891"/>
                    <a:pt x="17615" y="19110"/>
                    <a:pt x="17816" y="19110"/>
                  </a:cubicBezTo>
                  <a:cubicBezTo>
                    <a:pt x="18018" y="19110"/>
                    <a:pt x="18117" y="18891"/>
                    <a:pt x="18039" y="18621"/>
                  </a:cubicBezTo>
                  <a:cubicBezTo>
                    <a:pt x="17961" y="18353"/>
                    <a:pt x="17737" y="18138"/>
                    <a:pt x="17538" y="18138"/>
                  </a:cubicBezTo>
                  <a:close/>
                  <a:moveTo>
                    <a:pt x="18426" y="18138"/>
                  </a:moveTo>
                  <a:cubicBezTo>
                    <a:pt x="18227" y="18138"/>
                    <a:pt x="18129" y="18353"/>
                    <a:pt x="18208" y="18621"/>
                  </a:cubicBezTo>
                  <a:cubicBezTo>
                    <a:pt x="18287" y="18891"/>
                    <a:pt x="18513" y="19110"/>
                    <a:pt x="18715" y="19110"/>
                  </a:cubicBezTo>
                  <a:cubicBezTo>
                    <a:pt x="18917" y="19110"/>
                    <a:pt x="19013" y="18891"/>
                    <a:pt x="18932" y="18621"/>
                  </a:cubicBezTo>
                  <a:cubicBezTo>
                    <a:pt x="18851" y="18353"/>
                    <a:pt x="18625" y="18138"/>
                    <a:pt x="18426" y="18138"/>
                  </a:cubicBezTo>
                  <a:close/>
                  <a:moveTo>
                    <a:pt x="11608" y="19342"/>
                  </a:moveTo>
                  <a:cubicBezTo>
                    <a:pt x="11407" y="19342"/>
                    <a:pt x="11288" y="19565"/>
                    <a:pt x="11345" y="19841"/>
                  </a:cubicBezTo>
                  <a:cubicBezTo>
                    <a:pt x="11401" y="20118"/>
                    <a:pt x="11614" y="20344"/>
                    <a:pt x="11818" y="20344"/>
                  </a:cubicBezTo>
                  <a:cubicBezTo>
                    <a:pt x="12022" y="20344"/>
                    <a:pt x="12140" y="20118"/>
                    <a:pt x="12080" y="19841"/>
                  </a:cubicBezTo>
                  <a:cubicBezTo>
                    <a:pt x="12021" y="19565"/>
                    <a:pt x="11810" y="19342"/>
                    <a:pt x="11608" y="19342"/>
                  </a:cubicBezTo>
                  <a:close/>
                  <a:moveTo>
                    <a:pt x="12507" y="19342"/>
                  </a:moveTo>
                  <a:cubicBezTo>
                    <a:pt x="12306" y="19342"/>
                    <a:pt x="12190" y="19565"/>
                    <a:pt x="12250" y="19841"/>
                  </a:cubicBezTo>
                  <a:cubicBezTo>
                    <a:pt x="12309" y="20118"/>
                    <a:pt x="12524" y="20344"/>
                    <a:pt x="12728" y="20344"/>
                  </a:cubicBezTo>
                  <a:cubicBezTo>
                    <a:pt x="12933" y="20344"/>
                    <a:pt x="13047" y="20118"/>
                    <a:pt x="12985" y="19841"/>
                  </a:cubicBezTo>
                  <a:cubicBezTo>
                    <a:pt x="12922" y="19565"/>
                    <a:pt x="12710" y="19342"/>
                    <a:pt x="12507" y="19342"/>
                  </a:cubicBezTo>
                  <a:close/>
                  <a:moveTo>
                    <a:pt x="16093" y="19342"/>
                  </a:moveTo>
                  <a:cubicBezTo>
                    <a:pt x="15891" y="19342"/>
                    <a:pt x="15786" y="19565"/>
                    <a:pt x="15857" y="19841"/>
                  </a:cubicBezTo>
                  <a:cubicBezTo>
                    <a:pt x="15929" y="20118"/>
                    <a:pt x="16154" y="20344"/>
                    <a:pt x="16358" y="20344"/>
                  </a:cubicBezTo>
                  <a:cubicBezTo>
                    <a:pt x="16562" y="20344"/>
                    <a:pt x="16667" y="20118"/>
                    <a:pt x="16592" y="19841"/>
                  </a:cubicBezTo>
                  <a:cubicBezTo>
                    <a:pt x="16518" y="19565"/>
                    <a:pt x="16295" y="19342"/>
                    <a:pt x="16093" y="19342"/>
                  </a:cubicBezTo>
                  <a:close/>
                  <a:moveTo>
                    <a:pt x="18780" y="19342"/>
                  </a:moveTo>
                  <a:cubicBezTo>
                    <a:pt x="18578" y="19342"/>
                    <a:pt x="18480" y="19565"/>
                    <a:pt x="18561" y="19841"/>
                  </a:cubicBezTo>
                  <a:cubicBezTo>
                    <a:pt x="18642" y="20118"/>
                    <a:pt x="18873" y="20344"/>
                    <a:pt x="19078" y="20344"/>
                  </a:cubicBezTo>
                  <a:cubicBezTo>
                    <a:pt x="19283" y="20344"/>
                    <a:pt x="19380" y="20118"/>
                    <a:pt x="19296" y="19841"/>
                  </a:cubicBezTo>
                  <a:cubicBezTo>
                    <a:pt x="19212" y="19565"/>
                    <a:pt x="18982" y="19342"/>
                    <a:pt x="18780" y="19342"/>
                  </a:cubicBezTo>
                  <a:close/>
                  <a:moveTo>
                    <a:pt x="19668" y="19342"/>
                  </a:moveTo>
                  <a:cubicBezTo>
                    <a:pt x="19466" y="19342"/>
                    <a:pt x="19371" y="19565"/>
                    <a:pt x="19454" y="19841"/>
                  </a:cubicBezTo>
                  <a:cubicBezTo>
                    <a:pt x="19539" y="20118"/>
                    <a:pt x="19773" y="20344"/>
                    <a:pt x="19977" y="20344"/>
                  </a:cubicBezTo>
                  <a:cubicBezTo>
                    <a:pt x="20182" y="20344"/>
                    <a:pt x="20277" y="20118"/>
                    <a:pt x="20190" y="19841"/>
                  </a:cubicBezTo>
                  <a:cubicBezTo>
                    <a:pt x="20104" y="19565"/>
                    <a:pt x="19870" y="19342"/>
                    <a:pt x="19668" y="19342"/>
                  </a:cubicBezTo>
                  <a:close/>
                  <a:moveTo>
                    <a:pt x="20568" y="19342"/>
                  </a:moveTo>
                  <a:cubicBezTo>
                    <a:pt x="20366" y="19342"/>
                    <a:pt x="20273" y="19565"/>
                    <a:pt x="20360" y="19841"/>
                  </a:cubicBezTo>
                  <a:cubicBezTo>
                    <a:pt x="20447" y="20118"/>
                    <a:pt x="20684" y="20344"/>
                    <a:pt x="20888" y="20344"/>
                  </a:cubicBezTo>
                  <a:cubicBezTo>
                    <a:pt x="21093" y="20344"/>
                    <a:pt x="21185" y="20118"/>
                    <a:pt x="21095" y="19841"/>
                  </a:cubicBezTo>
                  <a:cubicBezTo>
                    <a:pt x="21005" y="19565"/>
                    <a:pt x="20770" y="19342"/>
                    <a:pt x="20568" y="19342"/>
                  </a:cubicBezTo>
                  <a:close/>
                  <a:moveTo>
                    <a:pt x="13691" y="20566"/>
                  </a:moveTo>
                  <a:cubicBezTo>
                    <a:pt x="13486" y="20566"/>
                    <a:pt x="13372" y="20796"/>
                    <a:pt x="13436" y="21080"/>
                  </a:cubicBezTo>
                  <a:cubicBezTo>
                    <a:pt x="13501" y="21366"/>
                    <a:pt x="13723" y="21600"/>
                    <a:pt x="13929" y="21600"/>
                  </a:cubicBezTo>
                  <a:cubicBezTo>
                    <a:pt x="14137" y="21600"/>
                    <a:pt x="14250" y="21366"/>
                    <a:pt x="14182" y="21080"/>
                  </a:cubicBezTo>
                  <a:cubicBezTo>
                    <a:pt x="14115" y="20796"/>
                    <a:pt x="13896" y="20566"/>
                    <a:pt x="13691" y="20566"/>
                  </a:cubicBezTo>
                  <a:close/>
                  <a:moveTo>
                    <a:pt x="14590" y="20566"/>
                  </a:moveTo>
                  <a:cubicBezTo>
                    <a:pt x="14385" y="20566"/>
                    <a:pt x="14274" y="20796"/>
                    <a:pt x="14341" y="21080"/>
                  </a:cubicBezTo>
                  <a:cubicBezTo>
                    <a:pt x="14410" y="21366"/>
                    <a:pt x="14633" y="21600"/>
                    <a:pt x="14840" y="21600"/>
                  </a:cubicBezTo>
                  <a:cubicBezTo>
                    <a:pt x="15048" y="21600"/>
                    <a:pt x="15158" y="21366"/>
                    <a:pt x="15088" y="21080"/>
                  </a:cubicBezTo>
                  <a:cubicBezTo>
                    <a:pt x="15018" y="20796"/>
                    <a:pt x="14795" y="20566"/>
                    <a:pt x="14590" y="20566"/>
                  </a:cubicBezTo>
                  <a:close/>
                  <a:moveTo>
                    <a:pt x="15501" y="20566"/>
                  </a:moveTo>
                  <a:cubicBezTo>
                    <a:pt x="15296" y="20566"/>
                    <a:pt x="15188" y="20796"/>
                    <a:pt x="15258" y="21080"/>
                  </a:cubicBezTo>
                  <a:cubicBezTo>
                    <a:pt x="15329" y="21366"/>
                    <a:pt x="15555" y="21600"/>
                    <a:pt x="15763" y="21600"/>
                  </a:cubicBezTo>
                  <a:cubicBezTo>
                    <a:pt x="15970" y="21600"/>
                    <a:pt x="16078" y="21366"/>
                    <a:pt x="16005" y="21080"/>
                  </a:cubicBezTo>
                  <a:cubicBezTo>
                    <a:pt x="15931" y="20796"/>
                    <a:pt x="15706" y="20566"/>
                    <a:pt x="15501" y="20566"/>
                  </a:cubicBezTo>
                  <a:close/>
                  <a:moveTo>
                    <a:pt x="17324" y="20566"/>
                  </a:moveTo>
                  <a:cubicBezTo>
                    <a:pt x="17119" y="20566"/>
                    <a:pt x="17015" y="20796"/>
                    <a:pt x="17092" y="21080"/>
                  </a:cubicBezTo>
                  <a:cubicBezTo>
                    <a:pt x="17169" y="21366"/>
                    <a:pt x="17401" y="21600"/>
                    <a:pt x="17608" y="21600"/>
                  </a:cubicBezTo>
                  <a:cubicBezTo>
                    <a:pt x="17816" y="21600"/>
                    <a:pt x="17919" y="21366"/>
                    <a:pt x="17838" y="21080"/>
                  </a:cubicBezTo>
                  <a:cubicBezTo>
                    <a:pt x="17759" y="20796"/>
                    <a:pt x="17528" y="20566"/>
                    <a:pt x="17324" y="20566"/>
                  </a:cubicBezTo>
                  <a:close/>
                  <a:moveTo>
                    <a:pt x="19146" y="20566"/>
                  </a:moveTo>
                  <a:cubicBezTo>
                    <a:pt x="18940" y="20566"/>
                    <a:pt x="18843" y="20796"/>
                    <a:pt x="18926" y="21080"/>
                  </a:cubicBezTo>
                  <a:cubicBezTo>
                    <a:pt x="19010" y="21366"/>
                    <a:pt x="19245" y="21600"/>
                    <a:pt x="19453" y="21600"/>
                  </a:cubicBezTo>
                  <a:cubicBezTo>
                    <a:pt x="19661" y="21600"/>
                    <a:pt x="19758" y="21366"/>
                    <a:pt x="19672" y="21080"/>
                  </a:cubicBezTo>
                  <a:cubicBezTo>
                    <a:pt x="19586" y="20796"/>
                    <a:pt x="19351" y="20566"/>
                    <a:pt x="19146" y="20566"/>
                  </a:cubicBezTo>
                  <a:close/>
                  <a:moveTo>
                    <a:pt x="20045" y="20566"/>
                  </a:moveTo>
                  <a:cubicBezTo>
                    <a:pt x="19841" y="20566"/>
                    <a:pt x="19745" y="20796"/>
                    <a:pt x="19831" y="21080"/>
                  </a:cubicBezTo>
                  <a:cubicBezTo>
                    <a:pt x="19918" y="21366"/>
                    <a:pt x="20157" y="21600"/>
                    <a:pt x="20364" y="21600"/>
                  </a:cubicBezTo>
                  <a:cubicBezTo>
                    <a:pt x="20572" y="21600"/>
                    <a:pt x="20668" y="21366"/>
                    <a:pt x="20578" y="21080"/>
                  </a:cubicBezTo>
                  <a:cubicBezTo>
                    <a:pt x="20489" y="20796"/>
                    <a:pt x="20251" y="20566"/>
                    <a:pt x="20045" y="20566"/>
                  </a:cubicBezTo>
                  <a:close/>
                  <a:moveTo>
                    <a:pt x="20957" y="20566"/>
                  </a:moveTo>
                  <a:cubicBezTo>
                    <a:pt x="20752" y="20566"/>
                    <a:pt x="20659" y="20796"/>
                    <a:pt x="20748" y="21080"/>
                  </a:cubicBezTo>
                  <a:cubicBezTo>
                    <a:pt x="20839" y="21366"/>
                    <a:pt x="21080" y="21600"/>
                    <a:pt x="21288" y="21600"/>
                  </a:cubicBezTo>
                  <a:cubicBezTo>
                    <a:pt x="21495" y="21600"/>
                    <a:pt x="21587" y="21366"/>
                    <a:pt x="21494" y="21080"/>
                  </a:cubicBezTo>
                  <a:cubicBezTo>
                    <a:pt x="21402" y="20796"/>
                    <a:pt x="21162" y="20566"/>
                    <a:pt x="20957" y="2056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3500000" scaled="1"/>
            </a:gradFill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1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" name="Shape 9">
              <a:extLst>
                <a:ext uri="{FF2B5EF4-FFF2-40B4-BE49-F238E27FC236}">
                  <a16:creationId xmlns:a16="http://schemas.microsoft.com/office/drawing/2014/main" id="{5E9FEC22-CC83-4569-88A5-26DF6C016772}"/>
                </a:ext>
              </a:extLst>
            </p:cNvPr>
            <p:cNvSpPr/>
            <p:nvPr/>
          </p:nvSpPr>
          <p:spPr>
            <a:xfrm>
              <a:off x="5166573" y="2753184"/>
              <a:ext cx="1797668" cy="1596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extrusionOk="0">
                  <a:moveTo>
                    <a:pt x="4982" y="0"/>
                  </a:moveTo>
                  <a:cubicBezTo>
                    <a:pt x="4702" y="0"/>
                    <a:pt x="4465" y="171"/>
                    <a:pt x="4452" y="384"/>
                  </a:cubicBezTo>
                  <a:cubicBezTo>
                    <a:pt x="4439" y="598"/>
                    <a:pt x="4658" y="772"/>
                    <a:pt x="4942" y="772"/>
                  </a:cubicBezTo>
                  <a:cubicBezTo>
                    <a:pt x="5224" y="772"/>
                    <a:pt x="5462" y="598"/>
                    <a:pt x="5472" y="384"/>
                  </a:cubicBezTo>
                  <a:cubicBezTo>
                    <a:pt x="5482" y="171"/>
                    <a:pt x="5262" y="0"/>
                    <a:pt x="4982" y="0"/>
                  </a:cubicBezTo>
                  <a:close/>
                  <a:moveTo>
                    <a:pt x="6211" y="0"/>
                  </a:moveTo>
                  <a:cubicBezTo>
                    <a:pt x="5931" y="0"/>
                    <a:pt x="5695" y="171"/>
                    <a:pt x="5686" y="384"/>
                  </a:cubicBezTo>
                  <a:cubicBezTo>
                    <a:pt x="5677" y="598"/>
                    <a:pt x="5900" y="772"/>
                    <a:pt x="6183" y="772"/>
                  </a:cubicBezTo>
                  <a:cubicBezTo>
                    <a:pt x="6466" y="772"/>
                    <a:pt x="6700" y="598"/>
                    <a:pt x="6706" y="384"/>
                  </a:cubicBezTo>
                  <a:cubicBezTo>
                    <a:pt x="6712" y="171"/>
                    <a:pt x="6491" y="0"/>
                    <a:pt x="6211" y="0"/>
                  </a:cubicBezTo>
                  <a:close/>
                  <a:moveTo>
                    <a:pt x="7456" y="0"/>
                  </a:moveTo>
                  <a:cubicBezTo>
                    <a:pt x="7176" y="0"/>
                    <a:pt x="6945" y="171"/>
                    <a:pt x="6940" y="384"/>
                  </a:cubicBezTo>
                  <a:cubicBezTo>
                    <a:pt x="6934" y="598"/>
                    <a:pt x="7159" y="772"/>
                    <a:pt x="7442" y="772"/>
                  </a:cubicBezTo>
                  <a:cubicBezTo>
                    <a:pt x="7725" y="772"/>
                    <a:pt x="7957" y="598"/>
                    <a:pt x="7959" y="384"/>
                  </a:cubicBezTo>
                  <a:cubicBezTo>
                    <a:pt x="7962" y="171"/>
                    <a:pt x="7736" y="0"/>
                    <a:pt x="7456" y="0"/>
                  </a:cubicBezTo>
                  <a:close/>
                  <a:moveTo>
                    <a:pt x="16165" y="0"/>
                  </a:moveTo>
                  <a:cubicBezTo>
                    <a:pt x="15885" y="0"/>
                    <a:pt x="15674" y="171"/>
                    <a:pt x="15695" y="384"/>
                  </a:cubicBezTo>
                  <a:cubicBezTo>
                    <a:pt x="15715" y="598"/>
                    <a:pt x="15962" y="772"/>
                    <a:pt x="16244" y="772"/>
                  </a:cubicBezTo>
                  <a:cubicBezTo>
                    <a:pt x="16527" y="772"/>
                    <a:pt x="16737" y="598"/>
                    <a:pt x="16714" y="384"/>
                  </a:cubicBezTo>
                  <a:cubicBezTo>
                    <a:pt x="16691" y="171"/>
                    <a:pt x="16445" y="0"/>
                    <a:pt x="16165" y="0"/>
                  </a:cubicBezTo>
                  <a:close/>
                  <a:moveTo>
                    <a:pt x="17393" y="0"/>
                  </a:moveTo>
                  <a:cubicBezTo>
                    <a:pt x="17114" y="0"/>
                    <a:pt x="16906" y="171"/>
                    <a:pt x="16930" y="384"/>
                  </a:cubicBezTo>
                  <a:cubicBezTo>
                    <a:pt x="16954" y="598"/>
                    <a:pt x="17203" y="772"/>
                    <a:pt x="17486" y="772"/>
                  </a:cubicBezTo>
                  <a:cubicBezTo>
                    <a:pt x="17769" y="772"/>
                    <a:pt x="17977" y="598"/>
                    <a:pt x="17950" y="384"/>
                  </a:cubicBezTo>
                  <a:cubicBezTo>
                    <a:pt x="17923" y="171"/>
                    <a:pt x="17674" y="0"/>
                    <a:pt x="17393" y="0"/>
                  </a:cubicBezTo>
                  <a:close/>
                  <a:moveTo>
                    <a:pt x="18641" y="0"/>
                  </a:moveTo>
                  <a:cubicBezTo>
                    <a:pt x="18361" y="0"/>
                    <a:pt x="18156" y="171"/>
                    <a:pt x="18184" y="384"/>
                  </a:cubicBezTo>
                  <a:cubicBezTo>
                    <a:pt x="18212" y="598"/>
                    <a:pt x="18464" y="772"/>
                    <a:pt x="18747" y="772"/>
                  </a:cubicBezTo>
                  <a:cubicBezTo>
                    <a:pt x="19030" y="772"/>
                    <a:pt x="19235" y="598"/>
                    <a:pt x="19204" y="384"/>
                  </a:cubicBezTo>
                  <a:cubicBezTo>
                    <a:pt x="19173" y="171"/>
                    <a:pt x="18921" y="0"/>
                    <a:pt x="18641" y="0"/>
                  </a:cubicBezTo>
                  <a:close/>
                  <a:moveTo>
                    <a:pt x="3669" y="951"/>
                  </a:moveTo>
                  <a:cubicBezTo>
                    <a:pt x="3385" y="951"/>
                    <a:pt x="3142" y="1127"/>
                    <a:pt x="3125" y="1345"/>
                  </a:cubicBezTo>
                  <a:cubicBezTo>
                    <a:pt x="3108" y="1564"/>
                    <a:pt x="3326" y="1743"/>
                    <a:pt x="3613" y="1743"/>
                  </a:cubicBezTo>
                  <a:cubicBezTo>
                    <a:pt x="3900" y="1743"/>
                    <a:pt x="4144" y="1564"/>
                    <a:pt x="4158" y="1345"/>
                  </a:cubicBezTo>
                  <a:cubicBezTo>
                    <a:pt x="4171" y="1127"/>
                    <a:pt x="3953" y="951"/>
                    <a:pt x="3669" y="951"/>
                  </a:cubicBezTo>
                  <a:close/>
                  <a:moveTo>
                    <a:pt x="4915" y="951"/>
                  </a:moveTo>
                  <a:cubicBezTo>
                    <a:pt x="4631" y="951"/>
                    <a:pt x="4391" y="1127"/>
                    <a:pt x="4377" y="1345"/>
                  </a:cubicBezTo>
                  <a:cubicBezTo>
                    <a:pt x="4364" y="1564"/>
                    <a:pt x="4586" y="1743"/>
                    <a:pt x="4873" y="1743"/>
                  </a:cubicBezTo>
                  <a:cubicBezTo>
                    <a:pt x="5159" y="1743"/>
                    <a:pt x="5400" y="1564"/>
                    <a:pt x="5410" y="1345"/>
                  </a:cubicBezTo>
                  <a:cubicBezTo>
                    <a:pt x="5420" y="1127"/>
                    <a:pt x="5198" y="951"/>
                    <a:pt x="4915" y="951"/>
                  </a:cubicBezTo>
                  <a:close/>
                  <a:moveTo>
                    <a:pt x="6180" y="951"/>
                  </a:moveTo>
                  <a:cubicBezTo>
                    <a:pt x="5896" y="951"/>
                    <a:pt x="5658" y="1127"/>
                    <a:pt x="5649" y="1345"/>
                  </a:cubicBezTo>
                  <a:cubicBezTo>
                    <a:pt x="5640" y="1564"/>
                    <a:pt x="5865" y="1743"/>
                    <a:pt x="6152" y="1743"/>
                  </a:cubicBezTo>
                  <a:cubicBezTo>
                    <a:pt x="6439" y="1743"/>
                    <a:pt x="6676" y="1564"/>
                    <a:pt x="6682" y="1345"/>
                  </a:cubicBezTo>
                  <a:cubicBezTo>
                    <a:pt x="6689" y="1127"/>
                    <a:pt x="6464" y="951"/>
                    <a:pt x="6180" y="951"/>
                  </a:cubicBezTo>
                  <a:close/>
                  <a:moveTo>
                    <a:pt x="7445" y="951"/>
                  </a:moveTo>
                  <a:cubicBezTo>
                    <a:pt x="7161" y="951"/>
                    <a:pt x="6926" y="1127"/>
                    <a:pt x="6921" y="1345"/>
                  </a:cubicBezTo>
                  <a:cubicBezTo>
                    <a:pt x="6915" y="1564"/>
                    <a:pt x="7143" y="1743"/>
                    <a:pt x="7430" y="1743"/>
                  </a:cubicBezTo>
                  <a:cubicBezTo>
                    <a:pt x="7717" y="1743"/>
                    <a:pt x="7951" y="1564"/>
                    <a:pt x="7954" y="1345"/>
                  </a:cubicBezTo>
                  <a:cubicBezTo>
                    <a:pt x="7956" y="1127"/>
                    <a:pt x="7728" y="951"/>
                    <a:pt x="7445" y="951"/>
                  </a:cubicBezTo>
                  <a:close/>
                  <a:moveTo>
                    <a:pt x="8691" y="951"/>
                  </a:moveTo>
                  <a:cubicBezTo>
                    <a:pt x="8407" y="951"/>
                    <a:pt x="8176" y="1127"/>
                    <a:pt x="8174" y="1345"/>
                  </a:cubicBezTo>
                  <a:cubicBezTo>
                    <a:pt x="8172" y="1564"/>
                    <a:pt x="8403" y="1743"/>
                    <a:pt x="8690" y="1743"/>
                  </a:cubicBezTo>
                  <a:cubicBezTo>
                    <a:pt x="8977" y="1743"/>
                    <a:pt x="9208" y="1564"/>
                    <a:pt x="9207" y="1345"/>
                  </a:cubicBezTo>
                  <a:cubicBezTo>
                    <a:pt x="9206" y="1127"/>
                    <a:pt x="8975" y="951"/>
                    <a:pt x="8691" y="951"/>
                  </a:cubicBezTo>
                  <a:close/>
                  <a:moveTo>
                    <a:pt x="9956" y="951"/>
                  </a:moveTo>
                  <a:cubicBezTo>
                    <a:pt x="9672" y="951"/>
                    <a:pt x="9444" y="1127"/>
                    <a:pt x="9446" y="1345"/>
                  </a:cubicBezTo>
                  <a:cubicBezTo>
                    <a:pt x="9448" y="1564"/>
                    <a:pt x="9682" y="1743"/>
                    <a:pt x="9969" y="1743"/>
                  </a:cubicBezTo>
                  <a:cubicBezTo>
                    <a:pt x="10256" y="1743"/>
                    <a:pt x="10484" y="1564"/>
                    <a:pt x="10479" y="1345"/>
                  </a:cubicBezTo>
                  <a:cubicBezTo>
                    <a:pt x="10474" y="1127"/>
                    <a:pt x="10240" y="951"/>
                    <a:pt x="9956" y="951"/>
                  </a:cubicBezTo>
                  <a:close/>
                  <a:moveTo>
                    <a:pt x="11221" y="951"/>
                  </a:moveTo>
                  <a:cubicBezTo>
                    <a:pt x="10938" y="951"/>
                    <a:pt x="10712" y="1127"/>
                    <a:pt x="10718" y="1345"/>
                  </a:cubicBezTo>
                  <a:cubicBezTo>
                    <a:pt x="10724" y="1564"/>
                    <a:pt x="10961" y="1743"/>
                    <a:pt x="11248" y="1743"/>
                  </a:cubicBezTo>
                  <a:cubicBezTo>
                    <a:pt x="11535" y="1743"/>
                    <a:pt x="11760" y="1564"/>
                    <a:pt x="11751" y="1345"/>
                  </a:cubicBezTo>
                  <a:cubicBezTo>
                    <a:pt x="11742" y="1127"/>
                    <a:pt x="11505" y="951"/>
                    <a:pt x="11221" y="951"/>
                  </a:cubicBezTo>
                  <a:close/>
                  <a:moveTo>
                    <a:pt x="12468" y="951"/>
                  </a:moveTo>
                  <a:cubicBezTo>
                    <a:pt x="12185" y="951"/>
                    <a:pt x="11962" y="1127"/>
                    <a:pt x="11972" y="1345"/>
                  </a:cubicBezTo>
                  <a:cubicBezTo>
                    <a:pt x="11981" y="1564"/>
                    <a:pt x="12222" y="1743"/>
                    <a:pt x="12508" y="1743"/>
                  </a:cubicBezTo>
                  <a:cubicBezTo>
                    <a:pt x="12795" y="1743"/>
                    <a:pt x="13017" y="1564"/>
                    <a:pt x="13005" y="1345"/>
                  </a:cubicBezTo>
                  <a:cubicBezTo>
                    <a:pt x="12992" y="1127"/>
                    <a:pt x="12752" y="951"/>
                    <a:pt x="12468" y="951"/>
                  </a:cubicBezTo>
                  <a:close/>
                  <a:moveTo>
                    <a:pt x="13734" y="951"/>
                  </a:moveTo>
                  <a:cubicBezTo>
                    <a:pt x="13450" y="951"/>
                    <a:pt x="13231" y="1127"/>
                    <a:pt x="13244" y="1345"/>
                  </a:cubicBezTo>
                  <a:cubicBezTo>
                    <a:pt x="13257" y="1564"/>
                    <a:pt x="13501" y="1743"/>
                    <a:pt x="13788" y="1743"/>
                  </a:cubicBezTo>
                  <a:cubicBezTo>
                    <a:pt x="14074" y="1743"/>
                    <a:pt x="14294" y="1564"/>
                    <a:pt x="14277" y="1345"/>
                  </a:cubicBezTo>
                  <a:cubicBezTo>
                    <a:pt x="14261" y="1127"/>
                    <a:pt x="14017" y="951"/>
                    <a:pt x="13734" y="951"/>
                  </a:cubicBezTo>
                  <a:close/>
                  <a:moveTo>
                    <a:pt x="14999" y="951"/>
                  </a:moveTo>
                  <a:cubicBezTo>
                    <a:pt x="14715" y="951"/>
                    <a:pt x="14499" y="1127"/>
                    <a:pt x="14516" y="1345"/>
                  </a:cubicBezTo>
                  <a:cubicBezTo>
                    <a:pt x="14533" y="1564"/>
                    <a:pt x="14780" y="1743"/>
                    <a:pt x="15067" y="1743"/>
                  </a:cubicBezTo>
                  <a:cubicBezTo>
                    <a:pt x="15353" y="1743"/>
                    <a:pt x="15569" y="1564"/>
                    <a:pt x="15549" y="1345"/>
                  </a:cubicBezTo>
                  <a:cubicBezTo>
                    <a:pt x="15529" y="1127"/>
                    <a:pt x="15282" y="951"/>
                    <a:pt x="14999" y="951"/>
                  </a:cubicBezTo>
                  <a:close/>
                  <a:moveTo>
                    <a:pt x="16245" y="951"/>
                  </a:moveTo>
                  <a:cubicBezTo>
                    <a:pt x="15962" y="951"/>
                    <a:pt x="15749" y="1127"/>
                    <a:pt x="15770" y="1345"/>
                  </a:cubicBezTo>
                  <a:cubicBezTo>
                    <a:pt x="15791" y="1564"/>
                    <a:pt x="16040" y="1743"/>
                    <a:pt x="16327" y="1743"/>
                  </a:cubicBezTo>
                  <a:cubicBezTo>
                    <a:pt x="16614" y="1743"/>
                    <a:pt x="16827" y="1564"/>
                    <a:pt x="16803" y="1345"/>
                  </a:cubicBezTo>
                  <a:cubicBezTo>
                    <a:pt x="16779" y="1127"/>
                    <a:pt x="16529" y="951"/>
                    <a:pt x="16245" y="951"/>
                  </a:cubicBezTo>
                  <a:close/>
                  <a:moveTo>
                    <a:pt x="17512" y="951"/>
                  </a:moveTo>
                  <a:cubicBezTo>
                    <a:pt x="17228" y="951"/>
                    <a:pt x="17018" y="1127"/>
                    <a:pt x="17042" y="1345"/>
                  </a:cubicBezTo>
                  <a:cubicBezTo>
                    <a:pt x="17067" y="1564"/>
                    <a:pt x="17320" y="1743"/>
                    <a:pt x="17606" y="1743"/>
                  </a:cubicBezTo>
                  <a:cubicBezTo>
                    <a:pt x="17893" y="1743"/>
                    <a:pt x="18103" y="1564"/>
                    <a:pt x="18075" y="1345"/>
                  </a:cubicBezTo>
                  <a:cubicBezTo>
                    <a:pt x="18048" y="1127"/>
                    <a:pt x="17795" y="951"/>
                    <a:pt x="17512" y="951"/>
                  </a:cubicBezTo>
                  <a:close/>
                  <a:moveTo>
                    <a:pt x="18778" y="951"/>
                  </a:moveTo>
                  <a:cubicBezTo>
                    <a:pt x="18493" y="951"/>
                    <a:pt x="18287" y="1127"/>
                    <a:pt x="18315" y="1345"/>
                  </a:cubicBezTo>
                  <a:cubicBezTo>
                    <a:pt x="18344" y="1564"/>
                    <a:pt x="18599" y="1743"/>
                    <a:pt x="18886" y="1743"/>
                  </a:cubicBezTo>
                  <a:cubicBezTo>
                    <a:pt x="19173" y="1743"/>
                    <a:pt x="19380" y="1564"/>
                    <a:pt x="19348" y="1345"/>
                  </a:cubicBezTo>
                  <a:cubicBezTo>
                    <a:pt x="19317" y="1127"/>
                    <a:pt x="19061" y="951"/>
                    <a:pt x="18778" y="951"/>
                  </a:cubicBezTo>
                  <a:close/>
                  <a:moveTo>
                    <a:pt x="2318" y="1923"/>
                  </a:moveTo>
                  <a:cubicBezTo>
                    <a:pt x="2031" y="1923"/>
                    <a:pt x="1780" y="2103"/>
                    <a:pt x="1759" y="2327"/>
                  </a:cubicBezTo>
                  <a:cubicBezTo>
                    <a:pt x="1738" y="2552"/>
                    <a:pt x="1956" y="2736"/>
                    <a:pt x="2247" y="2736"/>
                  </a:cubicBezTo>
                  <a:cubicBezTo>
                    <a:pt x="2538" y="2736"/>
                    <a:pt x="2788" y="2552"/>
                    <a:pt x="2806" y="2327"/>
                  </a:cubicBezTo>
                  <a:cubicBezTo>
                    <a:pt x="2824" y="2103"/>
                    <a:pt x="2606" y="1923"/>
                    <a:pt x="2318" y="1923"/>
                  </a:cubicBezTo>
                  <a:close/>
                  <a:moveTo>
                    <a:pt x="3602" y="1923"/>
                  </a:moveTo>
                  <a:cubicBezTo>
                    <a:pt x="3314" y="1923"/>
                    <a:pt x="3067" y="2103"/>
                    <a:pt x="3050" y="2327"/>
                  </a:cubicBezTo>
                  <a:cubicBezTo>
                    <a:pt x="3032" y="2552"/>
                    <a:pt x="3254" y="2736"/>
                    <a:pt x="3544" y="2736"/>
                  </a:cubicBezTo>
                  <a:cubicBezTo>
                    <a:pt x="3835" y="2736"/>
                    <a:pt x="4082" y="2552"/>
                    <a:pt x="4096" y="2327"/>
                  </a:cubicBezTo>
                  <a:cubicBezTo>
                    <a:pt x="4110" y="2103"/>
                    <a:pt x="3889" y="1923"/>
                    <a:pt x="3602" y="1923"/>
                  </a:cubicBezTo>
                  <a:close/>
                  <a:moveTo>
                    <a:pt x="4867" y="1923"/>
                  </a:moveTo>
                  <a:cubicBezTo>
                    <a:pt x="4579" y="1923"/>
                    <a:pt x="4335" y="2103"/>
                    <a:pt x="4321" y="2327"/>
                  </a:cubicBezTo>
                  <a:cubicBezTo>
                    <a:pt x="4308" y="2552"/>
                    <a:pt x="4533" y="2736"/>
                    <a:pt x="4823" y="2736"/>
                  </a:cubicBezTo>
                  <a:cubicBezTo>
                    <a:pt x="5114" y="2736"/>
                    <a:pt x="5358" y="2552"/>
                    <a:pt x="5369" y="2327"/>
                  </a:cubicBezTo>
                  <a:cubicBezTo>
                    <a:pt x="5379" y="2103"/>
                    <a:pt x="5154" y="1923"/>
                    <a:pt x="4867" y="1923"/>
                  </a:cubicBezTo>
                  <a:close/>
                  <a:moveTo>
                    <a:pt x="6150" y="1923"/>
                  </a:moveTo>
                  <a:cubicBezTo>
                    <a:pt x="5862" y="1923"/>
                    <a:pt x="5622" y="2103"/>
                    <a:pt x="5612" y="2327"/>
                  </a:cubicBezTo>
                  <a:cubicBezTo>
                    <a:pt x="5602" y="2552"/>
                    <a:pt x="5831" y="2736"/>
                    <a:pt x="6121" y="2736"/>
                  </a:cubicBezTo>
                  <a:cubicBezTo>
                    <a:pt x="6412" y="2736"/>
                    <a:pt x="6653" y="2552"/>
                    <a:pt x="6659" y="2327"/>
                  </a:cubicBezTo>
                  <a:cubicBezTo>
                    <a:pt x="6665" y="2103"/>
                    <a:pt x="6437" y="1923"/>
                    <a:pt x="6150" y="1923"/>
                  </a:cubicBezTo>
                  <a:close/>
                  <a:moveTo>
                    <a:pt x="7414" y="1923"/>
                  </a:moveTo>
                  <a:cubicBezTo>
                    <a:pt x="7127" y="1923"/>
                    <a:pt x="6889" y="2103"/>
                    <a:pt x="6883" y="2327"/>
                  </a:cubicBezTo>
                  <a:cubicBezTo>
                    <a:pt x="6878" y="2552"/>
                    <a:pt x="7109" y="2736"/>
                    <a:pt x="7400" y="2736"/>
                  </a:cubicBezTo>
                  <a:cubicBezTo>
                    <a:pt x="7690" y="2736"/>
                    <a:pt x="7928" y="2552"/>
                    <a:pt x="7930" y="2327"/>
                  </a:cubicBezTo>
                  <a:cubicBezTo>
                    <a:pt x="7933" y="2103"/>
                    <a:pt x="7702" y="1923"/>
                    <a:pt x="7414" y="1923"/>
                  </a:cubicBezTo>
                  <a:close/>
                  <a:moveTo>
                    <a:pt x="8698" y="1923"/>
                  </a:moveTo>
                  <a:cubicBezTo>
                    <a:pt x="8410" y="1923"/>
                    <a:pt x="8176" y="2103"/>
                    <a:pt x="8174" y="2327"/>
                  </a:cubicBezTo>
                  <a:cubicBezTo>
                    <a:pt x="8172" y="2552"/>
                    <a:pt x="8406" y="2736"/>
                    <a:pt x="8697" y="2736"/>
                  </a:cubicBezTo>
                  <a:cubicBezTo>
                    <a:pt x="8988" y="2736"/>
                    <a:pt x="9222" y="2552"/>
                    <a:pt x="9220" y="2327"/>
                  </a:cubicBezTo>
                  <a:cubicBezTo>
                    <a:pt x="9219" y="2103"/>
                    <a:pt x="8986" y="1923"/>
                    <a:pt x="8698" y="1923"/>
                  </a:cubicBezTo>
                  <a:close/>
                  <a:moveTo>
                    <a:pt x="9981" y="1923"/>
                  </a:moveTo>
                  <a:cubicBezTo>
                    <a:pt x="9694" y="1923"/>
                    <a:pt x="9463" y="2103"/>
                    <a:pt x="9465" y="2327"/>
                  </a:cubicBezTo>
                  <a:cubicBezTo>
                    <a:pt x="9467" y="2552"/>
                    <a:pt x="9705" y="2736"/>
                    <a:pt x="9995" y="2736"/>
                  </a:cubicBezTo>
                  <a:cubicBezTo>
                    <a:pt x="10286" y="2736"/>
                    <a:pt x="10517" y="2552"/>
                    <a:pt x="10512" y="2327"/>
                  </a:cubicBezTo>
                  <a:cubicBezTo>
                    <a:pt x="10506" y="2103"/>
                    <a:pt x="10269" y="1923"/>
                    <a:pt x="9981" y="1923"/>
                  </a:cubicBezTo>
                  <a:close/>
                  <a:moveTo>
                    <a:pt x="11247" y="1923"/>
                  </a:moveTo>
                  <a:cubicBezTo>
                    <a:pt x="10959" y="1923"/>
                    <a:pt x="10731" y="2103"/>
                    <a:pt x="10737" y="2327"/>
                  </a:cubicBezTo>
                  <a:cubicBezTo>
                    <a:pt x="10743" y="2552"/>
                    <a:pt x="10983" y="2736"/>
                    <a:pt x="11274" y="2736"/>
                  </a:cubicBezTo>
                  <a:cubicBezTo>
                    <a:pt x="11565" y="2736"/>
                    <a:pt x="11792" y="2552"/>
                    <a:pt x="11783" y="2327"/>
                  </a:cubicBezTo>
                  <a:cubicBezTo>
                    <a:pt x="11774" y="2103"/>
                    <a:pt x="11535" y="1923"/>
                    <a:pt x="11247" y="1923"/>
                  </a:cubicBezTo>
                  <a:close/>
                  <a:moveTo>
                    <a:pt x="12531" y="1923"/>
                  </a:moveTo>
                  <a:cubicBezTo>
                    <a:pt x="12243" y="1923"/>
                    <a:pt x="12018" y="2103"/>
                    <a:pt x="12028" y="2327"/>
                  </a:cubicBezTo>
                  <a:cubicBezTo>
                    <a:pt x="12038" y="2552"/>
                    <a:pt x="12282" y="2736"/>
                    <a:pt x="12572" y="2736"/>
                  </a:cubicBezTo>
                  <a:cubicBezTo>
                    <a:pt x="12863" y="2736"/>
                    <a:pt x="13088" y="2552"/>
                    <a:pt x="13075" y="2327"/>
                  </a:cubicBezTo>
                  <a:cubicBezTo>
                    <a:pt x="13062" y="2103"/>
                    <a:pt x="12818" y="1923"/>
                    <a:pt x="12531" y="1923"/>
                  </a:cubicBezTo>
                  <a:close/>
                  <a:moveTo>
                    <a:pt x="13796" y="1923"/>
                  </a:moveTo>
                  <a:cubicBezTo>
                    <a:pt x="13509" y="1923"/>
                    <a:pt x="13286" y="2103"/>
                    <a:pt x="13300" y="2327"/>
                  </a:cubicBezTo>
                  <a:cubicBezTo>
                    <a:pt x="13314" y="2552"/>
                    <a:pt x="13561" y="2736"/>
                    <a:pt x="13852" y="2736"/>
                  </a:cubicBezTo>
                  <a:cubicBezTo>
                    <a:pt x="14142" y="2736"/>
                    <a:pt x="14364" y="2552"/>
                    <a:pt x="14347" y="2327"/>
                  </a:cubicBezTo>
                  <a:cubicBezTo>
                    <a:pt x="14331" y="2103"/>
                    <a:pt x="14083" y="1923"/>
                    <a:pt x="13796" y="1923"/>
                  </a:cubicBezTo>
                  <a:close/>
                  <a:moveTo>
                    <a:pt x="15080" y="1923"/>
                  </a:moveTo>
                  <a:cubicBezTo>
                    <a:pt x="14792" y="1923"/>
                    <a:pt x="14574" y="2103"/>
                    <a:pt x="14591" y="2327"/>
                  </a:cubicBezTo>
                  <a:cubicBezTo>
                    <a:pt x="14609" y="2552"/>
                    <a:pt x="14859" y="2736"/>
                    <a:pt x="15149" y="2736"/>
                  </a:cubicBezTo>
                  <a:cubicBezTo>
                    <a:pt x="15440" y="2736"/>
                    <a:pt x="15659" y="2552"/>
                    <a:pt x="15638" y="2327"/>
                  </a:cubicBezTo>
                  <a:cubicBezTo>
                    <a:pt x="15618" y="2103"/>
                    <a:pt x="15367" y="1923"/>
                    <a:pt x="15080" y="1923"/>
                  </a:cubicBezTo>
                  <a:close/>
                  <a:moveTo>
                    <a:pt x="16345" y="1923"/>
                  </a:moveTo>
                  <a:cubicBezTo>
                    <a:pt x="16058" y="1923"/>
                    <a:pt x="15842" y="2103"/>
                    <a:pt x="15864" y="2327"/>
                  </a:cubicBezTo>
                  <a:cubicBezTo>
                    <a:pt x="15885" y="2552"/>
                    <a:pt x="16138" y="2736"/>
                    <a:pt x="16428" y="2736"/>
                  </a:cubicBezTo>
                  <a:cubicBezTo>
                    <a:pt x="16719" y="2736"/>
                    <a:pt x="16935" y="2552"/>
                    <a:pt x="16910" y="2327"/>
                  </a:cubicBezTo>
                  <a:cubicBezTo>
                    <a:pt x="16885" y="2103"/>
                    <a:pt x="16632" y="1923"/>
                    <a:pt x="16345" y="1923"/>
                  </a:cubicBezTo>
                  <a:close/>
                  <a:moveTo>
                    <a:pt x="17629" y="1923"/>
                  </a:moveTo>
                  <a:cubicBezTo>
                    <a:pt x="17342" y="1923"/>
                    <a:pt x="17130" y="2103"/>
                    <a:pt x="17155" y="2327"/>
                  </a:cubicBezTo>
                  <a:cubicBezTo>
                    <a:pt x="17181" y="2552"/>
                    <a:pt x="17437" y="2736"/>
                    <a:pt x="17727" y="2736"/>
                  </a:cubicBezTo>
                  <a:cubicBezTo>
                    <a:pt x="18018" y="2736"/>
                    <a:pt x="18230" y="2552"/>
                    <a:pt x="18202" y="2327"/>
                  </a:cubicBezTo>
                  <a:cubicBezTo>
                    <a:pt x="18173" y="2103"/>
                    <a:pt x="17917" y="1923"/>
                    <a:pt x="17629" y="1923"/>
                  </a:cubicBezTo>
                  <a:close/>
                  <a:moveTo>
                    <a:pt x="18914" y="1923"/>
                  </a:moveTo>
                  <a:cubicBezTo>
                    <a:pt x="18626" y="1923"/>
                    <a:pt x="18417" y="2103"/>
                    <a:pt x="18446" y="2327"/>
                  </a:cubicBezTo>
                  <a:cubicBezTo>
                    <a:pt x="18476" y="2552"/>
                    <a:pt x="18735" y="2736"/>
                    <a:pt x="19026" y="2736"/>
                  </a:cubicBezTo>
                  <a:cubicBezTo>
                    <a:pt x="19316" y="2736"/>
                    <a:pt x="19525" y="2552"/>
                    <a:pt x="19493" y="2327"/>
                  </a:cubicBezTo>
                  <a:cubicBezTo>
                    <a:pt x="19460" y="2103"/>
                    <a:pt x="19201" y="1923"/>
                    <a:pt x="18914" y="1923"/>
                  </a:cubicBezTo>
                  <a:close/>
                  <a:moveTo>
                    <a:pt x="932" y="2916"/>
                  </a:moveTo>
                  <a:cubicBezTo>
                    <a:pt x="641" y="2916"/>
                    <a:pt x="383" y="3101"/>
                    <a:pt x="358" y="3331"/>
                  </a:cubicBezTo>
                  <a:cubicBezTo>
                    <a:pt x="332" y="3563"/>
                    <a:pt x="550" y="3752"/>
                    <a:pt x="844" y="3752"/>
                  </a:cubicBezTo>
                  <a:cubicBezTo>
                    <a:pt x="1138" y="3752"/>
                    <a:pt x="1396" y="3563"/>
                    <a:pt x="1418" y="3331"/>
                  </a:cubicBezTo>
                  <a:cubicBezTo>
                    <a:pt x="1441" y="3101"/>
                    <a:pt x="1223" y="2916"/>
                    <a:pt x="932" y="2916"/>
                  </a:cubicBezTo>
                  <a:close/>
                  <a:moveTo>
                    <a:pt x="2233" y="2916"/>
                  </a:moveTo>
                  <a:cubicBezTo>
                    <a:pt x="1941" y="2916"/>
                    <a:pt x="1688" y="3101"/>
                    <a:pt x="1666" y="3331"/>
                  </a:cubicBezTo>
                  <a:cubicBezTo>
                    <a:pt x="1644" y="3563"/>
                    <a:pt x="1865" y="3752"/>
                    <a:pt x="2160" y="3752"/>
                  </a:cubicBezTo>
                  <a:cubicBezTo>
                    <a:pt x="2454" y="3752"/>
                    <a:pt x="2709" y="3563"/>
                    <a:pt x="2727" y="3331"/>
                  </a:cubicBezTo>
                  <a:cubicBezTo>
                    <a:pt x="2746" y="3101"/>
                    <a:pt x="2524" y="2916"/>
                    <a:pt x="2233" y="2916"/>
                  </a:cubicBezTo>
                  <a:close/>
                  <a:moveTo>
                    <a:pt x="3535" y="2916"/>
                  </a:moveTo>
                  <a:cubicBezTo>
                    <a:pt x="3243" y="2916"/>
                    <a:pt x="2993" y="3101"/>
                    <a:pt x="2975" y="3331"/>
                  </a:cubicBezTo>
                  <a:cubicBezTo>
                    <a:pt x="2957" y="3563"/>
                    <a:pt x="3181" y="3752"/>
                    <a:pt x="3476" y="3752"/>
                  </a:cubicBezTo>
                  <a:cubicBezTo>
                    <a:pt x="3771" y="3752"/>
                    <a:pt x="4022" y="3563"/>
                    <a:pt x="4036" y="3331"/>
                  </a:cubicBezTo>
                  <a:cubicBezTo>
                    <a:pt x="4051" y="3101"/>
                    <a:pt x="3826" y="2916"/>
                    <a:pt x="3535" y="2916"/>
                  </a:cubicBezTo>
                  <a:close/>
                  <a:moveTo>
                    <a:pt x="4818" y="2916"/>
                  </a:moveTo>
                  <a:cubicBezTo>
                    <a:pt x="4527" y="2916"/>
                    <a:pt x="4279" y="3101"/>
                    <a:pt x="4265" y="3331"/>
                  </a:cubicBezTo>
                  <a:cubicBezTo>
                    <a:pt x="4251" y="3563"/>
                    <a:pt x="4479" y="3752"/>
                    <a:pt x="4774" y="3752"/>
                  </a:cubicBezTo>
                  <a:cubicBezTo>
                    <a:pt x="5068" y="3752"/>
                    <a:pt x="5316" y="3563"/>
                    <a:pt x="5327" y="3331"/>
                  </a:cubicBezTo>
                  <a:cubicBezTo>
                    <a:pt x="5337" y="3101"/>
                    <a:pt x="5109" y="2916"/>
                    <a:pt x="4818" y="2916"/>
                  </a:cubicBezTo>
                  <a:close/>
                  <a:moveTo>
                    <a:pt x="6120" y="2916"/>
                  </a:moveTo>
                  <a:cubicBezTo>
                    <a:pt x="5829" y="2916"/>
                    <a:pt x="5584" y="3101"/>
                    <a:pt x="5575" y="3331"/>
                  </a:cubicBezTo>
                  <a:cubicBezTo>
                    <a:pt x="5565" y="3563"/>
                    <a:pt x="5796" y="3752"/>
                    <a:pt x="6090" y="3752"/>
                  </a:cubicBezTo>
                  <a:cubicBezTo>
                    <a:pt x="6385" y="3752"/>
                    <a:pt x="6629" y="3563"/>
                    <a:pt x="6636" y="3331"/>
                  </a:cubicBezTo>
                  <a:cubicBezTo>
                    <a:pt x="6642" y="3101"/>
                    <a:pt x="6411" y="2916"/>
                    <a:pt x="6120" y="2916"/>
                  </a:cubicBezTo>
                  <a:close/>
                  <a:moveTo>
                    <a:pt x="7403" y="2916"/>
                  </a:moveTo>
                  <a:cubicBezTo>
                    <a:pt x="7112" y="2916"/>
                    <a:pt x="6870" y="3101"/>
                    <a:pt x="6865" y="3331"/>
                  </a:cubicBezTo>
                  <a:cubicBezTo>
                    <a:pt x="6859" y="3563"/>
                    <a:pt x="7093" y="3752"/>
                    <a:pt x="7388" y="3752"/>
                  </a:cubicBezTo>
                  <a:cubicBezTo>
                    <a:pt x="7683" y="3752"/>
                    <a:pt x="7923" y="3563"/>
                    <a:pt x="7926" y="3331"/>
                  </a:cubicBezTo>
                  <a:cubicBezTo>
                    <a:pt x="7928" y="3101"/>
                    <a:pt x="7695" y="2916"/>
                    <a:pt x="7403" y="2916"/>
                  </a:cubicBezTo>
                  <a:close/>
                  <a:moveTo>
                    <a:pt x="8705" y="2916"/>
                  </a:moveTo>
                  <a:cubicBezTo>
                    <a:pt x="8413" y="2916"/>
                    <a:pt x="8176" y="3101"/>
                    <a:pt x="8174" y="3331"/>
                  </a:cubicBezTo>
                  <a:cubicBezTo>
                    <a:pt x="8172" y="3563"/>
                    <a:pt x="8409" y="3752"/>
                    <a:pt x="8704" y="3752"/>
                  </a:cubicBezTo>
                  <a:cubicBezTo>
                    <a:pt x="8999" y="3752"/>
                    <a:pt x="9237" y="3563"/>
                    <a:pt x="9235" y="3331"/>
                  </a:cubicBezTo>
                  <a:cubicBezTo>
                    <a:pt x="9234" y="3101"/>
                    <a:pt x="8997" y="2916"/>
                    <a:pt x="8705" y="2916"/>
                  </a:cubicBezTo>
                  <a:close/>
                  <a:moveTo>
                    <a:pt x="9988" y="2916"/>
                  </a:moveTo>
                  <a:cubicBezTo>
                    <a:pt x="9698" y="2916"/>
                    <a:pt x="9463" y="3101"/>
                    <a:pt x="9465" y="3331"/>
                  </a:cubicBezTo>
                  <a:cubicBezTo>
                    <a:pt x="9467" y="3563"/>
                    <a:pt x="9708" y="3752"/>
                    <a:pt x="10002" y="3752"/>
                  </a:cubicBezTo>
                  <a:cubicBezTo>
                    <a:pt x="10297" y="3752"/>
                    <a:pt x="10531" y="3563"/>
                    <a:pt x="10526" y="3331"/>
                  </a:cubicBezTo>
                  <a:cubicBezTo>
                    <a:pt x="10520" y="3101"/>
                    <a:pt x="10280" y="2916"/>
                    <a:pt x="9988" y="2916"/>
                  </a:cubicBezTo>
                  <a:close/>
                  <a:moveTo>
                    <a:pt x="11291" y="2916"/>
                  </a:moveTo>
                  <a:cubicBezTo>
                    <a:pt x="10999" y="2916"/>
                    <a:pt x="10768" y="3101"/>
                    <a:pt x="10774" y="3331"/>
                  </a:cubicBezTo>
                  <a:cubicBezTo>
                    <a:pt x="10780" y="3563"/>
                    <a:pt x="11024" y="3752"/>
                    <a:pt x="11319" y="3752"/>
                  </a:cubicBezTo>
                  <a:cubicBezTo>
                    <a:pt x="11614" y="3752"/>
                    <a:pt x="11844" y="3563"/>
                    <a:pt x="11834" y="3331"/>
                  </a:cubicBezTo>
                  <a:cubicBezTo>
                    <a:pt x="11825" y="3101"/>
                    <a:pt x="11582" y="2916"/>
                    <a:pt x="11291" y="2916"/>
                  </a:cubicBezTo>
                  <a:close/>
                  <a:moveTo>
                    <a:pt x="12575" y="2916"/>
                  </a:moveTo>
                  <a:cubicBezTo>
                    <a:pt x="12284" y="2916"/>
                    <a:pt x="12055" y="3101"/>
                    <a:pt x="12065" y="3331"/>
                  </a:cubicBezTo>
                  <a:cubicBezTo>
                    <a:pt x="12075" y="3563"/>
                    <a:pt x="12323" y="3752"/>
                    <a:pt x="12617" y="3752"/>
                  </a:cubicBezTo>
                  <a:cubicBezTo>
                    <a:pt x="12912" y="3752"/>
                    <a:pt x="13140" y="3563"/>
                    <a:pt x="13126" y="3331"/>
                  </a:cubicBezTo>
                  <a:cubicBezTo>
                    <a:pt x="13113" y="3101"/>
                    <a:pt x="12866" y="2916"/>
                    <a:pt x="12575" y="2916"/>
                  </a:cubicBezTo>
                  <a:close/>
                  <a:moveTo>
                    <a:pt x="13877" y="2916"/>
                  </a:moveTo>
                  <a:cubicBezTo>
                    <a:pt x="13586" y="2916"/>
                    <a:pt x="13361" y="3101"/>
                    <a:pt x="13375" y="3331"/>
                  </a:cubicBezTo>
                  <a:cubicBezTo>
                    <a:pt x="13389" y="3563"/>
                    <a:pt x="13640" y="3752"/>
                    <a:pt x="13935" y="3752"/>
                  </a:cubicBezTo>
                  <a:cubicBezTo>
                    <a:pt x="14229" y="3752"/>
                    <a:pt x="14454" y="3563"/>
                    <a:pt x="14436" y="3331"/>
                  </a:cubicBezTo>
                  <a:cubicBezTo>
                    <a:pt x="14419" y="3101"/>
                    <a:pt x="14168" y="2916"/>
                    <a:pt x="13877" y="2916"/>
                  </a:cubicBezTo>
                  <a:close/>
                  <a:moveTo>
                    <a:pt x="15161" y="2916"/>
                  </a:moveTo>
                  <a:cubicBezTo>
                    <a:pt x="14870" y="2916"/>
                    <a:pt x="14648" y="3101"/>
                    <a:pt x="14666" y="3331"/>
                  </a:cubicBezTo>
                  <a:cubicBezTo>
                    <a:pt x="14684" y="3563"/>
                    <a:pt x="14938" y="3752"/>
                    <a:pt x="15232" y="3752"/>
                  </a:cubicBezTo>
                  <a:cubicBezTo>
                    <a:pt x="15527" y="3752"/>
                    <a:pt x="15748" y="3563"/>
                    <a:pt x="15727" y="3331"/>
                  </a:cubicBezTo>
                  <a:cubicBezTo>
                    <a:pt x="15706" y="3101"/>
                    <a:pt x="15452" y="2916"/>
                    <a:pt x="15161" y="2916"/>
                  </a:cubicBezTo>
                  <a:close/>
                  <a:moveTo>
                    <a:pt x="16463" y="2916"/>
                  </a:moveTo>
                  <a:cubicBezTo>
                    <a:pt x="16172" y="2916"/>
                    <a:pt x="15954" y="3101"/>
                    <a:pt x="15976" y="3331"/>
                  </a:cubicBezTo>
                  <a:cubicBezTo>
                    <a:pt x="15998" y="3563"/>
                    <a:pt x="16255" y="3752"/>
                    <a:pt x="16549" y="3752"/>
                  </a:cubicBezTo>
                  <a:cubicBezTo>
                    <a:pt x="16844" y="3752"/>
                    <a:pt x="17062" y="3563"/>
                    <a:pt x="17036" y="3331"/>
                  </a:cubicBezTo>
                  <a:cubicBezTo>
                    <a:pt x="17011" y="3101"/>
                    <a:pt x="16754" y="2916"/>
                    <a:pt x="16463" y="2916"/>
                  </a:cubicBezTo>
                  <a:close/>
                  <a:moveTo>
                    <a:pt x="17747" y="2916"/>
                  </a:moveTo>
                  <a:cubicBezTo>
                    <a:pt x="17457" y="2916"/>
                    <a:pt x="17241" y="3101"/>
                    <a:pt x="17267" y="3331"/>
                  </a:cubicBezTo>
                  <a:cubicBezTo>
                    <a:pt x="17293" y="3563"/>
                    <a:pt x="17554" y="3752"/>
                    <a:pt x="17848" y="3752"/>
                  </a:cubicBezTo>
                  <a:cubicBezTo>
                    <a:pt x="18142" y="3752"/>
                    <a:pt x="18358" y="3563"/>
                    <a:pt x="18328" y="3331"/>
                  </a:cubicBezTo>
                  <a:cubicBezTo>
                    <a:pt x="18299" y="3101"/>
                    <a:pt x="18039" y="2916"/>
                    <a:pt x="17747" y="2916"/>
                  </a:cubicBezTo>
                  <a:close/>
                  <a:moveTo>
                    <a:pt x="19051" y="2916"/>
                  </a:moveTo>
                  <a:cubicBezTo>
                    <a:pt x="18759" y="2916"/>
                    <a:pt x="18547" y="3101"/>
                    <a:pt x="18577" y="3331"/>
                  </a:cubicBezTo>
                  <a:cubicBezTo>
                    <a:pt x="18607" y="3563"/>
                    <a:pt x="18871" y="3752"/>
                    <a:pt x="19166" y="3752"/>
                  </a:cubicBezTo>
                  <a:cubicBezTo>
                    <a:pt x="19460" y="3752"/>
                    <a:pt x="19672" y="3563"/>
                    <a:pt x="19638" y="3331"/>
                  </a:cubicBezTo>
                  <a:cubicBezTo>
                    <a:pt x="19605" y="3101"/>
                    <a:pt x="19341" y="2916"/>
                    <a:pt x="19051" y="2916"/>
                  </a:cubicBezTo>
                  <a:close/>
                  <a:moveTo>
                    <a:pt x="828" y="3930"/>
                  </a:moveTo>
                  <a:cubicBezTo>
                    <a:pt x="533" y="3930"/>
                    <a:pt x="272" y="4121"/>
                    <a:pt x="245" y="4358"/>
                  </a:cubicBezTo>
                  <a:cubicBezTo>
                    <a:pt x="219" y="4595"/>
                    <a:pt x="439" y="4790"/>
                    <a:pt x="737" y="4790"/>
                  </a:cubicBezTo>
                  <a:cubicBezTo>
                    <a:pt x="1036" y="4790"/>
                    <a:pt x="1298" y="4595"/>
                    <a:pt x="1321" y="4358"/>
                  </a:cubicBezTo>
                  <a:cubicBezTo>
                    <a:pt x="1344" y="4121"/>
                    <a:pt x="1123" y="3930"/>
                    <a:pt x="828" y="3930"/>
                  </a:cubicBezTo>
                  <a:close/>
                  <a:moveTo>
                    <a:pt x="2147" y="3930"/>
                  </a:moveTo>
                  <a:cubicBezTo>
                    <a:pt x="1852" y="3930"/>
                    <a:pt x="1595" y="4121"/>
                    <a:pt x="1573" y="4358"/>
                  </a:cubicBezTo>
                  <a:cubicBezTo>
                    <a:pt x="1550" y="4595"/>
                    <a:pt x="1774" y="4790"/>
                    <a:pt x="2073" y="4790"/>
                  </a:cubicBezTo>
                  <a:cubicBezTo>
                    <a:pt x="2371" y="4790"/>
                    <a:pt x="2629" y="4595"/>
                    <a:pt x="2648" y="4358"/>
                  </a:cubicBezTo>
                  <a:cubicBezTo>
                    <a:pt x="2667" y="4121"/>
                    <a:pt x="2443" y="3930"/>
                    <a:pt x="2147" y="3930"/>
                  </a:cubicBezTo>
                  <a:close/>
                  <a:moveTo>
                    <a:pt x="3449" y="3930"/>
                  </a:moveTo>
                  <a:cubicBezTo>
                    <a:pt x="3154" y="3930"/>
                    <a:pt x="2900" y="4121"/>
                    <a:pt x="2882" y="4358"/>
                  </a:cubicBezTo>
                  <a:cubicBezTo>
                    <a:pt x="2863" y="4595"/>
                    <a:pt x="3090" y="4790"/>
                    <a:pt x="3389" y="4790"/>
                  </a:cubicBezTo>
                  <a:cubicBezTo>
                    <a:pt x="3688" y="4790"/>
                    <a:pt x="3942" y="4595"/>
                    <a:pt x="3957" y="4358"/>
                  </a:cubicBezTo>
                  <a:cubicBezTo>
                    <a:pt x="3972" y="4121"/>
                    <a:pt x="3744" y="3930"/>
                    <a:pt x="3449" y="3930"/>
                  </a:cubicBezTo>
                  <a:close/>
                  <a:moveTo>
                    <a:pt x="4770" y="3930"/>
                  </a:moveTo>
                  <a:cubicBezTo>
                    <a:pt x="4475" y="3930"/>
                    <a:pt x="4223" y="4121"/>
                    <a:pt x="4209" y="4358"/>
                  </a:cubicBezTo>
                  <a:cubicBezTo>
                    <a:pt x="4195" y="4595"/>
                    <a:pt x="4426" y="4790"/>
                    <a:pt x="4725" y="4790"/>
                  </a:cubicBezTo>
                  <a:cubicBezTo>
                    <a:pt x="5023" y="4790"/>
                    <a:pt x="5274" y="4595"/>
                    <a:pt x="5285" y="4358"/>
                  </a:cubicBezTo>
                  <a:cubicBezTo>
                    <a:pt x="5296" y="4121"/>
                    <a:pt x="5065" y="3930"/>
                    <a:pt x="4770" y="3930"/>
                  </a:cubicBezTo>
                  <a:close/>
                  <a:moveTo>
                    <a:pt x="6072" y="3930"/>
                  </a:moveTo>
                  <a:cubicBezTo>
                    <a:pt x="5777" y="3930"/>
                    <a:pt x="5529" y="4121"/>
                    <a:pt x="5518" y="4358"/>
                  </a:cubicBezTo>
                  <a:cubicBezTo>
                    <a:pt x="5508" y="4595"/>
                    <a:pt x="5742" y="4790"/>
                    <a:pt x="6041" y="4790"/>
                  </a:cubicBezTo>
                  <a:cubicBezTo>
                    <a:pt x="6340" y="4790"/>
                    <a:pt x="6587" y="4595"/>
                    <a:pt x="6594" y="4358"/>
                  </a:cubicBezTo>
                  <a:cubicBezTo>
                    <a:pt x="6601" y="4121"/>
                    <a:pt x="6367" y="3930"/>
                    <a:pt x="6072" y="3930"/>
                  </a:cubicBezTo>
                  <a:close/>
                  <a:moveTo>
                    <a:pt x="7392" y="3930"/>
                  </a:moveTo>
                  <a:cubicBezTo>
                    <a:pt x="7097" y="3930"/>
                    <a:pt x="6852" y="4121"/>
                    <a:pt x="6846" y="4358"/>
                  </a:cubicBezTo>
                  <a:cubicBezTo>
                    <a:pt x="6840" y="4595"/>
                    <a:pt x="7078" y="4790"/>
                    <a:pt x="7376" y="4790"/>
                  </a:cubicBezTo>
                  <a:cubicBezTo>
                    <a:pt x="7675" y="4790"/>
                    <a:pt x="7919" y="4595"/>
                    <a:pt x="7922" y="4358"/>
                  </a:cubicBezTo>
                  <a:cubicBezTo>
                    <a:pt x="7924" y="4121"/>
                    <a:pt x="7687" y="3930"/>
                    <a:pt x="7392" y="3930"/>
                  </a:cubicBezTo>
                  <a:close/>
                  <a:moveTo>
                    <a:pt x="8694" y="3930"/>
                  </a:moveTo>
                  <a:cubicBezTo>
                    <a:pt x="8398" y="3930"/>
                    <a:pt x="8157" y="4121"/>
                    <a:pt x="8155" y="4358"/>
                  </a:cubicBezTo>
                  <a:cubicBezTo>
                    <a:pt x="8154" y="4595"/>
                    <a:pt x="8394" y="4790"/>
                    <a:pt x="8693" y="4790"/>
                  </a:cubicBezTo>
                  <a:cubicBezTo>
                    <a:pt x="8992" y="4790"/>
                    <a:pt x="9232" y="4595"/>
                    <a:pt x="9231" y="4358"/>
                  </a:cubicBezTo>
                  <a:cubicBezTo>
                    <a:pt x="9230" y="4121"/>
                    <a:pt x="8989" y="3930"/>
                    <a:pt x="8694" y="3930"/>
                  </a:cubicBezTo>
                  <a:close/>
                  <a:moveTo>
                    <a:pt x="10014" y="3930"/>
                  </a:moveTo>
                  <a:cubicBezTo>
                    <a:pt x="9719" y="3930"/>
                    <a:pt x="9481" y="4121"/>
                    <a:pt x="9483" y="4358"/>
                  </a:cubicBezTo>
                  <a:cubicBezTo>
                    <a:pt x="9486" y="4595"/>
                    <a:pt x="9729" y="4790"/>
                    <a:pt x="10028" y="4790"/>
                  </a:cubicBezTo>
                  <a:cubicBezTo>
                    <a:pt x="10327" y="4790"/>
                    <a:pt x="10564" y="4595"/>
                    <a:pt x="10559" y="4358"/>
                  </a:cubicBezTo>
                  <a:cubicBezTo>
                    <a:pt x="10554" y="4121"/>
                    <a:pt x="10309" y="3930"/>
                    <a:pt x="10014" y="3930"/>
                  </a:cubicBezTo>
                  <a:close/>
                  <a:moveTo>
                    <a:pt x="11317" y="3930"/>
                  </a:moveTo>
                  <a:cubicBezTo>
                    <a:pt x="11021" y="3930"/>
                    <a:pt x="10786" y="4121"/>
                    <a:pt x="10793" y="4358"/>
                  </a:cubicBezTo>
                  <a:cubicBezTo>
                    <a:pt x="10799" y="4595"/>
                    <a:pt x="11046" y="4790"/>
                    <a:pt x="11345" y="4790"/>
                  </a:cubicBezTo>
                  <a:cubicBezTo>
                    <a:pt x="11644" y="4790"/>
                    <a:pt x="11878" y="4595"/>
                    <a:pt x="11868" y="4358"/>
                  </a:cubicBezTo>
                  <a:cubicBezTo>
                    <a:pt x="11859" y="4121"/>
                    <a:pt x="11612" y="3930"/>
                    <a:pt x="11317" y="3930"/>
                  </a:cubicBezTo>
                  <a:close/>
                  <a:moveTo>
                    <a:pt x="12637" y="3930"/>
                  </a:moveTo>
                  <a:cubicBezTo>
                    <a:pt x="12342" y="3930"/>
                    <a:pt x="12111" y="4121"/>
                    <a:pt x="12121" y="4358"/>
                  </a:cubicBezTo>
                  <a:cubicBezTo>
                    <a:pt x="12132" y="4595"/>
                    <a:pt x="12383" y="4790"/>
                    <a:pt x="12681" y="4790"/>
                  </a:cubicBezTo>
                  <a:cubicBezTo>
                    <a:pt x="12980" y="4790"/>
                    <a:pt x="13211" y="4595"/>
                    <a:pt x="13197" y="4358"/>
                  </a:cubicBezTo>
                  <a:cubicBezTo>
                    <a:pt x="13184" y="4121"/>
                    <a:pt x="12933" y="3930"/>
                    <a:pt x="12637" y="3930"/>
                  </a:cubicBezTo>
                  <a:close/>
                  <a:moveTo>
                    <a:pt x="13940" y="3930"/>
                  </a:moveTo>
                  <a:cubicBezTo>
                    <a:pt x="13645" y="3930"/>
                    <a:pt x="13416" y="4121"/>
                    <a:pt x="13431" y="4358"/>
                  </a:cubicBezTo>
                  <a:cubicBezTo>
                    <a:pt x="13445" y="4595"/>
                    <a:pt x="13700" y="4790"/>
                    <a:pt x="13998" y="4790"/>
                  </a:cubicBezTo>
                  <a:cubicBezTo>
                    <a:pt x="14296" y="4790"/>
                    <a:pt x="14525" y="4595"/>
                    <a:pt x="14507" y="4358"/>
                  </a:cubicBezTo>
                  <a:cubicBezTo>
                    <a:pt x="14489" y="4121"/>
                    <a:pt x="14235" y="3930"/>
                    <a:pt x="13940" y="3930"/>
                  </a:cubicBezTo>
                  <a:close/>
                  <a:moveTo>
                    <a:pt x="15242" y="3930"/>
                  </a:moveTo>
                  <a:cubicBezTo>
                    <a:pt x="14947" y="3930"/>
                    <a:pt x="14722" y="4121"/>
                    <a:pt x="14741" y="4358"/>
                  </a:cubicBezTo>
                  <a:cubicBezTo>
                    <a:pt x="14760" y="4595"/>
                    <a:pt x="15016" y="4790"/>
                    <a:pt x="15315" y="4790"/>
                  </a:cubicBezTo>
                  <a:cubicBezTo>
                    <a:pt x="15614" y="4790"/>
                    <a:pt x="15838" y="4595"/>
                    <a:pt x="15816" y="4358"/>
                  </a:cubicBezTo>
                  <a:cubicBezTo>
                    <a:pt x="15794" y="4121"/>
                    <a:pt x="15537" y="3930"/>
                    <a:pt x="15242" y="3930"/>
                  </a:cubicBezTo>
                  <a:close/>
                  <a:moveTo>
                    <a:pt x="17866" y="3930"/>
                  </a:moveTo>
                  <a:cubicBezTo>
                    <a:pt x="17571" y="3930"/>
                    <a:pt x="17353" y="4121"/>
                    <a:pt x="17379" y="4358"/>
                  </a:cubicBezTo>
                  <a:cubicBezTo>
                    <a:pt x="17406" y="4595"/>
                    <a:pt x="17671" y="4790"/>
                    <a:pt x="17969" y="4790"/>
                  </a:cubicBezTo>
                  <a:cubicBezTo>
                    <a:pt x="18268" y="4790"/>
                    <a:pt x="18485" y="4595"/>
                    <a:pt x="18455" y="4358"/>
                  </a:cubicBezTo>
                  <a:cubicBezTo>
                    <a:pt x="18425" y="4121"/>
                    <a:pt x="18161" y="3930"/>
                    <a:pt x="17866" y="3930"/>
                  </a:cubicBezTo>
                  <a:close/>
                  <a:moveTo>
                    <a:pt x="19187" y="3930"/>
                  </a:moveTo>
                  <a:cubicBezTo>
                    <a:pt x="18892" y="3930"/>
                    <a:pt x="18677" y="4121"/>
                    <a:pt x="18708" y="4358"/>
                  </a:cubicBezTo>
                  <a:cubicBezTo>
                    <a:pt x="18739" y="4595"/>
                    <a:pt x="19007" y="4790"/>
                    <a:pt x="19306" y="4790"/>
                  </a:cubicBezTo>
                  <a:cubicBezTo>
                    <a:pt x="19604" y="4790"/>
                    <a:pt x="19818" y="4595"/>
                    <a:pt x="19784" y="4358"/>
                  </a:cubicBezTo>
                  <a:cubicBezTo>
                    <a:pt x="19749" y="4121"/>
                    <a:pt x="19482" y="3930"/>
                    <a:pt x="19187" y="3930"/>
                  </a:cubicBezTo>
                  <a:close/>
                  <a:moveTo>
                    <a:pt x="725" y="4986"/>
                  </a:moveTo>
                  <a:cubicBezTo>
                    <a:pt x="426" y="4986"/>
                    <a:pt x="160" y="5183"/>
                    <a:pt x="133" y="5426"/>
                  </a:cubicBezTo>
                  <a:cubicBezTo>
                    <a:pt x="106" y="5671"/>
                    <a:pt x="329" y="5870"/>
                    <a:pt x="632" y="5870"/>
                  </a:cubicBezTo>
                  <a:cubicBezTo>
                    <a:pt x="934" y="5870"/>
                    <a:pt x="1200" y="5671"/>
                    <a:pt x="1224" y="5426"/>
                  </a:cubicBezTo>
                  <a:cubicBezTo>
                    <a:pt x="1248" y="5183"/>
                    <a:pt x="1024" y="4986"/>
                    <a:pt x="725" y="4986"/>
                  </a:cubicBezTo>
                  <a:close/>
                  <a:moveTo>
                    <a:pt x="2044" y="4986"/>
                  </a:moveTo>
                  <a:cubicBezTo>
                    <a:pt x="1745" y="4986"/>
                    <a:pt x="1483" y="5183"/>
                    <a:pt x="1461" y="5426"/>
                  </a:cubicBezTo>
                  <a:cubicBezTo>
                    <a:pt x="1437" y="5671"/>
                    <a:pt x="1664" y="5870"/>
                    <a:pt x="1967" y="5870"/>
                  </a:cubicBezTo>
                  <a:cubicBezTo>
                    <a:pt x="2270" y="5870"/>
                    <a:pt x="2531" y="5671"/>
                    <a:pt x="2551" y="5426"/>
                  </a:cubicBezTo>
                  <a:cubicBezTo>
                    <a:pt x="2570" y="5183"/>
                    <a:pt x="2344" y="4986"/>
                    <a:pt x="2044" y="4986"/>
                  </a:cubicBezTo>
                  <a:close/>
                  <a:moveTo>
                    <a:pt x="3383" y="4986"/>
                  </a:moveTo>
                  <a:cubicBezTo>
                    <a:pt x="3083" y="4986"/>
                    <a:pt x="2826" y="5183"/>
                    <a:pt x="2807" y="5426"/>
                  </a:cubicBezTo>
                  <a:cubicBezTo>
                    <a:pt x="2788" y="5671"/>
                    <a:pt x="3018" y="5870"/>
                    <a:pt x="3321" y="5870"/>
                  </a:cubicBezTo>
                  <a:cubicBezTo>
                    <a:pt x="3624" y="5870"/>
                    <a:pt x="3882" y="5671"/>
                    <a:pt x="3898" y="5426"/>
                  </a:cubicBezTo>
                  <a:cubicBezTo>
                    <a:pt x="3913" y="5183"/>
                    <a:pt x="3683" y="4986"/>
                    <a:pt x="3383" y="4986"/>
                  </a:cubicBezTo>
                  <a:close/>
                  <a:moveTo>
                    <a:pt x="4704" y="4986"/>
                  </a:moveTo>
                  <a:cubicBezTo>
                    <a:pt x="4404" y="4986"/>
                    <a:pt x="4149" y="5183"/>
                    <a:pt x="4134" y="5426"/>
                  </a:cubicBezTo>
                  <a:cubicBezTo>
                    <a:pt x="4120" y="5671"/>
                    <a:pt x="4354" y="5870"/>
                    <a:pt x="4657" y="5870"/>
                  </a:cubicBezTo>
                  <a:cubicBezTo>
                    <a:pt x="4959" y="5870"/>
                    <a:pt x="5214" y="5671"/>
                    <a:pt x="5226" y="5426"/>
                  </a:cubicBezTo>
                  <a:cubicBezTo>
                    <a:pt x="5237" y="5183"/>
                    <a:pt x="5003" y="4986"/>
                    <a:pt x="4704" y="4986"/>
                  </a:cubicBezTo>
                  <a:close/>
                  <a:moveTo>
                    <a:pt x="6042" y="4986"/>
                  </a:moveTo>
                  <a:cubicBezTo>
                    <a:pt x="5743" y="4986"/>
                    <a:pt x="5492" y="5183"/>
                    <a:pt x="5481" y="5426"/>
                  </a:cubicBezTo>
                  <a:cubicBezTo>
                    <a:pt x="5471" y="5671"/>
                    <a:pt x="5708" y="5870"/>
                    <a:pt x="6011" y="5870"/>
                  </a:cubicBezTo>
                  <a:cubicBezTo>
                    <a:pt x="6313" y="5870"/>
                    <a:pt x="6565" y="5671"/>
                    <a:pt x="6572" y="5426"/>
                  </a:cubicBezTo>
                  <a:cubicBezTo>
                    <a:pt x="6579" y="5183"/>
                    <a:pt x="6342" y="4986"/>
                    <a:pt x="6042" y="4986"/>
                  </a:cubicBezTo>
                  <a:close/>
                  <a:moveTo>
                    <a:pt x="7362" y="4986"/>
                  </a:moveTo>
                  <a:cubicBezTo>
                    <a:pt x="7063" y="4986"/>
                    <a:pt x="6815" y="5183"/>
                    <a:pt x="6809" y="5426"/>
                  </a:cubicBezTo>
                  <a:cubicBezTo>
                    <a:pt x="6802" y="5671"/>
                    <a:pt x="7043" y="5870"/>
                    <a:pt x="7346" y="5870"/>
                  </a:cubicBezTo>
                  <a:cubicBezTo>
                    <a:pt x="7649" y="5870"/>
                    <a:pt x="7896" y="5671"/>
                    <a:pt x="7899" y="5426"/>
                  </a:cubicBezTo>
                  <a:cubicBezTo>
                    <a:pt x="7902" y="5183"/>
                    <a:pt x="7662" y="4986"/>
                    <a:pt x="7362" y="4986"/>
                  </a:cubicBezTo>
                  <a:close/>
                  <a:moveTo>
                    <a:pt x="8701" y="4986"/>
                  </a:moveTo>
                  <a:cubicBezTo>
                    <a:pt x="8401" y="4986"/>
                    <a:pt x="8157" y="5183"/>
                    <a:pt x="8155" y="5426"/>
                  </a:cubicBezTo>
                  <a:cubicBezTo>
                    <a:pt x="8153" y="5671"/>
                    <a:pt x="8397" y="5870"/>
                    <a:pt x="8700" y="5870"/>
                  </a:cubicBezTo>
                  <a:cubicBezTo>
                    <a:pt x="9004" y="5870"/>
                    <a:pt x="9248" y="5671"/>
                    <a:pt x="9246" y="5426"/>
                  </a:cubicBezTo>
                  <a:cubicBezTo>
                    <a:pt x="9245" y="5183"/>
                    <a:pt x="9001" y="4986"/>
                    <a:pt x="8701" y="4986"/>
                  </a:cubicBezTo>
                  <a:close/>
                  <a:moveTo>
                    <a:pt x="10021" y="4986"/>
                  </a:moveTo>
                  <a:cubicBezTo>
                    <a:pt x="9722" y="4986"/>
                    <a:pt x="9481" y="5183"/>
                    <a:pt x="9483" y="5426"/>
                  </a:cubicBezTo>
                  <a:cubicBezTo>
                    <a:pt x="9486" y="5671"/>
                    <a:pt x="9734" y="5870"/>
                    <a:pt x="10036" y="5870"/>
                  </a:cubicBezTo>
                  <a:cubicBezTo>
                    <a:pt x="10339" y="5870"/>
                    <a:pt x="10580" y="5671"/>
                    <a:pt x="10574" y="5426"/>
                  </a:cubicBezTo>
                  <a:cubicBezTo>
                    <a:pt x="10569" y="5183"/>
                    <a:pt x="10321" y="4986"/>
                    <a:pt x="10021" y="4986"/>
                  </a:cubicBezTo>
                  <a:close/>
                  <a:moveTo>
                    <a:pt x="11361" y="4986"/>
                  </a:moveTo>
                  <a:cubicBezTo>
                    <a:pt x="11061" y="4986"/>
                    <a:pt x="10824" y="5183"/>
                    <a:pt x="10830" y="5426"/>
                  </a:cubicBezTo>
                  <a:cubicBezTo>
                    <a:pt x="10837" y="5671"/>
                    <a:pt x="11088" y="5870"/>
                    <a:pt x="11391" y="5870"/>
                  </a:cubicBezTo>
                  <a:cubicBezTo>
                    <a:pt x="11694" y="5870"/>
                    <a:pt x="11930" y="5671"/>
                    <a:pt x="11920" y="5426"/>
                  </a:cubicBezTo>
                  <a:cubicBezTo>
                    <a:pt x="11910" y="5183"/>
                    <a:pt x="11661" y="4986"/>
                    <a:pt x="11361" y="4986"/>
                  </a:cubicBezTo>
                  <a:close/>
                  <a:moveTo>
                    <a:pt x="12681" y="4986"/>
                  </a:moveTo>
                  <a:cubicBezTo>
                    <a:pt x="12382" y="4986"/>
                    <a:pt x="12148" y="5183"/>
                    <a:pt x="12159" y="5426"/>
                  </a:cubicBezTo>
                  <a:cubicBezTo>
                    <a:pt x="12170" y="5671"/>
                    <a:pt x="12424" y="5870"/>
                    <a:pt x="12726" y="5870"/>
                  </a:cubicBezTo>
                  <a:cubicBezTo>
                    <a:pt x="13030" y="5870"/>
                    <a:pt x="13263" y="5671"/>
                    <a:pt x="13249" y="5426"/>
                  </a:cubicBezTo>
                  <a:cubicBezTo>
                    <a:pt x="13235" y="5183"/>
                    <a:pt x="12981" y="4986"/>
                    <a:pt x="12681" y="4986"/>
                  </a:cubicBezTo>
                  <a:close/>
                  <a:moveTo>
                    <a:pt x="14003" y="4986"/>
                  </a:moveTo>
                  <a:cubicBezTo>
                    <a:pt x="13703" y="4986"/>
                    <a:pt x="13472" y="5183"/>
                    <a:pt x="13487" y="5426"/>
                  </a:cubicBezTo>
                  <a:cubicBezTo>
                    <a:pt x="13502" y="5671"/>
                    <a:pt x="13760" y="5870"/>
                    <a:pt x="14063" y="5870"/>
                  </a:cubicBezTo>
                  <a:cubicBezTo>
                    <a:pt x="14365" y="5870"/>
                    <a:pt x="14597" y="5671"/>
                    <a:pt x="14578" y="5426"/>
                  </a:cubicBezTo>
                  <a:cubicBezTo>
                    <a:pt x="14560" y="5183"/>
                    <a:pt x="14301" y="4986"/>
                    <a:pt x="14003" y="4986"/>
                  </a:cubicBezTo>
                  <a:close/>
                  <a:moveTo>
                    <a:pt x="15342" y="4986"/>
                  </a:moveTo>
                  <a:cubicBezTo>
                    <a:pt x="15042" y="4986"/>
                    <a:pt x="14815" y="5183"/>
                    <a:pt x="14834" y="5426"/>
                  </a:cubicBezTo>
                  <a:cubicBezTo>
                    <a:pt x="14853" y="5671"/>
                    <a:pt x="15115" y="5870"/>
                    <a:pt x="15418" y="5870"/>
                  </a:cubicBezTo>
                  <a:cubicBezTo>
                    <a:pt x="15720" y="5870"/>
                    <a:pt x="15947" y="5671"/>
                    <a:pt x="15925" y="5426"/>
                  </a:cubicBezTo>
                  <a:cubicBezTo>
                    <a:pt x="15902" y="5183"/>
                    <a:pt x="15641" y="4986"/>
                    <a:pt x="15342" y="4986"/>
                  </a:cubicBezTo>
                  <a:close/>
                  <a:moveTo>
                    <a:pt x="16663" y="4986"/>
                  </a:moveTo>
                  <a:cubicBezTo>
                    <a:pt x="16364" y="4986"/>
                    <a:pt x="16140" y="5183"/>
                    <a:pt x="16163" y="5426"/>
                  </a:cubicBezTo>
                  <a:cubicBezTo>
                    <a:pt x="16186" y="5671"/>
                    <a:pt x="16451" y="5870"/>
                    <a:pt x="16753" y="5870"/>
                  </a:cubicBezTo>
                  <a:cubicBezTo>
                    <a:pt x="17056" y="5870"/>
                    <a:pt x="17280" y="5671"/>
                    <a:pt x="17253" y="5426"/>
                  </a:cubicBezTo>
                  <a:cubicBezTo>
                    <a:pt x="17226" y="5183"/>
                    <a:pt x="16962" y="4986"/>
                    <a:pt x="16663" y="4986"/>
                  </a:cubicBezTo>
                  <a:close/>
                  <a:moveTo>
                    <a:pt x="18003" y="4986"/>
                  </a:moveTo>
                  <a:cubicBezTo>
                    <a:pt x="17704" y="4986"/>
                    <a:pt x="17483" y="5183"/>
                    <a:pt x="17510" y="5426"/>
                  </a:cubicBezTo>
                  <a:cubicBezTo>
                    <a:pt x="17538" y="5671"/>
                    <a:pt x="17807" y="5870"/>
                    <a:pt x="18109" y="5870"/>
                  </a:cubicBezTo>
                  <a:cubicBezTo>
                    <a:pt x="18412" y="5870"/>
                    <a:pt x="18632" y="5671"/>
                    <a:pt x="18601" y="5426"/>
                  </a:cubicBezTo>
                  <a:cubicBezTo>
                    <a:pt x="18570" y="5183"/>
                    <a:pt x="18302" y="4986"/>
                    <a:pt x="18003" y="4986"/>
                  </a:cubicBezTo>
                  <a:close/>
                  <a:moveTo>
                    <a:pt x="19324" y="4986"/>
                  </a:moveTo>
                  <a:cubicBezTo>
                    <a:pt x="19024" y="4986"/>
                    <a:pt x="18807" y="5183"/>
                    <a:pt x="18839" y="5426"/>
                  </a:cubicBezTo>
                  <a:cubicBezTo>
                    <a:pt x="18871" y="5671"/>
                    <a:pt x="19143" y="5870"/>
                    <a:pt x="19446" y="5870"/>
                  </a:cubicBezTo>
                  <a:cubicBezTo>
                    <a:pt x="19748" y="5870"/>
                    <a:pt x="19965" y="5671"/>
                    <a:pt x="19930" y="5426"/>
                  </a:cubicBezTo>
                  <a:cubicBezTo>
                    <a:pt x="19895" y="5183"/>
                    <a:pt x="19623" y="4986"/>
                    <a:pt x="19324" y="4986"/>
                  </a:cubicBezTo>
                  <a:close/>
                  <a:moveTo>
                    <a:pt x="602" y="6064"/>
                  </a:moveTo>
                  <a:cubicBezTo>
                    <a:pt x="299" y="6064"/>
                    <a:pt x="30" y="6266"/>
                    <a:pt x="2" y="6516"/>
                  </a:cubicBezTo>
                  <a:cubicBezTo>
                    <a:pt x="-26" y="6767"/>
                    <a:pt x="200" y="6973"/>
                    <a:pt x="507" y="6973"/>
                  </a:cubicBezTo>
                  <a:cubicBezTo>
                    <a:pt x="814" y="6973"/>
                    <a:pt x="1084" y="6767"/>
                    <a:pt x="1109" y="6516"/>
                  </a:cubicBezTo>
                  <a:cubicBezTo>
                    <a:pt x="1133" y="6266"/>
                    <a:pt x="906" y="6064"/>
                    <a:pt x="602" y="6064"/>
                  </a:cubicBezTo>
                  <a:close/>
                  <a:moveTo>
                    <a:pt x="1959" y="6064"/>
                  </a:moveTo>
                  <a:cubicBezTo>
                    <a:pt x="1656" y="6064"/>
                    <a:pt x="1391" y="6266"/>
                    <a:pt x="1367" y="6516"/>
                  </a:cubicBezTo>
                  <a:cubicBezTo>
                    <a:pt x="1343" y="6767"/>
                    <a:pt x="1573" y="6973"/>
                    <a:pt x="1880" y="6973"/>
                  </a:cubicBezTo>
                  <a:cubicBezTo>
                    <a:pt x="2187" y="6973"/>
                    <a:pt x="2453" y="6767"/>
                    <a:pt x="2473" y="6516"/>
                  </a:cubicBezTo>
                  <a:cubicBezTo>
                    <a:pt x="2493" y="6266"/>
                    <a:pt x="2263" y="6064"/>
                    <a:pt x="1959" y="6064"/>
                  </a:cubicBezTo>
                  <a:close/>
                  <a:moveTo>
                    <a:pt x="3298" y="6064"/>
                  </a:moveTo>
                  <a:cubicBezTo>
                    <a:pt x="2994" y="6064"/>
                    <a:pt x="2733" y="6266"/>
                    <a:pt x="2713" y="6516"/>
                  </a:cubicBezTo>
                  <a:cubicBezTo>
                    <a:pt x="2694" y="6767"/>
                    <a:pt x="2927" y="6973"/>
                    <a:pt x="3235" y="6973"/>
                  </a:cubicBezTo>
                  <a:cubicBezTo>
                    <a:pt x="3542" y="6973"/>
                    <a:pt x="3803" y="6767"/>
                    <a:pt x="3819" y="6516"/>
                  </a:cubicBezTo>
                  <a:cubicBezTo>
                    <a:pt x="3835" y="6266"/>
                    <a:pt x="3602" y="6064"/>
                    <a:pt x="3298" y="6064"/>
                  </a:cubicBezTo>
                  <a:close/>
                  <a:moveTo>
                    <a:pt x="4656" y="6064"/>
                  </a:moveTo>
                  <a:cubicBezTo>
                    <a:pt x="4352" y="6064"/>
                    <a:pt x="4093" y="6266"/>
                    <a:pt x="4078" y="6516"/>
                  </a:cubicBezTo>
                  <a:cubicBezTo>
                    <a:pt x="4063" y="6767"/>
                    <a:pt x="4300" y="6973"/>
                    <a:pt x="4608" y="6973"/>
                  </a:cubicBezTo>
                  <a:cubicBezTo>
                    <a:pt x="4915" y="6973"/>
                    <a:pt x="5173" y="6767"/>
                    <a:pt x="5185" y="6516"/>
                  </a:cubicBezTo>
                  <a:cubicBezTo>
                    <a:pt x="5196" y="6266"/>
                    <a:pt x="4959" y="6064"/>
                    <a:pt x="4656" y="6064"/>
                  </a:cubicBezTo>
                  <a:close/>
                  <a:moveTo>
                    <a:pt x="5994" y="6064"/>
                  </a:moveTo>
                  <a:cubicBezTo>
                    <a:pt x="5691" y="6064"/>
                    <a:pt x="5436" y="6266"/>
                    <a:pt x="5425" y="6516"/>
                  </a:cubicBezTo>
                  <a:cubicBezTo>
                    <a:pt x="5414" y="6767"/>
                    <a:pt x="5655" y="6973"/>
                    <a:pt x="5962" y="6973"/>
                  </a:cubicBezTo>
                  <a:cubicBezTo>
                    <a:pt x="6269" y="6973"/>
                    <a:pt x="6524" y="6767"/>
                    <a:pt x="6531" y="6516"/>
                  </a:cubicBezTo>
                  <a:cubicBezTo>
                    <a:pt x="6539" y="6266"/>
                    <a:pt x="6298" y="6064"/>
                    <a:pt x="5994" y="6064"/>
                  </a:cubicBezTo>
                  <a:close/>
                  <a:moveTo>
                    <a:pt x="7352" y="6064"/>
                  </a:moveTo>
                  <a:cubicBezTo>
                    <a:pt x="7048" y="6064"/>
                    <a:pt x="6796" y="6266"/>
                    <a:pt x="6790" y="6516"/>
                  </a:cubicBezTo>
                  <a:cubicBezTo>
                    <a:pt x="6783" y="6767"/>
                    <a:pt x="7028" y="6973"/>
                    <a:pt x="7335" y="6973"/>
                  </a:cubicBezTo>
                  <a:cubicBezTo>
                    <a:pt x="7642" y="6973"/>
                    <a:pt x="7893" y="6767"/>
                    <a:pt x="7896" y="6516"/>
                  </a:cubicBezTo>
                  <a:cubicBezTo>
                    <a:pt x="7899" y="6266"/>
                    <a:pt x="7655" y="6064"/>
                    <a:pt x="7352" y="6064"/>
                  </a:cubicBezTo>
                  <a:close/>
                  <a:moveTo>
                    <a:pt x="8690" y="6064"/>
                  </a:moveTo>
                  <a:cubicBezTo>
                    <a:pt x="8386" y="6064"/>
                    <a:pt x="8139" y="6266"/>
                    <a:pt x="8137" y="6516"/>
                  </a:cubicBezTo>
                  <a:cubicBezTo>
                    <a:pt x="8135" y="6767"/>
                    <a:pt x="8382" y="6973"/>
                    <a:pt x="8690" y="6973"/>
                  </a:cubicBezTo>
                  <a:cubicBezTo>
                    <a:pt x="8997" y="6973"/>
                    <a:pt x="9244" y="6767"/>
                    <a:pt x="9243" y="6516"/>
                  </a:cubicBezTo>
                  <a:cubicBezTo>
                    <a:pt x="9241" y="6266"/>
                    <a:pt x="8995" y="6064"/>
                    <a:pt x="8690" y="6064"/>
                  </a:cubicBezTo>
                  <a:close/>
                  <a:moveTo>
                    <a:pt x="10048" y="6064"/>
                  </a:moveTo>
                  <a:cubicBezTo>
                    <a:pt x="9744" y="6064"/>
                    <a:pt x="9500" y="6266"/>
                    <a:pt x="9502" y="6516"/>
                  </a:cubicBezTo>
                  <a:cubicBezTo>
                    <a:pt x="9504" y="6767"/>
                    <a:pt x="9755" y="6973"/>
                    <a:pt x="10062" y="6973"/>
                  </a:cubicBezTo>
                  <a:cubicBezTo>
                    <a:pt x="10370" y="6973"/>
                    <a:pt x="10614" y="6767"/>
                    <a:pt x="10608" y="6516"/>
                  </a:cubicBezTo>
                  <a:cubicBezTo>
                    <a:pt x="10602" y="6266"/>
                    <a:pt x="10352" y="6064"/>
                    <a:pt x="10048" y="6064"/>
                  </a:cubicBezTo>
                  <a:close/>
                  <a:moveTo>
                    <a:pt x="11387" y="6064"/>
                  </a:moveTo>
                  <a:cubicBezTo>
                    <a:pt x="11083" y="6064"/>
                    <a:pt x="10842" y="6266"/>
                    <a:pt x="10849" y="6516"/>
                  </a:cubicBezTo>
                  <a:cubicBezTo>
                    <a:pt x="10856" y="6767"/>
                    <a:pt x="11110" y="6973"/>
                    <a:pt x="11417" y="6973"/>
                  </a:cubicBezTo>
                  <a:cubicBezTo>
                    <a:pt x="11725" y="6973"/>
                    <a:pt x="11965" y="6767"/>
                    <a:pt x="11954" y="6516"/>
                  </a:cubicBezTo>
                  <a:cubicBezTo>
                    <a:pt x="11944" y="6266"/>
                    <a:pt x="11691" y="6064"/>
                    <a:pt x="11387" y="6064"/>
                  </a:cubicBezTo>
                  <a:close/>
                  <a:moveTo>
                    <a:pt x="12745" y="6064"/>
                  </a:moveTo>
                  <a:cubicBezTo>
                    <a:pt x="12441" y="6064"/>
                    <a:pt x="12204" y="6266"/>
                    <a:pt x="12215" y="6516"/>
                  </a:cubicBezTo>
                  <a:cubicBezTo>
                    <a:pt x="12226" y="6767"/>
                    <a:pt x="12485" y="6973"/>
                    <a:pt x="12791" y="6973"/>
                  </a:cubicBezTo>
                  <a:cubicBezTo>
                    <a:pt x="13099" y="6973"/>
                    <a:pt x="13336" y="6767"/>
                    <a:pt x="13321" y="6516"/>
                  </a:cubicBezTo>
                  <a:cubicBezTo>
                    <a:pt x="13307" y="6266"/>
                    <a:pt x="13048" y="6064"/>
                    <a:pt x="12745" y="6064"/>
                  </a:cubicBezTo>
                  <a:close/>
                  <a:moveTo>
                    <a:pt x="14084" y="6064"/>
                  </a:moveTo>
                  <a:cubicBezTo>
                    <a:pt x="13781" y="6064"/>
                    <a:pt x="13547" y="6266"/>
                    <a:pt x="13562" y="6516"/>
                  </a:cubicBezTo>
                  <a:cubicBezTo>
                    <a:pt x="13577" y="6767"/>
                    <a:pt x="13839" y="6973"/>
                    <a:pt x="14146" y="6973"/>
                  </a:cubicBezTo>
                  <a:cubicBezTo>
                    <a:pt x="14453" y="6973"/>
                    <a:pt x="14687" y="6767"/>
                    <a:pt x="14668" y="6516"/>
                  </a:cubicBezTo>
                  <a:cubicBezTo>
                    <a:pt x="14649" y="6266"/>
                    <a:pt x="14387" y="6064"/>
                    <a:pt x="14084" y="6064"/>
                  </a:cubicBezTo>
                  <a:close/>
                  <a:moveTo>
                    <a:pt x="15424" y="6064"/>
                  </a:moveTo>
                  <a:cubicBezTo>
                    <a:pt x="15120" y="6064"/>
                    <a:pt x="14889" y="6266"/>
                    <a:pt x="14909" y="6516"/>
                  </a:cubicBezTo>
                  <a:cubicBezTo>
                    <a:pt x="14929" y="6767"/>
                    <a:pt x="15194" y="6973"/>
                    <a:pt x="15501" y="6973"/>
                  </a:cubicBezTo>
                  <a:cubicBezTo>
                    <a:pt x="15808" y="6973"/>
                    <a:pt x="16039" y="6767"/>
                    <a:pt x="16015" y="6516"/>
                  </a:cubicBezTo>
                  <a:cubicBezTo>
                    <a:pt x="15992" y="6266"/>
                    <a:pt x="15727" y="6064"/>
                    <a:pt x="15424" y="6064"/>
                  </a:cubicBezTo>
                  <a:close/>
                  <a:moveTo>
                    <a:pt x="16781" y="6064"/>
                  </a:moveTo>
                  <a:cubicBezTo>
                    <a:pt x="16479" y="6064"/>
                    <a:pt x="16251" y="6266"/>
                    <a:pt x="16275" y="6516"/>
                  </a:cubicBezTo>
                  <a:cubicBezTo>
                    <a:pt x="16299" y="6767"/>
                    <a:pt x="16568" y="6973"/>
                    <a:pt x="16875" y="6973"/>
                  </a:cubicBezTo>
                  <a:cubicBezTo>
                    <a:pt x="17182" y="6973"/>
                    <a:pt x="17408" y="6767"/>
                    <a:pt x="17381" y="6516"/>
                  </a:cubicBezTo>
                  <a:cubicBezTo>
                    <a:pt x="17353" y="6266"/>
                    <a:pt x="17085" y="6064"/>
                    <a:pt x="16781" y="6064"/>
                  </a:cubicBezTo>
                  <a:close/>
                  <a:moveTo>
                    <a:pt x="18121" y="6064"/>
                  </a:moveTo>
                  <a:cubicBezTo>
                    <a:pt x="17818" y="6064"/>
                    <a:pt x="17594" y="6266"/>
                    <a:pt x="17623" y="6516"/>
                  </a:cubicBezTo>
                  <a:cubicBezTo>
                    <a:pt x="17651" y="6767"/>
                    <a:pt x="17924" y="6973"/>
                    <a:pt x="18231" y="6973"/>
                  </a:cubicBezTo>
                  <a:cubicBezTo>
                    <a:pt x="18538" y="6973"/>
                    <a:pt x="18761" y="6767"/>
                    <a:pt x="18729" y="6516"/>
                  </a:cubicBezTo>
                  <a:cubicBezTo>
                    <a:pt x="18697" y="6266"/>
                    <a:pt x="18425" y="6064"/>
                    <a:pt x="18121" y="6064"/>
                  </a:cubicBezTo>
                  <a:close/>
                  <a:moveTo>
                    <a:pt x="19480" y="6064"/>
                  </a:moveTo>
                  <a:cubicBezTo>
                    <a:pt x="19176" y="6064"/>
                    <a:pt x="18956" y="6266"/>
                    <a:pt x="18989" y="6516"/>
                  </a:cubicBezTo>
                  <a:cubicBezTo>
                    <a:pt x="19021" y="6767"/>
                    <a:pt x="19297" y="6973"/>
                    <a:pt x="19605" y="6973"/>
                  </a:cubicBezTo>
                  <a:cubicBezTo>
                    <a:pt x="19911" y="6973"/>
                    <a:pt x="20131" y="6767"/>
                    <a:pt x="20095" y="6516"/>
                  </a:cubicBezTo>
                  <a:cubicBezTo>
                    <a:pt x="20059" y="6266"/>
                    <a:pt x="19783" y="6064"/>
                    <a:pt x="19480" y="6064"/>
                  </a:cubicBezTo>
                  <a:close/>
                  <a:moveTo>
                    <a:pt x="1856" y="7184"/>
                  </a:moveTo>
                  <a:cubicBezTo>
                    <a:pt x="1548" y="7184"/>
                    <a:pt x="1279" y="7391"/>
                    <a:pt x="1255" y="7649"/>
                  </a:cubicBezTo>
                  <a:cubicBezTo>
                    <a:pt x="1230" y="7907"/>
                    <a:pt x="1463" y="8119"/>
                    <a:pt x="1774" y="8119"/>
                  </a:cubicBezTo>
                  <a:cubicBezTo>
                    <a:pt x="2086" y="8119"/>
                    <a:pt x="2356" y="7907"/>
                    <a:pt x="2377" y="7649"/>
                  </a:cubicBezTo>
                  <a:cubicBezTo>
                    <a:pt x="2397" y="7391"/>
                    <a:pt x="2164" y="7184"/>
                    <a:pt x="1856" y="7184"/>
                  </a:cubicBezTo>
                  <a:close/>
                  <a:moveTo>
                    <a:pt x="3232" y="7184"/>
                  </a:moveTo>
                  <a:cubicBezTo>
                    <a:pt x="2924" y="7184"/>
                    <a:pt x="2658" y="7391"/>
                    <a:pt x="2638" y="7649"/>
                  </a:cubicBezTo>
                  <a:cubicBezTo>
                    <a:pt x="2618" y="7907"/>
                    <a:pt x="2855" y="8119"/>
                    <a:pt x="3167" y="8119"/>
                  </a:cubicBezTo>
                  <a:cubicBezTo>
                    <a:pt x="3478" y="8119"/>
                    <a:pt x="3744" y="7907"/>
                    <a:pt x="3761" y="7649"/>
                  </a:cubicBezTo>
                  <a:cubicBezTo>
                    <a:pt x="3777" y="7391"/>
                    <a:pt x="3540" y="7184"/>
                    <a:pt x="3232" y="7184"/>
                  </a:cubicBezTo>
                  <a:close/>
                  <a:moveTo>
                    <a:pt x="4590" y="7184"/>
                  </a:moveTo>
                  <a:cubicBezTo>
                    <a:pt x="4281" y="7184"/>
                    <a:pt x="4019" y="7391"/>
                    <a:pt x="4003" y="7649"/>
                  </a:cubicBezTo>
                  <a:cubicBezTo>
                    <a:pt x="3988" y="7907"/>
                    <a:pt x="4228" y="8119"/>
                    <a:pt x="4540" y="8119"/>
                  </a:cubicBezTo>
                  <a:cubicBezTo>
                    <a:pt x="4851" y="8119"/>
                    <a:pt x="5114" y="7907"/>
                    <a:pt x="5126" y="7649"/>
                  </a:cubicBezTo>
                  <a:cubicBezTo>
                    <a:pt x="5138" y="7391"/>
                    <a:pt x="4897" y="7184"/>
                    <a:pt x="4590" y="7184"/>
                  </a:cubicBezTo>
                  <a:close/>
                  <a:moveTo>
                    <a:pt x="5965" y="7184"/>
                  </a:moveTo>
                  <a:cubicBezTo>
                    <a:pt x="5657" y="7184"/>
                    <a:pt x="5398" y="7391"/>
                    <a:pt x="5388" y="7649"/>
                  </a:cubicBezTo>
                  <a:cubicBezTo>
                    <a:pt x="5376" y="7907"/>
                    <a:pt x="5621" y="8119"/>
                    <a:pt x="5932" y="8119"/>
                  </a:cubicBezTo>
                  <a:cubicBezTo>
                    <a:pt x="6244" y="8119"/>
                    <a:pt x="6502" y="7907"/>
                    <a:pt x="6509" y="7649"/>
                  </a:cubicBezTo>
                  <a:cubicBezTo>
                    <a:pt x="6517" y="7391"/>
                    <a:pt x="6273" y="7184"/>
                    <a:pt x="5965" y="7184"/>
                  </a:cubicBezTo>
                  <a:close/>
                  <a:moveTo>
                    <a:pt x="7322" y="7184"/>
                  </a:moveTo>
                  <a:cubicBezTo>
                    <a:pt x="7014" y="7184"/>
                    <a:pt x="6759" y="7391"/>
                    <a:pt x="6752" y="7649"/>
                  </a:cubicBezTo>
                  <a:cubicBezTo>
                    <a:pt x="6746" y="7907"/>
                    <a:pt x="6993" y="8119"/>
                    <a:pt x="7305" y="8119"/>
                  </a:cubicBezTo>
                  <a:cubicBezTo>
                    <a:pt x="7617" y="8119"/>
                    <a:pt x="7871" y="7907"/>
                    <a:pt x="7874" y="7649"/>
                  </a:cubicBezTo>
                  <a:cubicBezTo>
                    <a:pt x="7877" y="7391"/>
                    <a:pt x="7630" y="7184"/>
                    <a:pt x="7322" y="7184"/>
                  </a:cubicBezTo>
                  <a:close/>
                  <a:moveTo>
                    <a:pt x="8698" y="7184"/>
                  </a:moveTo>
                  <a:cubicBezTo>
                    <a:pt x="8390" y="7184"/>
                    <a:pt x="8139" y="7391"/>
                    <a:pt x="8137" y="7649"/>
                  </a:cubicBezTo>
                  <a:cubicBezTo>
                    <a:pt x="8135" y="7907"/>
                    <a:pt x="8385" y="8119"/>
                    <a:pt x="8697" y="8119"/>
                  </a:cubicBezTo>
                  <a:cubicBezTo>
                    <a:pt x="9009" y="8119"/>
                    <a:pt x="9260" y="7907"/>
                    <a:pt x="9258" y="7649"/>
                  </a:cubicBezTo>
                  <a:cubicBezTo>
                    <a:pt x="9257" y="7391"/>
                    <a:pt x="9007" y="7184"/>
                    <a:pt x="8698" y="7184"/>
                  </a:cubicBezTo>
                  <a:close/>
                  <a:moveTo>
                    <a:pt x="10055" y="7184"/>
                  </a:moveTo>
                  <a:cubicBezTo>
                    <a:pt x="9748" y="7184"/>
                    <a:pt x="9500" y="7391"/>
                    <a:pt x="9502" y="7649"/>
                  </a:cubicBezTo>
                  <a:cubicBezTo>
                    <a:pt x="9504" y="7907"/>
                    <a:pt x="9759" y="8119"/>
                    <a:pt x="10070" y="8119"/>
                  </a:cubicBezTo>
                  <a:cubicBezTo>
                    <a:pt x="10382" y="8119"/>
                    <a:pt x="10630" y="7907"/>
                    <a:pt x="10624" y="7649"/>
                  </a:cubicBezTo>
                  <a:cubicBezTo>
                    <a:pt x="10618" y="7391"/>
                    <a:pt x="10364" y="7184"/>
                    <a:pt x="10055" y="7184"/>
                  </a:cubicBezTo>
                  <a:close/>
                  <a:moveTo>
                    <a:pt x="11432" y="7184"/>
                  </a:moveTo>
                  <a:cubicBezTo>
                    <a:pt x="11124" y="7184"/>
                    <a:pt x="10879" y="7391"/>
                    <a:pt x="10886" y="7649"/>
                  </a:cubicBezTo>
                  <a:cubicBezTo>
                    <a:pt x="10893" y="7907"/>
                    <a:pt x="11151" y="8119"/>
                    <a:pt x="11463" y="8119"/>
                  </a:cubicBezTo>
                  <a:cubicBezTo>
                    <a:pt x="11775" y="8119"/>
                    <a:pt x="12018" y="7907"/>
                    <a:pt x="12008" y="7649"/>
                  </a:cubicBezTo>
                  <a:cubicBezTo>
                    <a:pt x="11997" y="7391"/>
                    <a:pt x="11740" y="7184"/>
                    <a:pt x="11432" y="7184"/>
                  </a:cubicBezTo>
                  <a:close/>
                  <a:moveTo>
                    <a:pt x="12790" y="7184"/>
                  </a:moveTo>
                  <a:cubicBezTo>
                    <a:pt x="12482" y="7184"/>
                    <a:pt x="12241" y="7391"/>
                    <a:pt x="12252" y="7649"/>
                  </a:cubicBezTo>
                  <a:cubicBezTo>
                    <a:pt x="12264" y="7907"/>
                    <a:pt x="12526" y="8119"/>
                    <a:pt x="12837" y="8119"/>
                  </a:cubicBezTo>
                  <a:cubicBezTo>
                    <a:pt x="13149" y="8119"/>
                    <a:pt x="13389" y="7907"/>
                    <a:pt x="13374" y="7649"/>
                  </a:cubicBezTo>
                  <a:cubicBezTo>
                    <a:pt x="13359" y="7391"/>
                    <a:pt x="13098" y="7184"/>
                    <a:pt x="12790" y="7184"/>
                  </a:cubicBezTo>
                  <a:close/>
                  <a:moveTo>
                    <a:pt x="14166" y="7184"/>
                  </a:moveTo>
                  <a:cubicBezTo>
                    <a:pt x="13858" y="7184"/>
                    <a:pt x="13621" y="7391"/>
                    <a:pt x="13637" y="7649"/>
                  </a:cubicBezTo>
                  <a:cubicBezTo>
                    <a:pt x="13652" y="7907"/>
                    <a:pt x="13919" y="8119"/>
                    <a:pt x="14230" y="8119"/>
                  </a:cubicBezTo>
                  <a:cubicBezTo>
                    <a:pt x="14541" y="8119"/>
                    <a:pt x="14778" y="7907"/>
                    <a:pt x="14759" y="7649"/>
                  </a:cubicBezTo>
                  <a:cubicBezTo>
                    <a:pt x="14740" y="7391"/>
                    <a:pt x="14474" y="7184"/>
                    <a:pt x="14166" y="7184"/>
                  </a:cubicBezTo>
                  <a:close/>
                  <a:moveTo>
                    <a:pt x="15524" y="7184"/>
                  </a:moveTo>
                  <a:cubicBezTo>
                    <a:pt x="15216" y="7184"/>
                    <a:pt x="14983" y="7391"/>
                    <a:pt x="15003" y="7649"/>
                  </a:cubicBezTo>
                  <a:cubicBezTo>
                    <a:pt x="15023" y="7907"/>
                    <a:pt x="15292" y="8119"/>
                    <a:pt x="15604" y="8119"/>
                  </a:cubicBezTo>
                  <a:cubicBezTo>
                    <a:pt x="15915" y="8119"/>
                    <a:pt x="16149" y="7907"/>
                    <a:pt x="16125" y="7649"/>
                  </a:cubicBezTo>
                  <a:cubicBezTo>
                    <a:pt x="16101" y="7391"/>
                    <a:pt x="15832" y="7184"/>
                    <a:pt x="15524" y="7184"/>
                  </a:cubicBezTo>
                  <a:close/>
                  <a:moveTo>
                    <a:pt x="16901" y="7184"/>
                  </a:moveTo>
                  <a:cubicBezTo>
                    <a:pt x="16593" y="7184"/>
                    <a:pt x="16363" y="7391"/>
                    <a:pt x="16387" y="7649"/>
                  </a:cubicBezTo>
                  <a:cubicBezTo>
                    <a:pt x="16412" y="7907"/>
                    <a:pt x="16686" y="8119"/>
                    <a:pt x="16997" y="8119"/>
                  </a:cubicBezTo>
                  <a:cubicBezTo>
                    <a:pt x="17308" y="8119"/>
                    <a:pt x="17538" y="7907"/>
                    <a:pt x="17509" y="7649"/>
                  </a:cubicBezTo>
                  <a:cubicBezTo>
                    <a:pt x="17481" y="7391"/>
                    <a:pt x="17209" y="7184"/>
                    <a:pt x="16901" y="7184"/>
                  </a:cubicBezTo>
                  <a:close/>
                  <a:moveTo>
                    <a:pt x="18259" y="7184"/>
                  </a:moveTo>
                  <a:cubicBezTo>
                    <a:pt x="17951" y="7184"/>
                    <a:pt x="17725" y="7391"/>
                    <a:pt x="17754" y="7649"/>
                  </a:cubicBezTo>
                  <a:cubicBezTo>
                    <a:pt x="17783" y="7907"/>
                    <a:pt x="18060" y="8119"/>
                    <a:pt x="18371" y="8119"/>
                  </a:cubicBezTo>
                  <a:cubicBezTo>
                    <a:pt x="18683" y="8119"/>
                    <a:pt x="18909" y="7907"/>
                    <a:pt x="18876" y="7649"/>
                  </a:cubicBezTo>
                  <a:cubicBezTo>
                    <a:pt x="18843" y="7391"/>
                    <a:pt x="18567" y="7184"/>
                    <a:pt x="18259" y="7184"/>
                  </a:cubicBezTo>
                  <a:close/>
                  <a:moveTo>
                    <a:pt x="19636" y="7184"/>
                  </a:moveTo>
                  <a:cubicBezTo>
                    <a:pt x="19328" y="7184"/>
                    <a:pt x="19105" y="7391"/>
                    <a:pt x="19139" y="7649"/>
                  </a:cubicBezTo>
                  <a:cubicBezTo>
                    <a:pt x="19173" y="7907"/>
                    <a:pt x="19452" y="8119"/>
                    <a:pt x="19764" y="8119"/>
                  </a:cubicBezTo>
                  <a:cubicBezTo>
                    <a:pt x="20076" y="8119"/>
                    <a:pt x="20298" y="7907"/>
                    <a:pt x="20261" y="7649"/>
                  </a:cubicBezTo>
                  <a:cubicBezTo>
                    <a:pt x="20224" y="7391"/>
                    <a:pt x="19944" y="7184"/>
                    <a:pt x="19636" y="7184"/>
                  </a:cubicBezTo>
                  <a:close/>
                  <a:moveTo>
                    <a:pt x="8687" y="8325"/>
                  </a:moveTo>
                  <a:cubicBezTo>
                    <a:pt x="8374" y="8325"/>
                    <a:pt x="8120" y="8538"/>
                    <a:pt x="8118" y="8803"/>
                  </a:cubicBezTo>
                  <a:cubicBezTo>
                    <a:pt x="8116" y="9069"/>
                    <a:pt x="8370" y="9287"/>
                    <a:pt x="8686" y="9287"/>
                  </a:cubicBezTo>
                  <a:cubicBezTo>
                    <a:pt x="9003" y="9287"/>
                    <a:pt x="9258" y="9069"/>
                    <a:pt x="9256" y="8803"/>
                  </a:cubicBezTo>
                  <a:cubicBezTo>
                    <a:pt x="9255" y="8538"/>
                    <a:pt x="9000" y="8325"/>
                    <a:pt x="8687" y="8325"/>
                  </a:cubicBezTo>
                  <a:close/>
                  <a:moveTo>
                    <a:pt x="10082" y="8325"/>
                  </a:moveTo>
                  <a:cubicBezTo>
                    <a:pt x="9770" y="8325"/>
                    <a:pt x="9518" y="8538"/>
                    <a:pt x="9521" y="8803"/>
                  </a:cubicBezTo>
                  <a:cubicBezTo>
                    <a:pt x="9523" y="9069"/>
                    <a:pt x="9782" y="9287"/>
                    <a:pt x="10097" y="9287"/>
                  </a:cubicBezTo>
                  <a:cubicBezTo>
                    <a:pt x="10414" y="9287"/>
                    <a:pt x="10665" y="9069"/>
                    <a:pt x="10659" y="8803"/>
                  </a:cubicBezTo>
                  <a:cubicBezTo>
                    <a:pt x="10653" y="8538"/>
                    <a:pt x="10395" y="8325"/>
                    <a:pt x="10082" y="8325"/>
                  </a:cubicBezTo>
                  <a:close/>
                  <a:moveTo>
                    <a:pt x="11459" y="8325"/>
                  </a:moveTo>
                  <a:cubicBezTo>
                    <a:pt x="11146" y="8325"/>
                    <a:pt x="10898" y="8538"/>
                    <a:pt x="10905" y="8803"/>
                  </a:cubicBezTo>
                  <a:cubicBezTo>
                    <a:pt x="10912" y="9069"/>
                    <a:pt x="11174" y="9287"/>
                    <a:pt x="11491" y="9287"/>
                  </a:cubicBezTo>
                  <a:cubicBezTo>
                    <a:pt x="11807" y="9287"/>
                    <a:pt x="12054" y="9069"/>
                    <a:pt x="12043" y="8803"/>
                  </a:cubicBezTo>
                  <a:cubicBezTo>
                    <a:pt x="12032" y="8538"/>
                    <a:pt x="11771" y="8325"/>
                    <a:pt x="11459" y="8325"/>
                  </a:cubicBezTo>
                  <a:close/>
                  <a:moveTo>
                    <a:pt x="12853" y="8325"/>
                  </a:moveTo>
                  <a:cubicBezTo>
                    <a:pt x="12541" y="8325"/>
                    <a:pt x="12297" y="8538"/>
                    <a:pt x="12309" y="8803"/>
                  </a:cubicBezTo>
                  <a:cubicBezTo>
                    <a:pt x="12320" y="9069"/>
                    <a:pt x="12586" y="9287"/>
                    <a:pt x="12902" y="9287"/>
                  </a:cubicBezTo>
                  <a:cubicBezTo>
                    <a:pt x="13218" y="9287"/>
                    <a:pt x="13462" y="9069"/>
                    <a:pt x="13447" y="8803"/>
                  </a:cubicBezTo>
                  <a:cubicBezTo>
                    <a:pt x="13431" y="8538"/>
                    <a:pt x="13166" y="8325"/>
                    <a:pt x="12853" y="8325"/>
                  </a:cubicBezTo>
                  <a:close/>
                  <a:moveTo>
                    <a:pt x="14230" y="8325"/>
                  </a:moveTo>
                  <a:cubicBezTo>
                    <a:pt x="13918" y="8325"/>
                    <a:pt x="13677" y="8538"/>
                    <a:pt x="13693" y="8803"/>
                  </a:cubicBezTo>
                  <a:cubicBezTo>
                    <a:pt x="13709" y="9069"/>
                    <a:pt x="13980" y="9287"/>
                    <a:pt x="14295" y="9287"/>
                  </a:cubicBezTo>
                  <a:cubicBezTo>
                    <a:pt x="14611" y="9287"/>
                    <a:pt x="14852" y="9069"/>
                    <a:pt x="14831" y="8803"/>
                  </a:cubicBezTo>
                  <a:cubicBezTo>
                    <a:pt x="14812" y="8538"/>
                    <a:pt x="14542" y="8325"/>
                    <a:pt x="14230" y="8325"/>
                  </a:cubicBezTo>
                  <a:close/>
                  <a:moveTo>
                    <a:pt x="15625" y="8325"/>
                  </a:moveTo>
                  <a:cubicBezTo>
                    <a:pt x="15312" y="8325"/>
                    <a:pt x="15076" y="8538"/>
                    <a:pt x="15096" y="8803"/>
                  </a:cubicBezTo>
                  <a:cubicBezTo>
                    <a:pt x="15117" y="9069"/>
                    <a:pt x="15391" y="9287"/>
                    <a:pt x="15707" y="9287"/>
                  </a:cubicBezTo>
                  <a:cubicBezTo>
                    <a:pt x="16023" y="9287"/>
                    <a:pt x="16260" y="9069"/>
                    <a:pt x="16235" y="8803"/>
                  </a:cubicBezTo>
                  <a:cubicBezTo>
                    <a:pt x="16211" y="8538"/>
                    <a:pt x="15937" y="8325"/>
                    <a:pt x="15625" y="8325"/>
                  </a:cubicBezTo>
                  <a:close/>
                  <a:moveTo>
                    <a:pt x="17019" y="8325"/>
                  </a:moveTo>
                  <a:cubicBezTo>
                    <a:pt x="16707" y="8325"/>
                    <a:pt x="16474" y="8538"/>
                    <a:pt x="16500" y="8803"/>
                  </a:cubicBezTo>
                  <a:cubicBezTo>
                    <a:pt x="16525" y="9069"/>
                    <a:pt x="16803" y="9287"/>
                    <a:pt x="17118" y="9287"/>
                  </a:cubicBezTo>
                  <a:cubicBezTo>
                    <a:pt x="17435" y="9287"/>
                    <a:pt x="17667" y="9069"/>
                    <a:pt x="17637" y="8803"/>
                  </a:cubicBezTo>
                  <a:cubicBezTo>
                    <a:pt x="17608" y="8538"/>
                    <a:pt x="17332" y="8325"/>
                    <a:pt x="17019" y="8325"/>
                  </a:cubicBezTo>
                  <a:close/>
                  <a:moveTo>
                    <a:pt x="18397" y="8325"/>
                  </a:moveTo>
                  <a:cubicBezTo>
                    <a:pt x="18085" y="8325"/>
                    <a:pt x="17855" y="8538"/>
                    <a:pt x="17885" y="8803"/>
                  </a:cubicBezTo>
                  <a:cubicBezTo>
                    <a:pt x="17915" y="9069"/>
                    <a:pt x="18196" y="9287"/>
                    <a:pt x="18512" y="9287"/>
                  </a:cubicBezTo>
                  <a:cubicBezTo>
                    <a:pt x="18828" y="9287"/>
                    <a:pt x="19057" y="9069"/>
                    <a:pt x="19023" y="8803"/>
                  </a:cubicBezTo>
                  <a:cubicBezTo>
                    <a:pt x="18990" y="8538"/>
                    <a:pt x="18709" y="8325"/>
                    <a:pt x="18397" y="8325"/>
                  </a:cubicBezTo>
                  <a:close/>
                  <a:moveTo>
                    <a:pt x="8696" y="9487"/>
                  </a:moveTo>
                  <a:cubicBezTo>
                    <a:pt x="8379" y="9487"/>
                    <a:pt x="8120" y="9706"/>
                    <a:pt x="8118" y="9979"/>
                  </a:cubicBezTo>
                  <a:cubicBezTo>
                    <a:pt x="8116" y="10253"/>
                    <a:pt x="8373" y="10476"/>
                    <a:pt x="8695" y="10476"/>
                  </a:cubicBezTo>
                  <a:cubicBezTo>
                    <a:pt x="9016" y="10476"/>
                    <a:pt x="9275" y="10253"/>
                    <a:pt x="9273" y="9979"/>
                  </a:cubicBezTo>
                  <a:cubicBezTo>
                    <a:pt x="9271" y="9706"/>
                    <a:pt x="9014" y="9487"/>
                    <a:pt x="8696" y="9487"/>
                  </a:cubicBezTo>
                  <a:close/>
                  <a:moveTo>
                    <a:pt x="10090" y="9487"/>
                  </a:moveTo>
                  <a:cubicBezTo>
                    <a:pt x="9774" y="9487"/>
                    <a:pt x="9518" y="9706"/>
                    <a:pt x="9521" y="9979"/>
                  </a:cubicBezTo>
                  <a:cubicBezTo>
                    <a:pt x="9523" y="10253"/>
                    <a:pt x="9786" y="10476"/>
                    <a:pt x="10106" y="10476"/>
                  </a:cubicBezTo>
                  <a:cubicBezTo>
                    <a:pt x="10427" y="10476"/>
                    <a:pt x="10682" y="10253"/>
                    <a:pt x="10676" y="9979"/>
                  </a:cubicBezTo>
                  <a:cubicBezTo>
                    <a:pt x="10670" y="9706"/>
                    <a:pt x="10408" y="9487"/>
                    <a:pt x="10090" y="9487"/>
                  </a:cubicBezTo>
                  <a:close/>
                  <a:moveTo>
                    <a:pt x="11504" y="9487"/>
                  </a:moveTo>
                  <a:cubicBezTo>
                    <a:pt x="11186" y="9487"/>
                    <a:pt x="10935" y="9706"/>
                    <a:pt x="10942" y="9979"/>
                  </a:cubicBezTo>
                  <a:cubicBezTo>
                    <a:pt x="10950" y="10253"/>
                    <a:pt x="11216" y="10476"/>
                    <a:pt x="11537" y="10476"/>
                  </a:cubicBezTo>
                  <a:cubicBezTo>
                    <a:pt x="11858" y="10476"/>
                    <a:pt x="12108" y="10253"/>
                    <a:pt x="12097" y="9979"/>
                  </a:cubicBezTo>
                  <a:cubicBezTo>
                    <a:pt x="12086" y="9706"/>
                    <a:pt x="11821" y="9487"/>
                    <a:pt x="11504" y="9487"/>
                  </a:cubicBezTo>
                  <a:close/>
                  <a:moveTo>
                    <a:pt x="12917" y="9487"/>
                  </a:moveTo>
                  <a:cubicBezTo>
                    <a:pt x="12601" y="9487"/>
                    <a:pt x="12353" y="9706"/>
                    <a:pt x="12365" y="9979"/>
                  </a:cubicBezTo>
                  <a:cubicBezTo>
                    <a:pt x="12377" y="10253"/>
                    <a:pt x="12647" y="10476"/>
                    <a:pt x="12967" y="10476"/>
                  </a:cubicBezTo>
                  <a:cubicBezTo>
                    <a:pt x="13288" y="10476"/>
                    <a:pt x="13536" y="10253"/>
                    <a:pt x="13520" y="9979"/>
                  </a:cubicBezTo>
                  <a:cubicBezTo>
                    <a:pt x="13504" y="9706"/>
                    <a:pt x="13234" y="9487"/>
                    <a:pt x="12917" y="9487"/>
                  </a:cubicBezTo>
                  <a:close/>
                  <a:moveTo>
                    <a:pt x="14312" y="9487"/>
                  </a:moveTo>
                  <a:cubicBezTo>
                    <a:pt x="13996" y="9487"/>
                    <a:pt x="13751" y="9706"/>
                    <a:pt x="13768" y="9979"/>
                  </a:cubicBezTo>
                  <a:cubicBezTo>
                    <a:pt x="13784" y="10253"/>
                    <a:pt x="14059" y="10476"/>
                    <a:pt x="14380" y="10476"/>
                  </a:cubicBezTo>
                  <a:cubicBezTo>
                    <a:pt x="14700" y="10476"/>
                    <a:pt x="14944" y="10253"/>
                    <a:pt x="14924" y="9979"/>
                  </a:cubicBezTo>
                  <a:cubicBezTo>
                    <a:pt x="14903" y="9706"/>
                    <a:pt x="14628" y="9487"/>
                    <a:pt x="14312" y="9487"/>
                  </a:cubicBezTo>
                  <a:close/>
                  <a:moveTo>
                    <a:pt x="15726" y="9487"/>
                  </a:moveTo>
                  <a:cubicBezTo>
                    <a:pt x="15408" y="9487"/>
                    <a:pt x="15168" y="9706"/>
                    <a:pt x="15190" y="9979"/>
                  </a:cubicBezTo>
                  <a:cubicBezTo>
                    <a:pt x="15211" y="10253"/>
                    <a:pt x="15489" y="10476"/>
                    <a:pt x="15811" y="10476"/>
                  </a:cubicBezTo>
                  <a:cubicBezTo>
                    <a:pt x="16131" y="10476"/>
                    <a:pt x="16370" y="10253"/>
                    <a:pt x="16345" y="9979"/>
                  </a:cubicBezTo>
                  <a:cubicBezTo>
                    <a:pt x="16319" y="9706"/>
                    <a:pt x="16042" y="9487"/>
                    <a:pt x="15726" y="9487"/>
                  </a:cubicBezTo>
                  <a:close/>
                  <a:moveTo>
                    <a:pt x="17139" y="9487"/>
                  </a:moveTo>
                  <a:cubicBezTo>
                    <a:pt x="16822" y="9487"/>
                    <a:pt x="16586" y="9706"/>
                    <a:pt x="16612" y="9979"/>
                  </a:cubicBezTo>
                  <a:cubicBezTo>
                    <a:pt x="16638" y="10253"/>
                    <a:pt x="16920" y="10476"/>
                    <a:pt x="17240" y="10476"/>
                  </a:cubicBezTo>
                  <a:cubicBezTo>
                    <a:pt x="17561" y="10476"/>
                    <a:pt x="17797" y="10253"/>
                    <a:pt x="17767" y="9979"/>
                  </a:cubicBezTo>
                  <a:cubicBezTo>
                    <a:pt x="17737" y="9706"/>
                    <a:pt x="17456" y="9487"/>
                    <a:pt x="17139" y="9487"/>
                  </a:cubicBezTo>
                  <a:close/>
                  <a:moveTo>
                    <a:pt x="8686" y="10712"/>
                  </a:moveTo>
                  <a:cubicBezTo>
                    <a:pt x="8364" y="10712"/>
                    <a:pt x="8101" y="10939"/>
                    <a:pt x="8099" y="11220"/>
                  </a:cubicBezTo>
                  <a:cubicBezTo>
                    <a:pt x="8097" y="11503"/>
                    <a:pt x="8359" y="11733"/>
                    <a:pt x="8685" y="11733"/>
                  </a:cubicBezTo>
                  <a:cubicBezTo>
                    <a:pt x="9011" y="11733"/>
                    <a:pt x="9273" y="11503"/>
                    <a:pt x="9271" y="11220"/>
                  </a:cubicBezTo>
                  <a:cubicBezTo>
                    <a:pt x="9270" y="10939"/>
                    <a:pt x="9008" y="10712"/>
                    <a:pt x="8686" y="10712"/>
                  </a:cubicBezTo>
                  <a:close/>
                  <a:moveTo>
                    <a:pt x="10117" y="10712"/>
                  </a:moveTo>
                  <a:cubicBezTo>
                    <a:pt x="9796" y="10712"/>
                    <a:pt x="9537" y="10939"/>
                    <a:pt x="9540" y="11220"/>
                  </a:cubicBezTo>
                  <a:cubicBezTo>
                    <a:pt x="9542" y="11503"/>
                    <a:pt x="9808" y="11733"/>
                    <a:pt x="10133" y="11733"/>
                  </a:cubicBezTo>
                  <a:cubicBezTo>
                    <a:pt x="10460" y="11733"/>
                    <a:pt x="10718" y="11503"/>
                    <a:pt x="10712" y="11220"/>
                  </a:cubicBezTo>
                  <a:cubicBezTo>
                    <a:pt x="10705" y="10939"/>
                    <a:pt x="10439" y="10712"/>
                    <a:pt x="10117" y="10712"/>
                  </a:cubicBezTo>
                  <a:close/>
                  <a:moveTo>
                    <a:pt x="11549" y="10712"/>
                  </a:moveTo>
                  <a:cubicBezTo>
                    <a:pt x="11227" y="10712"/>
                    <a:pt x="10972" y="10939"/>
                    <a:pt x="10980" y="11220"/>
                  </a:cubicBezTo>
                  <a:cubicBezTo>
                    <a:pt x="10987" y="11503"/>
                    <a:pt x="11258" y="11733"/>
                    <a:pt x="11584" y="11733"/>
                  </a:cubicBezTo>
                  <a:cubicBezTo>
                    <a:pt x="11910" y="11733"/>
                    <a:pt x="12163" y="11503"/>
                    <a:pt x="12152" y="11220"/>
                  </a:cubicBezTo>
                  <a:cubicBezTo>
                    <a:pt x="12141" y="10939"/>
                    <a:pt x="11871" y="10712"/>
                    <a:pt x="11549" y="10712"/>
                  </a:cubicBezTo>
                  <a:close/>
                  <a:moveTo>
                    <a:pt x="12981" y="10712"/>
                  </a:moveTo>
                  <a:cubicBezTo>
                    <a:pt x="12659" y="10712"/>
                    <a:pt x="12408" y="10939"/>
                    <a:pt x="12421" y="11220"/>
                  </a:cubicBezTo>
                  <a:cubicBezTo>
                    <a:pt x="12433" y="11503"/>
                    <a:pt x="12707" y="11733"/>
                    <a:pt x="13033" y="11733"/>
                  </a:cubicBezTo>
                  <a:cubicBezTo>
                    <a:pt x="13359" y="11733"/>
                    <a:pt x="13609" y="11503"/>
                    <a:pt x="13593" y="11220"/>
                  </a:cubicBezTo>
                  <a:cubicBezTo>
                    <a:pt x="13577" y="10939"/>
                    <a:pt x="13303" y="10712"/>
                    <a:pt x="12981" y="10712"/>
                  </a:cubicBezTo>
                  <a:close/>
                  <a:moveTo>
                    <a:pt x="14395" y="10712"/>
                  </a:moveTo>
                  <a:cubicBezTo>
                    <a:pt x="14073" y="10712"/>
                    <a:pt x="13825" y="10939"/>
                    <a:pt x="13842" y="11220"/>
                  </a:cubicBezTo>
                  <a:cubicBezTo>
                    <a:pt x="13860" y="11503"/>
                    <a:pt x="14139" y="11733"/>
                    <a:pt x="14464" y="11733"/>
                  </a:cubicBezTo>
                  <a:cubicBezTo>
                    <a:pt x="14789" y="11733"/>
                    <a:pt x="15037" y="11503"/>
                    <a:pt x="15016" y="11220"/>
                  </a:cubicBezTo>
                  <a:cubicBezTo>
                    <a:pt x="14994" y="10939"/>
                    <a:pt x="14716" y="10712"/>
                    <a:pt x="14395" y="10712"/>
                  </a:cubicBezTo>
                  <a:close/>
                  <a:moveTo>
                    <a:pt x="15826" y="10712"/>
                  </a:moveTo>
                  <a:cubicBezTo>
                    <a:pt x="15504" y="10712"/>
                    <a:pt x="15261" y="10939"/>
                    <a:pt x="15283" y="11220"/>
                  </a:cubicBezTo>
                  <a:cubicBezTo>
                    <a:pt x="15306" y="11503"/>
                    <a:pt x="15587" y="11733"/>
                    <a:pt x="15913" y="11733"/>
                  </a:cubicBezTo>
                  <a:cubicBezTo>
                    <a:pt x="16239" y="11733"/>
                    <a:pt x="16482" y="11503"/>
                    <a:pt x="16456" y="11220"/>
                  </a:cubicBezTo>
                  <a:cubicBezTo>
                    <a:pt x="16430" y="10939"/>
                    <a:pt x="16148" y="10712"/>
                    <a:pt x="15826" y="10712"/>
                  </a:cubicBezTo>
                  <a:close/>
                  <a:moveTo>
                    <a:pt x="17258" y="10712"/>
                  </a:moveTo>
                  <a:cubicBezTo>
                    <a:pt x="16937" y="10712"/>
                    <a:pt x="16698" y="10939"/>
                    <a:pt x="16725" y="11220"/>
                  </a:cubicBezTo>
                  <a:cubicBezTo>
                    <a:pt x="16752" y="11503"/>
                    <a:pt x="17038" y="11733"/>
                    <a:pt x="17363" y="11733"/>
                  </a:cubicBezTo>
                  <a:cubicBezTo>
                    <a:pt x="17689" y="11733"/>
                    <a:pt x="17927" y="11503"/>
                    <a:pt x="17896" y="11220"/>
                  </a:cubicBezTo>
                  <a:cubicBezTo>
                    <a:pt x="17865" y="10939"/>
                    <a:pt x="17579" y="10712"/>
                    <a:pt x="17258" y="10712"/>
                  </a:cubicBezTo>
                  <a:close/>
                  <a:moveTo>
                    <a:pt x="10145" y="11959"/>
                  </a:moveTo>
                  <a:cubicBezTo>
                    <a:pt x="9819" y="11959"/>
                    <a:pt x="9556" y="12193"/>
                    <a:pt x="9558" y="12482"/>
                  </a:cubicBezTo>
                  <a:cubicBezTo>
                    <a:pt x="9561" y="12773"/>
                    <a:pt x="9831" y="13011"/>
                    <a:pt x="10162" y="13011"/>
                  </a:cubicBezTo>
                  <a:cubicBezTo>
                    <a:pt x="10493" y="13011"/>
                    <a:pt x="10755" y="12773"/>
                    <a:pt x="10748" y="12482"/>
                  </a:cubicBezTo>
                  <a:cubicBezTo>
                    <a:pt x="10742" y="12193"/>
                    <a:pt x="10472" y="11959"/>
                    <a:pt x="10145" y="11959"/>
                  </a:cubicBezTo>
                  <a:close/>
                  <a:moveTo>
                    <a:pt x="11595" y="11959"/>
                  </a:moveTo>
                  <a:cubicBezTo>
                    <a:pt x="11268" y="11959"/>
                    <a:pt x="11010" y="12193"/>
                    <a:pt x="11017" y="12482"/>
                  </a:cubicBezTo>
                  <a:cubicBezTo>
                    <a:pt x="11025" y="12773"/>
                    <a:pt x="11300" y="13011"/>
                    <a:pt x="11630" y="13011"/>
                  </a:cubicBezTo>
                  <a:cubicBezTo>
                    <a:pt x="11961" y="13011"/>
                    <a:pt x="12219" y="12773"/>
                    <a:pt x="12207" y="12482"/>
                  </a:cubicBezTo>
                  <a:cubicBezTo>
                    <a:pt x="12196" y="12193"/>
                    <a:pt x="11922" y="11959"/>
                    <a:pt x="11595" y="11959"/>
                  </a:cubicBezTo>
                  <a:close/>
                  <a:moveTo>
                    <a:pt x="13045" y="11959"/>
                  </a:moveTo>
                  <a:cubicBezTo>
                    <a:pt x="12719" y="11959"/>
                    <a:pt x="12464" y="12193"/>
                    <a:pt x="12477" y="12482"/>
                  </a:cubicBezTo>
                  <a:cubicBezTo>
                    <a:pt x="12490" y="12773"/>
                    <a:pt x="12769" y="13011"/>
                    <a:pt x="13099" y="13011"/>
                  </a:cubicBezTo>
                  <a:cubicBezTo>
                    <a:pt x="13430" y="13011"/>
                    <a:pt x="13684" y="12773"/>
                    <a:pt x="13667" y="12482"/>
                  </a:cubicBezTo>
                  <a:cubicBezTo>
                    <a:pt x="13650" y="12193"/>
                    <a:pt x="13372" y="11959"/>
                    <a:pt x="13045" y="11959"/>
                  </a:cubicBezTo>
                  <a:close/>
                  <a:moveTo>
                    <a:pt x="14496" y="11959"/>
                  </a:moveTo>
                  <a:cubicBezTo>
                    <a:pt x="14170" y="11959"/>
                    <a:pt x="13919" y="12193"/>
                    <a:pt x="13937" y="12482"/>
                  </a:cubicBezTo>
                  <a:cubicBezTo>
                    <a:pt x="13954" y="12773"/>
                    <a:pt x="14237" y="13011"/>
                    <a:pt x="14568" y="13011"/>
                  </a:cubicBezTo>
                  <a:cubicBezTo>
                    <a:pt x="14898" y="13011"/>
                    <a:pt x="15149" y="12773"/>
                    <a:pt x="15127" y="12482"/>
                  </a:cubicBezTo>
                  <a:cubicBezTo>
                    <a:pt x="15105" y="12193"/>
                    <a:pt x="14822" y="11959"/>
                    <a:pt x="14496" y="11959"/>
                  </a:cubicBezTo>
                  <a:close/>
                  <a:moveTo>
                    <a:pt x="15928" y="11959"/>
                  </a:moveTo>
                  <a:cubicBezTo>
                    <a:pt x="15601" y="11959"/>
                    <a:pt x="15354" y="12193"/>
                    <a:pt x="15377" y="12482"/>
                  </a:cubicBezTo>
                  <a:cubicBezTo>
                    <a:pt x="15400" y="12773"/>
                    <a:pt x="15687" y="13011"/>
                    <a:pt x="16017" y="13011"/>
                  </a:cubicBezTo>
                  <a:cubicBezTo>
                    <a:pt x="16348" y="13011"/>
                    <a:pt x="16595" y="12773"/>
                    <a:pt x="16568" y="12482"/>
                  </a:cubicBezTo>
                  <a:cubicBezTo>
                    <a:pt x="16541" y="12193"/>
                    <a:pt x="16254" y="11959"/>
                    <a:pt x="15928" y="11959"/>
                  </a:cubicBezTo>
                  <a:close/>
                  <a:moveTo>
                    <a:pt x="17378" y="11959"/>
                  </a:moveTo>
                  <a:cubicBezTo>
                    <a:pt x="17052" y="11959"/>
                    <a:pt x="16809" y="12193"/>
                    <a:pt x="16837" y="12482"/>
                  </a:cubicBezTo>
                  <a:cubicBezTo>
                    <a:pt x="16865" y="12773"/>
                    <a:pt x="17156" y="13011"/>
                    <a:pt x="17486" y="13011"/>
                  </a:cubicBezTo>
                  <a:cubicBezTo>
                    <a:pt x="17817" y="13011"/>
                    <a:pt x="18058" y="12773"/>
                    <a:pt x="18027" y="12482"/>
                  </a:cubicBezTo>
                  <a:cubicBezTo>
                    <a:pt x="17995" y="12193"/>
                    <a:pt x="17704" y="11959"/>
                    <a:pt x="17378" y="11959"/>
                  </a:cubicBezTo>
                  <a:close/>
                  <a:moveTo>
                    <a:pt x="10153" y="13248"/>
                  </a:moveTo>
                  <a:cubicBezTo>
                    <a:pt x="9822" y="13248"/>
                    <a:pt x="9555" y="13488"/>
                    <a:pt x="9558" y="13787"/>
                  </a:cubicBezTo>
                  <a:cubicBezTo>
                    <a:pt x="9561" y="14087"/>
                    <a:pt x="9836" y="14332"/>
                    <a:pt x="10171" y="14332"/>
                  </a:cubicBezTo>
                  <a:cubicBezTo>
                    <a:pt x="10507" y="14332"/>
                    <a:pt x="10774" y="14087"/>
                    <a:pt x="10767" y="13787"/>
                  </a:cubicBezTo>
                  <a:cubicBezTo>
                    <a:pt x="10760" y="13488"/>
                    <a:pt x="10485" y="13248"/>
                    <a:pt x="10153" y="13248"/>
                  </a:cubicBezTo>
                  <a:close/>
                  <a:moveTo>
                    <a:pt x="11622" y="13248"/>
                  </a:moveTo>
                  <a:cubicBezTo>
                    <a:pt x="11290" y="13248"/>
                    <a:pt x="11028" y="13488"/>
                    <a:pt x="11036" y="13787"/>
                  </a:cubicBezTo>
                  <a:cubicBezTo>
                    <a:pt x="11044" y="14087"/>
                    <a:pt x="11323" y="14332"/>
                    <a:pt x="11659" y="14332"/>
                  </a:cubicBezTo>
                  <a:cubicBezTo>
                    <a:pt x="11995" y="14332"/>
                    <a:pt x="12256" y="14087"/>
                    <a:pt x="12244" y="13787"/>
                  </a:cubicBezTo>
                  <a:cubicBezTo>
                    <a:pt x="12232" y="13488"/>
                    <a:pt x="11954" y="13248"/>
                    <a:pt x="11622" y="13248"/>
                  </a:cubicBezTo>
                  <a:close/>
                  <a:moveTo>
                    <a:pt x="13110" y="13248"/>
                  </a:moveTo>
                  <a:cubicBezTo>
                    <a:pt x="12779" y="13248"/>
                    <a:pt x="12520" y="13488"/>
                    <a:pt x="12533" y="13787"/>
                  </a:cubicBezTo>
                  <a:cubicBezTo>
                    <a:pt x="12546" y="14087"/>
                    <a:pt x="12829" y="14332"/>
                    <a:pt x="13165" y="14332"/>
                  </a:cubicBezTo>
                  <a:cubicBezTo>
                    <a:pt x="13501" y="14332"/>
                    <a:pt x="13759" y="14087"/>
                    <a:pt x="13742" y="13787"/>
                  </a:cubicBezTo>
                  <a:cubicBezTo>
                    <a:pt x="13725" y="13488"/>
                    <a:pt x="13442" y="13248"/>
                    <a:pt x="13110" y="13248"/>
                  </a:cubicBezTo>
                  <a:close/>
                  <a:moveTo>
                    <a:pt x="14580" y="13248"/>
                  </a:moveTo>
                  <a:cubicBezTo>
                    <a:pt x="14248" y="13248"/>
                    <a:pt x="13993" y="13488"/>
                    <a:pt x="14011" y="13787"/>
                  </a:cubicBezTo>
                  <a:cubicBezTo>
                    <a:pt x="14030" y="14087"/>
                    <a:pt x="14318" y="14332"/>
                    <a:pt x="14653" y="14332"/>
                  </a:cubicBezTo>
                  <a:cubicBezTo>
                    <a:pt x="14988" y="14332"/>
                    <a:pt x="15243" y="14087"/>
                    <a:pt x="15220" y="13787"/>
                  </a:cubicBezTo>
                  <a:cubicBezTo>
                    <a:pt x="15198" y="13488"/>
                    <a:pt x="14910" y="13248"/>
                    <a:pt x="14580" y="13248"/>
                  </a:cubicBezTo>
                  <a:close/>
                  <a:moveTo>
                    <a:pt x="16048" y="13248"/>
                  </a:moveTo>
                  <a:cubicBezTo>
                    <a:pt x="15716" y="13248"/>
                    <a:pt x="15466" y="13488"/>
                    <a:pt x="15490" y="13787"/>
                  </a:cubicBezTo>
                  <a:cubicBezTo>
                    <a:pt x="15513" y="14087"/>
                    <a:pt x="15804" y="14332"/>
                    <a:pt x="16140" y="14332"/>
                  </a:cubicBezTo>
                  <a:cubicBezTo>
                    <a:pt x="16476" y="14332"/>
                    <a:pt x="16726" y="14087"/>
                    <a:pt x="16698" y="13787"/>
                  </a:cubicBezTo>
                  <a:cubicBezTo>
                    <a:pt x="16671" y="13488"/>
                    <a:pt x="16379" y="13248"/>
                    <a:pt x="16048" y="13248"/>
                  </a:cubicBezTo>
                  <a:close/>
                  <a:moveTo>
                    <a:pt x="17516" y="13248"/>
                  </a:moveTo>
                  <a:cubicBezTo>
                    <a:pt x="17185" y="13248"/>
                    <a:pt x="16939" y="13488"/>
                    <a:pt x="16968" y="13787"/>
                  </a:cubicBezTo>
                  <a:cubicBezTo>
                    <a:pt x="16996" y="14087"/>
                    <a:pt x="17292" y="14332"/>
                    <a:pt x="17627" y="14332"/>
                  </a:cubicBezTo>
                  <a:cubicBezTo>
                    <a:pt x="17964" y="14332"/>
                    <a:pt x="18209" y="14087"/>
                    <a:pt x="18176" y="13787"/>
                  </a:cubicBezTo>
                  <a:cubicBezTo>
                    <a:pt x="18143" y="13488"/>
                    <a:pt x="17848" y="13248"/>
                    <a:pt x="17516" y="13248"/>
                  </a:cubicBezTo>
                  <a:close/>
                  <a:moveTo>
                    <a:pt x="8695" y="14579"/>
                  </a:moveTo>
                  <a:cubicBezTo>
                    <a:pt x="8358" y="14579"/>
                    <a:pt x="8083" y="14828"/>
                    <a:pt x="8081" y="15135"/>
                  </a:cubicBezTo>
                  <a:cubicBezTo>
                    <a:pt x="8078" y="15446"/>
                    <a:pt x="8352" y="15698"/>
                    <a:pt x="8694" y="15698"/>
                  </a:cubicBezTo>
                  <a:cubicBezTo>
                    <a:pt x="9035" y="15698"/>
                    <a:pt x="9310" y="15446"/>
                    <a:pt x="9308" y="15135"/>
                  </a:cubicBezTo>
                  <a:cubicBezTo>
                    <a:pt x="9306" y="14828"/>
                    <a:pt x="9032" y="14579"/>
                    <a:pt x="8695" y="14579"/>
                  </a:cubicBezTo>
                  <a:close/>
                  <a:moveTo>
                    <a:pt x="10181" y="14579"/>
                  </a:moveTo>
                  <a:cubicBezTo>
                    <a:pt x="9845" y="14579"/>
                    <a:pt x="9574" y="14828"/>
                    <a:pt x="9577" y="15135"/>
                  </a:cubicBezTo>
                  <a:cubicBezTo>
                    <a:pt x="9580" y="15446"/>
                    <a:pt x="9859" y="15698"/>
                    <a:pt x="10200" y="15698"/>
                  </a:cubicBezTo>
                  <a:cubicBezTo>
                    <a:pt x="10541" y="15698"/>
                    <a:pt x="10812" y="15446"/>
                    <a:pt x="10805" y="15135"/>
                  </a:cubicBezTo>
                  <a:cubicBezTo>
                    <a:pt x="10797" y="14828"/>
                    <a:pt x="10519" y="14579"/>
                    <a:pt x="10181" y="14579"/>
                  </a:cubicBezTo>
                  <a:close/>
                  <a:moveTo>
                    <a:pt x="11669" y="14579"/>
                  </a:moveTo>
                  <a:cubicBezTo>
                    <a:pt x="11332" y="14579"/>
                    <a:pt x="11065" y="14828"/>
                    <a:pt x="11073" y="15135"/>
                  </a:cubicBezTo>
                  <a:cubicBezTo>
                    <a:pt x="11082" y="15446"/>
                    <a:pt x="11365" y="15698"/>
                    <a:pt x="11706" y="15698"/>
                  </a:cubicBezTo>
                  <a:cubicBezTo>
                    <a:pt x="12048" y="15698"/>
                    <a:pt x="12313" y="15446"/>
                    <a:pt x="12300" y="15135"/>
                  </a:cubicBezTo>
                  <a:cubicBezTo>
                    <a:pt x="12288" y="14828"/>
                    <a:pt x="12006" y="14579"/>
                    <a:pt x="11669" y="14579"/>
                  </a:cubicBezTo>
                  <a:close/>
                  <a:moveTo>
                    <a:pt x="13174" y="14579"/>
                  </a:moveTo>
                  <a:cubicBezTo>
                    <a:pt x="12838" y="14579"/>
                    <a:pt x="12575" y="14828"/>
                    <a:pt x="12589" y="15135"/>
                  </a:cubicBezTo>
                  <a:cubicBezTo>
                    <a:pt x="12603" y="15446"/>
                    <a:pt x="12891" y="15698"/>
                    <a:pt x="13232" y="15698"/>
                  </a:cubicBezTo>
                  <a:cubicBezTo>
                    <a:pt x="13573" y="15698"/>
                    <a:pt x="13835" y="15446"/>
                    <a:pt x="13817" y="15135"/>
                  </a:cubicBezTo>
                  <a:cubicBezTo>
                    <a:pt x="13799" y="14828"/>
                    <a:pt x="13511" y="14579"/>
                    <a:pt x="13174" y="14579"/>
                  </a:cubicBezTo>
                  <a:close/>
                  <a:moveTo>
                    <a:pt x="14663" y="14579"/>
                  </a:moveTo>
                  <a:cubicBezTo>
                    <a:pt x="14326" y="14579"/>
                    <a:pt x="14067" y="14828"/>
                    <a:pt x="14086" y="15135"/>
                  </a:cubicBezTo>
                  <a:cubicBezTo>
                    <a:pt x="14105" y="15446"/>
                    <a:pt x="14398" y="15698"/>
                    <a:pt x="14738" y="15698"/>
                  </a:cubicBezTo>
                  <a:cubicBezTo>
                    <a:pt x="15079" y="15698"/>
                    <a:pt x="15338" y="15446"/>
                    <a:pt x="15314" y="15135"/>
                  </a:cubicBezTo>
                  <a:cubicBezTo>
                    <a:pt x="15291" y="14828"/>
                    <a:pt x="14999" y="14579"/>
                    <a:pt x="14663" y="14579"/>
                  </a:cubicBezTo>
                  <a:close/>
                  <a:moveTo>
                    <a:pt x="16168" y="14579"/>
                  </a:moveTo>
                  <a:cubicBezTo>
                    <a:pt x="15831" y="14579"/>
                    <a:pt x="15578" y="14828"/>
                    <a:pt x="15602" y="15135"/>
                  </a:cubicBezTo>
                  <a:cubicBezTo>
                    <a:pt x="15626" y="15446"/>
                    <a:pt x="15922" y="15698"/>
                    <a:pt x="16264" y="15698"/>
                  </a:cubicBezTo>
                  <a:cubicBezTo>
                    <a:pt x="16604" y="15698"/>
                    <a:pt x="16858" y="15446"/>
                    <a:pt x="16829" y="15135"/>
                  </a:cubicBezTo>
                  <a:cubicBezTo>
                    <a:pt x="16801" y="14828"/>
                    <a:pt x="16505" y="14579"/>
                    <a:pt x="16168" y="14579"/>
                  </a:cubicBezTo>
                  <a:close/>
                  <a:moveTo>
                    <a:pt x="17655" y="14579"/>
                  </a:moveTo>
                  <a:cubicBezTo>
                    <a:pt x="17319" y="14579"/>
                    <a:pt x="17069" y="14828"/>
                    <a:pt x="17099" y="15135"/>
                  </a:cubicBezTo>
                  <a:cubicBezTo>
                    <a:pt x="17128" y="15446"/>
                    <a:pt x="17429" y="15698"/>
                    <a:pt x="17770" y="15698"/>
                  </a:cubicBezTo>
                  <a:cubicBezTo>
                    <a:pt x="18111" y="15698"/>
                    <a:pt x="18360" y="15446"/>
                    <a:pt x="18326" y="15135"/>
                  </a:cubicBezTo>
                  <a:cubicBezTo>
                    <a:pt x="18292" y="14828"/>
                    <a:pt x="17992" y="14579"/>
                    <a:pt x="17655" y="14579"/>
                  </a:cubicBezTo>
                  <a:close/>
                  <a:moveTo>
                    <a:pt x="20650" y="14579"/>
                  </a:moveTo>
                  <a:cubicBezTo>
                    <a:pt x="20313" y="14579"/>
                    <a:pt x="20072" y="14828"/>
                    <a:pt x="20112" y="15135"/>
                  </a:cubicBezTo>
                  <a:cubicBezTo>
                    <a:pt x="20153" y="15446"/>
                    <a:pt x="20462" y="15698"/>
                    <a:pt x="20804" y="15698"/>
                  </a:cubicBezTo>
                  <a:cubicBezTo>
                    <a:pt x="21144" y="15698"/>
                    <a:pt x="21385" y="15446"/>
                    <a:pt x="21340" y="15135"/>
                  </a:cubicBezTo>
                  <a:cubicBezTo>
                    <a:pt x="21296" y="14828"/>
                    <a:pt x="20986" y="14579"/>
                    <a:pt x="20650" y="14579"/>
                  </a:cubicBezTo>
                  <a:close/>
                  <a:moveTo>
                    <a:pt x="10209" y="15952"/>
                  </a:moveTo>
                  <a:cubicBezTo>
                    <a:pt x="9868" y="15952"/>
                    <a:pt x="9593" y="16208"/>
                    <a:pt x="9596" y="16526"/>
                  </a:cubicBezTo>
                  <a:cubicBezTo>
                    <a:pt x="9599" y="16846"/>
                    <a:pt x="9882" y="17107"/>
                    <a:pt x="10228" y="17107"/>
                  </a:cubicBezTo>
                  <a:cubicBezTo>
                    <a:pt x="10575" y="17107"/>
                    <a:pt x="10850" y="16846"/>
                    <a:pt x="10843" y="16526"/>
                  </a:cubicBezTo>
                  <a:cubicBezTo>
                    <a:pt x="10835" y="16208"/>
                    <a:pt x="10552" y="15952"/>
                    <a:pt x="10209" y="15952"/>
                  </a:cubicBezTo>
                  <a:close/>
                  <a:moveTo>
                    <a:pt x="11715" y="15952"/>
                  </a:moveTo>
                  <a:cubicBezTo>
                    <a:pt x="11373" y="15952"/>
                    <a:pt x="11102" y="16208"/>
                    <a:pt x="11111" y="16526"/>
                  </a:cubicBezTo>
                  <a:cubicBezTo>
                    <a:pt x="11119" y="16846"/>
                    <a:pt x="11407" y="17107"/>
                    <a:pt x="11754" y="17107"/>
                  </a:cubicBezTo>
                  <a:cubicBezTo>
                    <a:pt x="12101" y="17107"/>
                    <a:pt x="12371" y="16846"/>
                    <a:pt x="12358" y="16526"/>
                  </a:cubicBezTo>
                  <a:cubicBezTo>
                    <a:pt x="12345" y="16208"/>
                    <a:pt x="12057" y="15952"/>
                    <a:pt x="11715" y="15952"/>
                  </a:cubicBezTo>
                  <a:close/>
                  <a:moveTo>
                    <a:pt x="13240" y="15952"/>
                  </a:moveTo>
                  <a:cubicBezTo>
                    <a:pt x="12898" y="15952"/>
                    <a:pt x="12631" y="16208"/>
                    <a:pt x="12645" y="16526"/>
                  </a:cubicBezTo>
                  <a:cubicBezTo>
                    <a:pt x="12659" y="16846"/>
                    <a:pt x="12952" y="17107"/>
                    <a:pt x="13298" y="17107"/>
                  </a:cubicBezTo>
                  <a:cubicBezTo>
                    <a:pt x="13645" y="17107"/>
                    <a:pt x="13911" y="16846"/>
                    <a:pt x="13893" y="16526"/>
                  </a:cubicBezTo>
                  <a:cubicBezTo>
                    <a:pt x="13874" y="16208"/>
                    <a:pt x="13582" y="15952"/>
                    <a:pt x="13240" y="15952"/>
                  </a:cubicBezTo>
                  <a:close/>
                  <a:moveTo>
                    <a:pt x="14765" y="15952"/>
                  </a:moveTo>
                  <a:cubicBezTo>
                    <a:pt x="14423" y="15952"/>
                    <a:pt x="14160" y="16208"/>
                    <a:pt x="14180" y="16526"/>
                  </a:cubicBezTo>
                  <a:cubicBezTo>
                    <a:pt x="14199" y="16846"/>
                    <a:pt x="14497" y="17107"/>
                    <a:pt x="14843" y="17107"/>
                  </a:cubicBezTo>
                  <a:cubicBezTo>
                    <a:pt x="15189" y="17107"/>
                    <a:pt x="15451" y="16846"/>
                    <a:pt x="15427" y="16526"/>
                  </a:cubicBezTo>
                  <a:cubicBezTo>
                    <a:pt x="15403" y="16208"/>
                    <a:pt x="15106" y="15952"/>
                    <a:pt x="14765" y="15952"/>
                  </a:cubicBezTo>
                  <a:close/>
                  <a:moveTo>
                    <a:pt x="16270" y="15952"/>
                  </a:moveTo>
                  <a:cubicBezTo>
                    <a:pt x="15928" y="15952"/>
                    <a:pt x="15670" y="16208"/>
                    <a:pt x="15695" y="16526"/>
                  </a:cubicBezTo>
                  <a:cubicBezTo>
                    <a:pt x="15720" y="16846"/>
                    <a:pt x="16022" y="17107"/>
                    <a:pt x="16369" y="17107"/>
                  </a:cubicBezTo>
                  <a:cubicBezTo>
                    <a:pt x="16715" y="17107"/>
                    <a:pt x="16972" y="16846"/>
                    <a:pt x="16943" y="16526"/>
                  </a:cubicBezTo>
                  <a:cubicBezTo>
                    <a:pt x="16913" y="16208"/>
                    <a:pt x="16612" y="15952"/>
                    <a:pt x="16270" y="15952"/>
                  </a:cubicBezTo>
                  <a:close/>
                  <a:moveTo>
                    <a:pt x="19320" y="15952"/>
                  </a:moveTo>
                  <a:cubicBezTo>
                    <a:pt x="18978" y="15952"/>
                    <a:pt x="18729" y="16208"/>
                    <a:pt x="18765" y="16526"/>
                  </a:cubicBezTo>
                  <a:cubicBezTo>
                    <a:pt x="18801" y="16846"/>
                    <a:pt x="19112" y="17107"/>
                    <a:pt x="19458" y="17107"/>
                  </a:cubicBezTo>
                  <a:cubicBezTo>
                    <a:pt x="19804" y="17107"/>
                    <a:pt x="20053" y="16846"/>
                    <a:pt x="20012" y="16526"/>
                  </a:cubicBezTo>
                  <a:cubicBezTo>
                    <a:pt x="19972" y="16208"/>
                    <a:pt x="19662" y="15952"/>
                    <a:pt x="19320" y="15952"/>
                  </a:cubicBezTo>
                  <a:close/>
                  <a:moveTo>
                    <a:pt x="20826" y="15952"/>
                  </a:moveTo>
                  <a:cubicBezTo>
                    <a:pt x="20483" y="15952"/>
                    <a:pt x="20239" y="16208"/>
                    <a:pt x="20281" y="16526"/>
                  </a:cubicBezTo>
                  <a:cubicBezTo>
                    <a:pt x="20323" y="16846"/>
                    <a:pt x="20638" y="17107"/>
                    <a:pt x="20985" y="17107"/>
                  </a:cubicBezTo>
                  <a:cubicBezTo>
                    <a:pt x="21331" y="17107"/>
                    <a:pt x="21574" y="16846"/>
                    <a:pt x="21528" y="16526"/>
                  </a:cubicBezTo>
                  <a:cubicBezTo>
                    <a:pt x="21482" y="16208"/>
                    <a:pt x="21167" y="15952"/>
                    <a:pt x="20826" y="15952"/>
                  </a:cubicBezTo>
                  <a:close/>
                  <a:moveTo>
                    <a:pt x="10219" y="17347"/>
                  </a:moveTo>
                  <a:cubicBezTo>
                    <a:pt x="9872" y="17347"/>
                    <a:pt x="9593" y="17611"/>
                    <a:pt x="9596" y="17939"/>
                  </a:cubicBezTo>
                  <a:cubicBezTo>
                    <a:pt x="9599" y="18270"/>
                    <a:pt x="9887" y="18539"/>
                    <a:pt x="10239" y="18539"/>
                  </a:cubicBezTo>
                  <a:cubicBezTo>
                    <a:pt x="10592" y="18539"/>
                    <a:pt x="10871" y="18270"/>
                    <a:pt x="10863" y="17939"/>
                  </a:cubicBezTo>
                  <a:cubicBezTo>
                    <a:pt x="10856" y="17611"/>
                    <a:pt x="10567" y="17347"/>
                    <a:pt x="10219" y="17347"/>
                  </a:cubicBezTo>
                  <a:close/>
                  <a:moveTo>
                    <a:pt x="11763" y="17347"/>
                  </a:moveTo>
                  <a:cubicBezTo>
                    <a:pt x="11415" y="17347"/>
                    <a:pt x="11140" y="17611"/>
                    <a:pt x="11148" y="17939"/>
                  </a:cubicBezTo>
                  <a:cubicBezTo>
                    <a:pt x="11157" y="18270"/>
                    <a:pt x="11450" y="18539"/>
                    <a:pt x="11802" y="18539"/>
                  </a:cubicBezTo>
                  <a:cubicBezTo>
                    <a:pt x="12155" y="18539"/>
                    <a:pt x="12429" y="18270"/>
                    <a:pt x="12416" y="17939"/>
                  </a:cubicBezTo>
                  <a:cubicBezTo>
                    <a:pt x="12402" y="17611"/>
                    <a:pt x="12110" y="17347"/>
                    <a:pt x="11763" y="17347"/>
                  </a:cubicBezTo>
                  <a:close/>
                  <a:moveTo>
                    <a:pt x="13305" y="17347"/>
                  </a:moveTo>
                  <a:cubicBezTo>
                    <a:pt x="12958" y="17347"/>
                    <a:pt x="12687" y="17611"/>
                    <a:pt x="12701" y="17939"/>
                  </a:cubicBezTo>
                  <a:cubicBezTo>
                    <a:pt x="12716" y="18270"/>
                    <a:pt x="13014" y="18539"/>
                    <a:pt x="13365" y="18539"/>
                  </a:cubicBezTo>
                  <a:cubicBezTo>
                    <a:pt x="13718" y="18539"/>
                    <a:pt x="13988" y="18270"/>
                    <a:pt x="13969" y="17939"/>
                  </a:cubicBezTo>
                  <a:cubicBezTo>
                    <a:pt x="13950" y="17611"/>
                    <a:pt x="13653" y="17347"/>
                    <a:pt x="13305" y="17347"/>
                  </a:cubicBezTo>
                  <a:close/>
                  <a:moveTo>
                    <a:pt x="14848" y="17347"/>
                  </a:moveTo>
                  <a:cubicBezTo>
                    <a:pt x="14501" y="17347"/>
                    <a:pt x="14235" y="17611"/>
                    <a:pt x="14254" y="17939"/>
                  </a:cubicBezTo>
                  <a:cubicBezTo>
                    <a:pt x="14275" y="18270"/>
                    <a:pt x="14578" y="18539"/>
                    <a:pt x="14930" y="18539"/>
                  </a:cubicBezTo>
                  <a:cubicBezTo>
                    <a:pt x="15281" y="18539"/>
                    <a:pt x="15547" y="18270"/>
                    <a:pt x="15522" y="17939"/>
                  </a:cubicBezTo>
                  <a:cubicBezTo>
                    <a:pt x="15498" y="17611"/>
                    <a:pt x="15195" y="17347"/>
                    <a:pt x="14848" y="17347"/>
                  </a:cubicBezTo>
                  <a:close/>
                  <a:moveTo>
                    <a:pt x="19477" y="17347"/>
                  </a:moveTo>
                  <a:cubicBezTo>
                    <a:pt x="19130" y="17347"/>
                    <a:pt x="18877" y="17611"/>
                    <a:pt x="18914" y="17939"/>
                  </a:cubicBezTo>
                  <a:cubicBezTo>
                    <a:pt x="18952" y="18270"/>
                    <a:pt x="19268" y="18539"/>
                    <a:pt x="19620" y="18539"/>
                  </a:cubicBezTo>
                  <a:cubicBezTo>
                    <a:pt x="19972" y="18539"/>
                    <a:pt x="20224" y="18270"/>
                    <a:pt x="20182" y="17939"/>
                  </a:cubicBezTo>
                  <a:cubicBezTo>
                    <a:pt x="20141" y="17611"/>
                    <a:pt x="19825" y="17347"/>
                    <a:pt x="19477" y="17347"/>
                  </a:cubicBezTo>
                  <a:close/>
                  <a:moveTo>
                    <a:pt x="10248" y="18826"/>
                  </a:moveTo>
                  <a:cubicBezTo>
                    <a:pt x="9895" y="18826"/>
                    <a:pt x="9611" y="19098"/>
                    <a:pt x="9614" y="19438"/>
                  </a:cubicBezTo>
                  <a:cubicBezTo>
                    <a:pt x="9618" y="19780"/>
                    <a:pt x="9911" y="20058"/>
                    <a:pt x="10268" y="20058"/>
                  </a:cubicBezTo>
                  <a:cubicBezTo>
                    <a:pt x="10627" y="20058"/>
                    <a:pt x="10911" y="19780"/>
                    <a:pt x="10903" y="19438"/>
                  </a:cubicBezTo>
                  <a:cubicBezTo>
                    <a:pt x="10895" y="19098"/>
                    <a:pt x="10602" y="18826"/>
                    <a:pt x="10248" y="18826"/>
                  </a:cubicBezTo>
                  <a:close/>
                  <a:moveTo>
                    <a:pt x="11810" y="18826"/>
                  </a:moveTo>
                  <a:cubicBezTo>
                    <a:pt x="11456" y="18826"/>
                    <a:pt x="11177" y="19098"/>
                    <a:pt x="11186" y="19438"/>
                  </a:cubicBezTo>
                  <a:cubicBezTo>
                    <a:pt x="11195" y="19780"/>
                    <a:pt x="11492" y="20058"/>
                    <a:pt x="11851" y="20058"/>
                  </a:cubicBezTo>
                  <a:cubicBezTo>
                    <a:pt x="12209" y="20058"/>
                    <a:pt x="12487" y="19780"/>
                    <a:pt x="12473" y="19438"/>
                  </a:cubicBezTo>
                  <a:cubicBezTo>
                    <a:pt x="12460" y="19098"/>
                    <a:pt x="12163" y="18826"/>
                    <a:pt x="11810" y="18826"/>
                  </a:cubicBezTo>
                  <a:close/>
                  <a:moveTo>
                    <a:pt x="13389" y="18826"/>
                  </a:moveTo>
                  <a:cubicBezTo>
                    <a:pt x="13036" y="18826"/>
                    <a:pt x="12761" y="19098"/>
                    <a:pt x="12776" y="19438"/>
                  </a:cubicBezTo>
                  <a:cubicBezTo>
                    <a:pt x="12791" y="19780"/>
                    <a:pt x="13094" y="20058"/>
                    <a:pt x="13452" y="20058"/>
                  </a:cubicBezTo>
                  <a:cubicBezTo>
                    <a:pt x="13810" y="20058"/>
                    <a:pt x="14084" y="19780"/>
                    <a:pt x="14065" y="19438"/>
                  </a:cubicBezTo>
                  <a:cubicBezTo>
                    <a:pt x="14045" y="19098"/>
                    <a:pt x="13743" y="18826"/>
                    <a:pt x="13389" y="18826"/>
                  </a:cubicBezTo>
                  <a:close/>
                  <a:moveTo>
                    <a:pt x="14951" y="18826"/>
                  </a:moveTo>
                  <a:cubicBezTo>
                    <a:pt x="14598" y="18826"/>
                    <a:pt x="14327" y="19098"/>
                    <a:pt x="14348" y="19438"/>
                  </a:cubicBezTo>
                  <a:cubicBezTo>
                    <a:pt x="14369" y="19780"/>
                    <a:pt x="14677" y="20058"/>
                    <a:pt x="15035" y="20058"/>
                  </a:cubicBezTo>
                  <a:cubicBezTo>
                    <a:pt x="15392" y="20058"/>
                    <a:pt x="15663" y="19780"/>
                    <a:pt x="15637" y="19438"/>
                  </a:cubicBezTo>
                  <a:cubicBezTo>
                    <a:pt x="15611" y="19098"/>
                    <a:pt x="15303" y="18826"/>
                    <a:pt x="14951" y="18826"/>
                  </a:cubicBezTo>
                  <a:close/>
                  <a:moveTo>
                    <a:pt x="11876" y="20326"/>
                  </a:moveTo>
                  <a:cubicBezTo>
                    <a:pt x="11517" y="20326"/>
                    <a:pt x="11233" y="20608"/>
                    <a:pt x="11242" y="20959"/>
                  </a:cubicBezTo>
                  <a:cubicBezTo>
                    <a:pt x="11251" y="21312"/>
                    <a:pt x="11554" y="21600"/>
                    <a:pt x="11919" y="21600"/>
                  </a:cubicBezTo>
                  <a:cubicBezTo>
                    <a:pt x="12283" y="21600"/>
                    <a:pt x="12566" y="21312"/>
                    <a:pt x="12552" y="20959"/>
                  </a:cubicBezTo>
                  <a:cubicBezTo>
                    <a:pt x="12537" y="20608"/>
                    <a:pt x="12235" y="20326"/>
                    <a:pt x="11876" y="20326"/>
                  </a:cubicBezTo>
                  <a:close/>
                  <a:moveTo>
                    <a:pt x="13455" y="20326"/>
                  </a:moveTo>
                  <a:cubicBezTo>
                    <a:pt x="13096" y="20326"/>
                    <a:pt x="12817" y="20608"/>
                    <a:pt x="12832" y="20959"/>
                  </a:cubicBezTo>
                  <a:cubicBezTo>
                    <a:pt x="12848" y="21312"/>
                    <a:pt x="13156" y="21600"/>
                    <a:pt x="13520" y="21600"/>
                  </a:cubicBezTo>
                  <a:cubicBezTo>
                    <a:pt x="13884" y="21600"/>
                    <a:pt x="14163" y="21312"/>
                    <a:pt x="14142" y="20959"/>
                  </a:cubicBezTo>
                  <a:cubicBezTo>
                    <a:pt x="14122" y="20608"/>
                    <a:pt x="13814" y="20326"/>
                    <a:pt x="13455" y="2032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1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" name="Shape 10">
              <a:extLst>
                <a:ext uri="{FF2B5EF4-FFF2-40B4-BE49-F238E27FC236}">
                  <a16:creationId xmlns:a16="http://schemas.microsoft.com/office/drawing/2014/main" id="{7E57723B-2039-4A22-B039-495CBED9E5BF}"/>
                </a:ext>
              </a:extLst>
            </p:cNvPr>
            <p:cNvSpPr/>
            <p:nvPr/>
          </p:nvSpPr>
          <p:spPr>
            <a:xfrm>
              <a:off x="8687866" y="3732275"/>
              <a:ext cx="1473135" cy="98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extrusionOk="0">
                  <a:moveTo>
                    <a:pt x="5773" y="0"/>
                  </a:moveTo>
                  <a:cubicBezTo>
                    <a:pt x="5372" y="0"/>
                    <a:pt x="5176" y="390"/>
                    <a:pt x="5336" y="874"/>
                  </a:cubicBezTo>
                  <a:cubicBezTo>
                    <a:pt x="5496" y="1361"/>
                    <a:pt x="5956" y="1758"/>
                    <a:pt x="6362" y="1758"/>
                  </a:cubicBezTo>
                  <a:cubicBezTo>
                    <a:pt x="6771" y="1758"/>
                    <a:pt x="6965" y="1361"/>
                    <a:pt x="6800" y="874"/>
                  </a:cubicBezTo>
                  <a:cubicBezTo>
                    <a:pt x="6635" y="390"/>
                    <a:pt x="6176" y="0"/>
                    <a:pt x="5773" y="0"/>
                  </a:cubicBezTo>
                  <a:close/>
                  <a:moveTo>
                    <a:pt x="9340" y="0"/>
                  </a:moveTo>
                  <a:cubicBezTo>
                    <a:pt x="8939" y="0"/>
                    <a:pt x="8752" y="390"/>
                    <a:pt x="8924" y="874"/>
                  </a:cubicBezTo>
                  <a:cubicBezTo>
                    <a:pt x="9097" y="1361"/>
                    <a:pt x="9569" y="1758"/>
                    <a:pt x="9975" y="1758"/>
                  </a:cubicBezTo>
                  <a:cubicBezTo>
                    <a:pt x="10383" y="1758"/>
                    <a:pt x="10568" y="1361"/>
                    <a:pt x="10389" y="874"/>
                  </a:cubicBezTo>
                  <a:cubicBezTo>
                    <a:pt x="10212" y="390"/>
                    <a:pt x="9743" y="0"/>
                    <a:pt x="9340" y="0"/>
                  </a:cubicBezTo>
                  <a:close/>
                  <a:moveTo>
                    <a:pt x="2894" y="2157"/>
                  </a:moveTo>
                  <a:cubicBezTo>
                    <a:pt x="2485" y="2157"/>
                    <a:pt x="2277" y="2561"/>
                    <a:pt x="2429" y="3059"/>
                  </a:cubicBezTo>
                  <a:cubicBezTo>
                    <a:pt x="2582" y="3563"/>
                    <a:pt x="3041" y="3971"/>
                    <a:pt x="3455" y="3971"/>
                  </a:cubicBezTo>
                  <a:cubicBezTo>
                    <a:pt x="3868" y="3971"/>
                    <a:pt x="4074" y="3563"/>
                    <a:pt x="3916" y="3059"/>
                  </a:cubicBezTo>
                  <a:cubicBezTo>
                    <a:pt x="3759" y="2561"/>
                    <a:pt x="3301" y="2157"/>
                    <a:pt x="2894" y="2157"/>
                  </a:cubicBezTo>
                  <a:close/>
                  <a:moveTo>
                    <a:pt x="4698" y="2157"/>
                  </a:moveTo>
                  <a:cubicBezTo>
                    <a:pt x="4291" y="2157"/>
                    <a:pt x="4088" y="2561"/>
                    <a:pt x="4246" y="3059"/>
                  </a:cubicBezTo>
                  <a:cubicBezTo>
                    <a:pt x="4406" y="3563"/>
                    <a:pt x="4870" y="3971"/>
                    <a:pt x="5283" y="3971"/>
                  </a:cubicBezTo>
                  <a:cubicBezTo>
                    <a:pt x="5697" y="3971"/>
                    <a:pt x="5899" y="3563"/>
                    <a:pt x="5734" y="3059"/>
                  </a:cubicBezTo>
                  <a:cubicBezTo>
                    <a:pt x="5570" y="2561"/>
                    <a:pt x="5107" y="2157"/>
                    <a:pt x="4698" y="2157"/>
                  </a:cubicBezTo>
                  <a:close/>
                  <a:moveTo>
                    <a:pt x="6503" y="2157"/>
                  </a:moveTo>
                  <a:cubicBezTo>
                    <a:pt x="6095" y="2157"/>
                    <a:pt x="5898" y="2561"/>
                    <a:pt x="6063" y="3059"/>
                  </a:cubicBezTo>
                  <a:cubicBezTo>
                    <a:pt x="6229" y="3563"/>
                    <a:pt x="6698" y="3971"/>
                    <a:pt x="7112" y="3971"/>
                  </a:cubicBezTo>
                  <a:cubicBezTo>
                    <a:pt x="7526" y="3971"/>
                    <a:pt x="7722" y="3563"/>
                    <a:pt x="7551" y="3059"/>
                  </a:cubicBezTo>
                  <a:cubicBezTo>
                    <a:pt x="7381" y="2561"/>
                    <a:pt x="6913" y="2157"/>
                    <a:pt x="6503" y="2157"/>
                  </a:cubicBezTo>
                  <a:close/>
                  <a:moveTo>
                    <a:pt x="8309" y="2157"/>
                  </a:moveTo>
                  <a:cubicBezTo>
                    <a:pt x="7900" y="2157"/>
                    <a:pt x="7709" y="2561"/>
                    <a:pt x="7880" y="3059"/>
                  </a:cubicBezTo>
                  <a:cubicBezTo>
                    <a:pt x="8053" y="3563"/>
                    <a:pt x="8526" y="3971"/>
                    <a:pt x="8941" y="3971"/>
                  </a:cubicBezTo>
                  <a:cubicBezTo>
                    <a:pt x="9354" y="3971"/>
                    <a:pt x="9545" y="3563"/>
                    <a:pt x="9367" y="3059"/>
                  </a:cubicBezTo>
                  <a:cubicBezTo>
                    <a:pt x="9191" y="2561"/>
                    <a:pt x="8718" y="2157"/>
                    <a:pt x="8309" y="2157"/>
                  </a:cubicBezTo>
                  <a:close/>
                  <a:moveTo>
                    <a:pt x="10115" y="2157"/>
                  </a:moveTo>
                  <a:cubicBezTo>
                    <a:pt x="9707" y="2157"/>
                    <a:pt x="9520" y="2561"/>
                    <a:pt x="9698" y="3059"/>
                  </a:cubicBezTo>
                  <a:cubicBezTo>
                    <a:pt x="9877" y="3563"/>
                    <a:pt x="10357" y="3971"/>
                    <a:pt x="10770" y="3971"/>
                  </a:cubicBezTo>
                  <a:cubicBezTo>
                    <a:pt x="11184" y="3971"/>
                    <a:pt x="11369" y="3563"/>
                    <a:pt x="11185" y="3059"/>
                  </a:cubicBezTo>
                  <a:cubicBezTo>
                    <a:pt x="11003" y="2561"/>
                    <a:pt x="10524" y="2157"/>
                    <a:pt x="10115" y="2157"/>
                  </a:cubicBezTo>
                  <a:close/>
                  <a:moveTo>
                    <a:pt x="11944" y="2157"/>
                  </a:moveTo>
                  <a:cubicBezTo>
                    <a:pt x="11535" y="2157"/>
                    <a:pt x="11354" y="2561"/>
                    <a:pt x="11538" y="3059"/>
                  </a:cubicBezTo>
                  <a:cubicBezTo>
                    <a:pt x="11723" y="3563"/>
                    <a:pt x="12208" y="3971"/>
                    <a:pt x="12622" y="3971"/>
                  </a:cubicBezTo>
                  <a:cubicBezTo>
                    <a:pt x="13036" y="3971"/>
                    <a:pt x="13215" y="3563"/>
                    <a:pt x="13024" y="3059"/>
                  </a:cubicBezTo>
                  <a:cubicBezTo>
                    <a:pt x="12835" y="2561"/>
                    <a:pt x="12352" y="2157"/>
                    <a:pt x="11944" y="2157"/>
                  </a:cubicBezTo>
                  <a:close/>
                  <a:moveTo>
                    <a:pt x="1729" y="4383"/>
                  </a:moveTo>
                  <a:cubicBezTo>
                    <a:pt x="1313" y="4383"/>
                    <a:pt x="1099" y="4797"/>
                    <a:pt x="1249" y="5313"/>
                  </a:cubicBezTo>
                  <a:cubicBezTo>
                    <a:pt x="1400" y="5831"/>
                    <a:pt x="1863" y="6254"/>
                    <a:pt x="2284" y="6254"/>
                  </a:cubicBezTo>
                  <a:cubicBezTo>
                    <a:pt x="2703" y="6254"/>
                    <a:pt x="2917" y="5831"/>
                    <a:pt x="2760" y="5313"/>
                  </a:cubicBezTo>
                  <a:cubicBezTo>
                    <a:pt x="2605" y="4797"/>
                    <a:pt x="2143" y="4383"/>
                    <a:pt x="1729" y="4383"/>
                  </a:cubicBezTo>
                  <a:close/>
                  <a:moveTo>
                    <a:pt x="3578" y="4383"/>
                  </a:moveTo>
                  <a:cubicBezTo>
                    <a:pt x="3163" y="4383"/>
                    <a:pt x="2954" y="4797"/>
                    <a:pt x="3111" y="5313"/>
                  </a:cubicBezTo>
                  <a:cubicBezTo>
                    <a:pt x="3269" y="5831"/>
                    <a:pt x="3738" y="6254"/>
                    <a:pt x="4158" y="6254"/>
                  </a:cubicBezTo>
                  <a:cubicBezTo>
                    <a:pt x="4578" y="6254"/>
                    <a:pt x="4786" y="5831"/>
                    <a:pt x="4623" y="5313"/>
                  </a:cubicBezTo>
                  <a:cubicBezTo>
                    <a:pt x="4460" y="4797"/>
                    <a:pt x="3993" y="4383"/>
                    <a:pt x="3578" y="4383"/>
                  </a:cubicBezTo>
                  <a:close/>
                  <a:moveTo>
                    <a:pt x="5407" y="4383"/>
                  </a:moveTo>
                  <a:cubicBezTo>
                    <a:pt x="4992" y="4383"/>
                    <a:pt x="4787" y="4797"/>
                    <a:pt x="4951" y="5313"/>
                  </a:cubicBezTo>
                  <a:cubicBezTo>
                    <a:pt x="5115" y="5831"/>
                    <a:pt x="5590" y="6254"/>
                    <a:pt x="6010" y="6254"/>
                  </a:cubicBezTo>
                  <a:cubicBezTo>
                    <a:pt x="6430" y="6254"/>
                    <a:pt x="6632" y="5831"/>
                    <a:pt x="6462" y="5313"/>
                  </a:cubicBezTo>
                  <a:cubicBezTo>
                    <a:pt x="6293" y="4797"/>
                    <a:pt x="5821" y="4383"/>
                    <a:pt x="5407" y="4383"/>
                  </a:cubicBezTo>
                  <a:close/>
                  <a:moveTo>
                    <a:pt x="7256" y="4383"/>
                  </a:moveTo>
                  <a:cubicBezTo>
                    <a:pt x="6842" y="4383"/>
                    <a:pt x="6643" y="4797"/>
                    <a:pt x="6814" y="5313"/>
                  </a:cubicBezTo>
                  <a:cubicBezTo>
                    <a:pt x="6985" y="5831"/>
                    <a:pt x="7463" y="6254"/>
                    <a:pt x="7883" y="6254"/>
                  </a:cubicBezTo>
                  <a:cubicBezTo>
                    <a:pt x="8305" y="6254"/>
                    <a:pt x="8501" y="5831"/>
                    <a:pt x="8325" y="5313"/>
                  </a:cubicBezTo>
                  <a:cubicBezTo>
                    <a:pt x="8149" y="4797"/>
                    <a:pt x="7672" y="4383"/>
                    <a:pt x="7256" y="4383"/>
                  </a:cubicBezTo>
                  <a:close/>
                  <a:moveTo>
                    <a:pt x="9084" y="4383"/>
                  </a:moveTo>
                  <a:cubicBezTo>
                    <a:pt x="8669" y="4383"/>
                    <a:pt x="8477" y="4797"/>
                    <a:pt x="8654" y="5313"/>
                  </a:cubicBezTo>
                  <a:cubicBezTo>
                    <a:pt x="8832" y="5831"/>
                    <a:pt x="9316" y="6254"/>
                    <a:pt x="9736" y="6254"/>
                  </a:cubicBezTo>
                  <a:cubicBezTo>
                    <a:pt x="10157" y="6254"/>
                    <a:pt x="10347" y="5831"/>
                    <a:pt x="10164" y="5313"/>
                  </a:cubicBezTo>
                  <a:cubicBezTo>
                    <a:pt x="9982" y="4797"/>
                    <a:pt x="9500" y="4383"/>
                    <a:pt x="9084" y="4383"/>
                  </a:cubicBezTo>
                  <a:close/>
                  <a:moveTo>
                    <a:pt x="10935" y="4383"/>
                  </a:moveTo>
                  <a:cubicBezTo>
                    <a:pt x="10521" y="4383"/>
                    <a:pt x="10333" y="4797"/>
                    <a:pt x="10516" y="5313"/>
                  </a:cubicBezTo>
                  <a:cubicBezTo>
                    <a:pt x="10701" y="5831"/>
                    <a:pt x="11192" y="6254"/>
                    <a:pt x="11611" y="6254"/>
                  </a:cubicBezTo>
                  <a:cubicBezTo>
                    <a:pt x="12033" y="6254"/>
                    <a:pt x="12218" y="5831"/>
                    <a:pt x="12028" y="5313"/>
                  </a:cubicBezTo>
                  <a:cubicBezTo>
                    <a:pt x="11839" y="4797"/>
                    <a:pt x="11351" y="4383"/>
                    <a:pt x="10935" y="4383"/>
                  </a:cubicBezTo>
                  <a:close/>
                  <a:moveTo>
                    <a:pt x="12764" y="4383"/>
                  </a:moveTo>
                  <a:cubicBezTo>
                    <a:pt x="12349" y="4383"/>
                    <a:pt x="12166" y="4797"/>
                    <a:pt x="12356" y="5313"/>
                  </a:cubicBezTo>
                  <a:cubicBezTo>
                    <a:pt x="12548" y="5831"/>
                    <a:pt x="13044" y="6254"/>
                    <a:pt x="13465" y="6254"/>
                  </a:cubicBezTo>
                  <a:cubicBezTo>
                    <a:pt x="13885" y="6254"/>
                    <a:pt x="14064" y="5831"/>
                    <a:pt x="13867" y="5313"/>
                  </a:cubicBezTo>
                  <a:cubicBezTo>
                    <a:pt x="13672" y="4797"/>
                    <a:pt x="13179" y="4383"/>
                    <a:pt x="12764" y="4383"/>
                  </a:cubicBezTo>
                  <a:close/>
                  <a:moveTo>
                    <a:pt x="20123" y="4383"/>
                  </a:moveTo>
                  <a:cubicBezTo>
                    <a:pt x="19710" y="4383"/>
                    <a:pt x="19547" y="4797"/>
                    <a:pt x="19764" y="5313"/>
                  </a:cubicBezTo>
                  <a:cubicBezTo>
                    <a:pt x="19982" y="5831"/>
                    <a:pt x="20501" y="6254"/>
                    <a:pt x="20920" y="6254"/>
                  </a:cubicBezTo>
                  <a:cubicBezTo>
                    <a:pt x="21340" y="6254"/>
                    <a:pt x="21498" y="5831"/>
                    <a:pt x="21275" y="5313"/>
                  </a:cubicBezTo>
                  <a:cubicBezTo>
                    <a:pt x="21052" y="4797"/>
                    <a:pt x="20538" y="4383"/>
                    <a:pt x="20123" y="4383"/>
                  </a:cubicBezTo>
                  <a:close/>
                  <a:moveTo>
                    <a:pt x="541" y="6643"/>
                  </a:moveTo>
                  <a:cubicBezTo>
                    <a:pt x="120" y="6643"/>
                    <a:pt x="-102" y="7071"/>
                    <a:pt x="46" y="7604"/>
                  </a:cubicBezTo>
                  <a:cubicBezTo>
                    <a:pt x="195" y="8139"/>
                    <a:pt x="662" y="8575"/>
                    <a:pt x="1089" y="8575"/>
                  </a:cubicBezTo>
                  <a:cubicBezTo>
                    <a:pt x="1516" y="8575"/>
                    <a:pt x="1736" y="8139"/>
                    <a:pt x="1582" y="7604"/>
                  </a:cubicBezTo>
                  <a:cubicBezTo>
                    <a:pt x="1428" y="7071"/>
                    <a:pt x="963" y="6643"/>
                    <a:pt x="541" y="6643"/>
                  </a:cubicBezTo>
                  <a:close/>
                  <a:moveTo>
                    <a:pt x="2414" y="6643"/>
                  </a:moveTo>
                  <a:cubicBezTo>
                    <a:pt x="1992" y="6643"/>
                    <a:pt x="1776" y="7071"/>
                    <a:pt x="1931" y="7604"/>
                  </a:cubicBezTo>
                  <a:cubicBezTo>
                    <a:pt x="2087" y="8139"/>
                    <a:pt x="2559" y="8575"/>
                    <a:pt x="2988" y="8575"/>
                  </a:cubicBezTo>
                  <a:cubicBezTo>
                    <a:pt x="3414" y="8575"/>
                    <a:pt x="3629" y="8139"/>
                    <a:pt x="3467" y="7604"/>
                  </a:cubicBezTo>
                  <a:cubicBezTo>
                    <a:pt x="3306" y="7071"/>
                    <a:pt x="2835" y="6643"/>
                    <a:pt x="2414" y="6643"/>
                  </a:cubicBezTo>
                  <a:close/>
                  <a:moveTo>
                    <a:pt x="4286" y="6643"/>
                  </a:moveTo>
                  <a:cubicBezTo>
                    <a:pt x="3865" y="6643"/>
                    <a:pt x="3654" y="7071"/>
                    <a:pt x="3816" y="7604"/>
                  </a:cubicBezTo>
                  <a:cubicBezTo>
                    <a:pt x="3979" y="8139"/>
                    <a:pt x="4457" y="8575"/>
                    <a:pt x="4885" y="8575"/>
                  </a:cubicBezTo>
                  <a:cubicBezTo>
                    <a:pt x="5311" y="8575"/>
                    <a:pt x="5521" y="8139"/>
                    <a:pt x="5352" y="7604"/>
                  </a:cubicBezTo>
                  <a:cubicBezTo>
                    <a:pt x="5184" y="7071"/>
                    <a:pt x="4707" y="6643"/>
                    <a:pt x="4286" y="6643"/>
                  </a:cubicBezTo>
                  <a:close/>
                  <a:moveTo>
                    <a:pt x="6159" y="6643"/>
                  </a:moveTo>
                  <a:cubicBezTo>
                    <a:pt x="5738" y="6643"/>
                    <a:pt x="5533" y="7071"/>
                    <a:pt x="5702" y="7604"/>
                  </a:cubicBezTo>
                  <a:cubicBezTo>
                    <a:pt x="5872" y="8139"/>
                    <a:pt x="6355" y="8575"/>
                    <a:pt x="6782" y="8575"/>
                  </a:cubicBezTo>
                  <a:cubicBezTo>
                    <a:pt x="7209" y="8575"/>
                    <a:pt x="7413" y="8139"/>
                    <a:pt x="7238" y="7604"/>
                  </a:cubicBezTo>
                  <a:cubicBezTo>
                    <a:pt x="7063" y="7071"/>
                    <a:pt x="6581" y="6643"/>
                    <a:pt x="6159" y="6643"/>
                  </a:cubicBezTo>
                  <a:close/>
                  <a:moveTo>
                    <a:pt x="8009" y="6643"/>
                  </a:moveTo>
                  <a:cubicBezTo>
                    <a:pt x="7588" y="6643"/>
                    <a:pt x="7388" y="7071"/>
                    <a:pt x="7564" y="7604"/>
                  </a:cubicBezTo>
                  <a:cubicBezTo>
                    <a:pt x="7741" y="8139"/>
                    <a:pt x="8230" y="8575"/>
                    <a:pt x="8657" y="8575"/>
                  </a:cubicBezTo>
                  <a:cubicBezTo>
                    <a:pt x="9085" y="8575"/>
                    <a:pt x="9283" y="8139"/>
                    <a:pt x="9100" y="7604"/>
                  </a:cubicBezTo>
                  <a:cubicBezTo>
                    <a:pt x="8919" y="7071"/>
                    <a:pt x="8431" y="6643"/>
                    <a:pt x="8009" y="6643"/>
                  </a:cubicBezTo>
                  <a:close/>
                  <a:moveTo>
                    <a:pt x="9882" y="6643"/>
                  </a:moveTo>
                  <a:cubicBezTo>
                    <a:pt x="9461" y="6643"/>
                    <a:pt x="9267" y="7071"/>
                    <a:pt x="9450" y="7604"/>
                  </a:cubicBezTo>
                  <a:cubicBezTo>
                    <a:pt x="9634" y="8139"/>
                    <a:pt x="10128" y="8575"/>
                    <a:pt x="10555" y="8575"/>
                  </a:cubicBezTo>
                  <a:cubicBezTo>
                    <a:pt x="10983" y="8575"/>
                    <a:pt x="11174" y="8139"/>
                    <a:pt x="10985" y="7604"/>
                  </a:cubicBezTo>
                  <a:cubicBezTo>
                    <a:pt x="10796" y="7071"/>
                    <a:pt x="10305" y="6643"/>
                    <a:pt x="9882" y="6643"/>
                  </a:cubicBezTo>
                  <a:close/>
                  <a:moveTo>
                    <a:pt x="11756" y="6643"/>
                  </a:moveTo>
                  <a:cubicBezTo>
                    <a:pt x="11335" y="6643"/>
                    <a:pt x="11146" y="7071"/>
                    <a:pt x="11335" y="7604"/>
                  </a:cubicBezTo>
                  <a:cubicBezTo>
                    <a:pt x="11526" y="8139"/>
                    <a:pt x="12027" y="8575"/>
                    <a:pt x="12453" y="8575"/>
                  </a:cubicBezTo>
                  <a:cubicBezTo>
                    <a:pt x="12882" y="8575"/>
                    <a:pt x="13068" y="8139"/>
                    <a:pt x="12872" y="7604"/>
                  </a:cubicBezTo>
                  <a:cubicBezTo>
                    <a:pt x="12677" y="7071"/>
                    <a:pt x="12178" y="6643"/>
                    <a:pt x="11756" y="6643"/>
                  </a:cubicBezTo>
                  <a:close/>
                  <a:moveTo>
                    <a:pt x="13629" y="6643"/>
                  </a:moveTo>
                  <a:cubicBezTo>
                    <a:pt x="13208" y="6643"/>
                    <a:pt x="13025" y="7071"/>
                    <a:pt x="13221" y="7604"/>
                  </a:cubicBezTo>
                  <a:cubicBezTo>
                    <a:pt x="13419" y="8139"/>
                    <a:pt x="13925" y="8575"/>
                    <a:pt x="14353" y="8575"/>
                  </a:cubicBezTo>
                  <a:cubicBezTo>
                    <a:pt x="14781" y="8575"/>
                    <a:pt x="14960" y="8139"/>
                    <a:pt x="14757" y="7604"/>
                  </a:cubicBezTo>
                  <a:cubicBezTo>
                    <a:pt x="14555" y="7071"/>
                    <a:pt x="14051" y="6643"/>
                    <a:pt x="13629" y="6643"/>
                  </a:cubicBezTo>
                  <a:close/>
                  <a:moveTo>
                    <a:pt x="15503" y="6643"/>
                  </a:moveTo>
                  <a:cubicBezTo>
                    <a:pt x="15082" y="6643"/>
                    <a:pt x="14904" y="7071"/>
                    <a:pt x="15107" y="7604"/>
                  </a:cubicBezTo>
                  <a:cubicBezTo>
                    <a:pt x="15312" y="8139"/>
                    <a:pt x="15825" y="8575"/>
                    <a:pt x="16252" y="8575"/>
                  </a:cubicBezTo>
                  <a:cubicBezTo>
                    <a:pt x="16678" y="8575"/>
                    <a:pt x="16854" y="8139"/>
                    <a:pt x="16644" y="7604"/>
                  </a:cubicBezTo>
                  <a:cubicBezTo>
                    <a:pt x="16435" y="7071"/>
                    <a:pt x="15924" y="6643"/>
                    <a:pt x="15503" y="6643"/>
                  </a:cubicBezTo>
                  <a:close/>
                  <a:moveTo>
                    <a:pt x="3122" y="9040"/>
                  </a:moveTo>
                  <a:cubicBezTo>
                    <a:pt x="2693" y="9040"/>
                    <a:pt x="2476" y="9481"/>
                    <a:pt x="2637" y="10033"/>
                  </a:cubicBezTo>
                  <a:cubicBezTo>
                    <a:pt x="2798" y="10586"/>
                    <a:pt x="3279" y="11038"/>
                    <a:pt x="3715" y="11038"/>
                  </a:cubicBezTo>
                  <a:cubicBezTo>
                    <a:pt x="4148" y="11038"/>
                    <a:pt x="4364" y="10586"/>
                    <a:pt x="4197" y="10033"/>
                  </a:cubicBezTo>
                  <a:cubicBezTo>
                    <a:pt x="4031" y="9481"/>
                    <a:pt x="3550" y="9040"/>
                    <a:pt x="3122" y="9040"/>
                  </a:cubicBezTo>
                  <a:close/>
                  <a:moveTo>
                    <a:pt x="5017" y="9040"/>
                  </a:moveTo>
                  <a:cubicBezTo>
                    <a:pt x="4588" y="9040"/>
                    <a:pt x="4377" y="9481"/>
                    <a:pt x="4544" y="10033"/>
                  </a:cubicBezTo>
                  <a:cubicBezTo>
                    <a:pt x="4712" y="10586"/>
                    <a:pt x="5201" y="11038"/>
                    <a:pt x="5635" y="11038"/>
                  </a:cubicBezTo>
                  <a:cubicBezTo>
                    <a:pt x="6069" y="11038"/>
                    <a:pt x="6279" y="10586"/>
                    <a:pt x="6105" y="10033"/>
                  </a:cubicBezTo>
                  <a:cubicBezTo>
                    <a:pt x="5931" y="9481"/>
                    <a:pt x="5445" y="9040"/>
                    <a:pt x="5017" y="9040"/>
                  </a:cubicBezTo>
                  <a:close/>
                  <a:moveTo>
                    <a:pt x="6913" y="9040"/>
                  </a:moveTo>
                  <a:cubicBezTo>
                    <a:pt x="6484" y="9040"/>
                    <a:pt x="6278" y="9481"/>
                    <a:pt x="6452" y="10033"/>
                  </a:cubicBezTo>
                  <a:cubicBezTo>
                    <a:pt x="6628" y="10586"/>
                    <a:pt x="7123" y="11038"/>
                    <a:pt x="7556" y="11038"/>
                  </a:cubicBezTo>
                  <a:cubicBezTo>
                    <a:pt x="7990" y="11038"/>
                    <a:pt x="8195" y="10586"/>
                    <a:pt x="8014" y="10033"/>
                  </a:cubicBezTo>
                  <a:cubicBezTo>
                    <a:pt x="7833" y="9481"/>
                    <a:pt x="7341" y="9040"/>
                    <a:pt x="6913" y="9040"/>
                  </a:cubicBezTo>
                  <a:close/>
                  <a:moveTo>
                    <a:pt x="8807" y="9040"/>
                  </a:moveTo>
                  <a:cubicBezTo>
                    <a:pt x="8379" y="9040"/>
                    <a:pt x="8179" y="9481"/>
                    <a:pt x="8361" y="10033"/>
                  </a:cubicBezTo>
                  <a:cubicBezTo>
                    <a:pt x="8543" y="10586"/>
                    <a:pt x="9043" y="11038"/>
                    <a:pt x="9477" y="11038"/>
                  </a:cubicBezTo>
                  <a:cubicBezTo>
                    <a:pt x="9912" y="11038"/>
                    <a:pt x="10110" y="10586"/>
                    <a:pt x="9921" y="10033"/>
                  </a:cubicBezTo>
                  <a:cubicBezTo>
                    <a:pt x="9734" y="9481"/>
                    <a:pt x="9236" y="9040"/>
                    <a:pt x="8807" y="9040"/>
                  </a:cubicBezTo>
                  <a:close/>
                  <a:moveTo>
                    <a:pt x="10703" y="9040"/>
                  </a:moveTo>
                  <a:cubicBezTo>
                    <a:pt x="10274" y="9040"/>
                    <a:pt x="10080" y="9481"/>
                    <a:pt x="10269" y="10033"/>
                  </a:cubicBezTo>
                  <a:cubicBezTo>
                    <a:pt x="10459" y="10586"/>
                    <a:pt x="10964" y="11038"/>
                    <a:pt x="11399" y="11038"/>
                  </a:cubicBezTo>
                  <a:cubicBezTo>
                    <a:pt x="11834" y="11038"/>
                    <a:pt x="12025" y="10586"/>
                    <a:pt x="11829" y="10033"/>
                  </a:cubicBezTo>
                  <a:cubicBezTo>
                    <a:pt x="11634" y="9481"/>
                    <a:pt x="11132" y="9040"/>
                    <a:pt x="10703" y="9040"/>
                  </a:cubicBezTo>
                  <a:close/>
                  <a:moveTo>
                    <a:pt x="12599" y="9040"/>
                  </a:moveTo>
                  <a:cubicBezTo>
                    <a:pt x="12171" y="9040"/>
                    <a:pt x="11981" y="9481"/>
                    <a:pt x="12177" y="10033"/>
                  </a:cubicBezTo>
                  <a:cubicBezTo>
                    <a:pt x="12374" y="10586"/>
                    <a:pt x="12887" y="11038"/>
                    <a:pt x="13320" y="11038"/>
                  </a:cubicBezTo>
                  <a:cubicBezTo>
                    <a:pt x="13755" y="11038"/>
                    <a:pt x="13942" y="10586"/>
                    <a:pt x="13739" y="10033"/>
                  </a:cubicBezTo>
                  <a:cubicBezTo>
                    <a:pt x="13537" y="9481"/>
                    <a:pt x="13028" y="9040"/>
                    <a:pt x="12599" y="9040"/>
                  </a:cubicBezTo>
                  <a:close/>
                  <a:moveTo>
                    <a:pt x="14518" y="9040"/>
                  </a:moveTo>
                  <a:cubicBezTo>
                    <a:pt x="14089" y="9040"/>
                    <a:pt x="13906" y="9481"/>
                    <a:pt x="14109" y="10033"/>
                  </a:cubicBezTo>
                  <a:cubicBezTo>
                    <a:pt x="14313" y="10586"/>
                    <a:pt x="14830" y="11038"/>
                    <a:pt x="15265" y="11038"/>
                  </a:cubicBezTo>
                  <a:cubicBezTo>
                    <a:pt x="15700" y="11038"/>
                    <a:pt x="15879" y="10586"/>
                    <a:pt x="15669" y="10033"/>
                  </a:cubicBezTo>
                  <a:cubicBezTo>
                    <a:pt x="15460" y="9481"/>
                    <a:pt x="14947" y="9040"/>
                    <a:pt x="14518" y="9040"/>
                  </a:cubicBezTo>
                  <a:close/>
                  <a:moveTo>
                    <a:pt x="16414" y="9040"/>
                  </a:moveTo>
                  <a:cubicBezTo>
                    <a:pt x="15987" y="9040"/>
                    <a:pt x="15807" y="9481"/>
                    <a:pt x="16018" y="10033"/>
                  </a:cubicBezTo>
                  <a:cubicBezTo>
                    <a:pt x="16229" y="10586"/>
                    <a:pt x="16753" y="11038"/>
                    <a:pt x="17187" y="11038"/>
                  </a:cubicBezTo>
                  <a:cubicBezTo>
                    <a:pt x="17621" y="11038"/>
                    <a:pt x="17797" y="10586"/>
                    <a:pt x="17580" y="10033"/>
                  </a:cubicBezTo>
                  <a:cubicBezTo>
                    <a:pt x="17364" y="9481"/>
                    <a:pt x="16842" y="9040"/>
                    <a:pt x="16414" y="9040"/>
                  </a:cubicBezTo>
                  <a:close/>
                  <a:moveTo>
                    <a:pt x="18310" y="9040"/>
                  </a:moveTo>
                  <a:cubicBezTo>
                    <a:pt x="17882" y="9040"/>
                    <a:pt x="17709" y="9481"/>
                    <a:pt x="17927" y="10033"/>
                  </a:cubicBezTo>
                  <a:cubicBezTo>
                    <a:pt x="18145" y="10586"/>
                    <a:pt x="18675" y="11038"/>
                    <a:pt x="19109" y="11038"/>
                  </a:cubicBezTo>
                  <a:cubicBezTo>
                    <a:pt x="19543" y="11038"/>
                    <a:pt x="19712" y="10586"/>
                    <a:pt x="19487" y="10033"/>
                  </a:cubicBezTo>
                  <a:cubicBezTo>
                    <a:pt x="19264" y="9481"/>
                    <a:pt x="18738" y="9040"/>
                    <a:pt x="18310" y="9040"/>
                  </a:cubicBezTo>
                  <a:close/>
                  <a:moveTo>
                    <a:pt x="3830" y="11471"/>
                  </a:moveTo>
                  <a:cubicBezTo>
                    <a:pt x="3394" y="11471"/>
                    <a:pt x="3176" y="11929"/>
                    <a:pt x="3341" y="12497"/>
                  </a:cubicBezTo>
                  <a:cubicBezTo>
                    <a:pt x="3508" y="13069"/>
                    <a:pt x="4000" y="13536"/>
                    <a:pt x="4443" y="13536"/>
                  </a:cubicBezTo>
                  <a:cubicBezTo>
                    <a:pt x="4883" y="13536"/>
                    <a:pt x="5101" y="13069"/>
                    <a:pt x="4928" y="12497"/>
                  </a:cubicBezTo>
                  <a:cubicBezTo>
                    <a:pt x="4757" y="11929"/>
                    <a:pt x="4265" y="11471"/>
                    <a:pt x="3830" y="11471"/>
                  </a:cubicBezTo>
                  <a:close/>
                  <a:moveTo>
                    <a:pt x="5770" y="11471"/>
                  </a:moveTo>
                  <a:cubicBezTo>
                    <a:pt x="5334" y="11471"/>
                    <a:pt x="5122" y="11929"/>
                    <a:pt x="5295" y="12497"/>
                  </a:cubicBezTo>
                  <a:cubicBezTo>
                    <a:pt x="5469" y="13069"/>
                    <a:pt x="5967" y="13536"/>
                    <a:pt x="6409" y="13536"/>
                  </a:cubicBezTo>
                  <a:cubicBezTo>
                    <a:pt x="6850" y="13536"/>
                    <a:pt x="7062" y="13069"/>
                    <a:pt x="6881" y="12497"/>
                  </a:cubicBezTo>
                  <a:cubicBezTo>
                    <a:pt x="6702" y="11929"/>
                    <a:pt x="6205" y="11471"/>
                    <a:pt x="5770" y="11471"/>
                  </a:cubicBezTo>
                  <a:close/>
                  <a:moveTo>
                    <a:pt x="7711" y="11471"/>
                  </a:moveTo>
                  <a:cubicBezTo>
                    <a:pt x="7275" y="11471"/>
                    <a:pt x="7068" y="11929"/>
                    <a:pt x="7248" y="12497"/>
                  </a:cubicBezTo>
                  <a:cubicBezTo>
                    <a:pt x="7430" y="13069"/>
                    <a:pt x="7936" y="13536"/>
                    <a:pt x="8377" y="13536"/>
                  </a:cubicBezTo>
                  <a:cubicBezTo>
                    <a:pt x="8818" y="13536"/>
                    <a:pt x="9023" y="13069"/>
                    <a:pt x="8835" y="12497"/>
                  </a:cubicBezTo>
                  <a:cubicBezTo>
                    <a:pt x="8649" y="11929"/>
                    <a:pt x="8146" y="11471"/>
                    <a:pt x="7711" y="11471"/>
                  </a:cubicBezTo>
                  <a:close/>
                  <a:moveTo>
                    <a:pt x="9627" y="11471"/>
                  </a:moveTo>
                  <a:cubicBezTo>
                    <a:pt x="9192" y="11471"/>
                    <a:pt x="8992" y="11929"/>
                    <a:pt x="9179" y="12497"/>
                  </a:cubicBezTo>
                  <a:cubicBezTo>
                    <a:pt x="9368" y="13069"/>
                    <a:pt x="9879" y="13536"/>
                    <a:pt x="10321" y="13536"/>
                  </a:cubicBezTo>
                  <a:cubicBezTo>
                    <a:pt x="10763" y="13536"/>
                    <a:pt x="10962" y="13069"/>
                    <a:pt x="10767" y="12497"/>
                  </a:cubicBezTo>
                  <a:cubicBezTo>
                    <a:pt x="10574" y="11929"/>
                    <a:pt x="10064" y="11471"/>
                    <a:pt x="9627" y="11471"/>
                  </a:cubicBezTo>
                  <a:close/>
                  <a:moveTo>
                    <a:pt x="11569" y="11471"/>
                  </a:moveTo>
                  <a:cubicBezTo>
                    <a:pt x="11133" y="11471"/>
                    <a:pt x="10939" y="11929"/>
                    <a:pt x="11134" y="12497"/>
                  </a:cubicBezTo>
                  <a:cubicBezTo>
                    <a:pt x="11330" y="13069"/>
                    <a:pt x="11846" y="13536"/>
                    <a:pt x="12288" y="13536"/>
                  </a:cubicBezTo>
                  <a:cubicBezTo>
                    <a:pt x="12730" y="13536"/>
                    <a:pt x="12922" y="13069"/>
                    <a:pt x="12720" y="12497"/>
                  </a:cubicBezTo>
                  <a:cubicBezTo>
                    <a:pt x="12519" y="11929"/>
                    <a:pt x="12005" y="11471"/>
                    <a:pt x="11569" y="11471"/>
                  </a:cubicBezTo>
                  <a:close/>
                  <a:moveTo>
                    <a:pt x="13487" y="11471"/>
                  </a:moveTo>
                  <a:cubicBezTo>
                    <a:pt x="13052" y="11471"/>
                    <a:pt x="12862" y="11929"/>
                    <a:pt x="13064" y="12497"/>
                  </a:cubicBezTo>
                  <a:cubicBezTo>
                    <a:pt x="13268" y="13069"/>
                    <a:pt x="13792" y="13536"/>
                    <a:pt x="14233" y="13536"/>
                  </a:cubicBezTo>
                  <a:cubicBezTo>
                    <a:pt x="14676" y="13536"/>
                    <a:pt x="14862" y="13069"/>
                    <a:pt x="14653" y="12497"/>
                  </a:cubicBezTo>
                  <a:cubicBezTo>
                    <a:pt x="14444" y="11929"/>
                    <a:pt x="13924" y="11471"/>
                    <a:pt x="13487" y="11471"/>
                  </a:cubicBezTo>
                  <a:close/>
                  <a:moveTo>
                    <a:pt x="15429" y="11471"/>
                  </a:moveTo>
                  <a:cubicBezTo>
                    <a:pt x="14993" y="11471"/>
                    <a:pt x="14809" y="11929"/>
                    <a:pt x="15019" y="12497"/>
                  </a:cubicBezTo>
                  <a:cubicBezTo>
                    <a:pt x="15230" y="13069"/>
                    <a:pt x="15759" y="13536"/>
                    <a:pt x="16201" y="13536"/>
                  </a:cubicBezTo>
                  <a:cubicBezTo>
                    <a:pt x="16643" y="13536"/>
                    <a:pt x="16823" y="13069"/>
                    <a:pt x="16606" y="12497"/>
                  </a:cubicBezTo>
                  <a:cubicBezTo>
                    <a:pt x="16390" y="11929"/>
                    <a:pt x="15864" y="11471"/>
                    <a:pt x="15429" y="11471"/>
                  </a:cubicBezTo>
                  <a:close/>
                  <a:moveTo>
                    <a:pt x="17347" y="11471"/>
                  </a:moveTo>
                  <a:cubicBezTo>
                    <a:pt x="16912" y="11471"/>
                    <a:pt x="16734" y="11929"/>
                    <a:pt x="16950" y="12497"/>
                  </a:cubicBezTo>
                  <a:cubicBezTo>
                    <a:pt x="17169" y="13069"/>
                    <a:pt x="17706" y="13536"/>
                    <a:pt x="18147" y="13536"/>
                  </a:cubicBezTo>
                  <a:cubicBezTo>
                    <a:pt x="18588" y="13536"/>
                    <a:pt x="18764" y="13069"/>
                    <a:pt x="18539" y="12497"/>
                  </a:cubicBezTo>
                  <a:cubicBezTo>
                    <a:pt x="18316" y="11929"/>
                    <a:pt x="17782" y="11471"/>
                    <a:pt x="17347" y="11471"/>
                  </a:cubicBezTo>
                  <a:close/>
                  <a:moveTo>
                    <a:pt x="4584" y="14005"/>
                  </a:moveTo>
                  <a:cubicBezTo>
                    <a:pt x="4140" y="14005"/>
                    <a:pt x="3921" y="14478"/>
                    <a:pt x="4092" y="15064"/>
                  </a:cubicBezTo>
                  <a:cubicBezTo>
                    <a:pt x="4265" y="15658"/>
                    <a:pt x="4768" y="16141"/>
                    <a:pt x="5218" y="16141"/>
                  </a:cubicBezTo>
                  <a:cubicBezTo>
                    <a:pt x="5666" y="16141"/>
                    <a:pt x="5885" y="15658"/>
                    <a:pt x="5705" y="15064"/>
                  </a:cubicBezTo>
                  <a:cubicBezTo>
                    <a:pt x="5529" y="14478"/>
                    <a:pt x="5026" y="14005"/>
                    <a:pt x="4584" y="14005"/>
                  </a:cubicBezTo>
                  <a:close/>
                  <a:moveTo>
                    <a:pt x="14398" y="14005"/>
                  </a:moveTo>
                  <a:cubicBezTo>
                    <a:pt x="13957" y="14005"/>
                    <a:pt x="13766" y="14478"/>
                    <a:pt x="13974" y="15064"/>
                  </a:cubicBezTo>
                  <a:cubicBezTo>
                    <a:pt x="14186" y="15658"/>
                    <a:pt x="14722" y="16141"/>
                    <a:pt x="15170" y="16141"/>
                  </a:cubicBezTo>
                  <a:cubicBezTo>
                    <a:pt x="15621" y="16141"/>
                    <a:pt x="15807" y="15658"/>
                    <a:pt x="15589" y="15064"/>
                  </a:cubicBezTo>
                  <a:cubicBezTo>
                    <a:pt x="15375" y="14478"/>
                    <a:pt x="14843" y="14005"/>
                    <a:pt x="14398" y="14005"/>
                  </a:cubicBezTo>
                  <a:close/>
                  <a:moveTo>
                    <a:pt x="16363" y="14005"/>
                  </a:moveTo>
                  <a:cubicBezTo>
                    <a:pt x="15919" y="14005"/>
                    <a:pt x="15736" y="14478"/>
                    <a:pt x="15952" y="15064"/>
                  </a:cubicBezTo>
                  <a:cubicBezTo>
                    <a:pt x="16171" y="15658"/>
                    <a:pt x="16713" y="16141"/>
                    <a:pt x="17162" y="16141"/>
                  </a:cubicBezTo>
                  <a:cubicBezTo>
                    <a:pt x="17611" y="16141"/>
                    <a:pt x="17791" y="15658"/>
                    <a:pt x="17566" y="15064"/>
                  </a:cubicBezTo>
                  <a:cubicBezTo>
                    <a:pt x="17343" y="14478"/>
                    <a:pt x="16806" y="14005"/>
                    <a:pt x="16363" y="14005"/>
                  </a:cubicBezTo>
                  <a:close/>
                  <a:moveTo>
                    <a:pt x="18326" y="14005"/>
                  </a:moveTo>
                  <a:cubicBezTo>
                    <a:pt x="17884" y="14005"/>
                    <a:pt x="17705" y="14478"/>
                    <a:pt x="17929" y="15064"/>
                  </a:cubicBezTo>
                  <a:cubicBezTo>
                    <a:pt x="18156" y="15658"/>
                    <a:pt x="18704" y="16141"/>
                    <a:pt x="19153" y="16141"/>
                  </a:cubicBezTo>
                  <a:cubicBezTo>
                    <a:pt x="19602" y="16141"/>
                    <a:pt x="19778" y="15658"/>
                    <a:pt x="19545" y="15064"/>
                  </a:cubicBezTo>
                  <a:cubicBezTo>
                    <a:pt x="19315" y="14478"/>
                    <a:pt x="18769" y="14005"/>
                    <a:pt x="18326" y="14005"/>
                  </a:cubicBezTo>
                  <a:close/>
                  <a:moveTo>
                    <a:pt x="17342" y="16607"/>
                  </a:moveTo>
                  <a:cubicBezTo>
                    <a:pt x="16891" y="16607"/>
                    <a:pt x="16706" y="17096"/>
                    <a:pt x="16931" y="17705"/>
                  </a:cubicBezTo>
                  <a:cubicBezTo>
                    <a:pt x="17157" y="18318"/>
                    <a:pt x="17711" y="18818"/>
                    <a:pt x="18169" y="18818"/>
                  </a:cubicBezTo>
                  <a:cubicBezTo>
                    <a:pt x="18626" y="18818"/>
                    <a:pt x="18806" y="18318"/>
                    <a:pt x="18573" y="17705"/>
                  </a:cubicBezTo>
                  <a:cubicBezTo>
                    <a:pt x="18342" y="17096"/>
                    <a:pt x="17793" y="16607"/>
                    <a:pt x="17342" y="16607"/>
                  </a:cubicBezTo>
                  <a:close/>
                  <a:moveTo>
                    <a:pt x="18367" y="19312"/>
                  </a:moveTo>
                  <a:cubicBezTo>
                    <a:pt x="17907" y="19312"/>
                    <a:pt x="17723" y="19818"/>
                    <a:pt x="17956" y="20448"/>
                  </a:cubicBezTo>
                  <a:cubicBezTo>
                    <a:pt x="18191" y="21084"/>
                    <a:pt x="18757" y="21600"/>
                    <a:pt x="19223" y="21600"/>
                  </a:cubicBezTo>
                  <a:cubicBezTo>
                    <a:pt x="19688" y="21600"/>
                    <a:pt x="19868" y="21084"/>
                    <a:pt x="19626" y="20448"/>
                  </a:cubicBezTo>
                  <a:cubicBezTo>
                    <a:pt x="19388" y="19818"/>
                    <a:pt x="18825" y="19312"/>
                    <a:pt x="18367" y="19312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1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94" name="Shape 11">
              <a:extLst>
                <a:ext uri="{FF2B5EF4-FFF2-40B4-BE49-F238E27FC236}">
                  <a16:creationId xmlns:a16="http://schemas.microsoft.com/office/drawing/2014/main" id="{4F8B9B63-A322-434E-9A3B-C64A67115DBA}"/>
                </a:ext>
              </a:extLst>
            </p:cNvPr>
            <p:cNvSpPr/>
            <p:nvPr/>
          </p:nvSpPr>
          <p:spPr>
            <a:xfrm>
              <a:off x="3144370" y="3201348"/>
              <a:ext cx="1580878" cy="192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extrusionOk="0">
                  <a:moveTo>
                    <a:pt x="9809" y="0"/>
                  </a:moveTo>
                  <a:cubicBezTo>
                    <a:pt x="9466" y="0"/>
                    <a:pt x="9113" y="167"/>
                    <a:pt x="9023" y="374"/>
                  </a:cubicBezTo>
                  <a:cubicBezTo>
                    <a:pt x="8932" y="583"/>
                    <a:pt x="9140" y="754"/>
                    <a:pt x="9487" y="754"/>
                  </a:cubicBezTo>
                  <a:cubicBezTo>
                    <a:pt x="9835" y="754"/>
                    <a:pt x="10188" y="583"/>
                    <a:pt x="10275" y="374"/>
                  </a:cubicBezTo>
                  <a:cubicBezTo>
                    <a:pt x="10361" y="167"/>
                    <a:pt x="10153" y="0"/>
                    <a:pt x="9809" y="0"/>
                  </a:cubicBezTo>
                  <a:close/>
                  <a:moveTo>
                    <a:pt x="11344" y="0"/>
                  </a:moveTo>
                  <a:cubicBezTo>
                    <a:pt x="11001" y="0"/>
                    <a:pt x="10652" y="167"/>
                    <a:pt x="10567" y="374"/>
                  </a:cubicBezTo>
                  <a:cubicBezTo>
                    <a:pt x="10481" y="583"/>
                    <a:pt x="10693" y="754"/>
                    <a:pt x="11040" y="754"/>
                  </a:cubicBezTo>
                  <a:cubicBezTo>
                    <a:pt x="11388" y="754"/>
                    <a:pt x="11738" y="583"/>
                    <a:pt x="11820" y="374"/>
                  </a:cubicBezTo>
                  <a:cubicBezTo>
                    <a:pt x="11901" y="167"/>
                    <a:pt x="11688" y="0"/>
                    <a:pt x="11344" y="0"/>
                  </a:cubicBezTo>
                  <a:close/>
                  <a:moveTo>
                    <a:pt x="12858" y="0"/>
                  </a:moveTo>
                  <a:cubicBezTo>
                    <a:pt x="12514" y="0"/>
                    <a:pt x="12171" y="167"/>
                    <a:pt x="12090" y="374"/>
                  </a:cubicBezTo>
                  <a:cubicBezTo>
                    <a:pt x="12009" y="583"/>
                    <a:pt x="12224" y="754"/>
                    <a:pt x="12572" y="754"/>
                  </a:cubicBezTo>
                  <a:cubicBezTo>
                    <a:pt x="12920" y="754"/>
                    <a:pt x="13265" y="583"/>
                    <a:pt x="13342" y="374"/>
                  </a:cubicBezTo>
                  <a:cubicBezTo>
                    <a:pt x="13419" y="167"/>
                    <a:pt x="13202" y="0"/>
                    <a:pt x="12858" y="0"/>
                  </a:cubicBezTo>
                  <a:close/>
                  <a:moveTo>
                    <a:pt x="6310" y="928"/>
                  </a:moveTo>
                  <a:cubicBezTo>
                    <a:pt x="5961" y="928"/>
                    <a:pt x="5595" y="1100"/>
                    <a:pt x="5492" y="1313"/>
                  </a:cubicBezTo>
                  <a:cubicBezTo>
                    <a:pt x="5388" y="1528"/>
                    <a:pt x="5589" y="1703"/>
                    <a:pt x="5942" y="1703"/>
                  </a:cubicBezTo>
                  <a:cubicBezTo>
                    <a:pt x="6295" y="1703"/>
                    <a:pt x="6663" y="1528"/>
                    <a:pt x="6762" y="1313"/>
                  </a:cubicBezTo>
                  <a:cubicBezTo>
                    <a:pt x="6861" y="1100"/>
                    <a:pt x="6658" y="928"/>
                    <a:pt x="6310" y="928"/>
                  </a:cubicBezTo>
                  <a:close/>
                  <a:moveTo>
                    <a:pt x="7865" y="928"/>
                  </a:moveTo>
                  <a:cubicBezTo>
                    <a:pt x="7517" y="928"/>
                    <a:pt x="7154" y="1100"/>
                    <a:pt x="7056" y="1313"/>
                  </a:cubicBezTo>
                  <a:cubicBezTo>
                    <a:pt x="6958" y="1528"/>
                    <a:pt x="7163" y="1703"/>
                    <a:pt x="7516" y="1703"/>
                  </a:cubicBezTo>
                  <a:cubicBezTo>
                    <a:pt x="7869" y="1703"/>
                    <a:pt x="8233" y="1528"/>
                    <a:pt x="8327" y="1313"/>
                  </a:cubicBezTo>
                  <a:cubicBezTo>
                    <a:pt x="8421" y="1100"/>
                    <a:pt x="8214" y="928"/>
                    <a:pt x="7865" y="928"/>
                  </a:cubicBezTo>
                  <a:close/>
                  <a:moveTo>
                    <a:pt x="9421" y="928"/>
                  </a:moveTo>
                  <a:cubicBezTo>
                    <a:pt x="9072" y="928"/>
                    <a:pt x="8715" y="1100"/>
                    <a:pt x="8622" y="1313"/>
                  </a:cubicBezTo>
                  <a:cubicBezTo>
                    <a:pt x="8528" y="1528"/>
                    <a:pt x="8738" y="1703"/>
                    <a:pt x="9090" y="1703"/>
                  </a:cubicBezTo>
                  <a:cubicBezTo>
                    <a:pt x="9443" y="1703"/>
                    <a:pt x="9802" y="1528"/>
                    <a:pt x="9892" y="1313"/>
                  </a:cubicBezTo>
                  <a:cubicBezTo>
                    <a:pt x="9981" y="1100"/>
                    <a:pt x="9769" y="928"/>
                    <a:pt x="9421" y="928"/>
                  </a:cubicBezTo>
                  <a:close/>
                  <a:moveTo>
                    <a:pt x="10956" y="928"/>
                  </a:moveTo>
                  <a:cubicBezTo>
                    <a:pt x="10607" y="928"/>
                    <a:pt x="10253" y="1100"/>
                    <a:pt x="10165" y="1313"/>
                  </a:cubicBezTo>
                  <a:cubicBezTo>
                    <a:pt x="10077" y="1528"/>
                    <a:pt x="10291" y="1703"/>
                    <a:pt x="10643" y="1703"/>
                  </a:cubicBezTo>
                  <a:cubicBezTo>
                    <a:pt x="10996" y="1703"/>
                    <a:pt x="11352" y="1528"/>
                    <a:pt x="11436" y="1313"/>
                  </a:cubicBezTo>
                  <a:cubicBezTo>
                    <a:pt x="11520" y="1100"/>
                    <a:pt x="11304" y="928"/>
                    <a:pt x="10956" y="928"/>
                  </a:cubicBezTo>
                  <a:close/>
                  <a:moveTo>
                    <a:pt x="12512" y="928"/>
                  </a:moveTo>
                  <a:cubicBezTo>
                    <a:pt x="12163" y="928"/>
                    <a:pt x="11814" y="1100"/>
                    <a:pt x="11731" y="1313"/>
                  </a:cubicBezTo>
                  <a:cubicBezTo>
                    <a:pt x="11647" y="1528"/>
                    <a:pt x="11865" y="1703"/>
                    <a:pt x="12218" y="1703"/>
                  </a:cubicBezTo>
                  <a:cubicBezTo>
                    <a:pt x="12571" y="1703"/>
                    <a:pt x="12921" y="1528"/>
                    <a:pt x="13001" y="1313"/>
                  </a:cubicBezTo>
                  <a:cubicBezTo>
                    <a:pt x="13080" y="1100"/>
                    <a:pt x="12861" y="928"/>
                    <a:pt x="12512" y="928"/>
                  </a:cubicBezTo>
                  <a:close/>
                  <a:moveTo>
                    <a:pt x="14068" y="928"/>
                  </a:moveTo>
                  <a:cubicBezTo>
                    <a:pt x="13720" y="928"/>
                    <a:pt x="13374" y="1100"/>
                    <a:pt x="13296" y="1313"/>
                  </a:cubicBezTo>
                  <a:cubicBezTo>
                    <a:pt x="13218" y="1528"/>
                    <a:pt x="13440" y="1703"/>
                    <a:pt x="13792" y="1703"/>
                  </a:cubicBezTo>
                  <a:cubicBezTo>
                    <a:pt x="14145" y="1703"/>
                    <a:pt x="14493" y="1528"/>
                    <a:pt x="14567" y="1313"/>
                  </a:cubicBezTo>
                  <a:cubicBezTo>
                    <a:pt x="14641" y="1100"/>
                    <a:pt x="14417" y="928"/>
                    <a:pt x="14068" y="928"/>
                  </a:cubicBezTo>
                  <a:close/>
                  <a:moveTo>
                    <a:pt x="7436" y="1874"/>
                  </a:moveTo>
                  <a:cubicBezTo>
                    <a:pt x="7082" y="1874"/>
                    <a:pt x="6713" y="2051"/>
                    <a:pt x="6613" y="2270"/>
                  </a:cubicBezTo>
                  <a:cubicBezTo>
                    <a:pt x="6511" y="2491"/>
                    <a:pt x="6719" y="2671"/>
                    <a:pt x="7077" y="2671"/>
                  </a:cubicBezTo>
                  <a:cubicBezTo>
                    <a:pt x="7435" y="2671"/>
                    <a:pt x="7805" y="2491"/>
                    <a:pt x="7902" y="2270"/>
                  </a:cubicBezTo>
                  <a:cubicBezTo>
                    <a:pt x="7999" y="2051"/>
                    <a:pt x="7789" y="1874"/>
                    <a:pt x="7436" y="1874"/>
                  </a:cubicBezTo>
                  <a:close/>
                  <a:moveTo>
                    <a:pt x="9012" y="1874"/>
                  </a:moveTo>
                  <a:cubicBezTo>
                    <a:pt x="8659" y="1874"/>
                    <a:pt x="8294" y="2051"/>
                    <a:pt x="8199" y="2270"/>
                  </a:cubicBezTo>
                  <a:cubicBezTo>
                    <a:pt x="8102" y="2491"/>
                    <a:pt x="8314" y="2671"/>
                    <a:pt x="8672" y="2671"/>
                  </a:cubicBezTo>
                  <a:cubicBezTo>
                    <a:pt x="9030" y="2671"/>
                    <a:pt x="9395" y="2491"/>
                    <a:pt x="9487" y="2270"/>
                  </a:cubicBezTo>
                  <a:cubicBezTo>
                    <a:pt x="9579" y="2051"/>
                    <a:pt x="9366" y="1874"/>
                    <a:pt x="9012" y="1874"/>
                  </a:cubicBezTo>
                  <a:close/>
                  <a:moveTo>
                    <a:pt x="10590" y="1874"/>
                  </a:moveTo>
                  <a:cubicBezTo>
                    <a:pt x="10236" y="1874"/>
                    <a:pt x="9876" y="2051"/>
                    <a:pt x="9785" y="2270"/>
                  </a:cubicBezTo>
                  <a:cubicBezTo>
                    <a:pt x="9694" y="2491"/>
                    <a:pt x="9910" y="2671"/>
                    <a:pt x="10268" y="2671"/>
                  </a:cubicBezTo>
                  <a:cubicBezTo>
                    <a:pt x="10626" y="2671"/>
                    <a:pt x="10988" y="2491"/>
                    <a:pt x="11075" y="2270"/>
                  </a:cubicBezTo>
                  <a:cubicBezTo>
                    <a:pt x="11161" y="2051"/>
                    <a:pt x="10943" y="1874"/>
                    <a:pt x="10590" y="1874"/>
                  </a:cubicBezTo>
                  <a:close/>
                  <a:moveTo>
                    <a:pt x="12145" y="1874"/>
                  </a:moveTo>
                  <a:cubicBezTo>
                    <a:pt x="11791" y="1874"/>
                    <a:pt x="11435" y="2051"/>
                    <a:pt x="11350" y="2270"/>
                  </a:cubicBezTo>
                  <a:cubicBezTo>
                    <a:pt x="11264" y="2491"/>
                    <a:pt x="11484" y="2671"/>
                    <a:pt x="11842" y="2671"/>
                  </a:cubicBezTo>
                  <a:cubicBezTo>
                    <a:pt x="12201" y="2671"/>
                    <a:pt x="12557" y="2491"/>
                    <a:pt x="12639" y="2270"/>
                  </a:cubicBezTo>
                  <a:cubicBezTo>
                    <a:pt x="12720" y="2051"/>
                    <a:pt x="12499" y="1874"/>
                    <a:pt x="12145" y="1874"/>
                  </a:cubicBezTo>
                  <a:close/>
                  <a:moveTo>
                    <a:pt x="13722" y="1874"/>
                  </a:moveTo>
                  <a:cubicBezTo>
                    <a:pt x="13369" y="1874"/>
                    <a:pt x="13017" y="2051"/>
                    <a:pt x="12937" y="2270"/>
                  </a:cubicBezTo>
                  <a:cubicBezTo>
                    <a:pt x="12856" y="2491"/>
                    <a:pt x="13081" y="2671"/>
                    <a:pt x="13438" y="2671"/>
                  </a:cubicBezTo>
                  <a:cubicBezTo>
                    <a:pt x="13796" y="2671"/>
                    <a:pt x="14149" y="2491"/>
                    <a:pt x="14226" y="2270"/>
                  </a:cubicBezTo>
                  <a:cubicBezTo>
                    <a:pt x="14302" y="2051"/>
                    <a:pt x="14076" y="1874"/>
                    <a:pt x="13722" y="1874"/>
                  </a:cubicBezTo>
                  <a:close/>
                  <a:moveTo>
                    <a:pt x="15299" y="1874"/>
                  </a:moveTo>
                  <a:cubicBezTo>
                    <a:pt x="14945" y="1874"/>
                    <a:pt x="14598" y="2051"/>
                    <a:pt x="14523" y="2270"/>
                  </a:cubicBezTo>
                  <a:cubicBezTo>
                    <a:pt x="14448" y="2491"/>
                    <a:pt x="14676" y="2671"/>
                    <a:pt x="15034" y="2671"/>
                  </a:cubicBezTo>
                  <a:cubicBezTo>
                    <a:pt x="15392" y="2671"/>
                    <a:pt x="15741" y="2491"/>
                    <a:pt x="15812" y="2270"/>
                  </a:cubicBezTo>
                  <a:cubicBezTo>
                    <a:pt x="15882" y="2051"/>
                    <a:pt x="15653" y="1874"/>
                    <a:pt x="15299" y="1874"/>
                  </a:cubicBezTo>
                  <a:close/>
                  <a:moveTo>
                    <a:pt x="5410" y="2837"/>
                  </a:moveTo>
                  <a:cubicBezTo>
                    <a:pt x="5051" y="2837"/>
                    <a:pt x="4672" y="3018"/>
                    <a:pt x="4562" y="3244"/>
                  </a:cubicBezTo>
                  <a:cubicBezTo>
                    <a:pt x="4452" y="3471"/>
                    <a:pt x="4657" y="3657"/>
                    <a:pt x="5021" y="3657"/>
                  </a:cubicBezTo>
                  <a:cubicBezTo>
                    <a:pt x="5384" y="3657"/>
                    <a:pt x="5765" y="3471"/>
                    <a:pt x="5871" y="3244"/>
                  </a:cubicBezTo>
                  <a:cubicBezTo>
                    <a:pt x="5976" y="3018"/>
                    <a:pt x="5769" y="2837"/>
                    <a:pt x="5410" y="2837"/>
                  </a:cubicBezTo>
                  <a:close/>
                  <a:moveTo>
                    <a:pt x="7007" y="2837"/>
                  </a:moveTo>
                  <a:cubicBezTo>
                    <a:pt x="6648" y="2837"/>
                    <a:pt x="6273" y="3018"/>
                    <a:pt x="6169" y="3244"/>
                  </a:cubicBezTo>
                  <a:cubicBezTo>
                    <a:pt x="6065" y="3471"/>
                    <a:pt x="6274" y="3657"/>
                    <a:pt x="6637" y="3657"/>
                  </a:cubicBezTo>
                  <a:cubicBezTo>
                    <a:pt x="7000" y="3657"/>
                    <a:pt x="7377" y="3471"/>
                    <a:pt x="7477" y="3244"/>
                  </a:cubicBezTo>
                  <a:cubicBezTo>
                    <a:pt x="7577" y="3018"/>
                    <a:pt x="7366" y="2837"/>
                    <a:pt x="7007" y="2837"/>
                  </a:cubicBezTo>
                  <a:close/>
                  <a:moveTo>
                    <a:pt x="8604" y="2837"/>
                  </a:moveTo>
                  <a:cubicBezTo>
                    <a:pt x="8246" y="2837"/>
                    <a:pt x="7875" y="3018"/>
                    <a:pt x="7776" y="3244"/>
                  </a:cubicBezTo>
                  <a:cubicBezTo>
                    <a:pt x="7677" y="3471"/>
                    <a:pt x="7891" y="3657"/>
                    <a:pt x="8254" y="3657"/>
                  </a:cubicBezTo>
                  <a:cubicBezTo>
                    <a:pt x="8618" y="3657"/>
                    <a:pt x="8989" y="3471"/>
                    <a:pt x="9084" y="3244"/>
                  </a:cubicBezTo>
                  <a:cubicBezTo>
                    <a:pt x="9178" y="3018"/>
                    <a:pt x="8963" y="2837"/>
                    <a:pt x="8604" y="2837"/>
                  </a:cubicBezTo>
                  <a:close/>
                  <a:moveTo>
                    <a:pt x="10180" y="2837"/>
                  </a:moveTo>
                  <a:cubicBezTo>
                    <a:pt x="9822" y="2837"/>
                    <a:pt x="9456" y="3018"/>
                    <a:pt x="9362" y="3244"/>
                  </a:cubicBezTo>
                  <a:cubicBezTo>
                    <a:pt x="9269" y="3471"/>
                    <a:pt x="9487" y="3657"/>
                    <a:pt x="9850" y="3657"/>
                  </a:cubicBezTo>
                  <a:cubicBezTo>
                    <a:pt x="10214" y="3657"/>
                    <a:pt x="10582" y="3471"/>
                    <a:pt x="10671" y="3244"/>
                  </a:cubicBezTo>
                  <a:cubicBezTo>
                    <a:pt x="10760" y="3018"/>
                    <a:pt x="10540" y="2837"/>
                    <a:pt x="10180" y="2837"/>
                  </a:cubicBezTo>
                  <a:close/>
                  <a:moveTo>
                    <a:pt x="11778" y="2837"/>
                  </a:moveTo>
                  <a:cubicBezTo>
                    <a:pt x="11419" y="2837"/>
                    <a:pt x="11057" y="3018"/>
                    <a:pt x="10969" y="3244"/>
                  </a:cubicBezTo>
                  <a:cubicBezTo>
                    <a:pt x="10881" y="3471"/>
                    <a:pt x="11103" y="3657"/>
                    <a:pt x="11467" y="3657"/>
                  </a:cubicBezTo>
                  <a:cubicBezTo>
                    <a:pt x="11830" y="3657"/>
                    <a:pt x="12193" y="3471"/>
                    <a:pt x="12277" y="3244"/>
                  </a:cubicBezTo>
                  <a:cubicBezTo>
                    <a:pt x="12361" y="3018"/>
                    <a:pt x="12138" y="2837"/>
                    <a:pt x="11778" y="2837"/>
                  </a:cubicBezTo>
                  <a:close/>
                  <a:moveTo>
                    <a:pt x="13376" y="2837"/>
                  </a:moveTo>
                  <a:cubicBezTo>
                    <a:pt x="13018" y="2837"/>
                    <a:pt x="12660" y="3018"/>
                    <a:pt x="12577" y="3244"/>
                  </a:cubicBezTo>
                  <a:cubicBezTo>
                    <a:pt x="12494" y="3471"/>
                    <a:pt x="12721" y="3657"/>
                    <a:pt x="13084" y="3657"/>
                  </a:cubicBezTo>
                  <a:cubicBezTo>
                    <a:pt x="13448" y="3657"/>
                    <a:pt x="13807" y="3471"/>
                    <a:pt x="13885" y="3244"/>
                  </a:cubicBezTo>
                  <a:cubicBezTo>
                    <a:pt x="13964" y="3018"/>
                    <a:pt x="13735" y="2837"/>
                    <a:pt x="13376" y="2837"/>
                  </a:cubicBezTo>
                  <a:close/>
                  <a:moveTo>
                    <a:pt x="14975" y="2837"/>
                  </a:moveTo>
                  <a:cubicBezTo>
                    <a:pt x="14615" y="2837"/>
                    <a:pt x="14262" y="3018"/>
                    <a:pt x="14185" y="3244"/>
                  </a:cubicBezTo>
                  <a:cubicBezTo>
                    <a:pt x="14107" y="3471"/>
                    <a:pt x="14338" y="3657"/>
                    <a:pt x="14702" y="3657"/>
                  </a:cubicBezTo>
                  <a:cubicBezTo>
                    <a:pt x="15065" y="3657"/>
                    <a:pt x="15419" y="3471"/>
                    <a:pt x="15492" y="3244"/>
                  </a:cubicBezTo>
                  <a:cubicBezTo>
                    <a:pt x="15565" y="3018"/>
                    <a:pt x="15333" y="2837"/>
                    <a:pt x="14975" y="2837"/>
                  </a:cubicBezTo>
                  <a:close/>
                  <a:moveTo>
                    <a:pt x="16551" y="2837"/>
                  </a:moveTo>
                  <a:cubicBezTo>
                    <a:pt x="16192" y="2837"/>
                    <a:pt x="15843" y="3018"/>
                    <a:pt x="15772" y="3244"/>
                  </a:cubicBezTo>
                  <a:cubicBezTo>
                    <a:pt x="15699" y="3471"/>
                    <a:pt x="15935" y="3657"/>
                    <a:pt x="16298" y="3657"/>
                  </a:cubicBezTo>
                  <a:cubicBezTo>
                    <a:pt x="16662" y="3657"/>
                    <a:pt x="17012" y="3471"/>
                    <a:pt x="17080" y="3244"/>
                  </a:cubicBezTo>
                  <a:cubicBezTo>
                    <a:pt x="17148" y="3018"/>
                    <a:pt x="16910" y="2837"/>
                    <a:pt x="16551" y="2837"/>
                  </a:cubicBezTo>
                  <a:close/>
                  <a:moveTo>
                    <a:pt x="4940" y="3852"/>
                  </a:moveTo>
                  <a:cubicBezTo>
                    <a:pt x="4575" y="3852"/>
                    <a:pt x="4189" y="4040"/>
                    <a:pt x="4076" y="4273"/>
                  </a:cubicBezTo>
                  <a:cubicBezTo>
                    <a:pt x="3963" y="4507"/>
                    <a:pt x="4170" y="4698"/>
                    <a:pt x="4539" y="4698"/>
                  </a:cubicBezTo>
                  <a:cubicBezTo>
                    <a:pt x="4908" y="4698"/>
                    <a:pt x="5295" y="4507"/>
                    <a:pt x="5404" y="4273"/>
                  </a:cubicBezTo>
                  <a:cubicBezTo>
                    <a:pt x="5512" y="4040"/>
                    <a:pt x="5304" y="3852"/>
                    <a:pt x="4940" y="3852"/>
                  </a:cubicBezTo>
                  <a:close/>
                  <a:moveTo>
                    <a:pt x="6557" y="3852"/>
                  </a:moveTo>
                  <a:cubicBezTo>
                    <a:pt x="6193" y="3852"/>
                    <a:pt x="5812" y="4040"/>
                    <a:pt x="5705" y="4273"/>
                  </a:cubicBezTo>
                  <a:cubicBezTo>
                    <a:pt x="5597" y="4507"/>
                    <a:pt x="5808" y="4698"/>
                    <a:pt x="6177" y="4698"/>
                  </a:cubicBezTo>
                  <a:cubicBezTo>
                    <a:pt x="6546" y="4698"/>
                    <a:pt x="6929" y="4507"/>
                    <a:pt x="7032" y="4273"/>
                  </a:cubicBezTo>
                  <a:cubicBezTo>
                    <a:pt x="7135" y="4040"/>
                    <a:pt x="6922" y="3852"/>
                    <a:pt x="6557" y="3852"/>
                  </a:cubicBezTo>
                  <a:close/>
                  <a:moveTo>
                    <a:pt x="8176" y="3852"/>
                  </a:moveTo>
                  <a:cubicBezTo>
                    <a:pt x="7812" y="3852"/>
                    <a:pt x="7434" y="4040"/>
                    <a:pt x="7332" y="4273"/>
                  </a:cubicBezTo>
                  <a:cubicBezTo>
                    <a:pt x="7230" y="4507"/>
                    <a:pt x="7446" y="4698"/>
                    <a:pt x="7815" y="4698"/>
                  </a:cubicBezTo>
                  <a:cubicBezTo>
                    <a:pt x="8184" y="4698"/>
                    <a:pt x="8562" y="4507"/>
                    <a:pt x="8660" y="4273"/>
                  </a:cubicBezTo>
                  <a:cubicBezTo>
                    <a:pt x="8757" y="4040"/>
                    <a:pt x="8540" y="3852"/>
                    <a:pt x="8176" y="3852"/>
                  </a:cubicBezTo>
                  <a:close/>
                  <a:moveTo>
                    <a:pt x="9773" y="3852"/>
                  </a:moveTo>
                  <a:cubicBezTo>
                    <a:pt x="9409" y="3852"/>
                    <a:pt x="9036" y="4040"/>
                    <a:pt x="8939" y="4273"/>
                  </a:cubicBezTo>
                  <a:cubicBezTo>
                    <a:pt x="8843" y="4507"/>
                    <a:pt x="9063" y="4698"/>
                    <a:pt x="9432" y="4698"/>
                  </a:cubicBezTo>
                  <a:cubicBezTo>
                    <a:pt x="9801" y="4698"/>
                    <a:pt x="10176" y="4507"/>
                    <a:pt x="10268" y="4273"/>
                  </a:cubicBezTo>
                  <a:cubicBezTo>
                    <a:pt x="10359" y="4040"/>
                    <a:pt x="10137" y="3852"/>
                    <a:pt x="9773" y="3852"/>
                  </a:cubicBezTo>
                  <a:close/>
                  <a:moveTo>
                    <a:pt x="11392" y="3852"/>
                  </a:moveTo>
                  <a:cubicBezTo>
                    <a:pt x="11027" y="3852"/>
                    <a:pt x="10659" y="4040"/>
                    <a:pt x="10568" y="4273"/>
                  </a:cubicBezTo>
                  <a:cubicBezTo>
                    <a:pt x="10477" y="4507"/>
                    <a:pt x="10702" y="4698"/>
                    <a:pt x="11071" y="4698"/>
                  </a:cubicBezTo>
                  <a:cubicBezTo>
                    <a:pt x="11440" y="4698"/>
                    <a:pt x="11809" y="4507"/>
                    <a:pt x="11895" y="4273"/>
                  </a:cubicBezTo>
                  <a:cubicBezTo>
                    <a:pt x="11982" y="4040"/>
                    <a:pt x="11756" y="3852"/>
                    <a:pt x="11392" y="3852"/>
                  </a:cubicBezTo>
                  <a:close/>
                  <a:moveTo>
                    <a:pt x="13010" y="3852"/>
                  </a:moveTo>
                  <a:cubicBezTo>
                    <a:pt x="12646" y="3852"/>
                    <a:pt x="12282" y="4040"/>
                    <a:pt x="12197" y="4273"/>
                  </a:cubicBezTo>
                  <a:cubicBezTo>
                    <a:pt x="12111" y="4507"/>
                    <a:pt x="12341" y="4698"/>
                    <a:pt x="12710" y="4698"/>
                  </a:cubicBezTo>
                  <a:cubicBezTo>
                    <a:pt x="13078" y="4698"/>
                    <a:pt x="13444" y="4507"/>
                    <a:pt x="13525" y="4273"/>
                  </a:cubicBezTo>
                  <a:cubicBezTo>
                    <a:pt x="13605" y="4040"/>
                    <a:pt x="13374" y="3852"/>
                    <a:pt x="13010" y="3852"/>
                  </a:cubicBezTo>
                  <a:close/>
                  <a:moveTo>
                    <a:pt x="14629" y="3852"/>
                  </a:moveTo>
                  <a:cubicBezTo>
                    <a:pt x="14264" y="3852"/>
                    <a:pt x="13905" y="4040"/>
                    <a:pt x="13826" y="4273"/>
                  </a:cubicBezTo>
                  <a:cubicBezTo>
                    <a:pt x="13745" y="4507"/>
                    <a:pt x="13979" y="4698"/>
                    <a:pt x="14348" y="4698"/>
                  </a:cubicBezTo>
                  <a:cubicBezTo>
                    <a:pt x="14716" y="4698"/>
                    <a:pt x="15077" y="4507"/>
                    <a:pt x="15153" y="4273"/>
                  </a:cubicBezTo>
                  <a:cubicBezTo>
                    <a:pt x="15228" y="4040"/>
                    <a:pt x="14993" y="3852"/>
                    <a:pt x="14629" y="3852"/>
                  </a:cubicBezTo>
                  <a:close/>
                  <a:moveTo>
                    <a:pt x="16248" y="3852"/>
                  </a:moveTo>
                  <a:cubicBezTo>
                    <a:pt x="15884" y="3852"/>
                    <a:pt x="15529" y="4040"/>
                    <a:pt x="15454" y="4273"/>
                  </a:cubicBezTo>
                  <a:cubicBezTo>
                    <a:pt x="15380" y="4507"/>
                    <a:pt x="15618" y="4698"/>
                    <a:pt x="15987" y="4698"/>
                  </a:cubicBezTo>
                  <a:cubicBezTo>
                    <a:pt x="16356" y="4698"/>
                    <a:pt x="16712" y="4507"/>
                    <a:pt x="16782" y="4273"/>
                  </a:cubicBezTo>
                  <a:cubicBezTo>
                    <a:pt x="16852" y="4040"/>
                    <a:pt x="16612" y="3852"/>
                    <a:pt x="16248" y="3852"/>
                  </a:cubicBezTo>
                  <a:close/>
                  <a:moveTo>
                    <a:pt x="17867" y="3852"/>
                  </a:moveTo>
                  <a:cubicBezTo>
                    <a:pt x="17503" y="3852"/>
                    <a:pt x="17152" y="4040"/>
                    <a:pt x="17083" y="4273"/>
                  </a:cubicBezTo>
                  <a:cubicBezTo>
                    <a:pt x="17014" y="4507"/>
                    <a:pt x="17258" y="4698"/>
                    <a:pt x="17626" y="4698"/>
                  </a:cubicBezTo>
                  <a:cubicBezTo>
                    <a:pt x="17995" y="4698"/>
                    <a:pt x="18347" y="4507"/>
                    <a:pt x="18411" y="4273"/>
                  </a:cubicBezTo>
                  <a:cubicBezTo>
                    <a:pt x="18475" y="4040"/>
                    <a:pt x="18231" y="3852"/>
                    <a:pt x="17867" y="3852"/>
                  </a:cubicBezTo>
                  <a:close/>
                  <a:moveTo>
                    <a:pt x="19486" y="3852"/>
                  </a:moveTo>
                  <a:cubicBezTo>
                    <a:pt x="19121" y="3852"/>
                    <a:pt x="18775" y="4040"/>
                    <a:pt x="18712" y="4273"/>
                  </a:cubicBezTo>
                  <a:cubicBezTo>
                    <a:pt x="18649" y="4507"/>
                    <a:pt x="18896" y="4698"/>
                    <a:pt x="19265" y="4698"/>
                  </a:cubicBezTo>
                  <a:cubicBezTo>
                    <a:pt x="19634" y="4698"/>
                    <a:pt x="19981" y="4507"/>
                    <a:pt x="20040" y="4273"/>
                  </a:cubicBezTo>
                  <a:cubicBezTo>
                    <a:pt x="20099" y="4040"/>
                    <a:pt x="19851" y="3852"/>
                    <a:pt x="19486" y="3852"/>
                  </a:cubicBezTo>
                  <a:close/>
                  <a:moveTo>
                    <a:pt x="6087" y="4885"/>
                  </a:moveTo>
                  <a:cubicBezTo>
                    <a:pt x="5718" y="4885"/>
                    <a:pt x="5328" y="5080"/>
                    <a:pt x="5218" y="5319"/>
                  </a:cubicBezTo>
                  <a:cubicBezTo>
                    <a:pt x="5107" y="5561"/>
                    <a:pt x="5320" y="5758"/>
                    <a:pt x="5695" y="5758"/>
                  </a:cubicBezTo>
                  <a:cubicBezTo>
                    <a:pt x="6069" y="5758"/>
                    <a:pt x="6460" y="5561"/>
                    <a:pt x="6567" y="5319"/>
                  </a:cubicBezTo>
                  <a:cubicBezTo>
                    <a:pt x="6672" y="5080"/>
                    <a:pt x="6457" y="4885"/>
                    <a:pt x="6087" y="4885"/>
                  </a:cubicBezTo>
                  <a:close/>
                  <a:moveTo>
                    <a:pt x="7727" y="4885"/>
                  </a:moveTo>
                  <a:cubicBezTo>
                    <a:pt x="7357" y="4885"/>
                    <a:pt x="6972" y="5080"/>
                    <a:pt x="6868" y="5319"/>
                  </a:cubicBezTo>
                  <a:cubicBezTo>
                    <a:pt x="6762" y="5561"/>
                    <a:pt x="6980" y="5758"/>
                    <a:pt x="7354" y="5758"/>
                  </a:cubicBezTo>
                  <a:cubicBezTo>
                    <a:pt x="7729" y="5758"/>
                    <a:pt x="8115" y="5561"/>
                    <a:pt x="8215" y="5319"/>
                  </a:cubicBezTo>
                  <a:cubicBezTo>
                    <a:pt x="8315" y="5080"/>
                    <a:pt x="8097" y="4885"/>
                    <a:pt x="7727" y="4885"/>
                  </a:cubicBezTo>
                  <a:close/>
                  <a:moveTo>
                    <a:pt x="9366" y="4885"/>
                  </a:moveTo>
                  <a:cubicBezTo>
                    <a:pt x="8996" y="4885"/>
                    <a:pt x="8616" y="5080"/>
                    <a:pt x="8517" y="5319"/>
                  </a:cubicBezTo>
                  <a:cubicBezTo>
                    <a:pt x="8418" y="5561"/>
                    <a:pt x="8640" y="5758"/>
                    <a:pt x="9014" y="5758"/>
                  </a:cubicBezTo>
                  <a:cubicBezTo>
                    <a:pt x="9389" y="5758"/>
                    <a:pt x="9770" y="5561"/>
                    <a:pt x="9865" y="5319"/>
                  </a:cubicBezTo>
                  <a:cubicBezTo>
                    <a:pt x="9960" y="5080"/>
                    <a:pt x="9736" y="4885"/>
                    <a:pt x="9366" y="4885"/>
                  </a:cubicBezTo>
                  <a:close/>
                  <a:moveTo>
                    <a:pt x="11005" y="4885"/>
                  </a:moveTo>
                  <a:cubicBezTo>
                    <a:pt x="10635" y="4885"/>
                    <a:pt x="10260" y="5080"/>
                    <a:pt x="10167" y="5319"/>
                  </a:cubicBezTo>
                  <a:cubicBezTo>
                    <a:pt x="10073" y="5561"/>
                    <a:pt x="10299" y="5758"/>
                    <a:pt x="10674" y="5758"/>
                  </a:cubicBezTo>
                  <a:cubicBezTo>
                    <a:pt x="11048" y="5758"/>
                    <a:pt x="11425" y="5561"/>
                    <a:pt x="11514" y="5319"/>
                  </a:cubicBezTo>
                  <a:cubicBezTo>
                    <a:pt x="11603" y="5080"/>
                    <a:pt x="11375" y="4885"/>
                    <a:pt x="11005" y="4885"/>
                  </a:cubicBezTo>
                  <a:close/>
                  <a:moveTo>
                    <a:pt x="12645" y="4885"/>
                  </a:moveTo>
                  <a:cubicBezTo>
                    <a:pt x="12275" y="4885"/>
                    <a:pt x="11903" y="5080"/>
                    <a:pt x="11816" y="5319"/>
                  </a:cubicBezTo>
                  <a:cubicBezTo>
                    <a:pt x="11728" y="5561"/>
                    <a:pt x="11960" y="5758"/>
                    <a:pt x="12334" y="5758"/>
                  </a:cubicBezTo>
                  <a:cubicBezTo>
                    <a:pt x="12709" y="5758"/>
                    <a:pt x="13081" y="5561"/>
                    <a:pt x="13164" y="5319"/>
                  </a:cubicBezTo>
                  <a:cubicBezTo>
                    <a:pt x="13247" y="5080"/>
                    <a:pt x="13014" y="4885"/>
                    <a:pt x="12645" y="4885"/>
                  </a:cubicBezTo>
                  <a:close/>
                  <a:moveTo>
                    <a:pt x="14284" y="4885"/>
                  </a:moveTo>
                  <a:cubicBezTo>
                    <a:pt x="13914" y="4885"/>
                    <a:pt x="13548" y="5080"/>
                    <a:pt x="13466" y="5319"/>
                  </a:cubicBezTo>
                  <a:cubicBezTo>
                    <a:pt x="13384" y="5561"/>
                    <a:pt x="13619" y="5758"/>
                    <a:pt x="13994" y="5758"/>
                  </a:cubicBezTo>
                  <a:cubicBezTo>
                    <a:pt x="14369" y="5758"/>
                    <a:pt x="14736" y="5561"/>
                    <a:pt x="14814" y="5319"/>
                  </a:cubicBezTo>
                  <a:cubicBezTo>
                    <a:pt x="14891" y="5080"/>
                    <a:pt x="14654" y="4885"/>
                    <a:pt x="14284" y="4885"/>
                  </a:cubicBezTo>
                  <a:close/>
                  <a:moveTo>
                    <a:pt x="15924" y="4885"/>
                  </a:moveTo>
                  <a:cubicBezTo>
                    <a:pt x="15554" y="4885"/>
                    <a:pt x="15193" y="5080"/>
                    <a:pt x="15116" y="5319"/>
                  </a:cubicBezTo>
                  <a:cubicBezTo>
                    <a:pt x="15039" y="5561"/>
                    <a:pt x="15281" y="5758"/>
                    <a:pt x="15655" y="5758"/>
                  </a:cubicBezTo>
                  <a:cubicBezTo>
                    <a:pt x="16029" y="5758"/>
                    <a:pt x="16392" y="5561"/>
                    <a:pt x="16465" y="5319"/>
                  </a:cubicBezTo>
                  <a:cubicBezTo>
                    <a:pt x="16536" y="5080"/>
                    <a:pt x="16293" y="4885"/>
                    <a:pt x="15924" y="4885"/>
                  </a:cubicBezTo>
                  <a:close/>
                  <a:moveTo>
                    <a:pt x="17564" y="4885"/>
                  </a:moveTo>
                  <a:cubicBezTo>
                    <a:pt x="17194" y="4885"/>
                    <a:pt x="16837" y="5080"/>
                    <a:pt x="16766" y="5319"/>
                  </a:cubicBezTo>
                  <a:cubicBezTo>
                    <a:pt x="16695" y="5561"/>
                    <a:pt x="16941" y="5758"/>
                    <a:pt x="17315" y="5758"/>
                  </a:cubicBezTo>
                  <a:cubicBezTo>
                    <a:pt x="17690" y="5758"/>
                    <a:pt x="18047" y="5561"/>
                    <a:pt x="18114" y="5319"/>
                  </a:cubicBezTo>
                  <a:cubicBezTo>
                    <a:pt x="18180" y="5080"/>
                    <a:pt x="17934" y="4885"/>
                    <a:pt x="17564" y="4885"/>
                  </a:cubicBezTo>
                  <a:close/>
                  <a:moveTo>
                    <a:pt x="19203" y="4885"/>
                  </a:moveTo>
                  <a:cubicBezTo>
                    <a:pt x="18833" y="4885"/>
                    <a:pt x="18481" y="5080"/>
                    <a:pt x="18416" y="5319"/>
                  </a:cubicBezTo>
                  <a:cubicBezTo>
                    <a:pt x="18351" y="5561"/>
                    <a:pt x="18601" y="5758"/>
                    <a:pt x="18976" y="5758"/>
                  </a:cubicBezTo>
                  <a:cubicBezTo>
                    <a:pt x="19350" y="5758"/>
                    <a:pt x="19703" y="5561"/>
                    <a:pt x="19764" y="5319"/>
                  </a:cubicBezTo>
                  <a:cubicBezTo>
                    <a:pt x="19824" y="5080"/>
                    <a:pt x="19573" y="4885"/>
                    <a:pt x="19203" y="4885"/>
                  </a:cubicBezTo>
                  <a:close/>
                  <a:moveTo>
                    <a:pt x="20865" y="4885"/>
                  </a:moveTo>
                  <a:cubicBezTo>
                    <a:pt x="20495" y="4885"/>
                    <a:pt x="20147" y="5080"/>
                    <a:pt x="20088" y="5319"/>
                  </a:cubicBezTo>
                  <a:cubicBezTo>
                    <a:pt x="20028" y="5561"/>
                    <a:pt x="20283" y="5758"/>
                    <a:pt x="20658" y="5758"/>
                  </a:cubicBezTo>
                  <a:cubicBezTo>
                    <a:pt x="21032" y="5758"/>
                    <a:pt x="21380" y="5561"/>
                    <a:pt x="21435" y="5319"/>
                  </a:cubicBezTo>
                  <a:cubicBezTo>
                    <a:pt x="21490" y="5080"/>
                    <a:pt x="21235" y="4885"/>
                    <a:pt x="20865" y="4885"/>
                  </a:cubicBezTo>
                  <a:close/>
                  <a:moveTo>
                    <a:pt x="5597" y="5954"/>
                  </a:moveTo>
                  <a:cubicBezTo>
                    <a:pt x="5221" y="5954"/>
                    <a:pt x="4825" y="6153"/>
                    <a:pt x="4711" y="6401"/>
                  </a:cubicBezTo>
                  <a:cubicBezTo>
                    <a:pt x="4597" y="6650"/>
                    <a:pt x="4812" y="6853"/>
                    <a:pt x="5192" y="6853"/>
                  </a:cubicBezTo>
                  <a:cubicBezTo>
                    <a:pt x="5572" y="6853"/>
                    <a:pt x="5971" y="6650"/>
                    <a:pt x="6081" y="6401"/>
                  </a:cubicBezTo>
                  <a:cubicBezTo>
                    <a:pt x="6190" y="6153"/>
                    <a:pt x="5972" y="5954"/>
                    <a:pt x="5597" y="5954"/>
                  </a:cubicBezTo>
                  <a:close/>
                  <a:moveTo>
                    <a:pt x="7278" y="5954"/>
                  </a:moveTo>
                  <a:cubicBezTo>
                    <a:pt x="6903" y="5954"/>
                    <a:pt x="6511" y="6153"/>
                    <a:pt x="6403" y="6401"/>
                  </a:cubicBezTo>
                  <a:cubicBezTo>
                    <a:pt x="6295" y="6650"/>
                    <a:pt x="6514" y="6853"/>
                    <a:pt x="6894" y="6853"/>
                  </a:cubicBezTo>
                  <a:cubicBezTo>
                    <a:pt x="7275" y="6853"/>
                    <a:pt x="7667" y="6650"/>
                    <a:pt x="7771" y="6401"/>
                  </a:cubicBezTo>
                  <a:cubicBezTo>
                    <a:pt x="7874" y="6153"/>
                    <a:pt x="7654" y="5954"/>
                    <a:pt x="7278" y="5954"/>
                  </a:cubicBezTo>
                  <a:close/>
                  <a:moveTo>
                    <a:pt x="8938" y="5954"/>
                  </a:moveTo>
                  <a:cubicBezTo>
                    <a:pt x="8563" y="5954"/>
                    <a:pt x="8176" y="6153"/>
                    <a:pt x="8074" y="6401"/>
                  </a:cubicBezTo>
                  <a:cubicBezTo>
                    <a:pt x="7971" y="6650"/>
                    <a:pt x="8195" y="6853"/>
                    <a:pt x="8575" y="6853"/>
                  </a:cubicBezTo>
                  <a:cubicBezTo>
                    <a:pt x="8956" y="6853"/>
                    <a:pt x="9345" y="6650"/>
                    <a:pt x="9442" y="6401"/>
                  </a:cubicBezTo>
                  <a:cubicBezTo>
                    <a:pt x="9540" y="6153"/>
                    <a:pt x="9314" y="5954"/>
                    <a:pt x="8938" y="5954"/>
                  </a:cubicBezTo>
                  <a:close/>
                  <a:moveTo>
                    <a:pt x="10597" y="5954"/>
                  </a:moveTo>
                  <a:cubicBezTo>
                    <a:pt x="10222" y="5954"/>
                    <a:pt x="9841" y="6153"/>
                    <a:pt x="9744" y="6401"/>
                  </a:cubicBezTo>
                  <a:cubicBezTo>
                    <a:pt x="9647" y="6650"/>
                    <a:pt x="9876" y="6853"/>
                    <a:pt x="10257" y="6853"/>
                  </a:cubicBezTo>
                  <a:cubicBezTo>
                    <a:pt x="10637" y="6853"/>
                    <a:pt x="11021" y="6650"/>
                    <a:pt x="11112" y="6401"/>
                  </a:cubicBezTo>
                  <a:cubicBezTo>
                    <a:pt x="11204" y="6153"/>
                    <a:pt x="10973" y="5954"/>
                    <a:pt x="10597" y="5954"/>
                  </a:cubicBezTo>
                  <a:close/>
                  <a:moveTo>
                    <a:pt x="12258" y="5954"/>
                  </a:moveTo>
                  <a:cubicBezTo>
                    <a:pt x="11883" y="5954"/>
                    <a:pt x="11505" y="6153"/>
                    <a:pt x="11415" y="6401"/>
                  </a:cubicBezTo>
                  <a:cubicBezTo>
                    <a:pt x="11324" y="6650"/>
                    <a:pt x="11559" y="6853"/>
                    <a:pt x="11938" y="6853"/>
                  </a:cubicBezTo>
                  <a:cubicBezTo>
                    <a:pt x="12319" y="6853"/>
                    <a:pt x="12698" y="6650"/>
                    <a:pt x="12784" y="6401"/>
                  </a:cubicBezTo>
                  <a:cubicBezTo>
                    <a:pt x="12870" y="6153"/>
                    <a:pt x="12633" y="5954"/>
                    <a:pt x="12258" y="5954"/>
                  </a:cubicBezTo>
                  <a:close/>
                  <a:moveTo>
                    <a:pt x="13939" y="5954"/>
                  </a:moveTo>
                  <a:cubicBezTo>
                    <a:pt x="13563" y="5954"/>
                    <a:pt x="13191" y="6153"/>
                    <a:pt x="13107" y="6401"/>
                  </a:cubicBezTo>
                  <a:cubicBezTo>
                    <a:pt x="13022" y="6650"/>
                    <a:pt x="13260" y="6853"/>
                    <a:pt x="13641" y="6853"/>
                  </a:cubicBezTo>
                  <a:cubicBezTo>
                    <a:pt x="14021" y="6853"/>
                    <a:pt x="14395" y="6650"/>
                    <a:pt x="14476" y="6401"/>
                  </a:cubicBezTo>
                  <a:cubicBezTo>
                    <a:pt x="14555" y="6153"/>
                    <a:pt x="14315" y="5954"/>
                    <a:pt x="13939" y="5954"/>
                  </a:cubicBezTo>
                  <a:close/>
                  <a:moveTo>
                    <a:pt x="15600" y="5954"/>
                  </a:moveTo>
                  <a:cubicBezTo>
                    <a:pt x="15225" y="5954"/>
                    <a:pt x="14857" y="6153"/>
                    <a:pt x="14778" y="6401"/>
                  </a:cubicBezTo>
                  <a:cubicBezTo>
                    <a:pt x="14699" y="6650"/>
                    <a:pt x="14942" y="6853"/>
                    <a:pt x="15323" y="6853"/>
                  </a:cubicBezTo>
                  <a:cubicBezTo>
                    <a:pt x="15703" y="6853"/>
                    <a:pt x="16072" y="6650"/>
                    <a:pt x="16147" y="6401"/>
                  </a:cubicBezTo>
                  <a:cubicBezTo>
                    <a:pt x="16221" y="6153"/>
                    <a:pt x="15975" y="5954"/>
                    <a:pt x="15600" y="5954"/>
                  </a:cubicBezTo>
                  <a:close/>
                  <a:moveTo>
                    <a:pt x="17261" y="5954"/>
                  </a:moveTo>
                  <a:cubicBezTo>
                    <a:pt x="16886" y="5954"/>
                    <a:pt x="16522" y="6153"/>
                    <a:pt x="16449" y="6401"/>
                  </a:cubicBezTo>
                  <a:cubicBezTo>
                    <a:pt x="16375" y="6650"/>
                    <a:pt x="16625" y="6853"/>
                    <a:pt x="17005" y="6853"/>
                  </a:cubicBezTo>
                  <a:cubicBezTo>
                    <a:pt x="17385" y="6853"/>
                    <a:pt x="17749" y="6650"/>
                    <a:pt x="17817" y="6401"/>
                  </a:cubicBezTo>
                  <a:cubicBezTo>
                    <a:pt x="17886" y="6153"/>
                    <a:pt x="17636" y="5954"/>
                    <a:pt x="17261" y="5954"/>
                  </a:cubicBezTo>
                  <a:close/>
                  <a:moveTo>
                    <a:pt x="18943" y="5954"/>
                  </a:moveTo>
                  <a:cubicBezTo>
                    <a:pt x="18567" y="5954"/>
                    <a:pt x="18208" y="6153"/>
                    <a:pt x="18141" y="6401"/>
                  </a:cubicBezTo>
                  <a:cubicBezTo>
                    <a:pt x="18074" y="6650"/>
                    <a:pt x="18327" y="6853"/>
                    <a:pt x="18708" y="6853"/>
                  </a:cubicBezTo>
                  <a:cubicBezTo>
                    <a:pt x="19088" y="6853"/>
                    <a:pt x="19447" y="6650"/>
                    <a:pt x="19510" y="6401"/>
                  </a:cubicBezTo>
                  <a:cubicBezTo>
                    <a:pt x="19572" y="6153"/>
                    <a:pt x="19318" y="5954"/>
                    <a:pt x="18943" y="5954"/>
                  </a:cubicBezTo>
                  <a:close/>
                  <a:moveTo>
                    <a:pt x="6809" y="7057"/>
                  </a:moveTo>
                  <a:cubicBezTo>
                    <a:pt x="6428" y="7057"/>
                    <a:pt x="6029" y="7263"/>
                    <a:pt x="5917" y="7518"/>
                  </a:cubicBezTo>
                  <a:cubicBezTo>
                    <a:pt x="5805" y="7775"/>
                    <a:pt x="6027" y="7984"/>
                    <a:pt x="6414" y="7984"/>
                  </a:cubicBezTo>
                  <a:cubicBezTo>
                    <a:pt x="6800" y="7984"/>
                    <a:pt x="7200" y="7775"/>
                    <a:pt x="7307" y="7518"/>
                  </a:cubicBezTo>
                  <a:cubicBezTo>
                    <a:pt x="7414" y="7263"/>
                    <a:pt x="7190" y="7057"/>
                    <a:pt x="6809" y="7057"/>
                  </a:cubicBezTo>
                  <a:close/>
                  <a:moveTo>
                    <a:pt x="8489" y="7057"/>
                  </a:moveTo>
                  <a:cubicBezTo>
                    <a:pt x="8108" y="7057"/>
                    <a:pt x="7714" y="7263"/>
                    <a:pt x="7608" y="7518"/>
                  </a:cubicBezTo>
                  <a:cubicBezTo>
                    <a:pt x="7502" y="7775"/>
                    <a:pt x="7730" y="7984"/>
                    <a:pt x="8116" y="7984"/>
                  </a:cubicBezTo>
                  <a:cubicBezTo>
                    <a:pt x="8502" y="7984"/>
                    <a:pt x="8898" y="7775"/>
                    <a:pt x="8999" y="7518"/>
                  </a:cubicBezTo>
                  <a:cubicBezTo>
                    <a:pt x="9099" y="7263"/>
                    <a:pt x="8871" y="7057"/>
                    <a:pt x="8489" y="7057"/>
                  </a:cubicBezTo>
                  <a:close/>
                  <a:moveTo>
                    <a:pt x="10191" y="7057"/>
                  </a:moveTo>
                  <a:cubicBezTo>
                    <a:pt x="9810" y="7057"/>
                    <a:pt x="9421" y="7263"/>
                    <a:pt x="9321" y="7518"/>
                  </a:cubicBezTo>
                  <a:cubicBezTo>
                    <a:pt x="9221" y="7775"/>
                    <a:pt x="9453" y="7984"/>
                    <a:pt x="9840" y="7984"/>
                  </a:cubicBezTo>
                  <a:cubicBezTo>
                    <a:pt x="10226" y="7984"/>
                    <a:pt x="10616" y="7775"/>
                    <a:pt x="10711" y="7518"/>
                  </a:cubicBezTo>
                  <a:cubicBezTo>
                    <a:pt x="10806" y="7263"/>
                    <a:pt x="10573" y="7057"/>
                    <a:pt x="10191" y="7057"/>
                  </a:cubicBezTo>
                  <a:close/>
                  <a:moveTo>
                    <a:pt x="11872" y="7057"/>
                  </a:moveTo>
                  <a:cubicBezTo>
                    <a:pt x="11491" y="7057"/>
                    <a:pt x="11106" y="7263"/>
                    <a:pt x="11013" y="7518"/>
                  </a:cubicBezTo>
                  <a:cubicBezTo>
                    <a:pt x="10919" y="7775"/>
                    <a:pt x="11157" y="7984"/>
                    <a:pt x="11543" y="7984"/>
                  </a:cubicBezTo>
                  <a:cubicBezTo>
                    <a:pt x="11929" y="7984"/>
                    <a:pt x="12315" y="7775"/>
                    <a:pt x="12404" y="7518"/>
                  </a:cubicBezTo>
                  <a:cubicBezTo>
                    <a:pt x="12492" y="7263"/>
                    <a:pt x="12254" y="7057"/>
                    <a:pt x="11872" y="7057"/>
                  </a:cubicBezTo>
                  <a:close/>
                  <a:moveTo>
                    <a:pt x="13575" y="7057"/>
                  </a:moveTo>
                  <a:cubicBezTo>
                    <a:pt x="13193" y="7057"/>
                    <a:pt x="12813" y="7263"/>
                    <a:pt x="12726" y="7518"/>
                  </a:cubicBezTo>
                  <a:cubicBezTo>
                    <a:pt x="12638" y="7775"/>
                    <a:pt x="12880" y="7984"/>
                    <a:pt x="13266" y="7984"/>
                  </a:cubicBezTo>
                  <a:cubicBezTo>
                    <a:pt x="13652" y="7984"/>
                    <a:pt x="14033" y="7775"/>
                    <a:pt x="14116" y="7518"/>
                  </a:cubicBezTo>
                  <a:cubicBezTo>
                    <a:pt x="14198" y="7263"/>
                    <a:pt x="13956" y="7057"/>
                    <a:pt x="13575" y="7057"/>
                  </a:cubicBezTo>
                  <a:close/>
                  <a:moveTo>
                    <a:pt x="15256" y="7057"/>
                  </a:moveTo>
                  <a:cubicBezTo>
                    <a:pt x="14875" y="7057"/>
                    <a:pt x="14500" y="7263"/>
                    <a:pt x="14419" y="7518"/>
                  </a:cubicBezTo>
                  <a:cubicBezTo>
                    <a:pt x="14337" y="7775"/>
                    <a:pt x="14584" y="7984"/>
                    <a:pt x="14970" y="7984"/>
                  </a:cubicBezTo>
                  <a:cubicBezTo>
                    <a:pt x="15356" y="7984"/>
                    <a:pt x="15732" y="7775"/>
                    <a:pt x="15809" y="7518"/>
                  </a:cubicBezTo>
                  <a:cubicBezTo>
                    <a:pt x="15886" y="7263"/>
                    <a:pt x="15637" y="7057"/>
                    <a:pt x="15256" y="7057"/>
                  </a:cubicBezTo>
                  <a:close/>
                  <a:moveTo>
                    <a:pt x="16958" y="7057"/>
                  </a:moveTo>
                  <a:cubicBezTo>
                    <a:pt x="16577" y="7057"/>
                    <a:pt x="16207" y="7263"/>
                    <a:pt x="16132" y="7518"/>
                  </a:cubicBezTo>
                  <a:cubicBezTo>
                    <a:pt x="16056" y="7775"/>
                    <a:pt x="16308" y="7984"/>
                    <a:pt x="16694" y="7984"/>
                  </a:cubicBezTo>
                  <a:cubicBezTo>
                    <a:pt x="17081" y="7984"/>
                    <a:pt x="17451" y="7775"/>
                    <a:pt x="17522" y="7518"/>
                  </a:cubicBezTo>
                  <a:cubicBezTo>
                    <a:pt x="17592" y="7263"/>
                    <a:pt x="17340" y="7057"/>
                    <a:pt x="16958" y="7057"/>
                  </a:cubicBezTo>
                  <a:close/>
                  <a:moveTo>
                    <a:pt x="18640" y="7057"/>
                  </a:moveTo>
                  <a:cubicBezTo>
                    <a:pt x="18258" y="7057"/>
                    <a:pt x="17893" y="7263"/>
                    <a:pt x="17824" y="7518"/>
                  </a:cubicBezTo>
                  <a:cubicBezTo>
                    <a:pt x="17754" y="7775"/>
                    <a:pt x="18011" y="7984"/>
                    <a:pt x="18397" y="7984"/>
                  </a:cubicBezTo>
                  <a:cubicBezTo>
                    <a:pt x="18784" y="7984"/>
                    <a:pt x="19150" y="7775"/>
                    <a:pt x="19215" y="7518"/>
                  </a:cubicBezTo>
                  <a:cubicBezTo>
                    <a:pt x="19279" y="7263"/>
                    <a:pt x="19021" y="7057"/>
                    <a:pt x="18640" y="7057"/>
                  </a:cubicBezTo>
                  <a:close/>
                  <a:moveTo>
                    <a:pt x="8042" y="8195"/>
                  </a:moveTo>
                  <a:cubicBezTo>
                    <a:pt x="7655" y="8195"/>
                    <a:pt x="7253" y="8407"/>
                    <a:pt x="7144" y="8671"/>
                  </a:cubicBezTo>
                  <a:cubicBezTo>
                    <a:pt x="7034" y="8936"/>
                    <a:pt x="7264" y="9152"/>
                    <a:pt x="7656" y="9152"/>
                  </a:cubicBezTo>
                  <a:cubicBezTo>
                    <a:pt x="8049" y="9152"/>
                    <a:pt x="8453" y="8936"/>
                    <a:pt x="8557" y="8671"/>
                  </a:cubicBezTo>
                  <a:cubicBezTo>
                    <a:pt x="8661" y="8407"/>
                    <a:pt x="8429" y="8195"/>
                    <a:pt x="8042" y="8195"/>
                  </a:cubicBezTo>
                  <a:close/>
                  <a:moveTo>
                    <a:pt x="9743" y="8195"/>
                  </a:moveTo>
                  <a:cubicBezTo>
                    <a:pt x="9355" y="8195"/>
                    <a:pt x="8959" y="8407"/>
                    <a:pt x="8857" y="8671"/>
                  </a:cubicBezTo>
                  <a:cubicBezTo>
                    <a:pt x="8753" y="8936"/>
                    <a:pt x="8988" y="9152"/>
                    <a:pt x="9380" y="9152"/>
                  </a:cubicBezTo>
                  <a:cubicBezTo>
                    <a:pt x="9773" y="9152"/>
                    <a:pt x="10170" y="8936"/>
                    <a:pt x="10269" y="8671"/>
                  </a:cubicBezTo>
                  <a:cubicBezTo>
                    <a:pt x="10366" y="8407"/>
                    <a:pt x="10131" y="8195"/>
                    <a:pt x="9743" y="8195"/>
                  </a:cubicBezTo>
                  <a:close/>
                  <a:moveTo>
                    <a:pt x="11466" y="8195"/>
                  </a:moveTo>
                  <a:cubicBezTo>
                    <a:pt x="11079" y="8195"/>
                    <a:pt x="10687" y="8407"/>
                    <a:pt x="10591" y="8671"/>
                  </a:cubicBezTo>
                  <a:cubicBezTo>
                    <a:pt x="10494" y="8936"/>
                    <a:pt x="10734" y="9152"/>
                    <a:pt x="11126" y="9152"/>
                  </a:cubicBezTo>
                  <a:cubicBezTo>
                    <a:pt x="11518" y="9152"/>
                    <a:pt x="11912" y="8936"/>
                    <a:pt x="12003" y="8671"/>
                  </a:cubicBezTo>
                  <a:cubicBezTo>
                    <a:pt x="12095" y="8407"/>
                    <a:pt x="11853" y="8195"/>
                    <a:pt x="11466" y="8195"/>
                  </a:cubicBezTo>
                  <a:close/>
                  <a:moveTo>
                    <a:pt x="13189" y="8195"/>
                  </a:moveTo>
                  <a:cubicBezTo>
                    <a:pt x="12801" y="8195"/>
                    <a:pt x="12415" y="8407"/>
                    <a:pt x="12325" y="8671"/>
                  </a:cubicBezTo>
                  <a:cubicBezTo>
                    <a:pt x="12234" y="8936"/>
                    <a:pt x="12478" y="9152"/>
                    <a:pt x="12871" y="9152"/>
                  </a:cubicBezTo>
                  <a:cubicBezTo>
                    <a:pt x="13263" y="9152"/>
                    <a:pt x="13651" y="8936"/>
                    <a:pt x="13737" y="8671"/>
                  </a:cubicBezTo>
                  <a:cubicBezTo>
                    <a:pt x="13822" y="8407"/>
                    <a:pt x="13576" y="8195"/>
                    <a:pt x="13189" y="8195"/>
                  </a:cubicBezTo>
                  <a:close/>
                  <a:moveTo>
                    <a:pt x="14912" y="8195"/>
                  </a:moveTo>
                  <a:cubicBezTo>
                    <a:pt x="14525" y="8195"/>
                    <a:pt x="14143" y="8407"/>
                    <a:pt x="14059" y="8671"/>
                  </a:cubicBezTo>
                  <a:cubicBezTo>
                    <a:pt x="13975" y="8936"/>
                    <a:pt x="14225" y="9152"/>
                    <a:pt x="14617" y="9152"/>
                  </a:cubicBezTo>
                  <a:cubicBezTo>
                    <a:pt x="15010" y="9152"/>
                    <a:pt x="15393" y="8936"/>
                    <a:pt x="15472" y="8671"/>
                  </a:cubicBezTo>
                  <a:cubicBezTo>
                    <a:pt x="15551" y="8407"/>
                    <a:pt x="15300" y="8195"/>
                    <a:pt x="14912" y="8195"/>
                  </a:cubicBezTo>
                  <a:close/>
                  <a:moveTo>
                    <a:pt x="16635" y="8195"/>
                  </a:moveTo>
                  <a:cubicBezTo>
                    <a:pt x="16248" y="8195"/>
                    <a:pt x="15871" y="8407"/>
                    <a:pt x="15793" y="8671"/>
                  </a:cubicBezTo>
                  <a:cubicBezTo>
                    <a:pt x="15715" y="8936"/>
                    <a:pt x="15970" y="9152"/>
                    <a:pt x="16363" y="9152"/>
                  </a:cubicBezTo>
                  <a:cubicBezTo>
                    <a:pt x="16755" y="9152"/>
                    <a:pt x="17133" y="8936"/>
                    <a:pt x="17206" y="8671"/>
                  </a:cubicBezTo>
                  <a:cubicBezTo>
                    <a:pt x="17279" y="8407"/>
                    <a:pt x="17023" y="8195"/>
                    <a:pt x="16635" y="8195"/>
                  </a:cubicBezTo>
                  <a:close/>
                  <a:moveTo>
                    <a:pt x="18359" y="8195"/>
                  </a:moveTo>
                  <a:cubicBezTo>
                    <a:pt x="17971" y="8195"/>
                    <a:pt x="17600" y="8407"/>
                    <a:pt x="17528" y="8671"/>
                  </a:cubicBezTo>
                  <a:cubicBezTo>
                    <a:pt x="17456" y="8936"/>
                    <a:pt x="17716" y="9152"/>
                    <a:pt x="18109" y="9152"/>
                  </a:cubicBezTo>
                  <a:cubicBezTo>
                    <a:pt x="18501" y="9152"/>
                    <a:pt x="18874" y="8936"/>
                    <a:pt x="18941" y="8671"/>
                  </a:cubicBezTo>
                  <a:cubicBezTo>
                    <a:pt x="19007" y="8407"/>
                    <a:pt x="18747" y="8195"/>
                    <a:pt x="18359" y="8195"/>
                  </a:cubicBezTo>
                  <a:close/>
                  <a:moveTo>
                    <a:pt x="7553" y="9351"/>
                  </a:moveTo>
                  <a:cubicBezTo>
                    <a:pt x="7159" y="9351"/>
                    <a:pt x="6749" y="9570"/>
                    <a:pt x="6637" y="9842"/>
                  </a:cubicBezTo>
                  <a:cubicBezTo>
                    <a:pt x="6524" y="10116"/>
                    <a:pt x="6756" y="10339"/>
                    <a:pt x="7154" y="10339"/>
                  </a:cubicBezTo>
                  <a:cubicBezTo>
                    <a:pt x="7553" y="10339"/>
                    <a:pt x="7965" y="10116"/>
                    <a:pt x="8072" y="9842"/>
                  </a:cubicBezTo>
                  <a:cubicBezTo>
                    <a:pt x="8179" y="9570"/>
                    <a:pt x="7946" y="9351"/>
                    <a:pt x="7553" y="9351"/>
                  </a:cubicBezTo>
                  <a:close/>
                  <a:moveTo>
                    <a:pt x="9317" y="9351"/>
                  </a:moveTo>
                  <a:cubicBezTo>
                    <a:pt x="8923" y="9351"/>
                    <a:pt x="8519" y="9570"/>
                    <a:pt x="8413" y="9842"/>
                  </a:cubicBezTo>
                  <a:cubicBezTo>
                    <a:pt x="8307" y="10116"/>
                    <a:pt x="8543" y="10339"/>
                    <a:pt x="8942" y="10339"/>
                  </a:cubicBezTo>
                  <a:cubicBezTo>
                    <a:pt x="9341" y="10339"/>
                    <a:pt x="9747" y="10116"/>
                    <a:pt x="9848" y="9842"/>
                  </a:cubicBezTo>
                  <a:cubicBezTo>
                    <a:pt x="9949" y="9570"/>
                    <a:pt x="9711" y="9351"/>
                    <a:pt x="9317" y="9351"/>
                  </a:cubicBezTo>
                  <a:close/>
                  <a:moveTo>
                    <a:pt x="11061" y="9351"/>
                  </a:moveTo>
                  <a:cubicBezTo>
                    <a:pt x="10668" y="9351"/>
                    <a:pt x="10267" y="9570"/>
                    <a:pt x="10168" y="9842"/>
                  </a:cubicBezTo>
                  <a:cubicBezTo>
                    <a:pt x="10068" y="10116"/>
                    <a:pt x="10310" y="10339"/>
                    <a:pt x="10709" y="10339"/>
                  </a:cubicBezTo>
                  <a:cubicBezTo>
                    <a:pt x="11107" y="10339"/>
                    <a:pt x="11509" y="10116"/>
                    <a:pt x="11604" y="9842"/>
                  </a:cubicBezTo>
                  <a:cubicBezTo>
                    <a:pt x="11698" y="9570"/>
                    <a:pt x="11454" y="9351"/>
                    <a:pt x="11061" y="9351"/>
                  </a:cubicBezTo>
                  <a:close/>
                  <a:moveTo>
                    <a:pt x="12804" y="9351"/>
                  </a:moveTo>
                  <a:cubicBezTo>
                    <a:pt x="12410" y="9351"/>
                    <a:pt x="12016" y="9570"/>
                    <a:pt x="11923" y="9842"/>
                  </a:cubicBezTo>
                  <a:cubicBezTo>
                    <a:pt x="11830" y="10116"/>
                    <a:pt x="12076" y="10339"/>
                    <a:pt x="12476" y="10339"/>
                  </a:cubicBezTo>
                  <a:cubicBezTo>
                    <a:pt x="12875" y="10339"/>
                    <a:pt x="13270" y="10116"/>
                    <a:pt x="13358" y="9842"/>
                  </a:cubicBezTo>
                  <a:cubicBezTo>
                    <a:pt x="13446" y="9570"/>
                    <a:pt x="13198" y="9351"/>
                    <a:pt x="12804" y="9351"/>
                  </a:cubicBezTo>
                  <a:close/>
                  <a:moveTo>
                    <a:pt x="14548" y="9351"/>
                  </a:moveTo>
                  <a:cubicBezTo>
                    <a:pt x="14155" y="9351"/>
                    <a:pt x="13765" y="9570"/>
                    <a:pt x="13679" y="9842"/>
                  </a:cubicBezTo>
                  <a:cubicBezTo>
                    <a:pt x="13591" y="10116"/>
                    <a:pt x="13844" y="10339"/>
                    <a:pt x="14243" y="10339"/>
                  </a:cubicBezTo>
                  <a:cubicBezTo>
                    <a:pt x="14642" y="10339"/>
                    <a:pt x="15032" y="10116"/>
                    <a:pt x="15114" y="9842"/>
                  </a:cubicBezTo>
                  <a:cubicBezTo>
                    <a:pt x="15196" y="9570"/>
                    <a:pt x="14942" y="9351"/>
                    <a:pt x="14548" y="9351"/>
                  </a:cubicBezTo>
                  <a:close/>
                  <a:moveTo>
                    <a:pt x="16292" y="9351"/>
                  </a:moveTo>
                  <a:cubicBezTo>
                    <a:pt x="15898" y="9351"/>
                    <a:pt x="15514" y="9570"/>
                    <a:pt x="15434" y="9842"/>
                  </a:cubicBezTo>
                  <a:cubicBezTo>
                    <a:pt x="15353" y="10116"/>
                    <a:pt x="15612" y="10339"/>
                    <a:pt x="16010" y="10339"/>
                  </a:cubicBezTo>
                  <a:cubicBezTo>
                    <a:pt x="16409" y="10339"/>
                    <a:pt x="16794" y="10116"/>
                    <a:pt x="16870" y="9842"/>
                  </a:cubicBezTo>
                  <a:cubicBezTo>
                    <a:pt x="16945" y="9570"/>
                    <a:pt x="16686" y="9351"/>
                    <a:pt x="16292" y="9351"/>
                  </a:cubicBezTo>
                  <a:close/>
                  <a:moveTo>
                    <a:pt x="7064" y="10576"/>
                  </a:moveTo>
                  <a:cubicBezTo>
                    <a:pt x="6664" y="10576"/>
                    <a:pt x="6246" y="10802"/>
                    <a:pt x="6130" y="11084"/>
                  </a:cubicBezTo>
                  <a:cubicBezTo>
                    <a:pt x="6013" y="11367"/>
                    <a:pt x="6247" y="11598"/>
                    <a:pt x="6653" y="11598"/>
                  </a:cubicBezTo>
                  <a:cubicBezTo>
                    <a:pt x="7058" y="11598"/>
                    <a:pt x="7478" y="11367"/>
                    <a:pt x="7589" y="11084"/>
                  </a:cubicBezTo>
                  <a:cubicBezTo>
                    <a:pt x="7700" y="10802"/>
                    <a:pt x="7464" y="10576"/>
                    <a:pt x="7064" y="10576"/>
                  </a:cubicBezTo>
                  <a:close/>
                  <a:moveTo>
                    <a:pt x="8849" y="10576"/>
                  </a:moveTo>
                  <a:cubicBezTo>
                    <a:pt x="8449" y="10576"/>
                    <a:pt x="8037" y="10802"/>
                    <a:pt x="7927" y="11084"/>
                  </a:cubicBezTo>
                  <a:cubicBezTo>
                    <a:pt x="7817" y="11367"/>
                    <a:pt x="8055" y="11598"/>
                    <a:pt x="8461" y="11598"/>
                  </a:cubicBezTo>
                  <a:cubicBezTo>
                    <a:pt x="8867" y="11598"/>
                    <a:pt x="9281" y="11367"/>
                    <a:pt x="9386" y="11084"/>
                  </a:cubicBezTo>
                  <a:cubicBezTo>
                    <a:pt x="9490" y="10802"/>
                    <a:pt x="9249" y="10576"/>
                    <a:pt x="8849" y="10576"/>
                  </a:cubicBezTo>
                  <a:close/>
                  <a:moveTo>
                    <a:pt x="10635" y="10576"/>
                  </a:moveTo>
                  <a:cubicBezTo>
                    <a:pt x="10235" y="10576"/>
                    <a:pt x="9827" y="10802"/>
                    <a:pt x="9724" y="11084"/>
                  </a:cubicBezTo>
                  <a:cubicBezTo>
                    <a:pt x="9621" y="11367"/>
                    <a:pt x="9866" y="11598"/>
                    <a:pt x="10271" y="11598"/>
                  </a:cubicBezTo>
                  <a:cubicBezTo>
                    <a:pt x="10677" y="11598"/>
                    <a:pt x="11086" y="11367"/>
                    <a:pt x="11184" y="11084"/>
                  </a:cubicBezTo>
                  <a:cubicBezTo>
                    <a:pt x="11281" y="10802"/>
                    <a:pt x="11034" y="10576"/>
                    <a:pt x="10635" y="10576"/>
                  </a:cubicBezTo>
                  <a:close/>
                  <a:moveTo>
                    <a:pt x="12398" y="10576"/>
                  </a:moveTo>
                  <a:cubicBezTo>
                    <a:pt x="11998" y="10576"/>
                    <a:pt x="11597" y="10802"/>
                    <a:pt x="11500" y="11084"/>
                  </a:cubicBezTo>
                  <a:cubicBezTo>
                    <a:pt x="11404" y="11367"/>
                    <a:pt x="11654" y="11598"/>
                    <a:pt x="12060" y="11598"/>
                  </a:cubicBezTo>
                  <a:cubicBezTo>
                    <a:pt x="12465" y="11598"/>
                    <a:pt x="12868" y="11367"/>
                    <a:pt x="12959" y="11084"/>
                  </a:cubicBezTo>
                  <a:cubicBezTo>
                    <a:pt x="13050" y="10802"/>
                    <a:pt x="12798" y="10576"/>
                    <a:pt x="12398" y="10576"/>
                  </a:cubicBezTo>
                  <a:close/>
                  <a:moveTo>
                    <a:pt x="14184" y="10576"/>
                  </a:moveTo>
                  <a:cubicBezTo>
                    <a:pt x="13784" y="10576"/>
                    <a:pt x="13388" y="10802"/>
                    <a:pt x="13298" y="11084"/>
                  </a:cubicBezTo>
                  <a:cubicBezTo>
                    <a:pt x="13208" y="11367"/>
                    <a:pt x="13464" y="11598"/>
                    <a:pt x="13869" y="11598"/>
                  </a:cubicBezTo>
                  <a:cubicBezTo>
                    <a:pt x="14275" y="11598"/>
                    <a:pt x="14673" y="11367"/>
                    <a:pt x="14758" y="11084"/>
                  </a:cubicBezTo>
                  <a:cubicBezTo>
                    <a:pt x="14842" y="10802"/>
                    <a:pt x="14584" y="10576"/>
                    <a:pt x="14184" y="10576"/>
                  </a:cubicBezTo>
                  <a:close/>
                  <a:moveTo>
                    <a:pt x="6576" y="11820"/>
                  </a:moveTo>
                  <a:cubicBezTo>
                    <a:pt x="6170" y="11820"/>
                    <a:pt x="5743" y="12054"/>
                    <a:pt x="5623" y="12344"/>
                  </a:cubicBezTo>
                  <a:cubicBezTo>
                    <a:pt x="5503" y="12637"/>
                    <a:pt x="5739" y="12876"/>
                    <a:pt x="6151" y="12876"/>
                  </a:cubicBezTo>
                  <a:cubicBezTo>
                    <a:pt x="6563" y="12876"/>
                    <a:pt x="6992" y="12637"/>
                    <a:pt x="7107" y="12344"/>
                  </a:cubicBezTo>
                  <a:cubicBezTo>
                    <a:pt x="7222" y="12054"/>
                    <a:pt x="6983" y="11820"/>
                    <a:pt x="6576" y="11820"/>
                  </a:cubicBezTo>
                  <a:close/>
                  <a:moveTo>
                    <a:pt x="8382" y="11820"/>
                  </a:moveTo>
                  <a:cubicBezTo>
                    <a:pt x="7975" y="11820"/>
                    <a:pt x="7555" y="12054"/>
                    <a:pt x="7442" y="12344"/>
                  </a:cubicBezTo>
                  <a:cubicBezTo>
                    <a:pt x="7328" y="12637"/>
                    <a:pt x="7569" y="12876"/>
                    <a:pt x="7981" y="12876"/>
                  </a:cubicBezTo>
                  <a:cubicBezTo>
                    <a:pt x="8394" y="12876"/>
                    <a:pt x="8816" y="12637"/>
                    <a:pt x="8925" y="12344"/>
                  </a:cubicBezTo>
                  <a:cubicBezTo>
                    <a:pt x="9032" y="12054"/>
                    <a:pt x="8789" y="11820"/>
                    <a:pt x="8382" y="11820"/>
                  </a:cubicBezTo>
                  <a:close/>
                  <a:moveTo>
                    <a:pt x="10188" y="11820"/>
                  </a:moveTo>
                  <a:cubicBezTo>
                    <a:pt x="9782" y="11820"/>
                    <a:pt x="9366" y="12054"/>
                    <a:pt x="9260" y="12344"/>
                  </a:cubicBezTo>
                  <a:cubicBezTo>
                    <a:pt x="9153" y="12637"/>
                    <a:pt x="9400" y="12876"/>
                    <a:pt x="9812" y="12876"/>
                  </a:cubicBezTo>
                  <a:cubicBezTo>
                    <a:pt x="10225" y="12876"/>
                    <a:pt x="10642" y="12637"/>
                    <a:pt x="10743" y="12344"/>
                  </a:cubicBezTo>
                  <a:cubicBezTo>
                    <a:pt x="10844" y="12054"/>
                    <a:pt x="10595" y="11820"/>
                    <a:pt x="10188" y="11820"/>
                  </a:cubicBezTo>
                  <a:close/>
                  <a:moveTo>
                    <a:pt x="11994" y="11820"/>
                  </a:moveTo>
                  <a:cubicBezTo>
                    <a:pt x="11587" y="11820"/>
                    <a:pt x="11177" y="12054"/>
                    <a:pt x="11078" y="12344"/>
                  </a:cubicBezTo>
                  <a:cubicBezTo>
                    <a:pt x="10978" y="12637"/>
                    <a:pt x="11230" y="12876"/>
                    <a:pt x="11643" y="12876"/>
                  </a:cubicBezTo>
                  <a:cubicBezTo>
                    <a:pt x="12055" y="12876"/>
                    <a:pt x="12467" y="12637"/>
                    <a:pt x="12561" y="12344"/>
                  </a:cubicBezTo>
                  <a:cubicBezTo>
                    <a:pt x="12655" y="12054"/>
                    <a:pt x="12401" y="11820"/>
                    <a:pt x="11994" y="11820"/>
                  </a:cubicBezTo>
                  <a:close/>
                  <a:moveTo>
                    <a:pt x="4221" y="13116"/>
                  </a:moveTo>
                  <a:cubicBezTo>
                    <a:pt x="3807" y="13116"/>
                    <a:pt x="3366" y="13358"/>
                    <a:pt x="3235" y="13657"/>
                  </a:cubicBezTo>
                  <a:cubicBezTo>
                    <a:pt x="3103" y="13961"/>
                    <a:pt x="3335" y="14208"/>
                    <a:pt x="3754" y="14208"/>
                  </a:cubicBezTo>
                  <a:cubicBezTo>
                    <a:pt x="4174" y="14208"/>
                    <a:pt x="4617" y="13961"/>
                    <a:pt x="4744" y="13657"/>
                  </a:cubicBezTo>
                  <a:cubicBezTo>
                    <a:pt x="4869" y="13358"/>
                    <a:pt x="4634" y="13116"/>
                    <a:pt x="4221" y="13116"/>
                  </a:cubicBezTo>
                  <a:close/>
                  <a:moveTo>
                    <a:pt x="6047" y="13116"/>
                  </a:moveTo>
                  <a:cubicBezTo>
                    <a:pt x="5634" y="13116"/>
                    <a:pt x="5197" y="13358"/>
                    <a:pt x="5074" y="13657"/>
                  </a:cubicBezTo>
                  <a:cubicBezTo>
                    <a:pt x="4949" y="13961"/>
                    <a:pt x="5188" y="14208"/>
                    <a:pt x="5607" y="14208"/>
                  </a:cubicBezTo>
                  <a:cubicBezTo>
                    <a:pt x="6026" y="14208"/>
                    <a:pt x="6464" y="13961"/>
                    <a:pt x="6583" y="13657"/>
                  </a:cubicBezTo>
                  <a:cubicBezTo>
                    <a:pt x="6701" y="13358"/>
                    <a:pt x="6461" y="13116"/>
                    <a:pt x="6047" y="13116"/>
                  </a:cubicBezTo>
                  <a:close/>
                  <a:moveTo>
                    <a:pt x="7894" y="13116"/>
                  </a:moveTo>
                  <a:cubicBezTo>
                    <a:pt x="7481" y="13116"/>
                    <a:pt x="7051" y="13358"/>
                    <a:pt x="6935" y="13657"/>
                  </a:cubicBezTo>
                  <a:cubicBezTo>
                    <a:pt x="6816" y="13961"/>
                    <a:pt x="7060" y="14208"/>
                    <a:pt x="7479" y="14208"/>
                  </a:cubicBezTo>
                  <a:cubicBezTo>
                    <a:pt x="7899" y="14208"/>
                    <a:pt x="8331" y="13961"/>
                    <a:pt x="8443" y="13657"/>
                  </a:cubicBezTo>
                  <a:cubicBezTo>
                    <a:pt x="8554" y="13358"/>
                    <a:pt x="8308" y="13116"/>
                    <a:pt x="7894" y="13116"/>
                  </a:cubicBezTo>
                  <a:close/>
                  <a:moveTo>
                    <a:pt x="9721" y="13116"/>
                  </a:moveTo>
                  <a:cubicBezTo>
                    <a:pt x="9308" y="13116"/>
                    <a:pt x="8883" y="13358"/>
                    <a:pt x="8774" y="13657"/>
                  </a:cubicBezTo>
                  <a:cubicBezTo>
                    <a:pt x="8663" y="13961"/>
                    <a:pt x="8913" y="14208"/>
                    <a:pt x="9332" y="14208"/>
                  </a:cubicBezTo>
                  <a:cubicBezTo>
                    <a:pt x="9751" y="14208"/>
                    <a:pt x="10178" y="13961"/>
                    <a:pt x="10283" y="13657"/>
                  </a:cubicBezTo>
                  <a:cubicBezTo>
                    <a:pt x="10387" y="13358"/>
                    <a:pt x="10135" y="13116"/>
                    <a:pt x="9721" y="13116"/>
                  </a:cubicBezTo>
                  <a:close/>
                  <a:moveTo>
                    <a:pt x="3651" y="14446"/>
                  </a:moveTo>
                  <a:cubicBezTo>
                    <a:pt x="3230" y="14446"/>
                    <a:pt x="2780" y="14696"/>
                    <a:pt x="2644" y="15008"/>
                  </a:cubicBezTo>
                  <a:cubicBezTo>
                    <a:pt x="2507" y="15321"/>
                    <a:pt x="2742" y="15577"/>
                    <a:pt x="3168" y="15577"/>
                  </a:cubicBezTo>
                  <a:cubicBezTo>
                    <a:pt x="3595" y="15577"/>
                    <a:pt x="4048" y="15321"/>
                    <a:pt x="4178" y="15008"/>
                  </a:cubicBezTo>
                  <a:cubicBezTo>
                    <a:pt x="4308" y="14696"/>
                    <a:pt x="4072" y="14446"/>
                    <a:pt x="3651" y="14446"/>
                  </a:cubicBezTo>
                  <a:close/>
                  <a:moveTo>
                    <a:pt x="5519" y="14446"/>
                  </a:moveTo>
                  <a:cubicBezTo>
                    <a:pt x="5098" y="14446"/>
                    <a:pt x="4654" y="14696"/>
                    <a:pt x="4525" y="15008"/>
                  </a:cubicBezTo>
                  <a:cubicBezTo>
                    <a:pt x="4396" y="15321"/>
                    <a:pt x="4637" y="15577"/>
                    <a:pt x="5063" y="15577"/>
                  </a:cubicBezTo>
                  <a:cubicBezTo>
                    <a:pt x="5490" y="15577"/>
                    <a:pt x="5937" y="15321"/>
                    <a:pt x="6060" y="15008"/>
                  </a:cubicBezTo>
                  <a:cubicBezTo>
                    <a:pt x="6183" y="14696"/>
                    <a:pt x="5940" y="14446"/>
                    <a:pt x="5519" y="14446"/>
                  </a:cubicBezTo>
                  <a:close/>
                  <a:moveTo>
                    <a:pt x="7387" y="14446"/>
                  </a:moveTo>
                  <a:cubicBezTo>
                    <a:pt x="6966" y="14446"/>
                    <a:pt x="6528" y="14696"/>
                    <a:pt x="6406" y="15008"/>
                  </a:cubicBezTo>
                  <a:cubicBezTo>
                    <a:pt x="6284" y="15321"/>
                    <a:pt x="6531" y="15577"/>
                    <a:pt x="6958" y="15577"/>
                  </a:cubicBezTo>
                  <a:cubicBezTo>
                    <a:pt x="7385" y="15577"/>
                    <a:pt x="7825" y="15321"/>
                    <a:pt x="7941" y="15008"/>
                  </a:cubicBezTo>
                  <a:cubicBezTo>
                    <a:pt x="8056" y="14696"/>
                    <a:pt x="7808" y="14446"/>
                    <a:pt x="7387" y="14446"/>
                  </a:cubicBezTo>
                  <a:close/>
                  <a:moveTo>
                    <a:pt x="3060" y="15830"/>
                  </a:moveTo>
                  <a:cubicBezTo>
                    <a:pt x="2633" y="15830"/>
                    <a:pt x="2172" y="16088"/>
                    <a:pt x="2032" y="16410"/>
                  </a:cubicBezTo>
                  <a:cubicBezTo>
                    <a:pt x="1890" y="16736"/>
                    <a:pt x="2127" y="17000"/>
                    <a:pt x="2561" y="17000"/>
                  </a:cubicBezTo>
                  <a:cubicBezTo>
                    <a:pt x="2996" y="17000"/>
                    <a:pt x="3457" y="16736"/>
                    <a:pt x="3593" y="16410"/>
                  </a:cubicBezTo>
                  <a:cubicBezTo>
                    <a:pt x="3727" y="16088"/>
                    <a:pt x="3489" y="15830"/>
                    <a:pt x="3060" y="15830"/>
                  </a:cubicBezTo>
                  <a:close/>
                  <a:moveTo>
                    <a:pt x="4949" y="15830"/>
                  </a:moveTo>
                  <a:cubicBezTo>
                    <a:pt x="4521" y="15830"/>
                    <a:pt x="4067" y="16088"/>
                    <a:pt x="3934" y="16410"/>
                  </a:cubicBezTo>
                  <a:cubicBezTo>
                    <a:pt x="3800" y="16736"/>
                    <a:pt x="4044" y="17000"/>
                    <a:pt x="4478" y="17000"/>
                  </a:cubicBezTo>
                  <a:cubicBezTo>
                    <a:pt x="4912" y="17000"/>
                    <a:pt x="5368" y="16736"/>
                    <a:pt x="5496" y="16410"/>
                  </a:cubicBezTo>
                  <a:cubicBezTo>
                    <a:pt x="5623" y="16088"/>
                    <a:pt x="5377" y="15830"/>
                    <a:pt x="4949" y="15830"/>
                  </a:cubicBezTo>
                  <a:close/>
                  <a:moveTo>
                    <a:pt x="2450" y="17266"/>
                  </a:moveTo>
                  <a:cubicBezTo>
                    <a:pt x="2015" y="17266"/>
                    <a:pt x="1544" y="17534"/>
                    <a:pt x="1398" y="17867"/>
                  </a:cubicBezTo>
                  <a:cubicBezTo>
                    <a:pt x="1252" y="18204"/>
                    <a:pt x="1491" y="18479"/>
                    <a:pt x="1933" y="18479"/>
                  </a:cubicBezTo>
                  <a:cubicBezTo>
                    <a:pt x="2375" y="18479"/>
                    <a:pt x="2848" y="18204"/>
                    <a:pt x="2988" y="17867"/>
                  </a:cubicBezTo>
                  <a:cubicBezTo>
                    <a:pt x="3128" y="17534"/>
                    <a:pt x="2886" y="17266"/>
                    <a:pt x="2450" y="17266"/>
                  </a:cubicBezTo>
                  <a:close/>
                  <a:moveTo>
                    <a:pt x="4380" y="17266"/>
                  </a:moveTo>
                  <a:cubicBezTo>
                    <a:pt x="3945" y="17266"/>
                    <a:pt x="3481" y="17534"/>
                    <a:pt x="3343" y="17867"/>
                  </a:cubicBezTo>
                  <a:cubicBezTo>
                    <a:pt x="3204" y="18204"/>
                    <a:pt x="3449" y="18479"/>
                    <a:pt x="3891" y="18479"/>
                  </a:cubicBezTo>
                  <a:cubicBezTo>
                    <a:pt x="4333" y="18479"/>
                    <a:pt x="4801" y="18204"/>
                    <a:pt x="4934" y="17867"/>
                  </a:cubicBezTo>
                  <a:cubicBezTo>
                    <a:pt x="5065" y="17534"/>
                    <a:pt x="4816" y="17266"/>
                    <a:pt x="4380" y="17266"/>
                  </a:cubicBezTo>
                  <a:close/>
                  <a:moveTo>
                    <a:pt x="1799" y="18754"/>
                  </a:moveTo>
                  <a:cubicBezTo>
                    <a:pt x="1355" y="18754"/>
                    <a:pt x="874" y="19032"/>
                    <a:pt x="723" y="19378"/>
                  </a:cubicBezTo>
                  <a:cubicBezTo>
                    <a:pt x="571" y="19727"/>
                    <a:pt x="812" y="20012"/>
                    <a:pt x="1262" y="20012"/>
                  </a:cubicBezTo>
                  <a:cubicBezTo>
                    <a:pt x="1712" y="20012"/>
                    <a:pt x="2196" y="19727"/>
                    <a:pt x="2342" y="19378"/>
                  </a:cubicBezTo>
                  <a:cubicBezTo>
                    <a:pt x="2486" y="19032"/>
                    <a:pt x="2243" y="18754"/>
                    <a:pt x="1799" y="18754"/>
                  </a:cubicBezTo>
                  <a:close/>
                  <a:moveTo>
                    <a:pt x="3771" y="18754"/>
                  </a:moveTo>
                  <a:cubicBezTo>
                    <a:pt x="3327" y="18754"/>
                    <a:pt x="2852" y="19032"/>
                    <a:pt x="2710" y="19378"/>
                  </a:cubicBezTo>
                  <a:cubicBezTo>
                    <a:pt x="2566" y="19727"/>
                    <a:pt x="2813" y="20012"/>
                    <a:pt x="3263" y="20012"/>
                  </a:cubicBezTo>
                  <a:cubicBezTo>
                    <a:pt x="3713" y="20012"/>
                    <a:pt x="4192" y="19727"/>
                    <a:pt x="4329" y="19378"/>
                  </a:cubicBezTo>
                  <a:cubicBezTo>
                    <a:pt x="4465" y="19032"/>
                    <a:pt x="4214" y="18754"/>
                    <a:pt x="3771" y="18754"/>
                  </a:cubicBezTo>
                  <a:close/>
                  <a:moveTo>
                    <a:pt x="1148" y="20295"/>
                  </a:moveTo>
                  <a:cubicBezTo>
                    <a:pt x="697" y="20295"/>
                    <a:pt x="204" y="20583"/>
                    <a:pt x="48" y="20942"/>
                  </a:cubicBezTo>
                  <a:cubicBezTo>
                    <a:pt x="-110" y="21304"/>
                    <a:pt x="133" y="21600"/>
                    <a:pt x="592" y="21600"/>
                  </a:cubicBezTo>
                  <a:cubicBezTo>
                    <a:pt x="1050" y="21600"/>
                    <a:pt x="1546" y="21304"/>
                    <a:pt x="1697" y="20942"/>
                  </a:cubicBezTo>
                  <a:cubicBezTo>
                    <a:pt x="1846" y="20583"/>
                    <a:pt x="1600" y="20295"/>
                    <a:pt x="1148" y="20295"/>
                  </a:cubicBezTo>
                  <a:close/>
                  <a:moveTo>
                    <a:pt x="3162" y="20295"/>
                  </a:moveTo>
                  <a:cubicBezTo>
                    <a:pt x="2710" y="20295"/>
                    <a:pt x="2224" y="20583"/>
                    <a:pt x="2076" y="20942"/>
                  </a:cubicBezTo>
                  <a:cubicBezTo>
                    <a:pt x="1927" y="21304"/>
                    <a:pt x="2177" y="21600"/>
                    <a:pt x="2635" y="21600"/>
                  </a:cubicBezTo>
                  <a:cubicBezTo>
                    <a:pt x="3094" y="21600"/>
                    <a:pt x="3584" y="21304"/>
                    <a:pt x="3726" y="20942"/>
                  </a:cubicBezTo>
                  <a:cubicBezTo>
                    <a:pt x="3867" y="20583"/>
                    <a:pt x="3614" y="20295"/>
                    <a:pt x="3162" y="20295"/>
                  </a:cubicBezTo>
                  <a:close/>
                  <a:moveTo>
                    <a:pt x="5154" y="20295"/>
                  </a:moveTo>
                  <a:cubicBezTo>
                    <a:pt x="4702" y="20295"/>
                    <a:pt x="4223" y="20583"/>
                    <a:pt x="4084" y="20942"/>
                  </a:cubicBezTo>
                  <a:cubicBezTo>
                    <a:pt x="3943" y="21304"/>
                    <a:pt x="4199" y="21600"/>
                    <a:pt x="4658" y="21600"/>
                  </a:cubicBezTo>
                  <a:cubicBezTo>
                    <a:pt x="5117" y="21600"/>
                    <a:pt x="5599" y="21304"/>
                    <a:pt x="5733" y="20942"/>
                  </a:cubicBezTo>
                  <a:cubicBezTo>
                    <a:pt x="5865" y="20583"/>
                    <a:pt x="5606" y="20295"/>
                    <a:pt x="5154" y="2029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4">
                    <a:alpha val="85000"/>
                  </a:schemeClr>
                </a:gs>
              </a:gsLst>
              <a:lin ang="13500000" scaled="1"/>
            </a:gradFill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 sz="14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8A96285-673D-45F3-ADD3-0E4F47E59EB3}"/>
              </a:ext>
            </a:extLst>
          </p:cNvPr>
          <p:cNvSpPr txBox="1"/>
          <p:nvPr/>
        </p:nvSpPr>
        <p:spPr>
          <a:xfrm>
            <a:off x="609600" y="4125568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3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WORLD DEMOGRAPHICS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43C81-5ECB-403C-8B6B-4DFA6B05B488}"/>
              </a:ext>
            </a:extLst>
          </p:cNvPr>
          <p:cNvSpPr txBox="1"/>
          <p:nvPr/>
        </p:nvSpPr>
        <p:spPr>
          <a:xfrm>
            <a:off x="1366177" y="5226224"/>
            <a:ext cx="2883321" cy="94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Planning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Aenean ac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viverra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neque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Maecenas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ullamcorper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sed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tellus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vestibulum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FA212-33F2-4F7B-A041-3B05A127FD39}"/>
              </a:ext>
            </a:extLst>
          </p:cNvPr>
          <p:cNvSpPr txBox="1"/>
          <p:nvPr/>
        </p:nvSpPr>
        <p:spPr>
          <a:xfrm>
            <a:off x="4871377" y="5226224"/>
            <a:ext cx="2883321" cy="94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Communication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Aenean ac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viverra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neque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Maecenas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ullamcorper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sed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tellus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vestibulum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C3FC7-F556-4B5D-9E11-1D886A62773B}"/>
              </a:ext>
            </a:extLst>
          </p:cNvPr>
          <p:cNvSpPr txBox="1"/>
          <p:nvPr/>
        </p:nvSpPr>
        <p:spPr>
          <a:xfrm>
            <a:off x="8376577" y="5226224"/>
            <a:ext cx="2682401" cy="94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Analysis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Aenean ac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viverra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neque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Maecenas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ullamcorper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sed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tellus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49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276216" y="571495"/>
            <a:ext cx="2873383" cy="287338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A4E26D-8D51-4783-8B35-206BE4DAC619}"/>
              </a:ext>
            </a:extLst>
          </p:cNvPr>
          <p:cNvSpPr/>
          <p:nvPr/>
        </p:nvSpPr>
        <p:spPr>
          <a:xfrm>
            <a:off x="9724571" y="-7182"/>
            <a:ext cx="2487019" cy="6865182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DE092-8053-42FD-B9E4-79FB8C0DA173}"/>
              </a:ext>
            </a:extLst>
          </p:cNvPr>
          <p:cNvSpPr txBox="1"/>
          <p:nvPr/>
        </p:nvSpPr>
        <p:spPr>
          <a:xfrm rot="16200000">
            <a:off x="9526140" y="3044280"/>
            <a:ext cx="3703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pc="600" dirty="0">
                <a:solidFill>
                  <a:schemeClr val="accent4"/>
                </a:solidFill>
                <a:latin typeface="Bahnschrift SemiBold" panose="020B0502040204020203" pitchFamily="34" charset="0"/>
                <a:ea typeface="Kozuka Mincho Pr6N M" panose="02020600000000000000" pitchFamily="18" charset="-128"/>
              </a:rPr>
              <a:t>SYNDROME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605F3B-91CB-4904-93E7-FC7041F487A4}"/>
              </a:ext>
            </a:extLst>
          </p:cNvPr>
          <p:cNvSpPr txBox="1"/>
          <p:nvPr/>
        </p:nvSpPr>
        <p:spPr>
          <a:xfrm>
            <a:off x="1466902" y="3880003"/>
            <a:ext cx="2211548" cy="42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@syndrome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E87DA6F-DDA9-4C28-B268-946AD5C1E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15" y="3976233"/>
            <a:ext cx="289674" cy="28967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E76E3B2-82C3-4131-AE9D-083954908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115" y="4643225"/>
            <a:ext cx="289674" cy="2896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F26A083-DA85-4826-B97A-121D03BEF2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8115" y="5296401"/>
            <a:ext cx="289674" cy="2896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A56D11-E721-4F8F-A5C5-48F8DE4616CF}"/>
              </a:ext>
            </a:extLst>
          </p:cNvPr>
          <p:cNvSpPr txBox="1"/>
          <p:nvPr/>
        </p:nvSpPr>
        <p:spPr>
          <a:xfrm>
            <a:off x="1466902" y="4533379"/>
            <a:ext cx="2211548" cy="42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@syndrome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5FDCF-4117-45FF-9FC2-F4700E4BFD1A}"/>
              </a:ext>
            </a:extLst>
          </p:cNvPr>
          <p:cNvSpPr txBox="1"/>
          <p:nvPr/>
        </p:nvSpPr>
        <p:spPr>
          <a:xfrm>
            <a:off x="1466902" y="5187191"/>
            <a:ext cx="2211548" cy="42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@syndrome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B27FEE-65BC-4A22-97DD-02634FC915C9}"/>
              </a:ext>
            </a:extLst>
          </p:cNvPr>
          <p:cNvSpPr txBox="1"/>
          <p:nvPr/>
        </p:nvSpPr>
        <p:spPr>
          <a:xfrm>
            <a:off x="238579" y="1443476"/>
            <a:ext cx="4989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rPr>
              <a:t>Thank </a:t>
            </a:r>
            <a:r>
              <a:rPr lang="en-US" sz="72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  <a:t>You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FFA1C0A-12A9-4095-B26A-C4EED6F8FC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15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9174327" y="4963960"/>
            <a:ext cx="4188561" cy="418856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B09D34-BC2A-4352-AEA2-EAAA4DACAC0B}"/>
              </a:ext>
            </a:extLst>
          </p:cNvPr>
          <p:cNvSpPr txBox="1"/>
          <p:nvPr/>
        </p:nvSpPr>
        <p:spPr>
          <a:xfrm>
            <a:off x="5984814" y="2607782"/>
            <a:ext cx="4808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84E42"/>
                </a:solidFill>
                <a:ea typeface="Kozuka Mincho Pr6N M" panose="02020600000000000000" pitchFamily="18" charset="-128"/>
              </a:rPr>
              <a:t>Survive Sudden Cardiac Arrest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030C22-BC98-4FD8-9B64-B57E4A0CA470}"/>
              </a:ext>
            </a:extLst>
          </p:cNvPr>
          <p:cNvSpPr txBox="1"/>
          <p:nvPr/>
        </p:nvSpPr>
        <p:spPr>
          <a:xfrm>
            <a:off x="5984814" y="3316652"/>
            <a:ext cx="3507529" cy="227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This procedure opens blocked coronary arteries, letting blood flow more freely to your heart, which might reduce your risk of serious arrhythmia. A long, thin tube (catheter) is passed through an artery, usually in your leg, to a blocked artery in your heart. This catheter is equipped with a special balloon tip that briefly inflates to open the blocked artery.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DB5BC3-EFE8-47C5-91F8-7C4BF718ECB5}"/>
              </a:ext>
            </a:extLst>
          </p:cNvPr>
          <p:cNvSpPr txBox="1"/>
          <p:nvPr/>
        </p:nvSpPr>
        <p:spPr>
          <a:xfrm>
            <a:off x="5984814" y="1071424"/>
            <a:ext cx="4916731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  <a:t>post anoxic </a:t>
            </a:r>
            <a:b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</a:br>
            <a: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  <a:t>encephalopathy</a:t>
            </a:r>
          </a:p>
        </p:txBody>
      </p:sp>
      <p:sp>
        <p:nvSpPr>
          <p:cNvPr id="11" name="Oval 10"/>
          <p:cNvSpPr/>
          <p:nvPr/>
        </p:nvSpPr>
        <p:spPr>
          <a:xfrm>
            <a:off x="-689994" y="-718677"/>
            <a:ext cx="1621288" cy="1621287"/>
          </a:xfrm>
          <a:prstGeom prst="ellipse">
            <a:avLst/>
          </a:prstGeom>
          <a:gradFill flip="none" rotWithShape="1"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5386C4-76CD-489C-B2A4-B94B37E598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A49009-5D98-4DB5-89F9-07CCD21CE358}"/>
              </a:ext>
            </a:extLst>
          </p:cNvPr>
          <p:cNvSpPr/>
          <p:nvPr/>
        </p:nvSpPr>
        <p:spPr>
          <a:xfrm rot="10800000">
            <a:off x="4379776" y="2496640"/>
            <a:ext cx="372218" cy="1864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84E4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52D172-174A-4FE2-A38C-39494A79B318}"/>
              </a:ext>
            </a:extLst>
          </p:cNvPr>
          <p:cNvSpPr txBox="1"/>
          <p:nvPr/>
        </p:nvSpPr>
        <p:spPr>
          <a:xfrm rot="5400000">
            <a:off x="3172915" y="3298195"/>
            <a:ext cx="2785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a typeface="Kozuka Mincho Pr6N M" panose="02020600000000000000" pitchFamily="18" charset="-128"/>
              </a:rPr>
              <a:t>CARDIAC POWERPOINT</a:t>
            </a:r>
          </a:p>
        </p:txBody>
      </p:sp>
    </p:spTree>
    <p:extLst>
      <p:ext uri="{BB962C8B-B14F-4D97-AF65-F5344CB8AC3E}">
        <p14:creationId xmlns:p14="http://schemas.microsoft.com/office/powerpoint/2010/main" val="232811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1940125" y="3306952"/>
            <a:ext cx="2950452" cy="3002206"/>
          </a:xfrm>
          <a:prstGeom prst="ellipse">
            <a:avLst/>
          </a:prstGeom>
          <a:gradFill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DD265A-1333-4261-BF57-DF596F70F3BF}"/>
              </a:ext>
            </a:extLst>
          </p:cNvPr>
          <p:cNvSpPr/>
          <p:nvPr/>
        </p:nvSpPr>
        <p:spPr>
          <a:xfrm>
            <a:off x="7010399" y="0"/>
            <a:ext cx="518160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E0782-280C-430D-B6BE-D53CA6915C09}"/>
              </a:ext>
            </a:extLst>
          </p:cNvPr>
          <p:cNvSpPr txBox="1"/>
          <p:nvPr/>
        </p:nvSpPr>
        <p:spPr>
          <a:xfrm>
            <a:off x="1297411" y="1151922"/>
            <a:ext cx="3782589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Intensive monitoring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AA563-CB66-46D0-A449-E876BFA58DB1}"/>
              </a:ext>
            </a:extLst>
          </p:cNvPr>
          <p:cNvSpPr txBox="1"/>
          <p:nvPr/>
        </p:nvSpPr>
        <p:spPr>
          <a:xfrm>
            <a:off x="9739992" y="2606166"/>
            <a:ext cx="1894115" cy="2001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accent2"/>
                </a:solidFill>
              </a:rPr>
              <a:t>Lorem Ipsum is simply dummy text of the printing and typesetting industry. Lorem Ipsum has been the industry's standard dummy text ever since the 1500s,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2B9AD5F-1B68-4A11-9089-A4D9E8ECDE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6450" y="444500"/>
            <a:ext cx="3295650" cy="586465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6DD545-DB89-4DD1-9854-5FAFEF56EF2D}"/>
              </a:ext>
            </a:extLst>
          </p:cNvPr>
          <p:cNvSpPr/>
          <p:nvPr/>
        </p:nvSpPr>
        <p:spPr>
          <a:xfrm>
            <a:off x="1311925" y="2884386"/>
            <a:ext cx="32956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PHASELLUS SEMPER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C91239-7B5D-49E3-B00A-BBFC945A11E8}"/>
              </a:ext>
            </a:extLst>
          </p:cNvPr>
          <p:cNvSpPr/>
          <p:nvPr/>
        </p:nvSpPr>
        <p:spPr>
          <a:xfrm>
            <a:off x="1311925" y="4457210"/>
            <a:ext cx="38931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ALIQUAM ET ANTE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BC77F9-35AC-488D-8AE0-18FFC0207E35}"/>
              </a:ext>
            </a:extLst>
          </p:cNvPr>
          <p:cNvSpPr/>
          <p:nvPr/>
        </p:nvSpPr>
        <p:spPr>
          <a:xfrm>
            <a:off x="1311926" y="3670798"/>
            <a:ext cx="32956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CRAS VESTIBULUM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663D6E-18C1-4725-95F3-3D2E550B5774}"/>
              </a:ext>
            </a:extLst>
          </p:cNvPr>
          <p:cNvSpPr/>
          <p:nvPr/>
        </p:nvSpPr>
        <p:spPr>
          <a:xfrm>
            <a:off x="1311926" y="5243623"/>
            <a:ext cx="35743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282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234F83-E2A7-4C3A-84AD-2EA9DA4AFAAA}"/>
              </a:ext>
            </a:extLst>
          </p:cNvPr>
          <p:cNvSpPr/>
          <p:nvPr/>
        </p:nvSpPr>
        <p:spPr>
          <a:xfrm>
            <a:off x="0" y="0"/>
            <a:ext cx="3847329" cy="690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E59F5-1CCF-4B0C-9AD6-47CC417B9BC3}"/>
              </a:ext>
            </a:extLst>
          </p:cNvPr>
          <p:cNvSpPr txBox="1"/>
          <p:nvPr/>
        </p:nvSpPr>
        <p:spPr>
          <a:xfrm rot="16200000">
            <a:off x="1189268" y="2832621"/>
            <a:ext cx="3881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Vision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5775AE5-466C-4A7F-BA03-9EB2C57E85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8F909E0-20FE-4786-BD68-1CD11A1A2E6F}"/>
              </a:ext>
            </a:extLst>
          </p:cNvPr>
          <p:cNvSpPr/>
          <p:nvPr/>
        </p:nvSpPr>
        <p:spPr>
          <a:xfrm flipH="1">
            <a:off x="8428469" y="5333867"/>
            <a:ext cx="3525135" cy="1216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B43DB5-FA6E-4493-823D-9CA44A9DCA9C}"/>
              </a:ext>
            </a:extLst>
          </p:cNvPr>
          <p:cNvSpPr/>
          <p:nvPr/>
        </p:nvSpPr>
        <p:spPr>
          <a:xfrm flipH="1">
            <a:off x="8675068" y="4659286"/>
            <a:ext cx="3278538" cy="6745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62D8B3-B930-4119-864C-43F377D26533}"/>
              </a:ext>
            </a:extLst>
          </p:cNvPr>
          <p:cNvSpPr/>
          <p:nvPr/>
        </p:nvSpPr>
        <p:spPr>
          <a:xfrm flipH="1">
            <a:off x="8885559" y="3984704"/>
            <a:ext cx="3068046" cy="6745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17638-13DE-490A-8C13-91D87CB66744}"/>
              </a:ext>
            </a:extLst>
          </p:cNvPr>
          <p:cNvSpPr/>
          <p:nvPr/>
        </p:nvSpPr>
        <p:spPr>
          <a:xfrm flipH="1">
            <a:off x="8235687" y="3310122"/>
            <a:ext cx="3717918" cy="674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0DFADA-348C-4DE9-8E05-A466755405E5}"/>
              </a:ext>
            </a:extLst>
          </p:cNvPr>
          <p:cNvSpPr/>
          <p:nvPr/>
        </p:nvSpPr>
        <p:spPr>
          <a:xfrm flipH="1">
            <a:off x="7378979" y="2640057"/>
            <a:ext cx="4643230" cy="6745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2B1520-E5E0-4531-8E42-E9C07906F45C}"/>
              </a:ext>
            </a:extLst>
          </p:cNvPr>
          <p:cNvSpPr/>
          <p:nvPr/>
        </p:nvSpPr>
        <p:spPr>
          <a:xfrm flipH="1">
            <a:off x="7378979" y="1965476"/>
            <a:ext cx="4643230" cy="6745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9BDA60-98D3-4D6A-B0E6-5ECCD2CCA90E}"/>
              </a:ext>
            </a:extLst>
          </p:cNvPr>
          <p:cNvSpPr/>
          <p:nvPr/>
        </p:nvSpPr>
        <p:spPr>
          <a:xfrm flipH="1">
            <a:off x="7378978" y="1290894"/>
            <a:ext cx="4643230" cy="6745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76D5D6-B535-4008-A5B9-DF02A9B14836}"/>
              </a:ext>
            </a:extLst>
          </p:cNvPr>
          <p:cNvSpPr/>
          <p:nvPr/>
        </p:nvSpPr>
        <p:spPr>
          <a:xfrm flipH="1">
            <a:off x="7378978" y="616312"/>
            <a:ext cx="4643230" cy="674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Freeform 67">
            <a:extLst>
              <a:ext uri="{FF2B5EF4-FFF2-40B4-BE49-F238E27FC236}">
                <a16:creationId xmlns:a16="http://schemas.microsoft.com/office/drawing/2014/main" id="{56FD3BCE-0F27-408F-BEC3-6C08B4DFA430}"/>
              </a:ext>
            </a:extLst>
          </p:cNvPr>
          <p:cNvSpPr>
            <a:spLocks/>
          </p:cNvSpPr>
          <p:nvPr/>
        </p:nvSpPr>
        <p:spPr bwMode="auto">
          <a:xfrm flipH="1">
            <a:off x="10123623" y="5532423"/>
            <a:ext cx="219581" cy="277471"/>
          </a:xfrm>
          <a:custGeom>
            <a:avLst/>
            <a:gdLst>
              <a:gd name="T0" fmla="*/ 57 w 63"/>
              <a:gd name="T1" fmla="*/ 57 h 80"/>
              <a:gd name="T2" fmla="*/ 56 w 63"/>
              <a:gd name="T3" fmla="*/ 57 h 80"/>
              <a:gd name="T4" fmla="*/ 54 w 63"/>
              <a:gd name="T5" fmla="*/ 59 h 80"/>
              <a:gd name="T6" fmla="*/ 51 w 63"/>
              <a:gd name="T7" fmla="*/ 62 h 80"/>
              <a:gd name="T8" fmla="*/ 54 w 63"/>
              <a:gd name="T9" fmla="*/ 58 h 80"/>
              <a:gd name="T10" fmla="*/ 55 w 63"/>
              <a:gd name="T11" fmla="*/ 56 h 80"/>
              <a:gd name="T12" fmla="*/ 57 w 63"/>
              <a:gd name="T13" fmla="*/ 52 h 80"/>
              <a:gd name="T14" fmla="*/ 63 w 63"/>
              <a:gd name="T15" fmla="*/ 21 h 80"/>
              <a:gd name="T16" fmla="*/ 33 w 63"/>
              <a:gd name="T17" fmla="*/ 3 h 80"/>
              <a:gd name="T18" fmla="*/ 35 w 63"/>
              <a:gd name="T19" fmla="*/ 6 h 80"/>
              <a:gd name="T20" fmla="*/ 38 w 63"/>
              <a:gd name="T21" fmla="*/ 9 h 80"/>
              <a:gd name="T22" fmla="*/ 38 w 63"/>
              <a:gd name="T23" fmla="*/ 9 h 80"/>
              <a:gd name="T24" fmla="*/ 34 w 63"/>
              <a:gd name="T25" fmla="*/ 7 h 80"/>
              <a:gd name="T26" fmla="*/ 30 w 63"/>
              <a:gd name="T27" fmla="*/ 4 h 80"/>
              <a:gd name="T28" fmla="*/ 26 w 63"/>
              <a:gd name="T29" fmla="*/ 2 h 80"/>
              <a:gd name="T30" fmla="*/ 17 w 63"/>
              <a:gd name="T31" fmla="*/ 0 h 80"/>
              <a:gd name="T32" fmla="*/ 5 w 63"/>
              <a:gd name="T33" fmla="*/ 51 h 80"/>
              <a:gd name="T34" fmla="*/ 7 w 63"/>
              <a:gd name="T35" fmla="*/ 54 h 80"/>
              <a:gd name="T36" fmla="*/ 9 w 63"/>
              <a:gd name="T37" fmla="*/ 58 h 80"/>
              <a:gd name="T38" fmla="*/ 10 w 63"/>
              <a:gd name="T39" fmla="*/ 59 h 80"/>
              <a:gd name="T40" fmla="*/ 10 w 63"/>
              <a:gd name="T41" fmla="*/ 60 h 80"/>
              <a:gd name="T42" fmla="*/ 8 w 63"/>
              <a:gd name="T43" fmla="*/ 58 h 80"/>
              <a:gd name="T44" fmla="*/ 6 w 63"/>
              <a:gd name="T45" fmla="*/ 56 h 80"/>
              <a:gd name="T46" fmla="*/ 5 w 63"/>
              <a:gd name="T47" fmla="*/ 59 h 80"/>
              <a:gd name="T48" fmla="*/ 5 w 63"/>
              <a:gd name="T49" fmla="*/ 69 h 80"/>
              <a:gd name="T50" fmla="*/ 6 w 63"/>
              <a:gd name="T51" fmla="*/ 75 h 80"/>
              <a:gd name="T52" fmla="*/ 7 w 63"/>
              <a:gd name="T53" fmla="*/ 77 h 80"/>
              <a:gd name="T54" fmla="*/ 14 w 63"/>
              <a:gd name="T55" fmla="*/ 77 h 80"/>
              <a:gd name="T56" fmla="*/ 16 w 63"/>
              <a:gd name="T57" fmla="*/ 74 h 80"/>
              <a:gd name="T58" fmla="*/ 19 w 63"/>
              <a:gd name="T59" fmla="*/ 69 h 80"/>
              <a:gd name="T60" fmla="*/ 22 w 63"/>
              <a:gd name="T61" fmla="*/ 66 h 80"/>
              <a:gd name="T62" fmla="*/ 23 w 63"/>
              <a:gd name="T63" fmla="*/ 64 h 80"/>
              <a:gd name="T64" fmla="*/ 27 w 63"/>
              <a:gd name="T65" fmla="*/ 62 h 80"/>
              <a:gd name="T66" fmla="*/ 30 w 63"/>
              <a:gd name="T67" fmla="*/ 60 h 80"/>
              <a:gd name="T68" fmla="*/ 31 w 63"/>
              <a:gd name="T69" fmla="*/ 60 h 80"/>
              <a:gd name="T70" fmla="*/ 31 w 63"/>
              <a:gd name="T71" fmla="*/ 60 h 80"/>
              <a:gd name="T72" fmla="*/ 31 w 63"/>
              <a:gd name="T73" fmla="*/ 60 h 80"/>
              <a:gd name="T74" fmla="*/ 33 w 63"/>
              <a:gd name="T75" fmla="*/ 60 h 80"/>
              <a:gd name="T76" fmla="*/ 33 w 63"/>
              <a:gd name="T77" fmla="*/ 60 h 80"/>
              <a:gd name="T78" fmla="*/ 37 w 63"/>
              <a:gd name="T79" fmla="*/ 62 h 80"/>
              <a:gd name="T80" fmla="*/ 40 w 63"/>
              <a:gd name="T81" fmla="*/ 64 h 80"/>
              <a:gd name="T82" fmla="*/ 41 w 63"/>
              <a:gd name="T83" fmla="*/ 66 h 80"/>
              <a:gd name="T84" fmla="*/ 44 w 63"/>
              <a:gd name="T85" fmla="*/ 69 h 80"/>
              <a:gd name="T86" fmla="*/ 47 w 63"/>
              <a:gd name="T87" fmla="*/ 74 h 80"/>
              <a:gd name="T88" fmla="*/ 49 w 63"/>
              <a:gd name="T89" fmla="*/ 77 h 80"/>
              <a:gd name="T90" fmla="*/ 51 w 63"/>
              <a:gd name="T91" fmla="*/ 79 h 80"/>
              <a:gd name="T92" fmla="*/ 57 w 63"/>
              <a:gd name="T93" fmla="*/ 76 h 80"/>
              <a:gd name="T94" fmla="*/ 58 w 63"/>
              <a:gd name="T95" fmla="*/ 69 h 80"/>
              <a:gd name="T96" fmla="*/ 58 w 63"/>
              <a:gd name="T97" fmla="*/ 59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" h="80">
                <a:moveTo>
                  <a:pt x="58" y="59"/>
                </a:moveTo>
                <a:cubicBezTo>
                  <a:pt x="58" y="58"/>
                  <a:pt x="57" y="58"/>
                  <a:pt x="57" y="57"/>
                </a:cubicBezTo>
                <a:cubicBezTo>
                  <a:pt x="57" y="57"/>
                  <a:pt x="57" y="57"/>
                  <a:pt x="57" y="56"/>
                </a:cubicBezTo>
                <a:cubicBezTo>
                  <a:pt x="57" y="57"/>
                  <a:pt x="57" y="57"/>
                  <a:pt x="56" y="57"/>
                </a:cubicBezTo>
                <a:cubicBezTo>
                  <a:pt x="56" y="57"/>
                  <a:pt x="55" y="58"/>
                  <a:pt x="55" y="58"/>
                </a:cubicBezTo>
                <a:cubicBezTo>
                  <a:pt x="55" y="59"/>
                  <a:pt x="54" y="59"/>
                  <a:pt x="54" y="59"/>
                </a:cubicBezTo>
                <a:cubicBezTo>
                  <a:pt x="54" y="59"/>
                  <a:pt x="54" y="59"/>
                  <a:pt x="54" y="60"/>
                </a:cubicBezTo>
                <a:cubicBezTo>
                  <a:pt x="52" y="61"/>
                  <a:pt x="51" y="62"/>
                  <a:pt x="51" y="62"/>
                </a:cubicBezTo>
                <a:cubicBezTo>
                  <a:pt x="51" y="62"/>
                  <a:pt x="52" y="61"/>
                  <a:pt x="53" y="59"/>
                </a:cubicBezTo>
                <a:cubicBezTo>
                  <a:pt x="53" y="59"/>
                  <a:pt x="53" y="59"/>
                  <a:pt x="54" y="58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7"/>
                  <a:pt x="55" y="57"/>
                  <a:pt x="55" y="56"/>
                </a:cubicBezTo>
                <a:cubicBezTo>
                  <a:pt x="56" y="55"/>
                  <a:pt x="56" y="55"/>
                  <a:pt x="56" y="54"/>
                </a:cubicBezTo>
                <a:cubicBezTo>
                  <a:pt x="57" y="54"/>
                  <a:pt x="57" y="53"/>
                  <a:pt x="57" y="52"/>
                </a:cubicBezTo>
                <a:cubicBezTo>
                  <a:pt x="58" y="52"/>
                  <a:pt x="58" y="52"/>
                  <a:pt x="58" y="52"/>
                </a:cubicBezTo>
                <a:cubicBezTo>
                  <a:pt x="60" y="45"/>
                  <a:pt x="63" y="36"/>
                  <a:pt x="63" y="21"/>
                </a:cubicBezTo>
                <a:cubicBezTo>
                  <a:pt x="63" y="10"/>
                  <a:pt x="57" y="0"/>
                  <a:pt x="46" y="0"/>
                </a:cubicBezTo>
                <a:cubicBezTo>
                  <a:pt x="42" y="0"/>
                  <a:pt x="36" y="1"/>
                  <a:pt x="33" y="3"/>
                </a:cubicBezTo>
                <a:cubicBezTo>
                  <a:pt x="33" y="3"/>
                  <a:pt x="33" y="4"/>
                  <a:pt x="34" y="4"/>
                </a:cubicBezTo>
                <a:cubicBezTo>
                  <a:pt x="34" y="5"/>
                  <a:pt x="35" y="5"/>
                  <a:pt x="35" y="6"/>
                </a:cubicBezTo>
                <a:cubicBezTo>
                  <a:pt x="36" y="6"/>
                  <a:pt x="36" y="7"/>
                  <a:pt x="37" y="7"/>
                </a:cubicBezTo>
                <a:cubicBezTo>
                  <a:pt x="37" y="8"/>
                  <a:pt x="38" y="8"/>
                  <a:pt x="38" y="9"/>
                </a:cubicBezTo>
                <a:cubicBezTo>
                  <a:pt x="40" y="11"/>
                  <a:pt x="41" y="12"/>
                  <a:pt x="41" y="12"/>
                </a:cubicBezTo>
                <a:cubicBezTo>
                  <a:pt x="41" y="12"/>
                  <a:pt x="39" y="11"/>
                  <a:pt x="38" y="9"/>
                </a:cubicBezTo>
                <a:cubicBezTo>
                  <a:pt x="37" y="9"/>
                  <a:pt x="37" y="9"/>
                  <a:pt x="36" y="8"/>
                </a:cubicBezTo>
                <a:cubicBezTo>
                  <a:pt x="36" y="8"/>
                  <a:pt x="35" y="7"/>
                  <a:pt x="34" y="7"/>
                </a:cubicBezTo>
                <a:cubicBezTo>
                  <a:pt x="34" y="6"/>
                  <a:pt x="33" y="6"/>
                  <a:pt x="32" y="5"/>
                </a:cubicBezTo>
                <a:cubicBezTo>
                  <a:pt x="32" y="5"/>
                  <a:pt x="31" y="5"/>
                  <a:pt x="30" y="4"/>
                </a:cubicBezTo>
                <a:cubicBezTo>
                  <a:pt x="30" y="4"/>
                  <a:pt x="29" y="3"/>
                  <a:pt x="28" y="3"/>
                </a:cubicBezTo>
                <a:cubicBezTo>
                  <a:pt x="28" y="3"/>
                  <a:pt x="27" y="2"/>
                  <a:pt x="26" y="2"/>
                </a:cubicBezTo>
                <a:cubicBezTo>
                  <a:pt x="26" y="2"/>
                  <a:pt x="25" y="2"/>
                  <a:pt x="25" y="1"/>
                </a:cubicBezTo>
                <a:cubicBezTo>
                  <a:pt x="22" y="1"/>
                  <a:pt x="19" y="0"/>
                  <a:pt x="17" y="0"/>
                </a:cubicBezTo>
                <a:cubicBezTo>
                  <a:pt x="6" y="0"/>
                  <a:pt x="0" y="10"/>
                  <a:pt x="0" y="21"/>
                </a:cubicBezTo>
                <a:cubicBezTo>
                  <a:pt x="0" y="35"/>
                  <a:pt x="3" y="44"/>
                  <a:pt x="5" y="51"/>
                </a:cubicBezTo>
                <a:cubicBezTo>
                  <a:pt x="5" y="51"/>
                  <a:pt x="6" y="52"/>
                  <a:pt x="6" y="52"/>
                </a:cubicBezTo>
                <a:cubicBezTo>
                  <a:pt x="6" y="53"/>
                  <a:pt x="7" y="54"/>
                  <a:pt x="7" y="54"/>
                </a:cubicBezTo>
                <a:cubicBezTo>
                  <a:pt x="7" y="55"/>
                  <a:pt x="8" y="55"/>
                  <a:pt x="8" y="56"/>
                </a:cubicBezTo>
                <a:cubicBezTo>
                  <a:pt x="9" y="57"/>
                  <a:pt x="9" y="57"/>
                  <a:pt x="9" y="58"/>
                </a:cubicBezTo>
                <a:cubicBezTo>
                  <a:pt x="9" y="58"/>
                  <a:pt x="10" y="58"/>
                  <a:pt x="10" y="58"/>
                </a:cubicBezTo>
                <a:cubicBezTo>
                  <a:pt x="10" y="59"/>
                  <a:pt x="10" y="59"/>
                  <a:pt x="10" y="59"/>
                </a:cubicBezTo>
                <a:cubicBezTo>
                  <a:pt x="12" y="61"/>
                  <a:pt x="13" y="62"/>
                  <a:pt x="13" y="62"/>
                </a:cubicBezTo>
                <a:cubicBezTo>
                  <a:pt x="13" y="62"/>
                  <a:pt x="12" y="61"/>
                  <a:pt x="10" y="60"/>
                </a:cubicBezTo>
                <a:cubicBezTo>
                  <a:pt x="10" y="59"/>
                  <a:pt x="9" y="59"/>
                  <a:pt x="9" y="59"/>
                </a:cubicBezTo>
                <a:cubicBezTo>
                  <a:pt x="9" y="59"/>
                  <a:pt x="9" y="59"/>
                  <a:pt x="8" y="58"/>
                </a:cubicBezTo>
                <a:cubicBezTo>
                  <a:pt x="8" y="58"/>
                  <a:pt x="8" y="57"/>
                  <a:pt x="7" y="57"/>
                </a:cubicBezTo>
                <a:cubicBezTo>
                  <a:pt x="7" y="57"/>
                  <a:pt x="6" y="56"/>
                  <a:pt x="6" y="56"/>
                </a:cubicBezTo>
                <a:cubicBezTo>
                  <a:pt x="6" y="56"/>
                  <a:pt x="6" y="57"/>
                  <a:pt x="6" y="57"/>
                </a:cubicBezTo>
                <a:cubicBezTo>
                  <a:pt x="6" y="58"/>
                  <a:pt x="6" y="58"/>
                  <a:pt x="5" y="59"/>
                </a:cubicBezTo>
                <a:cubicBezTo>
                  <a:pt x="5" y="60"/>
                  <a:pt x="5" y="61"/>
                  <a:pt x="5" y="62"/>
                </a:cubicBezTo>
                <a:cubicBezTo>
                  <a:pt x="4" y="65"/>
                  <a:pt x="4" y="67"/>
                  <a:pt x="5" y="69"/>
                </a:cubicBezTo>
                <a:cubicBezTo>
                  <a:pt x="5" y="70"/>
                  <a:pt x="5" y="72"/>
                  <a:pt x="5" y="73"/>
                </a:cubicBezTo>
                <a:cubicBezTo>
                  <a:pt x="6" y="74"/>
                  <a:pt x="6" y="75"/>
                  <a:pt x="6" y="75"/>
                </a:cubicBezTo>
                <a:cubicBezTo>
                  <a:pt x="6" y="75"/>
                  <a:pt x="6" y="76"/>
                  <a:pt x="6" y="76"/>
                </a:cubicBezTo>
                <a:cubicBezTo>
                  <a:pt x="7" y="77"/>
                  <a:pt x="7" y="77"/>
                  <a:pt x="7" y="77"/>
                </a:cubicBezTo>
                <a:cubicBezTo>
                  <a:pt x="7" y="78"/>
                  <a:pt x="8" y="78"/>
                  <a:pt x="8" y="79"/>
                </a:cubicBezTo>
                <a:cubicBezTo>
                  <a:pt x="11" y="80"/>
                  <a:pt x="13" y="79"/>
                  <a:pt x="14" y="77"/>
                </a:cubicBezTo>
                <a:cubicBezTo>
                  <a:pt x="14" y="77"/>
                  <a:pt x="15" y="77"/>
                  <a:pt x="15" y="76"/>
                </a:cubicBezTo>
                <a:cubicBezTo>
                  <a:pt x="15" y="76"/>
                  <a:pt x="16" y="75"/>
                  <a:pt x="16" y="74"/>
                </a:cubicBezTo>
                <a:cubicBezTo>
                  <a:pt x="17" y="73"/>
                  <a:pt x="17" y="72"/>
                  <a:pt x="18" y="71"/>
                </a:cubicBezTo>
                <a:cubicBezTo>
                  <a:pt x="18" y="71"/>
                  <a:pt x="19" y="70"/>
                  <a:pt x="19" y="69"/>
                </a:cubicBezTo>
                <a:cubicBezTo>
                  <a:pt x="20" y="69"/>
                  <a:pt x="20" y="68"/>
                  <a:pt x="20" y="68"/>
                </a:cubicBezTo>
                <a:cubicBezTo>
                  <a:pt x="21" y="67"/>
                  <a:pt x="21" y="66"/>
                  <a:pt x="22" y="66"/>
                </a:cubicBezTo>
                <a:cubicBezTo>
                  <a:pt x="22" y="66"/>
                  <a:pt x="22" y="65"/>
                  <a:pt x="22" y="65"/>
                </a:cubicBezTo>
                <a:cubicBezTo>
                  <a:pt x="23" y="65"/>
                  <a:pt x="23" y="65"/>
                  <a:pt x="23" y="64"/>
                </a:cubicBezTo>
                <a:cubicBezTo>
                  <a:pt x="24" y="64"/>
                  <a:pt x="24" y="63"/>
                  <a:pt x="25" y="63"/>
                </a:cubicBezTo>
                <a:cubicBezTo>
                  <a:pt x="25" y="62"/>
                  <a:pt x="26" y="62"/>
                  <a:pt x="27" y="62"/>
                </a:cubicBezTo>
                <a:cubicBezTo>
                  <a:pt x="28" y="61"/>
                  <a:pt x="29" y="60"/>
                  <a:pt x="29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0" y="60"/>
                  <a:pt x="30" y="60"/>
                  <a:pt x="30" y="60"/>
                </a:cubicBezTo>
                <a:cubicBezTo>
                  <a:pt x="30" y="60"/>
                  <a:pt x="30" y="60"/>
                  <a:pt x="31" y="60"/>
                </a:cubicBezTo>
                <a:cubicBezTo>
                  <a:pt x="31" y="60"/>
                  <a:pt x="31" y="60"/>
                  <a:pt x="31" y="60"/>
                </a:cubicBezTo>
                <a:cubicBezTo>
                  <a:pt x="31" y="60"/>
                  <a:pt x="31" y="60"/>
                  <a:pt x="31" y="60"/>
                </a:cubicBezTo>
                <a:cubicBezTo>
                  <a:pt x="31" y="60"/>
                  <a:pt x="31" y="60"/>
                  <a:pt x="31" y="60"/>
                </a:cubicBezTo>
                <a:cubicBezTo>
                  <a:pt x="31" y="60"/>
                  <a:pt x="31" y="60"/>
                  <a:pt x="31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3" y="60"/>
                  <a:pt x="33" y="60"/>
                </a:cubicBezTo>
                <a:cubicBezTo>
                  <a:pt x="33" y="60"/>
                  <a:pt x="33" y="60"/>
                  <a:pt x="34" y="60"/>
                </a:cubicBezTo>
                <a:cubicBezTo>
                  <a:pt x="34" y="60"/>
                  <a:pt x="35" y="61"/>
                  <a:pt x="37" y="62"/>
                </a:cubicBezTo>
                <a:cubicBezTo>
                  <a:pt x="37" y="62"/>
                  <a:pt x="38" y="62"/>
                  <a:pt x="38" y="63"/>
                </a:cubicBezTo>
                <a:cubicBezTo>
                  <a:pt x="39" y="63"/>
                  <a:pt x="39" y="64"/>
                  <a:pt x="40" y="64"/>
                </a:cubicBezTo>
                <a:cubicBezTo>
                  <a:pt x="40" y="65"/>
                  <a:pt x="40" y="65"/>
                  <a:pt x="41" y="65"/>
                </a:cubicBezTo>
                <a:cubicBezTo>
                  <a:pt x="41" y="65"/>
                  <a:pt x="41" y="66"/>
                  <a:pt x="41" y="66"/>
                </a:cubicBezTo>
                <a:cubicBezTo>
                  <a:pt x="42" y="66"/>
                  <a:pt x="42" y="67"/>
                  <a:pt x="43" y="68"/>
                </a:cubicBezTo>
                <a:cubicBezTo>
                  <a:pt x="43" y="68"/>
                  <a:pt x="44" y="69"/>
                  <a:pt x="44" y="69"/>
                </a:cubicBezTo>
                <a:cubicBezTo>
                  <a:pt x="44" y="70"/>
                  <a:pt x="45" y="71"/>
                  <a:pt x="45" y="71"/>
                </a:cubicBezTo>
                <a:cubicBezTo>
                  <a:pt x="46" y="72"/>
                  <a:pt x="46" y="73"/>
                  <a:pt x="47" y="74"/>
                </a:cubicBezTo>
                <a:cubicBezTo>
                  <a:pt x="47" y="75"/>
                  <a:pt x="48" y="76"/>
                  <a:pt x="48" y="76"/>
                </a:cubicBezTo>
                <a:cubicBezTo>
                  <a:pt x="48" y="77"/>
                  <a:pt x="49" y="77"/>
                  <a:pt x="49" y="77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8"/>
                  <a:pt x="50" y="79"/>
                  <a:pt x="51" y="79"/>
                </a:cubicBezTo>
                <a:cubicBezTo>
                  <a:pt x="53" y="80"/>
                  <a:pt x="55" y="79"/>
                  <a:pt x="56" y="77"/>
                </a:cubicBezTo>
                <a:cubicBezTo>
                  <a:pt x="56" y="77"/>
                  <a:pt x="56" y="77"/>
                  <a:pt x="57" y="76"/>
                </a:cubicBezTo>
                <a:cubicBezTo>
                  <a:pt x="57" y="76"/>
                  <a:pt x="57" y="75"/>
                  <a:pt x="58" y="73"/>
                </a:cubicBezTo>
                <a:cubicBezTo>
                  <a:pt x="58" y="72"/>
                  <a:pt x="58" y="71"/>
                  <a:pt x="58" y="69"/>
                </a:cubicBezTo>
                <a:cubicBezTo>
                  <a:pt x="59" y="67"/>
                  <a:pt x="59" y="65"/>
                  <a:pt x="58" y="62"/>
                </a:cubicBezTo>
                <a:cubicBezTo>
                  <a:pt x="58" y="61"/>
                  <a:pt x="58" y="60"/>
                  <a:pt x="58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4" name="Freeform 75">
            <a:extLst>
              <a:ext uri="{FF2B5EF4-FFF2-40B4-BE49-F238E27FC236}">
                <a16:creationId xmlns:a16="http://schemas.microsoft.com/office/drawing/2014/main" id="{80DA9033-32EC-42BB-A1FD-3E333C1F317D}"/>
              </a:ext>
            </a:extLst>
          </p:cNvPr>
          <p:cNvSpPr>
            <a:spLocks/>
          </p:cNvSpPr>
          <p:nvPr/>
        </p:nvSpPr>
        <p:spPr bwMode="auto">
          <a:xfrm flipH="1">
            <a:off x="9312277" y="873427"/>
            <a:ext cx="263497" cy="371292"/>
          </a:xfrm>
          <a:custGeom>
            <a:avLst/>
            <a:gdLst>
              <a:gd name="T0" fmla="*/ 56 w 76"/>
              <a:gd name="T1" fmla="*/ 67 h 107"/>
              <a:gd name="T2" fmla="*/ 62 w 76"/>
              <a:gd name="T3" fmla="*/ 78 h 107"/>
              <a:gd name="T4" fmla="*/ 71 w 76"/>
              <a:gd name="T5" fmla="*/ 78 h 107"/>
              <a:gd name="T6" fmla="*/ 64 w 76"/>
              <a:gd name="T7" fmla="*/ 80 h 107"/>
              <a:gd name="T8" fmla="*/ 68 w 76"/>
              <a:gd name="T9" fmla="*/ 84 h 107"/>
              <a:gd name="T10" fmla="*/ 57 w 76"/>
              <a:gd name="T11" fmla="*/ 75 h 107"/>
              <a:gd name="T12" fmla="*/ 56 w 76"/>
              <a:gd name="T13" fmla="*/ 85 h 107"/>
              <a:gd name="T14" fmla="*/ 55 w 76"/>
              <a:gd name="T15" fmla="*/ 82 h 107"/>
              <a:gd name="T16" fmla="*/ 55 w 76"/>
              <a:gd name="T17" fmla="*/ 67 h 107"/>
              <a:gd name="T18" fmla="*/ 49 w 76"/>
              <a:gd name="T19" fmla="*/ 70 h 107"/>
              <a:gd name="T20" fmla="*/ 49 w 76"/>
              <a:gd name="T21" fmla="*/ 79 h 107"/>
              <a:gd name="T22" fmla="*/ 48 w 76"/>
              <a:gd name="T23" fmla="*/ 88 h 107"/>
              <a:gd name="T24" fmla="*/ 44 w 76"/>
              <a:gd name="T25" fmla="*/ 89 h 107"/>
              <a:gd name="T26" fmla="*/ 43 w 76"/>
              <a:gd name="T27" fmla="*/ 89 h 107"/>
              <a:gd name="T28" fmla="*/ 47 w 76"/>
              <a:gd name="T29" fmla="*/ 76 h 107"/>
              <a:gd name="T30" fmla="*/ 40 w 76"/>
              <a:gd name="T31" fmla="*/ 83 h 107"/>
              <a:gd name="T32" fmla="*/ 41 w 76"/>
              <a:gd name="T33" fmla="*/ 79 h 107"/>
              <a:gd name="T34" fmla="*/ 48 w 76"/>
              <a:gd name="T35" fmla="*/ 64 h 107"/>
              <a:gd name="T36" fmla="*/ 41 w 76"/>
              <a:gd name="T37" fmla="*/ 67 h 107"/>
              <a:gd name="T38" fmla="*/ 38 w 76"/>
              <a:gd name="T39" fmla="*/ 78 h 107"/>
              <a:gd name="T40" fmla="*/ 41 w 76"/>
              <a:gd name="T41" fmla="*/ 67 h 107"/>
              <a:gd name="T42" fmla="*/ 36 w 76"/>
              <a:gd name="T43" fmla="*/ 71 h 107"/>
              <a:gd name="T44" fmla="*/ 42 w 76"/>
              <a:gd name="T45" fmla="*/ 66 h 107"/>
              <a:gd name="T46" fmla="*/ 52 w 76"/>
              <a:gd name="T47" fmla="*/ 58 h 107"/>
              <a:gd name="T48" fmla="*/ 54 w 76"/>
              <a:gd name="T49" fmla="*/ 48 h 107"/>
              <a:gd name="T50" fmla="*/ 56 w 76"/>
              <a:gd name="T51" fmla="*/ 27 h 107"/>
              <a:gd name="T52" fmla="*/ 51 w 76"/>
              <a:gd name="T53" fmla="*/ 29 h 107"/>
              <a:gd name="T54" fmla="*/ 40 w 76"/>
              <a:gd name="T55" fmla="*/ 2 h 107"/>
              <a:gd name="T56" fmla="*/ 23 w 76"/>
              <a:gd name="T57" fmla="*/ 10 h 107"/>
              <a:gd name="T58" fmla="*/ 25 w 76"/>
              <a:gd name="T59" fmla="*/ 26 h 107"/>
              <a:gd name="T60" fmla="*/ 11 w 76"/>
              <a:gd name="T61" fmla="*/ 63 h 107"/>
              <a:gd name="T62" fmla="*/ 16 w 76"/>
              <a:gd name="T63" fmla="*/ 63 h 107"/>
              <a:gd name="T64" fmla="*/ 21 w 76"/>
              <a:gd name="T65" fmla="*/ 64 h 107"/>
              <a:gd name="T66" fmla="*/ 18 w 76"/>
              <a:gd name="T67" fmla="*/ 64 h 107"/>
              <a:gd name="T68" fmla="*/ 22 w 76"/>
              <a:gd name="T69" fmla="*/ 67 h 107"/>
              <a:gd name="T70" fmla="*/ 18 w 76"/>
              <a:gd name="T71" fmla="*/ 64 h 107"/>
              <a:gd name="T72" fmla="*/ 15 w 76"/>
              <a:gd name="T73" fmla="*/ 64 h 107"/>
              <a:gd name="T74" fmla="*/ 19 w 76"/>
              <a:gd name="T75" fmla="*/ 68 h 107"/>
              <a:gd name="T76" fmla="*/ 24 w 76"/>
              <a:gd name="T77" fmla="*/ 70 h 107"/>
              <a:gd name="T78" fmla="*/ 19 w 76"/>
              <a:gd name="T79" fmla="*/ 69 h 107"/>
              <a:gd name="T80" fmla="*/ 23 w 76"/>
              <a:gd name="T81" fmla="*/ 73 h 107"/>
              <a:gd name="T82" fmla="*/ 25 w 76"/>
              <a:gd name="T83" fmla="*/ 74 h 107"/>
              <a:gd name="T84" fmla="*/ 20 w 76"/>
              <a:gd name="T85" fmla="*/ 72 h 107"/>
              <a:gd name="T86" fmla="*/ 20 w 76"/>
              <a:gd name="T87" fmla="*/ 72 h 107"/>
              <a:gd name="T88" fmla="*/ 18 w 76"/>
              <a:gd name="T89" fmla="*/ 68 h 107"/>
              <a:gd name="T90" fmla="*/ 11 w 76"/>
              <a:gd name="T91" fmla="*/ 65 h 107"/>
              <a:gd name="T92" fmla="*/ 17 w 76"/>
              <a:gd name="T93" fmla="*/ 72 h 107"/>
              <a:gd name="T94" fmla="*/ 18 w 76"/>
              <a:gd name="T95" fmla="*/ 76 h 107"/>
              <a:gd name="T96" fmla="*/ 14 w 76"/>
              <a:gd name="T97" fmla="*/ 70 h 107"/>
              <a:gd name="T98" fmla="*/ 13 w 76"/>
              <a:gd name="T99" fmla="*/ 77 h 107"/>
              <a:gd name="T100" fmla="*/ 13 w 76"/>
              <a:gd name="T101" fmla="*/ 75 h 107"/>
              <a:gd name="T102" fmla="*/ 10 w 76"/>
              <a:gd name="T103" fmla="*/ 77 h 107"/>
              <a:gd name="T104" fmla="*/ 13 w 76"/>
              <a:gd name="T105" fmla="*/ 75 h 107"/>
              <a:gd name="T106" fmla="*/ 13 w 76"/>
              <a:gd name="T107" fmla="*/ 69 h 107"/>
              <a:gd name="T108" fmla="*/ 76 w 76"/>
              <a:gd name="T109" fmla="*/ 95 h 107"/>
              <a:gd name="T110" fmla="*/ 69 w 76"/>
              <a:gd name="T111" fmla="*/ 62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76" h="107">
                <a:moveTo>
                  <a:pt x="57" y="50"/>
                </a:moveTo>
                <a:cubicBezTo>
                  <a:pt x="57" y="50"/>
                  <a:pt x="57" y="50"/>
                  <a:pt x="57" y="50"/>
                </a:cubicBezTo>
                <a:cubicBezTo>
                  <a:pt x="57" y="51"/>
                  <a:pt x="58" y="51"/>
                  <a:pt x="58" y="52"/>
                </a:cubicBezTo>
                <a:cubicBezTo>
                  <a:pt x="58" y="53"/>
                  <a:pt x="58" y="54"/>
                  <a:pt x="58" y="55"/>
                </a:cubicBezTo>
                <a:cubicBezTo>
                  <a:pt x="57" y="56"/>
                  <a:pt x="57" y="58"/>
                  <a:pt x="57" y="59"/>
                </a:cubicBezTo>
                <a:cubicBezTo>
                  <a:pt x="57" y="62"/>
                  <a:pt x="56" y="64"/>
                  <a:pt x="56" y="67"/>
                </a:cubicBezTo>
                <a:cubicBezTo>
                  <a:pt x="56" y="67"/>
                  <a:pt x="56" y="68"/>
                  <a:pt x="56" y="68"/>
                </a:cubicBezTo>
                <a:cubicBezTo>
                  <a:pt x="56" y="68"/>
                  <a:pt x="56" y="68"/>
                  <a:pt x="56" y="68"/>
                </a:cubicBezTo>
                <a:cubicBezTo>
                  <a:pt x="56" y="69"/>
                  <a:pt x="56" y="70"/>
                  <a:pt x="56" y="71"/>
                </a:cubicBezTo>
                <a:cubicBezTo>
                  <a:pt x="57" y="72"/>
                  <a:pt x="57" y="73"/>
                  <a:pt x="58" y="74"/>
                </a:cubicBezTo>
                <a:cubicBezTo>
                  <a:pt x="58" y="75"/>
                  <a:pt x="59" y="76"/>
                  <a:pt x="60" y="77"/>
                </a:cubicBezTo>
                <a:cubicBezTo>
                  <a:pt x="61" y="78"/>
                  <a:pt x="61" y="78"/>
                  <a:pt x="62" y="78"/>
                </a:cubicBezTo>
                <a:cubicBezTo>
                  <a:pt x="62" y="79"/>
                  <a:pt x="63" y="79"/>
                  <a:pt x="63" y="79"/>
                </a:cubicBezTo>
                <a:cubicBezTo>
                  <a:pt x="63" y="79"/>
                  <a:pt x="64" y="79"/>
                  <a:pt x="64" y="79"/>
                </a:cubicBezTo>
                <a:cubicBezTo>
                  <a:pt x="64" y="79"/>
                  <a:pt x="64" y="79"/>
                  <a:pt x="64" y="79"/>
                </a:cubicBezTo>
                <a:cubicBezTo>
                  <a:pt x="65" y="78"/>
                  <a:pt x="66" y="78"/>
                  <a:pt x="67" y="78"/>
                </a:cubicBezTo>
                <a:cubicBezTo>
                  <a:pt x="68" y="77"/>
                  <a:pt x="69" y="77"/>
                  <a:pt x="70" y="77"/>
                </a:cubicBezTo>
                <a:cubicBezTo>
                  <a:pt x="71" y="77"/>
                  <a:pt x="71" y="78"/>
                  <a:pt x="71" y="78"/>
                </a:cubicBezTo>
                <a:cubicBezTo>
                  <a:pt x="71" y="78"/>
                  <a:pt x="72" y="78"/>
                  <a:pt x="72" y="78"/>
                </a:cubicBezTo>
                <a:cubicBezTo>
                  <a:pt x="72" y="78"/>
                  <a:pt x="71" y="78"/>
                  <a:pt x="71" y="78"/>
                </a:cubicBezTo>
                <a:cubicBezTo>
                  <a:pt x="71" y="78"/>
                  <a:pt x="71" y="78"/>
                  <a:pt x="70" y="77"/>
                </a:cubicBezTo>
                <a:cubicBezTo>
                  <a:pt x="69" y="77"/>
                  <a:pt x="68" y="78"/>
                  <a:pt x="67" y="78"/>
                </a:cubicBezTo>
                <a:cubicBezTo>
                  <a:pt x="66" y="78"/>
                  <a:pt x="65" y="79"/>
                  <a:pt x="65" y="79"/>
                </a:cubicBezTo>
                <a:cubicBezTo>
                  <a:pt x="64" y="79"/>
                  <a:pt x="64" y="79"/>
                  <a:pt x="64" y="80"/>
                </a:cubicBezTo>
                <a:cubicBezTo>
                  <a:pt x="64" y="80"/>
                  <a:pt x="64" y="80"/>
                  <a:pt x="64" y="80"/>
                </a:cubicBezTo>
                <a:cubicBezTo>
                  <a:pt x="64" y="80"/>
                  <a:pt x="65" y="80"/>
                  <a:pt x="65" y="81"/>
                </a:cubicBezTo>
                <a:cubicBezTo>
                  <a:pt x="66" y="81"/>
                  <a:pt x="66" y="82"/>
                  <a:pt x="66" y="82"/>
                </a:cubicBezTo>
                <a:cubicBezTo>
                  <a:pt x="67" y="83"/>
                  <a:pt x="68" y="83"/>
                  <a:pt x="68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69" y="84"/>
                  <a:pt x="69" y="84"/>
                  <a:pt x="68" y="84"/>
                </a:cubicBezTo>
                <a:cubicBezTo>
                  <a:pt x="68" y="83"/>
                  <a:pt x="67" y="83"/>
                  <a:pt x="66" y="82"/>
                </a:cubicBezTo>
                <a:cubicBezTo>
                  <a:pt x="66" y="82"/>
                  <a:pt x="65" y="81"/>
                  <a:pt x="65" y="81"/>
                </a:cubicBezTo>
                <a:cubicBezTo>
                  <a:pt x="64" y="81"/>
                  <a:pt x="64" y="80"/>
                  <a:pt x="63" y="80"/>
                </a:cubicBezTo>
                <a:cubicBezTo>
                  <a:pt x="63" y="80"/>
                  <a:pt x="62" y="79"/>
                  <a:pt x="62" y="79"/>
                </a:cubicBezTo>
                <a:cubicBezTo>
                  <a:pt x="61" y="79"/>
                  <a:pt x="60" y="78"/>
                  <a:pt x="60" y="78"/>
                </a:cubicBezTo>
                <a:cubicBezTo>
                  <a:pt x="59" y="77"/>
                  <a:pt x="57" y="76"/>
                  <a:pt x="57" y="75"/>
                </a:cubicBezTo>
                <a:cubicBezTo>
                  <a:pt x="56" y="74"/>
                  <a:pt x="56" y="72"/>
                  <a:pt x="55" y="71"/>
                </a:cubicBezTo>
                <a:cubicBezTo>
                  <a:pt x="55" y="73"/>
                  <a:pt x="55" y="74"/>
                  <a:pt x="55" y="75"/>
                </a:cubicBezTo>
                <a:cubicBezTo>
                  <a:pt x="55" y="76"/>
                  <a:pt x="55" y="78"/>
                  <a:pt x="55" y="79"/>
                </a:cubicBezTo>
                <a:cubicBezTo>
                  <a:pt x="55" y="80"/>
                  <a:pt x="55" y="81"/>
                  <a:pt x="55" y="82"/>
                </a:cubicBezTo>
                <a:cubicBezTo>
                  <a:pt x="55" y="82"/>
                  <a:pt x="55" y="83"/>
                  <a:pt x="56" y="83"/>
                </a:cubicBezTo>
                <a:cubicBezTo>
                  <a:pt x="56" y="84"/>
                  <a:pt x="56" y="84"/>
                  <a:pt x="56" y="85"/>
                </a:cubicBezTo>
                <a:cubicBezTo>
                  <a:pt x="56" y="86"/>
                  <a:pt x="56" y="86"/>
                  <a:pt x="57" y="87"/>
                </a:cubicBezTo>
                <a:cubicBezTo>
                  <a:pt x="57" y="88"/>
                  <a:pt x="57" y="88"/>
                  <a:pt x="57" y="88"/>
                </a:cubicBezTo>
                <a:cubicBezTo>
                  <a:pt x="57" y="88"/>
                  <a:pt x="57" y="88"/>
                  <a:pt x="56" y="87"/>
                </a:cubicBezTo>
                <a:cubicBezTo>
                  <a:pt x="56" y="86"/>
                  <a:pt x="56" y="86"/>
                  <a:pt x="56" y="85"/>
                </a:cubicBezTo>
                <a:cubicBezTo>
                  <a:pt x="56" y="84"/>
                  <a:pt x="55" y="84"/>
                  <a:pt x="55" y="84"/>
                </a:cubicBezTo>
                <a:cubicBezTo>
                  <a:pt x="55" y="83"/>
                  <a:pt x="55" y="83"/>
                  <a:pt x="55" y="82"/>
                </a:cubicBezTo>
                <a:cubicBezTo>
                  <a:pt x="55" y="81"/>
                  <a:pt x="55" y="80"/>
                  <a:pt x="54" y="79"/>
                </a:cubicBezTo>
                <a:cubicBezTo>
                  <a:pt x="54" y="78"/>
                  <a:pt x="54" y="76"/>
                  <a:pt x="54" y="75"/>
                </a:cubicBezTo>
                <a:cubicBezTo>
                  <a:pt x="54" y="74"/>
                  <a:pt x="54" y="72"/>
                  <a:pt x="54" y="71"/>
                </a:cubicBezTo>
                <a:cubicBezTo>
                  <a:pt x="54" y="70"/>
                  <a:pt x="55" y="69"/>
                  <a:pt x="55" y="68"/>
                </a:cubicBezTo>
                <a:cubicBezTo>
                  <a:pt x="55" y="68"/>
                  <a:pt x="54" y="68"/>
                  <a:pt x="54" y="68"/>
                </a:cubicBezTo>
                <a:cubicBezTo>
                  <a:pt x="54" y="68"/>
                  <a:pt x="55" y="67"/>
                  <a:pt x="55" y="67"/>
                </a:cubicBezTo>
                <a:cubicBezTo>
                  <a:pt x="55" y="64"/>
                  <a:pt x="55" y="61"/>
                  <a:pt x="55" y="59"/>
                </a:cubicBezTo>
                <a:cubicBezTo>
                  <a:pt x="55" y="58"/>
                  <a:pt x="55" y="58"/>
                  <a:pt x="55" y="57"/>
                </a:cubicBezTo>
                <a:cubicBezTo>
                  <a:pt x="55" y="58"/>
                  <a:pt x="54" y="59"/>
                  <a:pt x="53" y="59"/>
                </a:cubicBezTo>
                <a:cubicBezTo>
                  <a:pt x="52" y="61"/>
                  <a:pt x="51" y="62"/>
                  <a:pt x="50" y="64"/>
                </a:cubicBezTo>
                <a:cubicBezTo>
                  <a:pt x="50" y="65"/>
                  <a:pt x="50" y="66"/>
                  <a:pt x="49" y="67"/>
                </a:cubicBezTo>
                <a:cubicBezTo>
                  <a:pt x="49" y="68"/>
                  <a:pt x="49" y="69"/>
                  <a:pt x="49" y="70"/>
                </a:cubicBezTo>
                <a:cubicBezTo>
                  <a:pt x="49" y="71"/>
                  <a:pt x="48" y="72"/>
                  <a:pt x="48" y="73"/>
                </a:cubicBezTo>
                <a:cubicBezTo>
                  <a:pt x="48" y="73"/>
                  <a:pt x="47" y="74"/>
                  <a:pt x="47" y="74"/>
                </a:cubicBezTo>
                <a:cubicBezTo>
                  <a:pt x="47" y="74"/>
                  <a:pt x="47" y="74"/>
                  <a:pt x="47" y="74"/>
                </a:cubicBezTo>
                <a:cubicBezTo>
                  <a:pt x="48" y="74"/>
                  <a:pt x="48" y="75"/>
                  <a:pt x="48" y="75"/>
                </a:cubicBezTo>
                <a:cubicBezTo>
                  <a:pt x="48" y="75"/>
                  <a:pt x="48" y="76"/>
                  <a:pt x="48" y="76"/>
                </a:cubicBezTo>
                <a:cubicBezTo>
                  <a:pt x="49" y="77"/>
                  <a:pt x="49" y="78"/>
                  <a:pt x="49" y="79"/>
                </a:cubicBezTo>
                <a:cubicBezTo>
                  <a:pt x="49" y="80"/>
                  <a:pt x="49" y="81"/>
                  <a:pt x="49" y="82"/>
                </a:cubicBezTo>
                <a:cubicBezTo>
                  <a:pt x="49" y="84"/>
                  <a:pt x="48" y="86"/>
                  <a:pt x="49" y="88"/>
                </a:cubicBezTo>
                <a:cubicBezTo>
                  <a:pt x="49" y="89"/>
                  <a:pt x="49" y="89"/>
                  <a:pt x="49" y="90"/>
                </a:cubicBezTo>
                <a:cubicBezTo>
                  <a:pt x="49" y="90"/>
                  <a:pt x="49" y="90"/>
                  <a:pt x="49" y="90"/>
                </a:cubicBezTo>
                <a:cubicBezTo>
                  <a:pt x="49" y="90"/>
                  <a:pt x="49" y="90"/>
                  <a:pt x="49" y="90"/>
                </a:cubicBezTo>
                <a:cubicBezTo>
                  <a:pt x="49" y="89"/>
                  <a:pt x="49" y="89"/>
                  <a:pt x="48" y="88"/>
                </a:cubicBezTo>
                <a:cubicBezTo>
                  <a:pt x="48" y="86"/>
                  <a:pt x="48" y="84"/>
                  <a:pt x="48" y="82"/>
                </a:cubicBezTo>
                <a:cubicBezTo>
                  <a:pt x="48" y="82"/>
                  <a:pt x="48" y="82"/>
                  <a:pt x="48" y="82"/>
                </a:cubicBezTo>
                <a:cubicBezTo>
                  <a:pt x="48" y="82"/>
                  <a:pt x="48" y="82"/>
                  <a:pt x="47" y="83"/>
                </a:cubicBezTo>
                <a:cubicBezTo>
                  <a:pt x="47" y="83"/>
                  <a:pt x="46" y="84"/>
                  <a:pt x="46" y="85"/>
                </a:cubicBezTo>
                <a:cubicBezTo>
                  <a:pt x="46" y="85"/>
                  <a:pt x="45" y="86"/>
                  <a:pt x="45" y="87"/>
                </a:cubicBezTo>
                <a:cubicBezTo>
                  <a:pt x="44" y="88"/>
                  <a:pt x="44" y="89"/>
                  <a:pt x="44" y="89"/>
                </a:cubicBezTo>
                <a:cubicBezTo>
                  <a:pt x="43" y="90"/>
                  <a:pt x="43" y="91"/>
                  <a:pt x="43" y="92"/>
                </a:cubicBezTo>
                <a:cubicBezTo>
                  <a:pt x="43" y="92"/>
                  <a:pt x="43" y="93"/>
                  <a:pt x="43" y="93"/>
                </a:cubicBezTo>
                <a:cubicBezTo>
                  <a:pt x="42" y="94"/>
                  <a:pt x="42" y="94"/>
                  <a:pt x="42" y="94"/>
                </a:cubicBezTo>
                <a:cubicBezTo>
                  <a:pt x="42" y="94"/>
                  <a:pt x="42" y="94"/>
                  <a:pt x="43" y="93"/>
                </a:cubicBezTo>
                <a:cubicBezTo>
                  <a:pt x="43" y="93"/>
                  <a:pt x="43" y="92"/>
                  <a:pt x="43" y="92"/>
                </a:cubicBezTo>
                <a:cubicBezTo>
                  <a:pt x="43" y="91"/>
                  <a:pt x="43" y="90"/>
                  <a:pt x="43" y="89"/>
                </a:cubicBezTo>
                <a:cubicBezTo>
                  <a:pt x="44" y="89"/>
                  <a:pt x="44" y="88"/>
                  <a:pt x="45" y="87"/>
                </a:cubicBezTo>
                <a:cubicBezTo>
                  <a:pt x="45" y="86"/>
                  <a:pt x="45" y="85"/>
                  <a:pt x="46" y="85"/>
                </a:cubicBezTo>
                <a:cubicBezTo>
                  <a:pt x="46" y="84"/>
                  <a:pt x="47" y="83"/>
                  <a:pt x="47" y="83"/>
                </a:cubicBezTo>
                <a:cubicBezTo>
                  <a:pt x="47" y="82"/>
                  <a:pt x="48" y="82"/>
                  <a:pt x="48" y="81"/>
                </a:cubicBezTo>
                <a:cubicBezTo>
                  <a:pt x="48" y="80"/>
                  <a:pt x="48" y="80"/>
                  <a:pt x="48" y="79"/>
                </a:cubicBezTo>
                <a:cubicBezTo>
                  <a:pt x="48" y="78"/>
                  <a:pt x="48" y="77"/>
                  <a:pt x="47" y="76"/>
                </a:cubicBezTo>
                <a:cubicBezTo>
                  <a:pt x="47" y="76"/>
                  <a:pt x="47" y="76"/>
                  <a:pt x="47" y="76"/>
                </a:cubicBezTo>
                <a:cubicBezTo>
                  <a:pt x="47" y="75"/>
                  <a:pt x="47" y="75"/>
                  <a:pt x="46" y="75"/>
                </a:cubicBezTo>
                <a:cubicBezTo>
                  <a:pt x="46" y="75"/>
                  <a:pt x="46" y="76"/>
                  <a:pt x="46" y="76"/>
                </a:cubicBezTo>
                <a:cubicBezTo>
                  <a:pt x="44" y="77"/>
                  <a:pt x="43" y="78"/>
                  <a:pt x="42" y="80"/>
                </a:cubicBezTo>
                <a:cubicBezTo>
                  <a:pt x="41" y="80"/>
                  <a:pt x="41" y="81"/>
                  <a:pt x="40" y="81"/>
                </a:cubicBezTo>
                <a:cubicBezTo>
                  <a:pt x="40" y="82"/>
                  <a:pt x="40" y="83"/>
                  <a:pt x="40" y="83"/>
                </a:cubicBezTo>
                <a:cubicBezTo>
                  <a:pt x="40" y="84"/>
                  <a:pt x="40" y="84"/>
                  <a:pt x="40" y="84"/>
                </a:cubicBezTo>
                <a:cubicBezTo>
                  <a:pt x="40" y="84"/>
                  <a:pt x="40" y="85"/>
                  <a:pt x="40" y="85"/>
                </a:cubicBezTo>
                <a:cubicBezTo>
                  <a:pt x="40" y="85"/>
                  <a:pt x="40" y="84"/>
                  <a:pt x="40" y="84"/>
                </a:cubicBezTo>
                <a:cubicBezTo>
                  <a:pt x="40" y="84"/>
                  <a:pt x="40" y="84"/>
                  <a:pt x="40" y="83"/>
                </a:cubicBezTo>
                <a:cubicBezTo>
                  <a:pt x="40" y="83"/>
                  <a:pt x="40" y="82"/>
                  <a:pt x="40" y="81"/>
                </a:cubicBezTo>
                <a:cubicBezTo>
                  <a:pt x="40" y="81"/>
                  <a:pt x="41" y="80"/>
                  <a:pt x="41" y="79"/>
                </a:cubicBezTo>
                <a:cubicBezTo>
                  <a:pt x="42" y="78"/>
                  <a:pt x="44" y="77"/>
                  <a:pt x="45" y="75"/>
                </a:cubicBezTo>
                <a:cubicBezTo>
                  <a:pt x="46" y="74"/>
                  <a:pt x="46" y="74"/>
                  <a:pt x="47" y="73"/>
                </a:cubicBezTo>
                <a:cubicBezTo>
                  <a:pt x="47" y="72"/>
                  <a:pt x="47" y="71"/>
                  <a:pt x="47" y="70"/>
                </a:cubicBezTo>
                <a:cubicBezTo>
                  <a:pt x="48" y="69"/>
                  <a:pt x="48" y="68"/>
                  <a:pt x="48" y="66"/>
                </a:cubicBezTo>
                <a:cubicBezTo>
                  <a:pt x="48" y="66"/>
                  <a:pt x="48" y="65"/>
                  <a:pt x="48" y="65"/>
                </a:cubicBezTo>
                <a:cubicBezTo>
                  <a:pt x="48" y="65"/>
                  <a:pt x="48" y="65"/>
                  <a:pt x="48" y="64"/>
                </a:cubicBezTo>
                <a:cubicBezTo>
                  <a:pt x="48" y="64"/>
                  <a:pt x="47" y="64"/>
                  <a:pt x="47" y="64"/>
                </a:cubicBezTo>
                <a:cubicBezTo>
                  <a:pt x="47" y="64"/>
                  <a:pt x="47" y="64"/>
                  <a:pt x="46" y="64"/>
                </a:cubicBezTo>
                <a:cubicBezTo>
                  <a:pt x="46" y="64"/>
                  <a:pt x="45" y="64"/>
                  <a:pt x="45" y="65"/>
                </a:cubicBezTo>
                <a:cubicBezTo>
                  <a:pt x="44" y="65"/>
                  <a:pt x="43" y="66"/>
                  <a:pt x="42" y="67"/>
                </a:cubicBezTo>
                <a:cubicBezTo>
                  <a:pt x="42" y="67"/>
                  <a:pt x="42" y="67"/>
                  <a:pt x="42" y="67"/>
                </a:cubicBezTo>
                <a:cubicBezTo>
                  <a:pt x="42" y="67"/>
                  <a:pt x="42" y="67"/>
                  <a:pt x="41" y="67"/>
                </a:cubicBezTo>
                <a:cubicBezTo>
                  <a:pt x="42" y="67"/>
                  <a:pt x="42" y="67"/>
                  <a:pt x="42" y="67"/>
                </a:cubicBezTo>
                <a:cubicBezTo>
                  <a:pt x="42" y="68"/>
                  <a:pt x="42" y="68"/>
                  <a:pt x="42" y="69"/>
                </a:cubicBezTo>
                <a:cubicBezTo>
                  <a:pt x="42" y="69"/>
                  <a:pt x="42" y="70"/>
                  <a:pt x="42" y="71"/>
                </a:cubicBezTo>
                <a:cubicBezTo>
                  <a:pt x="42" y="71"/>
                  <a:pt x="41" y="72"/>
                  <a:pt x="41" y="73"/>
                </a:cubicBezTo>
                <a:cubicBezTo>
                  <a:pt x="41" y="74"/>
                  <a:pt x="40" y="75"/>
                  <a:pt x="39" y="76"/>
                </a:cubicBezTo>
                <a:cubicBezTo>
                  <a:pt x="39" y="77"/>
                  <a:pt x="38" y="78"/>
                  <a:pt x="38" y="78"/>
                </a:cubicBezTo>
                <a:cubicBezTo>
                  <a:pt x="38" y="78"/>
                  <a:pt x="39" y="77"/>
                  <a:pt x="39" y="76"/>
                </a:cubicBezTo>
                <a:cubicBezTo>
                  <a:pt x="40" y="75"/>
                  <a:pt x="40" y="74"/>
                  <a:pt x="41" y="73"/>
                </a:cubicBezTo>
                <a:cubicBezTo>
                  <a:pt x="41" y="72"/>
                  <a:pt x="42" y="71"/>
                  <a:pt x="42" y="71"/>
                </a:cubicBezTo>
                <a:cubicBezTo>
                  <a:pt x="42" y="70"/>
                  <a:pt x="42" y="69"/>
                  <a:pt x="42" y="69"/>
                </a:cubicBezTo>
                <a:cubicBezTo>
                  <a:pt x="42" y="68"/>
                  <a:pt x="42" y="68"/>
                  <a:pt x="42" y="68"/>
                </a:cubicBezTo>
                <a:cubicBezTo>
                  <a:pt x="41" y="68"/>
                  <a:pt x="41" y="68"/>
                  <a:pt x="41" y="67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8"/>
                  <a:pt x="40" y="68"/>
                  <a:pt x="40" y="68"/>
                </a:cubicBezTo>
                <a:cubicBezTo>
                  <a:pt x="39" y="68"/>
                  <a:pt x="38" y="68"/>
                  <a:pt x="38" y="69"/>
                </a:cubicBezTo>
                <a:cubicBezTo>
                  <a:pt x="37" y="69"/>
                  <a:pt x="37" y="70"/>
                  <a:pt x="36" y="70"/>
                </a:cubicBezTo>
                <a:cubicBezTo>
                  <a:pt x="36" y="71"/>
                  <a:pt x="36" y="71"/>
                  <a:pt x="36" y="71"/>
                </a:cubicBezTo>
                <a:cubicBezTo>
                  <a:pt x="36" y="71"/>
                  <a:pt x="36" y="71"/>
                  <a:pt x="36" y="70"/>
                </a:cubicBezTo>
                <a:cubicBezTo>
                  <a:pt x="36" y="70"/>
                  <a:pt x="37" y="69"/>
                  <a:pt x="37" y="69"/>
                </a:cubicBezTo>
                <a:cubicBezTo>
                  <a:pt x="38" y="68"/>
                  <a:pt x="39" y="68"/>
                  <a:pt x="40" y="67"/>
                </a:cubicBezTo>
                <a:cubicBezTo>
                  <a:pt x="40" y="67"/>
                  <a:pt x="40" y="67"/>
                  <a:pt x="41" y="67"/>
                </a:cubicBezTo>
                <a:cubicBezTo>
                  <a:pt x="41" y="67"/>
                  <a:pt x="41" y="67"/>
                  <a:pt x="41" y="66"/>
                </a:cubicBezTo>
                <a:cubicBezTo>
                  <a:pt x="42" y="66"/>
                  <a:pt x="42" y="66"/>
                  <a:pt x="42" y="66"/>
                </a:cubicBezTo>
                <a:cubicBezTo>
                  <a:pt x="43" y="65"/>
                  <a:pt x="43" y="65"/>
                  <a:pt x="44" y="64"/>
                </a:cubicBezTo>
                <a:cubicBezTo>
                  <a:pt x="45" y="63"/>
                  <a:pt x="46" y="63"/>
                  <a:pt x="46" y="63"/>
                </a:cubicBezTo>
                <a:cubicBezTo>
                  <a:pt x="47" y="63"/>
                  <a:pt x="47" y="63"/>
                  <a:pt x="48" y="63"/>
                </a:cubicBezTo>
                <a:cubicBezTo>
                  <a:pt x="48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1"/>
                  <a:pt x="51" y="59"/>
                  <a:pt x="52" y="58"/>
                </a:cubicBezTo>
                <a:cubicBezTo>
                  <a:pt x="53" y="57"/>
                  <a:pt x="54" y="56"/>
                  <a:pt x="54" y="55"/>
                </a:cubicBezTo>
                <a:cubicBezTo>
                  <a:pt x="55" y="54"/>
                  <a:pt x="55" y="54"/>
                  <a:pt x="55" y="54"/>
                </a:cubicBezTo>
                <a:cubicBezTo>
                  <a:pt x="55" y="53"/>
                  <a:pt x="55" y="53"/>
                  <a:pt x="55" y="52"/>
                </a:cubicBezTo>
                <a:cubicBezTo>
                  <a:pt x="55" y="51"/>
                  <a:pt x="55" y="51"/>
                  <a:pt x="55" y="51"/>
                </a:cubicBezTo>
                <a:cubicBezTo>
                  <a:pt x="55" y="50"/>
                  <a:pt x="55" y="50"/>
                  <a:pt x="55" y="49"/>
                </a:cubicBezTo>
                <a:cubicBezTo>
                  <a:pt x="55" y="49"/>
                  <a:pt x="55" y="48"/>
                  <a:pt x="54" y="48"/>
                </a:cubicBezTo>
                <a:cubicBezTo>
                  <a:pt x="54" y="47"/>
                  <a:pt x="53" y="46"/>
                  <a:pt x="52" y="45"/>
                </a:cubicBezTo>
                <a:cubicBezTo>
                  <a:pt x="51" y="45"/>
                  <a:pt x="50" y="45"/>
                  <a:pt x="49" y="45"/>
                </a:cubicBezTo>
                <a:cubicBezTo>
                  <a:pt x="49" y="44"/>
                  <a:pt x="49" y="44"/>
                  <a:pt x="49" y="44"/>
                </a:cubicBezTo>
                <a:cubicBezTo>
                  <a:pt x="50" y="43"/>
                  <a:pt x="52" y="40"/>
                  <a:pt x="61" y="39"/>
                </a:cubicBezTo>
                <a:cubicBezTo>
                  <a:pt x="64" y="38"/>
                  <a:pt x="62" y="26"/>
                  <a:pt x="59" y="27"/>
                </a:cubicBezTo>
                <a:cubicBezTo>
                  <a:pt x="58" y="27"/>
                  <a:pt x="57" y="27"/>
                  <a:pt x="56" y="27"/>
                </a:cubicBezTo>
                <a:cubicBezTo>
                  <a:pt x="55" y="28"/>
                  <a:pt x="54" y="28"/>
                  <a:pt x="54" y="29"/>
                </a:cubicBezTo>
                <a:cubicBezTo>
                  <a:pt x="45" y="32"/>
                  <a:pt x="40" y="37"/>
                  <a:pt x="39" y="41"/>
                </a:cubicBezTo>
                <a:cubicBezTo>
                  <a:pt x="38" y="43"/>
                  <a:pt x="39" y="46"/>
                  <a:pt x="40" y="48"/>
                </a:cubicBezTo>
                <a:cubicBezTo>
                  <a:pt x="38" y="49"/>
                  <a:pt x="38" y="49"/>
                  <a:pt x="38" y="49"/>
                </a:cubicBezTo>
                <a:cubicBezTo>
                  <a:pt x="37" y="47"/>
                  <a:pt x="36" y="44"/>
                  <a:pt x="37" y="41"/>
                </a:cubicBezTo>
                <a:cubicBezTo>
                  <a:pt x="38" y="37"/>
                  <a:pt x="43" y="32"/>
                  <a:pt x="51" y="29"/>
                </a:cubicBezTo>
                <a:cubicBezTo>
                  <a:pt x="56" y="27"/>
                  <a:pt x="52" y="12"/>
                  <a:pt x="48" y="12"/>
                </a:cubicBezTo>
                <a:cubicBezTo>
                  <a:pt x="48" y="10"/>
                  <a:pt x="47" y="7"/>
                  <a:pt x="48" y="4"/>
                </a:cubicBezTo>
                <a:cubicBezTo>
                  <a:pt x="48" y="2"/>
                  <a:pt x="42" y="0"/>
                  <a:pt x="41" y="2"/>
                </a:cubicBezTo>
                <a:cubicBezTo>
                  <a:pt x="40" y="7"/>
                  <a:pt x="41" y="11"/>
                  <a:pt x="42" y="14"/>
                </a:cubicBezTo>
                <a:cubicBezTo>
                  <a:pt x="41" y="14"/>
                  <a:pt x="41" y="15"/>
                  <a:pt x="41" y="15"/>
                </a:cubicBezTo>
                <a:cubicBezTo>
                  <a:pt x="40" y="12"/>
                  <a:pt x="39" y="7"/>
                  <a:pt x="40" y="2"/>
                </a:cubicBezTo>
                <a:cubicBezTo>
                  <a:pt x="40" y="2"/>
                  <a:pt x="40" y="2"/>
                  <a:pt x="40" y="2"/>
                </a:cubicBezTo>
                <a:cubicBezTo>
                  <a:pt x="40" y="0"/>
                  <a:pt x="33" y="2"/>
                  <a:pt x="33" y="3"/>
                </a:cubicBezTo>
                <a:cubicBezTo>
                  <a:pt x="34" y="6"/>
                  <a:pt x="35" y="13"/>
                  <a:pt x="36" y="17"/>
                </a:cubicBezTo>
                <a:cubicBezTo>
                  <a:pt x="36" y="17"/>
                  <a:pt x="36" y="17"/>
                  <a:pt x="36" y="17"/>
                </a:cubicBezTo>
                <a:cubicBezTo>
                  <a:pt x="34" y="14"/>
                  <a:pt x="31" y="9"/>
                  <a:pt x="28" y="6"/>
                </a:cubicBezTo>
                <a:cubicBezTo>
                  <a:pt x="27" y="4"/>
                  <a:pt x="22" y="9"/>
                  <a:pt x="23" y="10"/>
                </a:cubicBezTo>
                <a:cubicBezTo>
                  <a:pt x="26" y="13"/>
                  <a:pt x="28" y="18"/>
                  <a:pt x="30" y="21"/>
                </a:cubicBezTo>
                <a:cubicBezTo>
                  <a:pt x="25" y="26"/>
                  <a:pt x="21" y="31"/>
                  <a:pt x="20" y="37"/>
                </a:cubicBezTo>
                <a:cubicBezTo>
                  <a:pt x="18" y="44"/>
                  <a:pt x="20" y="50"/>
                  <a:pt x="22" y="55"/>
                </a:cubicBezTo>
                <a:cubicBezTo>
                  <a:pt x="21" y="55"/>
                  <a:pt x="21" y="55"/>
                  <a:pt x="21" y="55"/>
                </a:cubicBezTo>
                <a:cubicBezTo>
                  <a:pt x="19" y="51"/>
                  <a:pt x="17" y="44"/>
                  <a:pt x="19" y="37"/>
                </a:cubicBezTo>
                <a:cubicBezTo>
                  <a:pt x="20" y="33"/>
                  <a:pt x="22" y="29"/>
                  <a:pt x="25" y="26"/>
                </a:cubicBezTo>
                <a:cubicBezTo>
                  <a:pt x="26" y="23"/>
                  <a:pt x="16" y="18"/>
                  <a:pt x="14" y="20"/>
                </a:cubicBezTo>
                <a:cubicBezTo>
                  <a:pt x="12" y="23"/>
                  <a:pt x="10" y="28"/>
                  <a:pt x="11" y="43"/>
                </a:cubicBezTo>
                <a:cubicBezTo>
                  <a:pt x="12" y="51"/>
                  <a:pt x="13" y="58"/>
                  <a:pt x="13" y="58"/>
                </a:cubicBezTo>
                <a:cubicBezTo>
                  <a:pt x="13" y="58"/>
                  <a:pt x="13" y="59"/>
                  <a:pt x="14" y="59"/>
                </a:cubicBezTo>
                <a:cubicBezTo>
                  <a:pt x="13" y="60"/>
                  <a:pt x="12" y="61"/>
                  <a:pt x="11" y="63"/>
                </a:cubicBezTo>
                <a:cubicBezTo>
                  <a:pt x="11" y="63"/>
                  <a:pt x="11" y="63"/>
                  <a:pt x="11" y="63"/>
                </a:cubicBezTo>
                <a:cubicBezTo>
                  <a:pt x="11" y="63"/>
                  <a:pt x="11" y="63"/>
                  <a:pt x="12" y="63"/>
                </a:cubicBezTo>
                <a:cubicBezTo>
                  <a:pt x="12" y="64"/>
                  <a:pt x="13" y="64"/>
                  <a:pt x="14" y="64"/>
                </a:cubicBezTo>
                <a:cubicBezTo>
                  <a:pt x="14" y="64"/>
                  <a:pt x="14" y="64"/>
                  <a:pt x="14" y="65"/>
                </a:cubicBezTo>
                <a:cubicBezTo>
                  <a:pt x="14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3"/>
                  <a:pt x="16" y="63"/>
                  <a:pt x="16" y="63"/>
                </a:cubicBezTo>
                <a:cubicBezTo>
                  <a:pt x="17" y="63"/>
                  <a:pt x="17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9" y="64"/>
                  <a:pt x="19" y="64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3"/>
                  <a:pt x="21" y="63"/>
                  <a:pt x="21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3"/>
                  <a:pt x="21" y="63"/>
                  <a:pt x="20" y="63"/>
                </a:cubicBezTo>
                <a:cubicBezTo>
                  <a:pt x="20" y="63"/>
                  <a:pt x="20" y="64"/>
                  <a:pt x="19" y="64"/>
                </a:cubicBezTo>
                <a:cubicBezTo>
                  <a:pt x="19" y="64"/>
                  <a:pt x="19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9" y="64"/>
                  <a:pt x="19" y="64"/>
                  <a:pt x="1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9" y="66"/>
                  <a:pt x="20" y="66"/>
                  <a:pt x="20" y="66"/>
                </a:cubicBezTo>
                <a:cubicBezTo>
                  <a:pt x="21" y="66"/>
                  <a:pt x="21" y="67"/>
                  <a:pt x="22" y="67"/>
                </a:cubicBezTo>
                <a:cubicBezTo>
                  <a:pt x="22" y="67"/>
                  <a:pt x="23" y="67"/>
                  <a:pt x="23" y="67"/>
                </a:cubicBezTo>
                <a:cubicBezTo>
                  <a:pt x="23" y="67"/>
                  <a:pt x="22" y="67"/>
                  <a:pt x="22" y="67"/>
                </a:cubicBezTo>
                <a:cubicBezTo>
                  <a:pt x="21" y="67"/>
                  <a:pt x="21" y="66"/>
                  <a:pt x="20" y="66"/>
                </a:cubicBezTo>
                <a:cubicBezTo>
                  <a:pt x="20" y="66"/>
                  <a:pt x="19" y="66"/>
                  <a:pt x="19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7" y="64"/>
                  <a:pt x="17" y="64"/>
                  <a:pt x="16" y="64"/>
                </a:cubicBezTo>
                <a:cubicBezTo>
                  <a:pt x="16" y="64"/>
                  <a:pt x="16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5"/>
                  <a:pt x="15" y="65"/>
                  <a:pt x="16" y="65"/>
                </a:cubicBezTo>
                <a:cubicBezTo>
                  <a:pt x="16" y="66"/>
                  <a:pt x="16" y="66"/>
                  <a:pt x="17" y="67"/>
                </a:cubicBezTo>
                <a:cubicBezTo>
                  <a:pt x="17" y="67"/>
                  <a:pt x="17" y="67"/>
                  <a:pt x="18" y="68"/>
                </a:cubicBezTo>
                <a:cubicBezTo>
                  <a:pt x="18" y="68"/>
                  <a:pt x="19" y="68"/>
                  <a:pt x="19" y="68"/>
                </a:cubicBezTo>
                <a:cubicBezTo>
                  <a:pt x="20" y="68"/>
                  <a:pt x="21" y="68"/>
                  <a:pt x="22" y="69"/>
                </a:cubicBezTo>
                <a:cubicBezTo>
                  <a:pt x="22" y="69"/>
                  <a:pt x="23" y="69"/>
                  <a:pt x="23" y="69"/>
                </a:cubicBezTo>
                <a:cubicBezTo>
                  <a:pt x="23" y="69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3" y="70"/>
                  <a:pt x="23" y="69"/>
                  <a:pt x="23" y="69"/>
                </a:cubicBezTo>
                <a:cubicBezTo>
                  <a:pt x="23" y="69"/>
                  <a:pt x="22" y="69"/>
                  <a:pt x="22" y="69"/>
                </a:cubicBezTo>
                <a:cubicBezTo>
                  <a:pt x="21" y="69"/>
                  <a:pt x="20" y="69"/>
                  <a:pt x="19" y="69"/>
                </a:cubicBezTo>
                <a:cubicBezTo>
                  <a:pt x="19" y="69"/>
                  <a:pt x="19" y="68"/>
                  <a:pt x="19" y="68"/>
                </a:cubicBezTo>
                <a:cubicBezTo>
                  <a:pt x="19" y="69"/>
                  <a:pt x="19" y="69"/>
                  <a:pt x="19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19" y="70"/>
                  <a:pt x="19" y="70"/>
                  <a:pt x="19" y="70"/>
                </a:cubicBezTo>
                <a:cubicBezTo>
                  <a:pt x="19" y="71"/>
                  <a:pt x="20" y="71"/>
                  <a:pt x="20" y="71"/>
                </a:cubicBezTo>
                <a:cubicBezTo>
                  <a:pt x="20" y="71"/>
                  <a:pt x="20" y="72"/>
                  <a:pt x="21" y="72"/>
                </a:cubicBezTo>
                <a:cubicBezTo>
                  <a:pt x="21" y="72"/>
                  <a:pt x="21" y="72"/>
                  <a:pt x="22" y="72"/>
                </a:cubicBezTo>
                <a:cubicBezTo>
                  <a:pt x="22" y="72"/>
                  <a:pt x="23" y="72"/>
                  <a:pt x="23" y="73"/>
                </a:cubicBezTo>
                <a:cubicBezTo>
                  <a:pt x="23" y="73"/>
                  <a:pt x="24" y="73"/>
                  <a:pt x="24" y="73"/>
                </a:cubicBezTo>
                <a:cubicBezTo>
                  <a:pt x="24" y="74"/>
                  <a:pt x="25" y="74"/>
                  <a:pt x="25" y="74"/>
                </a:cubicBezTo>
                <a:cubicBezTo>
                  <a:pt x="25" y="74"/>
                  <a:pt x="25" y="74"/>
                  <a:pt x="26" y="75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5"/>
                  <a:pt x="26" y="75"/>
                  <a:pt x="26" y="75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4"/>
                  <a:pt x="24" y="74"/>
                  <a:pt x="24" y="73"/>
                </a:cubicBezTo>
                <a:cubicBezTo>
                  <a:pt x="24" y="73"/>
                  <a:pt x="23" y="73"/>
                  <a:pt x="23" y="73"/>
                </a:cubicBezTo>
                <a:cubicBezTo>
                  <a:pt x="22" y="73"/>
                  <a:pt x="22" y="72"/>
                  <a:pt x="22" y="72"/>
                </a:cubicBezTo>
                <a:cubicBezTo>
                  <a:pt x="21" y="72"/>
                  <a:pt x="21" y="72"/>
                  <a:pt x="21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1" y="73"/>
                  <a:pt x="21" y="73"/>
                  <a:pt x="22" y="74"/>
                </a:cubicBezTo>
                <a:cubicBezTo>
                  <a:pt x="22" y="74"/>
                  <a:pt x="22" y="75"/>
                  <a:pt x="22" y="75"/>
                </a:cubicBezTo>
                <a:cubicBezTo>
                  <a:pt x="22" y="75"/>
                  <a:pt x="22" y="75"/>
                  <a:pt x="22" y="75"/>
                </a:cubicBezTo>
                <a:cubicBezTo>
                  <a:pt x="22" y="75"/>
                  <a:pt x="22" y="75"/>
                  <a:pt x="22" y="75"/>
                </a:cubicBezTo>
                <a:cubicBezTo>
                  <a:pt x="22" y="75"/>
                  <a:pt x="22" y="75"/>
                  <a:pt x="22" y="74"/>
                </a:cubicBezTo>
                <a:cubicBezTo>
                  <a:pt x="21" y="73"/>
                  <a:pt x="20" y="73"/>
                  <a:pt x="20" y="72"/>
                </a:cubicBezTo>
                <a:cubicBezTo>
                  <a:pt x="19" y="72"/>
                  <a:pt x="19" y="71"/>
                  <a:pt x="19" y="71"/>
                </a:cubicBezTo>
                <a:cubicBezTo>
                  <a:pt x="19" y="70"/>
                  <a:pt x="18" y="70"/>
                  <a:pt x="18" y="69"/>
                </a:cubicBezTo>
                <a:cubicBezTo>
                  <a:pt x="18" y="69"/>
                  <a:pt x="18" y="69"/>
                  <a:pt x="18" y="69"/>
                </a:cubicBezTo>
                <a:cubicBezTo>
                  <a:pt x="18" y="69"/>
                  <a:pt x="18" y="69"/>
                  <a:pt x="18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7" y="68"/>
                  <a:pt x="17" y="68"/>
                  <a:pt x="16" y="67"/>
                </a:cubicBezTo>
                <a:cubicBezTo>
                  <a:pt x="16" y="67"/>
                  <a:pt x="15" y="66"/>
                  <a:pt x="15" y="66"/>
                </a:cubicBezTo>
                <a:cubicBezTo>
                  <a:pt x="15" y="66"/>
                  <a:pt x="14" y="65"/>
                  <a:pt x="14" y="65"/>
                </a:cubicBezTo>
                <a:cubicBezTo>
                  <a:pt x="13" y="65"/>
                  <a:pt x="12" y="65"/>
                  <a:pt x="11" y="64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65"/>
                  <a:pt x="11" y="65"/>
                  <a:pt x="11" y="65"/>
                </a:cubicBezTo>
                <a:cubicBezTo>
                  <a:pt x="11" y="66"/>
                  <a:pt x="12" y="67"/>
                  <a:pt x="13" y="68"/>
                </a:cubicBezTo>
                <a:cubicBezTo>
                  <a:pt x="13" y="68"/>
                  <a:pt x="13" y="68"/>
                  <a:pt x="13" y="68"/>
                </a:cubicBezTo>
                <a:cubicBezTo>
                  <a:pt x="13" y="68"/>
                  <a:pt x="13" y="68"/>
                  <a:pt x="13" y="68"/>
                </a:cubicBezTo>
                <a:cubicBezTo>
                  <a:pt x="14" y="69"/>
                  <a:pt x="14" y="69"/>
                  <a:pt x="14" y="69"/>
                </a:cubicBezTo>
                <a:cubicBezTo>
                  <a:pt x="15" y="70"/>
                  <a:pt x="15" y="70"/>
                  <a:pt x="16" y="71"/>
                </a:cubicBezTo>
                <a:cubicBezTo>
                  <a:pt x="16" y="71"/>
                  <a:pt x="16" y="72"/>
                  <a:pt x="17" y="72"/>
                </a:cubicBezTo>
                <a:cubicBezTo>
                  <a:pt x="17" y="73"/>
                  <a:pt x="17" y="73"/>
                  <a:pt x="17" y="74"/>
                </a:cubicBezTo>
                <a:cubicBezTo>
                  <a:pt x="18" y="74"/>
                  <a:pt x="18" y="74"/>
                  <a:pt x="18" y="74"/>
                </a:cubicBezTo>
                <a:cubicBezTo>
                  <a:pt x="18" y="75"/>
                  <a:pt x="18" y="75"/>
                  <a:pt x="18" y="75"/>
                </a:cubicBezTo>
                <a:cubicBezTo>
                  <a:pt x="18" y="75"/>
                  <a:pt x="18" y="76"/>
                  <a:pt x="18" y="76"/>
                </a:cubicBezTo>
                <a:cubicBezTo>
                  <a:pt x="18" y="77"/>
                  <a:pt x="18" y="77"/>
                  <a:pt x="18" y="77"/>
                </a:cubicBezTo>
                <a:cubicBezTo>
                  <a:pt x="18" y="77"/>
                  <a:pt x="18" y="77"/>
                  <a:pt x="18" y="76"/>
                </a:cubicBezTo>
                <a:cubicBezTo>
                  <a:pt x="18" y="76"/>
                  <a:pt x="18" y="75"/>
                  <a:pt x="18" y="75"/>
                </a:cubicBezTo>
                <a:cubicBezTo>
                  <a:pt x="18" y="75"/>
                  <a:pt x="18" y="75"/>
                  <a:pt x="18" y="74"/>
                </a:cubicBezTo>
                <a:cubicBezTo>
                  <a:pt x="17" y="74"/>
                  <a:pt x="17" y="74"/>
                  <a:pt x="17" y="74"/>
                </a:cubicBezTo>
                <a:cubicBezTo>
                  <a:pt x="17" y="73"/>
                  <a:pt x="17" y="73"/>
                  <a:pt x="16" y="72"/>
                </a:cubicBezTo>
                <a:cubicBezTo>
                  <a:pt x="16" y="72"/>
                  <a:pt x="16" y="72"/>
                  <a:pt x="15" y="71"/>
                </a:cubicBezTo>
                <a:cubicBezTo>
                  <a:pt x="15" y="71"/>
                  <a:pt x="14" y="70"/>
                  <a:pt x="14" y="70"/>
                </a:cubicBezTo>
                <a:cubicBezTo>
                  <a:pt x="14" y="70"/>
                  <a:pt x="14" y="71"/>
                  <a:pt x="14" y="71"/>
                </a:cubicBezTo>
                <a:cubicBezTo>
                  <a:pt x="15" y="72"/>
                  <a:pt x="14" y="73"/>
                  <a:pt x="14" y="74"/>
                </a:cubicBezTo>
                <a:cubicBezTo>
                  <a:pt x="14" y="74"/>
                  <a:pt x="14" y="74"/>
                  <a:pt x="14" y="75"/>
                </a:cubicBezTo>
                <a:cubicBezTo>
                  <a:pt x="14" y="75"/>
                  <a:pt x="14" y="75"/>
                  <a:pt x="13" y="75"/>
                </a:cubicBezTo>
                <a:cubicBezTo>
                  <a:pt x="13" y="76"/>
                  <a:pt x="13" y="76"/>
                  <a:pt x="13" y="76"/>
                </a:cubicBezTo>
                <a:cubicBezTo>
                  <a:pt x="13" y="77"/>
                  <a:pt x="13" y="77"/>
                  <a:pt x="13" y="77"/>
                </a:cubicBezTo>
                <a:cubicBezTo>
                  <a:pt x="13" y="78"/>
                  <a:pt x="13" y="78"/>
                  <a:pt x="13" y="78"/>
                </a:cubicBezTo>
                <a:cubicBezTo>
                  <a:pt x="13" y="79"/>
                  <a:pt x="12" y="79"/>
                  <a:pt x="12" y="79"/>
                </a:cubicBezTo>
                <a:cubicBezTo>
                  <a:pt x="12" y="79"/>
                  <a:pt x="13" y="79"/>
                  <a:pt x="13" y="78"/>
                </a:cubicBezTo>
                <a:cubicBezTo>
                  <a:pt x="13" y="78"/>
                  <a:pt x="13" y="78"/>
                  <a:pt x="13" y="77"/>
                </a:cubicBezTo>
                <a:cubicBezTo>
                  <a:pt x="13" y="77"/>
                  <a:pt x="13" y="77"/>
                  <a:pt x="13" y="76"/>
                </a:cubicBezTo>
                <a:cubicBezTo>
                  <a:pt x="13" y="76"/>
                  <a:pt x="13" y="76"/>
                  <a:pt x="13" y="75"/>
                </a:cubicBezTo>
                <a:cubicBezTo>
                  <a:pt x="13" y="75"/>
                  <a:pt x="13" y="75"/>
                  <a:pt x="13" y="75"/>
                </a:cubicBezTo>
                <a:cubicBezTo>
                  <a:pt x="13" y="75"/>
                  <a:pt x="13" y="75"/>
                  <a:pt x="13" y="75"/>
                </a:cubicBezTo>
                <a:cubicBezTo>
                  <a:pt x="12" y="75"/>
                  <a:pt x="12" y="76"/>
                  <a:pt x="11" y="76"/>
                </a:cubicBezTo>
                <a:cubicBezTo>
                  <a:pt x="11" y="76"/>
                  <a:pt x="10" y="76"/>
                  <a:pt x="10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10" y="77"/>
                  <a:pt x="10" y="77"/>
                  <a:pt x="10" y="76"/>
                </a:cubicBezTo>
                <a:cubicBezTo>
                  <a:pt x="10" y="76"/>
                  <a:pt x="11" y="76"/>
                  <a:pt x="11" y="76"/>
                </a:cubicBezTo>
                <a:cubicBezTo>
                  <a:pt x="12" y="75"/>
                  <a:pt x="12" y="75"/>
                  <a:pt x="13" y="75"/>
                </a:cubicBezTo>
                <a:cubicBezTo>
                  <a:pt x="13" y="75"/>
                  <a:pt x="13" y="75"/>
                  <a:pt x="13" y="75"/>
                </a:cubicBezTo>
                <a:cubicBezTo>
                  <a:pt x="13" y="75"/>
                  <a:pt x="13" y="75"/>
                  <a:pt x="13" y="75"/>
                </a:cubicBezTo>
                <a:cubicBezTo>
                  <a:pt x="13" y="75"/>
                  <a:pt x="13" y="75"/>
                  <a:pt x="14" y="74"/>
                </a:cubicBezTo>
                <a:cubicBezTo>
                  <a:pt x="14" y="74"/>
                  <a:pt x="14" y="74"/>
                  <a:pt x="14" y="73"/>
                </a:cubicBezTo>
                <a:cubicBezTo>
                  <a:pt x="14" y="73"/>
                  <a:pt x="14" y="72"/>
                  <a:pt x="14" y="71"/>
                </a:cubicBezTo>
                <a:cubicBezTo>
                  <a:pt x="14" y="71"/>
                  <a:pt x="14" y="70"/>
                  <a:pt x="13" y="70"/>
                </a:cubicBezTo>
                <a:cubicBezTo>
                  <a:pt x="13" y="69"/>
                  <a:pt x="13" y="69"/>
                  <a:pt x="13" y="69"/>
                </a:cubicBezTo>
                <a:cubicBezTo>
                  <a:pt x="13" y="69"/>
                  <a:pt x="13" y="69"/>
                  <a:pt x="13" y="69"/>
                </a:cubicBezTo>
                <a:cubicBezTo>
                  <a:pt x="13" y="68"/>
                  <a:pt x="13" y="68"/>
                  <a:pt x="13" y="68"/>
                </a:cubicBezTo>
                <a:cubicBezTo>
                  <a:pt x="12" y="67"/>
                  <a:pt x="11" y="67"/>
                  <a:pt x="10" y="66"/>
                </a:cubicBezTo>
                <a:cubicBezTo>
                  <a:pt x="0" y="106"/>
                  <a:pt x="51" y="107"/>
                  <a:pt x="69" y="105"/>
                </a:cubicBezTo>
                <a:cubicBezTo>
                  <a:pt x="72" y="105"/>
                  <a:pt x="75" y="102"/>
                  <a:pt x="76" y="99"/>
                </a:cubicBezTo>
                <a:cubicBezTo>
                  <a:pt x="76" y="98"/>
                  <a:pt x="76" y="97"/>
                  <a:pt x="76" y="97"/>
                </a:cubicBezTo>
                <a:cubicBezTo>
                  <a:pt x="76" y="96"/>
                  <a:pt x="76" y="95"/>
                  <a:pt x="76" y="95"/>
                </a:cubicBezTo>
                <a:cubicBezTo>
                  <a:pt x="76" y="94"/>
                  <a:pt x="76" y="92"/>
                  <a:pt x="75" y="91"/>
                </a:cubicBezTo>
                <a:cubicBezTo>
                  <a:pt x="75" y="89"/>
                  <a:pt x="75" y="87"/>
                  <a:pt x="75" y="84"/>
                </a:cubicBezTo>
                <a:cubicBezTo>
                  <a:pt x="75" y="82"/>
                  <a:pt x="74" y="80"/>
                  <a:pt x="74" y="78"/>
                </a:cubicBezTo>
                <a:cubicBezTo>
                  <a:pt x="74" y="76"/>
                  <a:pt x="73" y="74"/>
                  <a:pt x="73" y="72"/>
                </a:cubicBezTo>
                <a:cubicBezTo>
                  <a:pt x="73" y="70"/>
                  <a:pt x="72" y="68"/>
                  <a:pt x="71" y="66"/>
                </a:cubicBezTo>
                <a:cubicBezTo>
                  <a:pt x="71" y="65"/>
                  <a:pt x="70" y="63"/>
                  <a:pt x="69" y="62"/>
                </a:cubicBezTo>
                <a:cubicBezTo>
                  <a:pt x="69" y="61"/>
                  <a:pt x="68" y="60"/>
                  <a:pt x="67" y="58"/>
                </a:cubicBezTo>
                <a:cubicBezTo>
                  <a:pt x="66" y="57"/>
                  <a:pt x="65" y="56"/>
                  <a:pt x="64" y="55"/>
                </a:cubicBezTo>
                <a:cubicBezTo>
                  <a:pt x="63" y="54"/>
                  <a:pt x="62" y="54"/>
                  <a:pt x="61" y="53"/>
                </a:cubicBezTo>
                <a:cubicBezTo>
                  <a:pt x="60" y="52"/>
                  <a:pt x="59" y="51"/>
                  <a:pt x="58" y="51"/>
                </a:cubicBezTo>
                <a:cubicBezTo>
                  <a:pt x="58" y="50"/>
                  <a:pt x="58" y="50"/>
                  <a:pt x="57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5" name="Freeform 76">
            <a:extLst>
              <a:ext uri="{FF2B5EF4-FFF2-40B4-BE49-F238E27FC236}">
                <a16:creationId xmlns:a16="http://schemas.microsoft.com/office/drawing/2014/main" id="{C39FB9D0-6EE6-48DE-B572-CCD0AB89821F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338227" y="2146065"/>
            <a:ext cx="351330" cy="313403"/>
          </a:xfrm>
          <a:custGeom>
            <a:avLst/>
            <a:gdLst>
              <a:gd name="T0" fmla="*/ 59 w 101"/>
              <a:gd name="T1" fmla="*/ 8 h 90"/>
              <a:gd name="T2" fmla="*/ 56 w 101"/>
              <a:gd name="T3" fmla="*/ 4 h 90"/>
              <a:gd name="T4" fmla="*/ 53 w 101"/>
              <a:gd name="T5" fmla="*/ 0 h 90"/>
              <a:gd name="T6" fmla="*/ 45 w 101"/>
              <a:gd name="T7" fmla="*/ 8 h 90"/>
              <a:gd name="T8" fmla="*/ 47 w 101"/>
              <a:gd name="T9" fmla="*/ 11 h 90"/>
              <a:gd name="T10" fmla="*/ 52 w 101"/>
              <a:gd name="T11" fmla="*/ 22 h 90"/>
              <a:gd name="T12" fmla="*/ 33 w 101"/>
              <a:gd name="T13" fmla="*/ 54 h 90"/>
              <a:gd name="T14" fmla="*/ 27 w 101"/>
              <a:gd name="T15" fmla="*/ 55 h 90"/>
              <a:gd name="T16" fmla="*/ 18 w 101"/>
              <a:gd name="T17" fmla="*/ 53 h 90"/>
              <a:gd name="T18" fmla="*/ 15 w 101"/>
              <a:gd name="T19" fmla="*/ 52 h 90"/>
              <a:gd name="T20" fmla="*/ 13 w 101"/>
              <a:gd name="T21" fmla="*/ 50 h 90"/>
              <a:gd name="T22" fmla="*/ 12 w 101"/>
              <a:gd name="T23" fmla="*/ 50 h 90"/>
              <a:gd name="T24" fmla="*/ 5 w 101"/>
              <a:gd name="T25" fmla="*/ 50 h 90"/>
              <a:gd name="T26" fmla="*/ 5 w 101"/>
              <a:gd name="T27" fmla="*/ 51 h 90"/>
              <a:gd name="T28" fmla="*/ 4 w 101"/>
              <a:gd name="T29" fmla="*/ 52 h 90"/>
              <a:gd name="T30" fmla="*/ 3 w 101"/>
              <a:gd name="T31" fmla="*/ 53 h 90"/>
              <a:gd name="T32" fmla="*/ 2 w 101"/>
              <a:gd name="T33" fmla="*/ 55 h 90"/>
              <a:gd name="T34" fmla="*/ 2 w 101"/>
              <a:gd name="T35" fmla="*/ 57 h 90"/>
              <a:gd name="T36" fmla="*/ 1 w 101"/>
              <a:gd name="T37" fmla="*/ 60 h 90"/>
              <a:gd name="T38" fmla="*/ 1 w 101"/>
              <a:gd name="T39" fmla="*/ 63 h 90"/>
              <a:gd name="T40" fmla="*/ 0 w 101"/>
              <a:gd name="T41" fmla="*/ 66 h 90"/>
              <a:gd name="T42" fmla="*/ 0 w 101"/>
              <a:gd name="T43" fmla="*/ 68 h 90"/>
              <a:gd name="T44" fmla="*/ 1 w 101"/>
              <a:gd name="T45" fmla="*/ 71 h 90"/>
              <a:gd name="T46" fmla="*/ 10 w 101"/>
              <a:gd name="T47" fmla="*/ 73 h 90"/>
              <a:gd name="T48" fmla="*/ 10 w 101"/>
              <a:gd name="T49" fmla="*/ 69 h 90"/>
              <a:gd name="T50" fmla="*/ 10 w 101"/>
              <a:gd name="T51" fmla="*/ 67 h 90"/>
              <a:gd name="T52" fmla="*/ 11 w 101"/>
              <a:gd name="T53" fmla="*/ 65 h 90"/>
              <a:gd name="T54" fmla="*/ 11 w 101"/>
              <a:gd name="T55" fmla="*/ 64 h 90"/>
              <a:gd name="T56" fmla="*/ 20 w 101"/>
              <a:gd name="T57" fmla="*/ 68 h 90"/>
              <a:gd name="T58" fmla="*/ 92 w 101"/>
              <a:gd name="T59" fmla="*/ 22 h 90"/>
              <a:gd name="T60" fmla="*/ 82 w 101"/>
              <a:gd name="T61" fmla="*/ 45 h 90"/>
              <a:gd name="T62" fmla="*/ 76 w 101"/>
              <a:gd name="T63" fmla="*/ 53 h 90"/>
              <a:gd name="T64" fmla="*/ 69 w 101"/>
              <a:gd name="T65" fmla="*/ 60 h 90"/>
              <a:gd name="T66" fmla="*/ 64 w 101"/>
              <a:gd name="T67" fmla="*/ 63 h 90"/>
              <a:gd name="T68" fmla="*/ 53 w 101"/>
              <a:gd name="T69" fmla="*/ 68 h 90"/>
              <a:gd name="T70" fmla="*/ 49 w 101"/>
              <a:gd name="T71" fmla="*/ 69 h 90"/>
              <a:gd name="T72" fmla="*/ 45 w 101"/>
              <a:gd name="T73" fmla="*/ 69 h 90"/>
              <a:gd name="T74" fmla="*/ 42 w 101"/>
              <a:gd name="T75" fmla="*/ 69 h 90"/>
              <a:gd name="T76" fmla="*/ 45 w 101"/>
              <a:gd name="T77" fmla="*/ 69 h 90"/>
              <a:gd name="T78" fmla="*/ 48 w 101"/>
              <a:gd name="T79" fmla="*/ 68 h 90"/>
              <a:gd name="T80" fmla="*/ 53 w 101"/>
              <a:gd name="T81" fmla="*/ 66 h 90"/>
              <a:gd name="T82" fmla="*/ 57 w 101"/>
              <a:gd name="T83" fmla="*/ 64 h 90"/>
              <a:gd name="T84" fmla="*/ 62 w 101"/>
              <a:gd name="T85" fmla="*/ 61 h 90"/>
              <a:gd name="T86" fmla="*/ 72 w 101"/>
              <a:gd name="T87" fmla="*/ 53 h 90"/>
              <a:gd name="T88" fmla="*/ 76 w 101"/>
              <a:gd name="T89" fmla="*/ 49 h 90"/>
              <a:gd name="T90" fmla="*/ 80 w 101"/>
              <a:gd name="T91" fmla="*/ 44 h 90"/>
              <a:gd name="T92" fmla="*/ 86 w 101"/>
              <a:gd name="T93" fmla="*/ 30 h 90"/>
              <a:gd name="T94" fmla="*/ 86 w 101"/>
              <a:gd name="T95" fmla="*/ 27 h 90"/>
              <a:gd name="T96" fmla="*/ 85 w 101"/>
              <a:gd name="T97" fmla="*/ 24 h 90"/>
              <a:gd name="T98" fmla="*/ 86 w 101"/>
              <a:gd name="T99" fmla="*/ 27 h 90"/>
              <a:gd name="T100" fmla="*/ 87 w 101"/>
              <a:gd name="T101" fmla="*/ 3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1" h="90">
                <a:moveTo>
                  <a:pt x="92" y="22"/>
                </a:moveTo>
                <a:cubicBezTo>
                  <a:pt x="86" y="3"/>
                  <a:pt x="68" y="1"/>
                  <a:pt x="59" y="8"/>
                </a:cubicBezTo>
                <a:cubicBezTo>
                  <a:pt x="58" y="7"/>
                  <a:pt x="58" y="6"/>
                  <a:pt x="57" y="6"/>
                </a:cubicBezTo>
                <a:cubicBezTo>
                  <a:pt x="57" y="5"/>
                  <a:pt x="56" y="5"/>
                  <a:pt x="56" y="4"/>
                </a:cubicBezTo>
                <a:cubicBezTo>
                  <a:pt x="56" y="4"/>
                  <a:pt x="55" y="3"/>
                  <a:pt x="55" y="3"/>
                </a:cubicBezTo>
                <a:cubicBezTo>
                  <a:pt x="54" y="2"/>
                  <a:pt x="54" y="1"/>
                  <a:pt x="53" y="0"/>
                </a:cubicBezTo>
                <a:cubicBezTo>
                  <a:pt x="44" y="4"/>
                  <a:pt x="44" y="4"/>
                  <a:pt x="44" y="4"/>
                </a:cubicBezTo>
                <a:cubicBezTo>
                  <a:pt x="45" y="5"/>
                  <a:pt x="45" y="6"/>
                  <a:pt x="45" y="8"/>
                </a:cubicBezTo>
                <a:cubicBezTo>
                  <a:pt x="46" y="8"/>
                  <a:pt x="46" y="9"/>
                  <a:pt x="46" y="10"/>
                </a:cubicBezTo>
                <a:cubicBezTo>
                  <a:pt x="46" y="10"/>
                  <a:pt x="47" y="11"/>
                  <a:pt x="47" y="11"/>
                </a:cubicBezTo>
                <a:cubicBezTo>
                  <a:pt x="48" y="14"/>
                  <a:pt x="49" y="16"/>
                  <a:pt x="50" y="19"/>
                </a:cubicBezTo>
                <a:cubicBezTo>
                  <a:pt x="51" y="20"/>
                  <a:pt x="52" y="21"/>
                  <a:pt x="52" y="22"/>
                </a:cubicBezTo>
                <a:cubicBezTo>
                  <a:pt x="52" y="22"/>
                  <a:pt x="53" y="22"/>
                  <a:pt x="53" y="23"/>
                </a:cubicBezTo>
                <a:cubicBezTo>
                  <a:pt x="48" y="57"/>
                  <a:pt x="33" y="54"/>
                  <a:pt x="33" y="54"/>
                </a:cubicBezTo>
                <a:cubicBezTo>
                  <a:pt x="30" y="54"/>
                  <a:pt x="28" y="55"/>
                  <a:pt x="27" y="55"/>
                </a:cubicBezTo>
                <a:cubicBezTo>
                  <a:pt x="27" y="55"/>
                  <a:pt x="27" y="55"/>
                  <a:pt x="27" y="55"/>
                </a:cubicBezTo>
                <a:cubicBezTo>
                  <a:pt x="26" y="55"/>
                  <a:pt x="25" y="55"/>
                  <a:pt x="24" y="55"/>
                </a:cubicBezTo>
                <a:cubicBezTo>
                  <a:pt x="22" y="55"/>
                  <a:pt x="20" y="54"/>
                  <a:pt x="18" y="53"/>
                </a:cubicBezTo>
                <a:cubicBezTo>
                  <a:pt x="18" y="53"/>
                  <a:pt x="17" y="53"/>
                  <a:pt x="17" y="53"/>
                </a:cubicBezTo>
                <a:cubicBezTo>
                  <a:pt x="16" y="52"/>
                  <a:pt x="16" y="52"/>
                  <a:pt x="15" y="52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51"/>
                  <a:pt x="13" y="50"/>
                  <a:pt x="13" y="50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0" y="48"/>
                  <a:pt x="8" y="49"/>
                  <a:pt x="6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4" y="51"/>
                </a:cubicBezTo>
                <a:cubicBezTo>
                  <a:pt x="4" y="51"/>
                  <a:pt x="4" y="52"/>
                  <a:pt x="4" y="52"/>
                </a:cubicBezTo>
                <a:cubicBezTo>
                  <a:pt x="4" y="52"/>
                  <a:pt x="4" y="52"/>
                  <a:pt x="4" y="52"/>
                </a:cubicBezTo>
                <a:cubicBezTo>
                  <a:pt x="4" y="52"/>
                  <a:pt x="3" y="53"/>
                  <a:pt x="3" y="53"/>
                </a:cubicBezTo>
                <a:cubicBezTo>
                  <a:pt x="3" y="54"/>
                  <a:pt x="3" y="54"/>
                  <a:pt x="3" y="54"/>
                </a:cubicBezTo>
                <a:cubicBezTo>
                  <a:pt x="3" y="54"/>
                  <a:pt x="3" y="54"/>
                  <a:pt x="2" y="55"/>
                </a:cubicBezTo>
                <a:cubicBezTo>
                  <a:pt x="2" y="55"/>
                  <a:pt x="2" y="55"/>
                  <a:pt x="2" y="55"/>
                </a:cubicBezTo>
                <a:cubicBezTo>
                  <a:pt x="2" y="56"/>
                  <a:pt x="2" y="56"/>
                  <a:pt x="2" y="57"/>
                </a:cubicBezTo>
                <a:cubicBezTo>
                  <a:pt x="1" y="57"/>
                  <a:pt x="1" y="58"/>
                  <a:pt x="1" y="58"/>
                </a:cubicBezTo>
                <a:cubicBezTo>
                  <a:pt x="1" y="59"/>
                  <a:pt x="1" y="59"/>
                  <a:pt x="1" y="60"/>
                </a:cubicBezTo>
                <a:cubicBezTo>
                  <a:pt x="1" y="61"/>
                  <a:pt x="1" y="61"/>
                  <a:pt x="1" y="61"/>
                </a:cubicBezTo>
                <a:cubicBezTo>
                  <a:pt x="1" y="63"/>
                  <a:pt x="1" y="63"/>
                  <a:pt x="1" y="63"/>
                </a:cubicBezTo>
                <a:cubicBezTo>
                  <a:pt x="0" y="63"/>
                  <a:pt x="0" y="64"/>
                  <a:pt x="0" y="64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7"/>
                  <a:pt x="0" y="68"/>
                  <a:pt x="0" y="68"/>
                </a:cubicBezTo>
                <a:cubicBezTo>
                  <a:pt x="1" y="70"/>
                  <a:pt x="1" y="70"/>
                  <a:pt x="1" y="70"/>
                </a:cubicBezTo>
                <a:cubicBezTo>
                  <a:pt x="1" y="70"/>
                  <a:pt x="1" y="70"/>
                  <a:pt x="1" y="71"/>
                </a:cubicBezTo>
                <a:cubicBezTo>
                  <a:pt x="1" y="73"/>
                  <a:pt x="1" y="73"/>
                  <a:pt x="1" y="73"/>
                </a:cubicBezTo>
                <a:cubicBezTo>
                  <a:pt x="10" y="73"/>
                  <a:pt x="10" y="73"/>
                  <a:pt x="10" y="73"/>
                </a:cubicBezTo>
                <a:cubicBezTo>
                  <a:pt x="10" y="70"/>
                  <a:pt x="10" y="70"/>
                  <a:pt x="10" y="70"/>
                </a:cubicBezTo>
                <a:cubicBezTo>
                  <a:pt x="10" y="70"/>
                  <a:pt x="10" y="70"/>
                  <a:pt x="10" y="69"/>
                </a:cubicBezTo>
                <a:cubicBezTo>
                  <a:pt x="10" y="68"/>
                  <a:pt x="10" y="68"/>
                  <a:pt x="10" y="68"/>
                </a:cubicBezTo>
                <a:cubicBezTo>
                  <a:pt x="10" y="68"/>
                  <a:pt x="10" y="68"/>
                  <a:pt x="10" y="67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1" y="65"/>
                  <a:pt x="11" y="65"/>
                </a:cubicBezTo>
                <a:cubicBezTo>
                  <a:pt x="11" y="65"/>
                  <a:pt x="11" y="64"/>
                  <a:pt x="11" y="64"/>
                </a:cubicBezTo>
                <a:cubicBezTo>
                  <a:pt x="11" y="64"/>
                  <a:pt x="11" y="64"/>
                  <a:pt x="11" y="64"/>
                </a:cubicBezTo>
                <a:cubicBezTo>
                  <a:pt x="11" y="64"/>
                  <a:pt x="12" y="64"/>
                  <a:pt x="12" y="64"/>
                </a:cubicBezTo>
                <a:cubicBezTo>
                  <a:pt x="15" y="66"/>
                  <a:pt x="17" y="67"/>
                  <a:pt x="20" y="68"/>
                </a:cubicBezTo>
                <a:cubicBezTo>
                  <a:pt x="22" y="69"/>
                  <a:pt x="25" y="69"/>
                  <a:pt x="27" y="70"/>
                </a:cubicBezTo>
                <a:cubicBezTo>
                  <a:pt x="47" y="90"/>
                  <a:pt x="101" y="53"/>
                  <a:pt x="92" y="22"/>
                </a:cubicBezTo>
                <a:close/>
                <a:moveTo>
                  <a:pt x="86" y="35"/>
                </a:moveTo>
                <a:cubicBezTo>
                  <a:pt x="86" y="38"/>
                  <a:pt x="84" y="42"/>
                  <a:pt x="82" y="45"/>
                </a:cubicBezTo>
                <a:cubicBezTo>
                  <a:pt x="81" y="47"/>
                  <a:pt x="80" y="49"/>
                  <a:pt x="79" y="51"/>
                </a:cubicBezTo>
                <a:cubicBezTo>
                  <a:pt x="78" y="52"/>
                  <a:pt x="77" y="52"/>
                  <a:pt x="76" y="53"/>
                </a:cubicBezTo>
                <a:cubicBezTo>
                  <a:pt x="76" y="54"/>
                  <a:pt x="75" y="55"/>
                  <a:pt x="74" y="56"/>
                </a:cubicBezTo>
                <a:cubicBezTo>
                  <a:pt x="72" y="57"/>
                  <a:pt x="71" y="59"/>
                  <a:pt x="69" y="60"/>
                </a:cubicBezTo>
                <a:cubicBezTo>
                  <a:pt x="68" y="61"/>
                  <a:pt x="67" y="61"/>
                  <a:pt x="66" y="62"/>
                </a:cubicBezTo>
                <a:cubicBezTo>
                  <a:pt x="65" y="62"/>
                  <a:pt x="64" y="63"/>
                  <a:pt x="64" y="63"/>
                </a:cubicBezTo>
                <a:cubicBezTo>
                  <a:pt x="62" y="65"/>
                  <a:pt x="60" y="65"/>
                  <a:pt x="58" y="66"/>
                </a:cubicBezTo>
                <a:cubicBezTo>
                  <a:pt x="56" y="67"/>
                  <a:pt x="55" y="68"/>
                  <a:pt x="53" y="68"/>
                </a:cubicBezTo>
                <a:cubicBezTo>
                  <a:pt x="52" y="68"/>
                  <a:pt x="52" y="68"/>
                  <a:pt x="51" y="69"/>
                </a:cubicBezTo>
                <a:cubicBezTo>
                  <a:pt x="50" y="69"/>
                  <a:pt x="49" y="69"/>
                  <a:pt x="49" y="69"/>
                </a:cubicBezTo>
                <a:cubicBezTo>
                  <a:pt x="48" y="69"/>
                  <a:pt x="47" y="69"/>
                  <a:pt x="47" y="69"/>
                </a:cubicBezTo>
                <a:cubicBezTo>
                  <a:pt x="46" y="69"/>
                  <a:pt x="46" y="69"/>
                  <a:pt x="45" y="69"/>
                </a:cubicBezTo>
                <a:cubicBezTo>
                  <a:pt x="44" y="69"/>
                  <a:pt x="43" y="69"/>
                  <a:pt x="43" y="69"/>
                </a:cubicBezTo>
                <a:cubicBezTo>
                  <a:pt x="42" y="69"/>
                  <a:pt x="42" y="69"/>
                  <a:pt x="42" y="69"/>
                </a:cubicBezTo>
                <a:cubicBezTo>
                  <a:pt x="42" y="69"/>
                  <a:pt x="42" y="69"/>
                  <a:pt x="43" y="69"/>
                </a:cubicBezTo>
                <a:cubicBezTo>
                  <a:pt x="43" y="69"/>
                  <a:pt x="44" y="69"/>
                  <a:pt x="45" y="69"/>
                </a:cubicBezTo>
                <a:cubicBezTo>
                  <a:pt x="46" y="69"/>
                  <a:pt x="46" y="68"/>
                  <a:pt x="47" y="68"/>
                </a:cubicBezTo>
                <a:cubicBezTo>
                  <a:pt x="47" y="68"/>
                  <a:pt x="48" y="68"/>
                  <a:pt x="48" y="68"/>
                </a:cubicBezTo>
                <a:cubicBezTo>
                  <a:pt x="49" y="68"/>
                  <a:pt x="50" y="67"/>
                  <a:pt x="50" y="67"/>
                </a:cubicBezTo>
                <a:cubicBezTo>
                  <a:pt x="51" y="67"/>
                  <a:pt x="52" y="67"/>
                  <a:pt x="53" y="66"/>
                </a:cubicBezTo>
                <a:cubicBezTo>
                  <a:pt x="53" y="66"/>
                  <a:pt x="54" y="66"/>
                  <a:pt x="55" y="65"/>
                </a:cubicBezTo>
                <a:cubicBezTo>
                  <a:pt x="56" y="65"/>
                  <a:pt x="56" y="65"/>
                  <a:pt x="57" y="64"/>
                </a:cubicBezTo>
                <a:cubicBezTo>
                  <a:pt x="58" y="64"/>
                  <a:pt x="59" y="63"/>
                  <a:pt x="60" y="63"/>
                </a:cubicBezTo>
                <a:cubicBezTo>
                  <a:pt x="60" y="62"/>
                  <a:pt x="61" y="62"/>
                  <a:pt x="62" y="61"/>
                </a:cubicBezTo>
                <a:cubicBezTo>
                  <a:pt x="64" y="60"/>
                  <a:pt x="65" y="59"/>
                  <a:pt x="67" y="58"/>
                </a:cubicBezTo>
                <a:cubicBezTo>
                  <a:pt x="69" y="56"/>
                  <a:pt x="70" y="55"/>
                  <a:pt x="72" y="53"/>
                </a:cubicBezTo>
                <a:cubicBezTo>
                  <a:pt x="73" y="53"/>
                  <a:pt x="73" y="52"/>
                  <a:pt x="74" y="51"/>
                </a:cubicBezTo>
                <a:cubicBezTo>
                  <a:pt x="75" y="50"/>
                  <a:pt x="76" y="50"/>
                  <a:pt x="76" y="49"/>
                </a:cubicBezTo>
                <a:cubicBezTo>
                  <a:pt x="77" y="48"/>
                  <a:pt x="78" y="47"/>
                  <a:pt x="78" y="46"/>
                </a:cubicBezTo>
                <a:cubicBezTo>
                  <a:pt x="79" y="46"/>
                  <a:pt x="79" y="45"/>
                  <a:pt x="80" y="44"/>
                </a:cubicBezTo>
                <a:cubicBezTo>
                  <a:pt x="82" y="41"/>
                  <a:pt x="84" y="37"/>
                  <a:pt x="85" y="34"/>
                </a:cubicBezTo>
                <a:cubicBezTo>
                  <a:pt x="85" y="33"/>
                  <a:pt x="85" y="31"/>
                  <a:pt x="86" y="30"/>
                </a:cubicBezTo>
                <a:cubicBezTo>
                  <a:pt x="86" y="29"/>
                  <a:pt x="86" y="29"/>
                  <a:pt x="86" y="28"/>
                </a:cubicBezTo>
                <a:cubicBezTo>
                  <a:pt x="86" y="28"/>
                  <a:pt x="86" y="27"/>
                  <a:pt x="86" y="27"/>
                </a:cubicBezTo>
                <a:cubicBezTo>
                  <a:pt x="86" y="26"/>
                  <a:pt x="86" y="25"/>
                  <a:pt x="86" y="25"/>
                </a:cubicBezTo>
                <a:cubicBezTo>
                  <a:pt x="85" y="24"/>
                  <a:pt x="85" y="24"/>
                  <a:pt x="85" y="24"/>
                </a:cubicBezTo>
                <a:cubicBezTo>
                  <a:pt x="85" y="24"/>
                  <a:pt x="86" y="24"/>
                  <a:pt x="86" y="25"/>
                </a:cubicBezTo>
                <a:cubicBezTo>
                  <a:pt x="86" y="25"/>
                  <a:pt x="86" y="26"/>
                  <a:pt x="86" y="27"/>
                </a:cubicBezTo>
                <a:cubicBezTo>
                  <a:pt x="86" y="27"/>
                  <a:pt x="87" y="28"/>
                  <a:pt x="87" y="28"/>
                </a:cubicBezTo>
                <a:cubicBezTo>
                  <a:pt x="87" y="29"/>
                  <a:pt x="87" y="29"/>
                  <a:pt x="87" y="30"/>
                </a:cubicBezTo>
                <a:cubicBezTo>
                  <a:pt x="87" y="32"/>
                  <a:pt x="87" y="33"/>
                  <a:pt x="86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6" name="Freeform 77">
            <a:extLst>
              <a:ext uri="{FF2B5EF4-FFF2-40B4-BE49-F238E27FC236}">
                <a16:creationId xmlns:a16="http://schemas.microsoft.com/office/drawing/2014/main" id="{E4B5DA91-6C4A-4BD0-9FB5-111C59FFDC49}"/>
              </a:ext>
            </a:extLst>
          </p:cNvPr>
          <p:cNvSpPr>
            <a:spLocks/>
          </p:cNvSpPr>
          <p:nvPr/>
        </p:nvSpPr>
        <p:spPr bwMode="auto">
          <a:xfrm flipH="1">
            <a:off x="9392101" y="2858575"/>
            <a:ext cx="321388" cy="237547"/>
          </a:xfrm>
          <a:custGeom>
            <a:avLst/>
            <a:gdLst>
              <a:gd name="T0" fmla="*/ 51 w 92"/>
              <a:gd name="T1" fmla="*/ 10 h 68"/>
              <a:gd name="T2" fmla="*/ 10 w 92"/>
              <a:gd name="T3" fmla="*/ 9 h 68"/>
              <a:gd name="T4" fmla="*/ 16 w 92"/>
              <a:gd name="T5" fmla="*/ 68 h 68"/>
              <a:gd name="T6" fmla="*/ 48 w 92"/>
              <a:gd name="T7" fmla="*/ 49 h 68"/>
              <a:gd name="T8" fmla="*/ 49 w 92"/>
              <a:gd name="T9" fmla="*/ 48 h 68"/>
              <a:gd name="T10" fmla="*/ 51 w 92"/>
              <a:gd name="T11" fmla="*/ 47 h 68"/>
              <a:gd name="T12" fmla="*/ 52 w 92"/>
              <a:gd name="T13" fmla="*/ 45 h 68"/>
              <a:gd name="T14" fmla="*/ 54 w 92"/>
              <a:gd name="T15" fmla="*/ 44 h 68"/>
              <a:gd name="T16" fmla="*/ 56 w 92"/>
              <a:gd name="T17" fmla="*/ 42 h 68"/>
              <a:gd name="T18" fmla="*/ 57 w 92"/>
              <a:gd name="T19" fmla="*/ 40 h 68"/>
              <a:gd name="T20" fmla="*/ 60 w 92"/>
              <a:gd name="T21" fmla="*/ 37 h 68"/>
              <a:gd name="T22" fmla="*/ 63 w 92"/>
              <a:gd name="T23" fmla="*/ 34 h 68"/>
              <a:gd name="T24" fmla="*/ 61 w 92"/>
              <a:gd name="T25" fmla="*/ 38 h 68"/>
              <a:gd name="T26" fmla="*/ 59 w 92"/>
              <a:gd name="T27" fmla="*/ 41 h 68"/>
              <a:gd name="T28" fmla="*/ 57 w 92"/>
              <a:gd name="T29" fmla="*/ 43 h 68"/>
              <a:gd name="T30" fmla="*/ 56 w 92"/>
              <a:gd name="T31" fmla="*/ 45 h 68"/>
              <a:gd name="T32" fmla="*/ 54 w 92"/>
              <a:gd name="T33" fmla="*/ 47 h 68"/>
              <a:gd name="T34" fmla="*/ 54 w 92"/>
              <a:gd name="T35" fmla="*/ 47 h 68"/>
              <a:gd name="T36" fmla="*/ 92 w 92"/>
              <a:gd name="T37" fmla="*/ 18 h 68"/>
              <a:gd name="T38" fmla="*/ 51 w 92"/>
              <a:gd name="T39" fmla="*/ 1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2" h="68">
                <a:moveTo>
                  <a:pt x="51" y="10"/>
                </a:moveTo>
                <a:cubicBezTo>
                  <a:pt x="32" y="9"/>
                  <a:pt x="21" y="0"/>
                  <a:pt x="10" y="9"/>
                </a:cubicBezTo>
                <a:cubicBezTo>
                  <a:pt x="0" y="18"/>
                  <a:pt x="8" y="68"/>
                  <a:pt x="16" y="68"/>
                </a:cubicBezTo>
                <a:cubicBezTo>
                  <a:pt x="26" y="68"/>
                  <a:pt x="36" y="53"/>
                  <a:pt x="48" y="49"/>
                </a:cubicBezTo>
                <a:cubicBezTo>
                  <a:pt x="48" y="49"/>
                  <a:pt x="49" y="48"/>
                  <a:pt x="49" y="48"/>
                </a:cubicBezTo>
                <a:cubicBezTo>
                  <a:pt x="49" y="48"/>
                  <a:pt x="50" y="47"/>
                  <a:pt x="51" y="47"/>
                </a:cubicBezTo>
                <a:cubicBezTo>
                  <a:pt x="51" y="46"/>
                  <a:pt x="52" y="46"/>
                  <a:pt x="52" y="45"/>
                </a:cubicBezTo>
                <a:cubicBezTo>
                  <a:pt x="53" y="45"/>
                  <a:pt x="54" y="44"/>
                  <a:pt x="54" y="44"/>
                </a:cubicBezTo>
                <a:cubicBezTo>
                  <a:pt x="55" y="43"/>
                  <a:pt x="55" y="43"/>
                  <a:pt x="56" y="42"/>
                </a:cubicBezTo>
                <a:cubicBezTo>
                  <a:pt x="56" y="42"/>
                  <a:pt x="57" y="41"/>
                  <a:pt x="57" y="40"/>
                </a:cubicBezTo>
                <a:cubicBezTo>
                  <a:pt x="58" y="39"/>
                  <a:pt x="59" y="38"/>
                  <a:pt x="60" y="37"/>
                </a:cubicBezTo>
                <a:cubicBezTo>
                  <a:pt x="62" y="35"/>
                  <a:pt x="63" y="34"/>
                  <a:pt x="63" y="34"/>
                </a:cubicBezTo>
                <a:cubicBezTo>
                  <a:pt x="63" y="34"/>
                  <a:pt x="62" y="35"/>
                  <a:pt x="61" y="38"/>
                </a:cubicBezTo>
                <a:cubicBezTo>
                  <a:pt x="60" y="39"/>
                  <a:pt x="59" y="40"/>
                  <a:pt x="59" y="41"/>
                </a:cubicBezTo>
                <a:cubicBezTo>
                  <a:pt x="58" y="42"/>
                  <a:pt x="58" y="43"/>
                  <a:pt x="57" y="43"/>
                </a:cubicBezTo>
                <a:cubicBezTo>
                  <a:pt x="57" y="44"/>
                  <a:pt x="56" y="45"/>
                  <a:pt x="56" y="45"/>
                </a:cubicBezTo>
                <a:cubicBezTo>
                  <a:pt x="55" y="46"/>
                  <a:pt x="55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70" y="46"/>
                  <a:pt x="92" y="30"/>
                  <a:pt x="92" y="18"/>
                </a:cubicBezTo>
                <a:cubicBezTo>
                  <a:pt x="92" y="10"/>
                  <a:pt x="71" y="10"/>
                  <a:pt x="51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EE9C2D-ADDA-4D3D-B396-2222DC65CE3D}"/>
              </a:ext>
            </a:extLst>
          </p:cNvPr>
          <p:cNvGrpSpPr/>
          <p:nvPr/>
        </p:nvGrpSpPr>
        <p:grpSpPr>
          <a:xfrm flipH="1">
            <a:off x="9762300" y="3519657"/>
            <a:ext cx="421197" cy="255513"/>
            <a:chOff x="21669375" y="8448583"/>
            <a:chExt cx="905506" cy="549311"/>
          </a:xfrm>
          <a:solidFill>
            <a:srgbClr val="FFFFFF"/>
          </a:solidFill>
        </p:grpSpPr>
        <p:sp>
          <p:nvSpPr>
            <p:cNvPr id="28" name="Freeform 78">
              <a:extLst>
                <a:ext uri="{FF2B5EF4-FFF2-40B4-BE49-F238E27FC236}">
                  <a16:creationId xmlns:a16="http://schemas.microsoft.com/office/drawing/2014/main" id="{26D98C9B-7251-4569-B2E7-903EEA186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2856" y="8628826"/>
              <a:ext cx="137328" cy="369068"/>
            </a:xfrm>
            <a:custGeom>
              <a:avLst/>
              <a:gdLst>
                <a:gd name="T0" fmla="*/ 17 w 18"/>
                <a:gd name="T1" fmla="*/ 10 h 49"/>
                <a:gd name="T2" fmla="*/ 18 w 18"/>
                <a:gd name="T3" fmla="*/ 10 h 49"/>
                <a:gd name="T4" fmla="*/ 18 w 18"/>
                <a:gd name="T5" fmla="*/ 10 h 49"/>
                <a:gd name="T6" fmla="*/ 17 w 18"/>
                <a:gd name="T7" fmla="*/ 7 h 49"/>
                <a:gd name="T8" fmla="*/ 17 w 18"/>
                <a:gd name="T9" fmla="*/ 4 h 49"/>
                <a:gd name="T10" fmla="*/ 17 w 18"/>
                <a:gd name="T11" fmla="*/ 4 h 49"/>
                <a:gd name="T12" fmla="*/ 17 w 18"/>
                <a:gd name="T13" fmla="*/ 4 h 49"/>
                <a:gd name="T14" fmla="*/ 17 w 18"/>
                <a:gd name="T15" fmla="*/ 2 h 49"/>
                <a:gd name="T16" fmla="*/ 17 w 18"/>
                <a:gd name="T17" fmla="*/ 3 h 49"/>
                <a:gd name="T18" fmla="*/ 17 w 18"/>
                <a:gd name="T19" fmla="*/ 3 h 49"/>
                <a:gd name="T20" fmla="*/ 6 w 18"/>
                <a:gd name="T21" fmla="*/ 0 h 49"/>
                <a:gd name="T22" fmla="*/ 3 w 18"/>
                <a:gd name="T23" fmla="*/ 2 h 49"/>
                <a:gd name="T24" fmla="*/ 0 w 18"/>
                <a:gd name="T25" fmla="*/ 5 h 49"/>
                <a:gd name="T26" fmla="*/ 9 w 18"/>
                <a:gd name="T27" fmla="*/ 10 h 49"/>
                <a:gd name="T28" fmla="*/ 8 w 18"/>
                <a:gd name="T29" fmla="*/ 13 h 49"/>
                <a:gd name="T30" fmla="*/ 7 w 18"/>
                <a:gd name="T31" fmla="*/ 17 h 49"/>
                <a:gd name="T32" fmla="*/ 6 w 18"/>
                <a:gd name="T33" fmla="*/ 26 h 49"/>
                <a:gd name="T34" fmla="*/ 5 w 18"/>
                <a:gd name="T35" fmla="*/ 41 h 49"/>
                <a:gd name="T36" fmla="*/ 5 w 18"/>
                <a:gd name="T37" fmla="*/ 47 h 49"/>
                <a:gd name="T38" fmla="*/ 5 w 18"/>
                <a:gd name="T39" fmla="*/ 49 h 49"/>
                <a:gd name="T40" fmla="*/ 10 w 18"/>
                <a:gd name="T41" fmla="*/ 49 h 49"/>
                <a:gd name="T42" fmla="*/ 10 w 18"/>
                <a:gd name="T43" fmla="*/ 47 h 49"/>
                <a:gd name="T44" fmla="*/ 10 w 18"/>
                <a:gd name="T45" fmla="*/ 42 h 49"/>
                <a:gd name="T46" fmla="*/ 12 w 18"/>
                <a:gd name="T47" fmla="*/ 27 h 49"/>
                <a:gd name="T48" fmla="*/ 14 w 18"/>
                <a:gd name="T49" fmla="*/ 19 h 49"/>
                <a:gd name="T50" fmla="*/ 15 w 18"/>
                <a:gd name="T51" fmla="*/ 15 h 49"/>
                <a:gd name="T52" fmla="*/ 16 w 18"/>
                <a:gd name="T53" fmla="*/ 13 h 49"/>
                <a:gd name="T54" fmla="*/ 16 w 18"/>
                <a:gd name="T55" fmla="*/ 11 h 49"/>
                <a:gd name="T56" fmla="*/ 17 w 18"/>
                <a:gd name="T57" fmla="*/ 11 h 49"/>
                <a:gd name="T58" fmla="*/ 17 w 18"/>
                <a:gd name="T59" fmla="*/ 11 h 49"/>
                <a:gd name="T60" fmla="*/ 17 w 18"/>
                <a:gd name="T6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" h="49">
                  <a:moveTo>
                    <a:pt x="17" y="10"/>
                  </a:moveTo>
                  <a:cubicBezTo>
                    <a:pt x="17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7" y="8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17" y="2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0" y="4"/>
                    <a:pt x="6" y="0"/>
                    <a:pt x="6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3" y="8"/>
                    <a:pt x="9" y="10"/>
                  </a:cubicBezTo>
                  <a:cubicBezTo>
                    <a:pt x="8" y="11"/>
                    <a:pt x="8" y="12"/>
                    <a:pt x="8" y="13"/>
                  </a:cubicBezTo>
                  <a:cubicBezTo>
                    <a:pt x="7" y="14"/>
                    <a:pt x="7" y="16"/>
                    <a:pt x="7" y="17"/>
                  </a:cubicBezTo>
                  <a:cubicBezTo>
                    <a:pt x="6" y="20"/>
                    <a:pt x="6" y="23"/>
                    <a:pt x="6" y="26"/>
                  </a:cubicBezTo>
                  <a:cubicBezTo>
                    <a:pt x="5" y="31"/>
                    <a:pt x="5" y="37"/>
                    <a:pt x="5" y="41"/>
                  </a:cubicBezTo>
                  <a:cubicBezTo>
                    <a:pt x="5" y="44"/>
                    <a:pt x="5" y="45"/>
                    <a:pt x="5" y="47"/>
                  </a:cubicBezTo>
                  <a:cubicBezTo>
                    <a:pt x="5" y="48"/>
                    <a:pt x="5" y="49"/>
                    <a:pt x="5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0" y="49"/>
                    <a:pt x="10" y="48"/>
                    <a:pt x="10" y="47"/>
                  </a:cubicBezTo>
                  <a:cubicBezTo>
                    <a:pt x="10" y="46"/>
                    <a:pt x="10" y="44"/>
                    <a:pt x="10" y="42"/>
                  </a:cubicBezTo>
                  <a:cubicBezTo>
                    <a:pt x="11" y="38"/>
                    <a:pt x="11" y="32"/>
                    <a:pt x="12" y="27"/>
                  </a:cubicBezTo>
                  <a:cubicBezTo>
                    <a:pt x="13" y="24"/>
                    <a:pt x="13" y="21"/>
                    <a:pt x="14" y="19"/>
                  </a:cubicBezTo>
                  <a:cubicBezTo>
                    <a:pt x="14" y="17"/>
                    <a:pt x="14" y="16"/>
                    <a:pt x="15" y="15"/>
                  </a:cubicBezTo>
                  <a:cubicBezTo>
                    <a:pt x="15" y="14"/>
                    <a:pt x="15" y="13"/>
                    <a:pt x="16" y="13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29" name="Freeform 79">
              <a:extLst>
                <a:ext uri="{FF2B5EF4-FFF2-40B4-BE49-F238E27FC236}">
                  <a16:creationId xmlns:a16="http://schemas.microsoft.com/office/drawing/2014/main" id="{E0E5A22D-7500-4E69-9EA0-79A241D4F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18686" y="8448583"/>
              <a:ext cx="356195" cy="429149"/>
            </a:xfrm>
            <a:custGeom>
              <a:avLst/>
              <a:gdLst>
                <a:gd name="T0" fmla="*/ 21 w 48"/>
                <a:gd name="T1" fmla="*/ 0 h 57"/>
                <a:gd name="T2" fmla="*/ 11 w 48"/>
                <a:gd name="T3" fmla="*/ 19 h 57"/>
                <a:gd name="T4" fmla="*/ 11 w 48"/>
                <a:gd name="T5" fmla="*/ 18 h 57"/>
                <a:gd name="T6" fmla="*/ 15 w 48"/>
                <a:gd name="T7" fmla="*/ 17 h 57"/>
                <a:gd name="T8" fmla="*/ 16 w 48"/>
                <a:gd name="T9" fmla="*/ 17 h 57"/>
                <a:gd name="T10" fmla="*/ 16 w 48"/>
                <a:gd name="T11" fmla="*/ 17 h 57"/>
                <a:gd name="T12" fmla="*/ 16 w 48"/>
                <a:gd name="T13" fmla="*/ 17 h 57"/>
                <a:gd name="T14" fmla="*/ 15 w 48"/>
                <a:gd name="T15" fmla="*/ 17 h 57"/>
                <a:gd name="T16" fmla="*/ 12 w 48"/>
                <a:gd name="T17" fmla="*/ 19 h 57"/>
                <a:gd name="T18" fmla="*/ 11 w 48"/>
                <a:gd name="T19" fmla="*/ 21 h 57"/>
                <a:gd name="T20" fmla="*/ 9 w 48"/>
                <a:gd name="T21" fmla="*/ 23 h 57"/>
                <a:gd name="T22" fmla="*/ 9 w 48"/>
                <a:gd name="T23" fmla="*/ 24 h 57"/>
                <a:gd name="T24" fmla="*/ 9 w 48"/>
                <a:gd name="T25" fmla="*/ 25 h 57"/>
                <a:gd name="T26" fmla="*/ 9 w 48"/>
                <a:gd name="T27" fmla="*/ 27 h 57"/>
                <a:gd name="T28" fmla="*/ 8 w 48"/>
                <a:gd name="T29" fmla="*/ 28 h 57"/>
                <a:gd name="T30" fmla="*/ 9 w 48"/>
                <a:gd name="T31" fmla="*/ 31 h 57"/>
                <a:gd name="T32" fmla="*/ 9 w 48"/>
                <a:gd name="T33" fmla="*/ 33 h 57"/>
                <a:gd name="T34" fmla="*/ 11 w 48"/>
                <a:gd name="T35" fmla="*/ 36 h 57"/>
                <a:gd name="T36" fmla="*/ 12 w 48"/>
                <a:gd name="T37" fmla="*/ 37 h 57"/>
                <a:gd name="T38" fmla="*/ 15 w 48"/>
                <a:gd name="T39" fmla="*/ 39 h 57"/>
                <a:gd name="T40" fmla="*/ 16 w 48"/>
                <a:gd name="T41" fmla="*/ 39 h 57"/>
                <a:gd name="T42" fmla="*/ 16 w 48"/>
                <a:gd name="T43" fmla="*/ 39 h 57"/>
                <a:gd name="T44" fmla="*/ 16 w 48"/>
                <a:gd name="T45" fmla="*/ 39 h 57"/>
                <a:gd name="T46" fmla="*/ 15 w 48"/>
                <a:gd name="T47" fmla="*/ 39 h 57"/>
                <a:gd name="T48" fmla="*/ 13 w 48"/>
                <a:gd name="T49" fmla="*/ 39 h 57"/>
                <a:gd name="T50" fmla="*/ 11 w 48"/>
                <a:gd name="T51" fmla="*/ 38 h 57"/>
                <a:gd name="T52" fmla="*/ 10 w 48"/>
                <a:gd name="T53" fmla="*/ 38 h 57"/>
                <a:gd name="T54" fmla="*/ 21 w 48"/>
                <a:gd name="T55" fmla="*/ 57 h 57"/>
                <a:gd name="T56" fmla="*/ 48 w 48"/>
                <a:gd name="T57" fmla="*/ 26 h 57"/>
                <a:gd name="T58" fmla="*/ 21 w 48"/>
                <a:gd name="T5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57">
                  <a:moveTo>
                    <a:pt x="21" y="0"/>
                  </a:moveTo>
                  <a:cubicBezTo>
                    <a:pt x="8" y="0"/>
                    <a:pt x="0" y="14"/>
                    <a:pt x="11" y="19"/>
                  </a:cubicBezTo>
                  <a:cubicBezTo>
                    <a:pt x="11" y="19"/>
                    <a:pt x="11" y="18"/>
                    <a:pt x="11" y="18"/>
                  </a:cubicBezTo>
                  <a:cubicBezTo>
                    <a:pt x="13" y="17"/>
                    <a:pt x="14" y="17"/>
                    <a:pt x="15" y="17"/>
                  </a:cubicBezTo>
                  <a:cubicBezTo>
                    <a:pt x="15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4" y="18"/>
                    <a:pt x="13" y="18"/>
                    <a:pt x="12" y="19"/>
                  </a:cubicBezTo>
                  <a:cubicBezTo>
                    <a:pt x="12" y="20"/>
                    <a:pt x="11" y="20"/>
                    <a:pt x="11" y="21"/>
                  </a:cubicBezTo>
                  <a:cubicBezTo>
                    <a:pt x="10" y="21"/>
                    <a:pt x="10" y="22"/>
                    <a:pt x="9" y="23"/>
                  </a:cubicBezTo>
                  <a:cubicBezTo>
                    <a:pt x="9" y="23"/>
                    <a:pt x="9" y="24"/>
                    <a:pt x="9" y="24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6"/>
                    <a:pt x="9" y="26"/>
                    <a:pt x="9" y="27"/>
                  </a:cubicBezTo>
                  <a:cubicBezTo>
                    <a:pt x="8" y="27"/>
                    <a:pt x="9" y="28"/>
                    <a:pt x="8" y="28"/>
                  </a:cubicBezTo>
                  <a:cubicBezTo>
                    <a:pt x="8" y="29"/>
                    <a:pt x="9" y="30"/>
                    <a:pt x="9" y="31"/>
                  </a:cubicBezTo>
                  <a:cubicBezTo>
                    <a:pt x="9" y="32"/>
                    <a:pt x="9" y="33"/>
                    <a:pt x="9" y="33"/>
                  </a:cubicBezTo>
                  <a:cubicBezTo>
                    <a:pt x="10" y="34"/>
                    <a:pt x="10" y="35"/>
                    <a:pt x="11" y="36"/>
                  </a:cubicBezTo>
                  <a:cubicBezTo>
                    <a:pt x="11" y="36"/>
                    <a:pt x="12" y="37"/>
                    <a:pt x="12" y="37"/>
                  </a:cubicBezTo>
                  <a:cubicBezTo>
                    <a:pt x="13" y="38"/>
                    <a:pt x="14" y="39"/>
                    <a:pt x="15" y="39"/>
                  </a:cubicBezTo>
                  <a:cubicBezTo>
                    <a:pt x="15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5" y="40"/>
                    <a:pt x="15" y="39"/>
                  </a:cubicBezTo>
                  <a:cubicBezTo>
                    <a:pt x="14" y="39"/>
                    <a:pt x="14" y="39"/>
                    <a:pt x="13" y="39"/>
                  </a:cubicBezTo>
                  <a:cubicBezTo>
                    <a:pt x="13" y="39"/>
                    <a:pt x="12" y="39"/>
                    <a:pt x="11" y="38"/>
                  </a:cubicBezTo>
                  <a:cubicBezTo>
                    <a:pt x="11" y="38"/>
                    <a:pt x="11" y="37"/>
                    <a:pt x="10" y="38"/>
                  </a:cubicBezTo>
                  <a:cubicBezTo>
                    <a:pt x="0" y="42"/>
                    <a:pt x="9" y="57"/>
                    <a:pt x="21" y="57"/>
                  </a:cubicBezTo>
                  <a:cubicBezTo>
                    <a:pt x="36" y="57"/>
                    <a:pt x="48" y="42"/>
                    <a:pt x="48" y="26"/>
                  </a:cubicBezTo>
                  <a:cubicBezTo>
                    <a:pt x="48" y="10"/>
                    <a:pt x="37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0" name="Freeform 80">
              <a:extLst>
                <a:ext uri="{FF2B5EF4-FFF2-40B4-BE49-F238E27FC236}">
                  <a16:creationId xmlns:a16="http://schemas.microsoft.com/office/drawing/2014/main" id="{74F15016-1C4F-496D-A313-4E7620417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8362" y="8628826"/>
              <a:ext cx="133038" cy="369068"/>
            </a:xfrm>
            <a:custGeom>
              <a:avLst/>
              <a:gdLst>
                <a:gd name="T0" fmla="*/ 12 w 18"/>
                <a:gd name="T1" fmla="*/ 0 h 49"/>
                <a:gd name="T2" fmla="*/ 1 w 18"/>
                <a:gd name="T3" fmla="*/ 3 h 49"/>
                <a:gd name="T4" fmla="*/ 1 w 18"/>
                <a:gd name="T5" fmla="*/ 3 h 49"/>
                <a:gd name="T6" fmla="*/ 1 w 18"/>
                <a:gd name="T7" fmla="*/ 2 h 49"/>
                <a:gd name="T8" fmla="*/ 1 w 18"/>
                <a:gd name="T9" fmla="*/ 4 h 49"/>
                <a:gd name="T10" fmla="*/ 1 w 18"/>
                <a:gd name="T11" fmla="*/ 4 h 49"/>
                <a:gd name="T12" fmla="*/ 1 w 18"/>
                <a:gd name="T13" fmla="*/ 4 h 49"/>
                <a:gd name="T14" fmla="*/ 1 w 18"/>
                <a:gd name="T15" fmla="*/ 7 h 49"/>
                <a:gd name="T16" fmla="*/ 0 w 18"/>
                <a:gd name="T17" fmla="*/ 10 h 49"/>
                <a:gd name="T18" fmla="*/ 0 w 18"/>
                <a:gd name="T19" fmla="*/ 10 h 49"/>
                <a:gd name="T20" fmla="*/ 1 w 18"/>
                <a:gd name="T21" fmla="*/ 10 h 49"/>
                <a:gd name="T22" fmla="*/ 1 w 18"/>
                <a:gd name="T23" fmla="*/ 11 h 49"/>
                <a:gd name="T24" fmla="*/ 1 w 18"/>
                <a:gd name="T25" fmla="*/ 11 h 49"/>
                <a:gd name="T26" fmla="*/ 2 w 18"/>
                <a:gd name="T27" fmla="*/ 11 h 49"/>
                <a:gd name="T28" fmla="*/ 2 w 18"/>
                <a:gd name="T29" fmla="*/ 13 h 49"/>
                <a:gd name="T30" fmla="*/ 3 w 18"/>
                <a:gd name="T31" fmla="*/ 15 h 49"/>
                <a:gd name="T32" fmla="*/ 4 w 18"/>
                <a:gd name="T33" fmla="*/ 19 h 49"/>
                <a:gd name="T34" fmla="*/ 6 w 18"/>
                <a:gd name="T35" fmla="*/ 27 h 49"/>
                <a:gd name="T36" fmla="*/ 8 w 18"/>
                <a:gd name="T37" fmla="*/ 42 h 49"/>
                <a:gd name="T38" fmla="*/ 8 w 18"/>
                <a:gd name="T39" fmla="*/ 47 h 49"/>
                <a:gd name="T40" fmla="*/ 8 w 18"/>
                <a:gd name="T41" fmla="*/ 49 h 49"/>
                <a:gd name="T42" fmla="*/ 13 w 18"/>
                <a:gd name="T43" fmla="*/ 49 h 49"/>
                <a:gd name="T44" fmla="*/ 13 w 18"/>
                <a:gd name="T45" fmla="*/ 47 h 49"/>
                <a:gd name="T46" fmla="*/ 13 w 18"/>
                <a:gd name="T47" fmla="*/ 41 h 49"/>
                <a:gd name="T48" fmla="*/ 12 w 18"/>
                <a:gd name="T49" fmla="*/ 26 h 49"/>
                <a:gd name="T50" fmla="*/ 11 w 18"/>
                <a:gd name="T51" fmla="*/ 17 h 49"/>
                <a:gd name="T52" fmla="*/ 10 w 18"/>
                <a:gd name="T53" fmla="*/ 13 h 49"/>
                <a:gd name="T54" fmla="*/ 9 w 18"/>
                <a:gd name="T55" fmla="*/ 10 h 49"/>
                <a:gd name="T56" fmla="*/ 18 w 18"/>
                <a:gd name="T57" fmla="*/ 5 h 49"/>
                <a:gd name="T58" fmla="*/ 15 w 18"/>
                <a:gd name="T59" fmla="*/ 2 h 49"/>
                <a:gd name="T60" fmla="*/ 12 w 18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" h="49">
                  <a:moveTo>
                    <a:pt x="12" y="0"/>
                  </a:moveTo>
                  <a:cubicBezTo>
                    <a:pt x="12" y="0"/>
                    <a:pt x="8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3" y="13"/>
                    <a:pt x="3" y="14"/>
                    <a:pt x="3" y="15"/>
                  </a:cubicBezTo>
                  <a:cubicBezTo>
                    <a:pt x="4" y="16"/>
                    <a:pt x="4" y="17"/>
                    <a:pt x="4" y="19"/>
                  </a:cubicBezTo>
                  <a:cubicBezTo>
                    <a:pt x="5" y="21"/>
                    <a:pt x="5" y="24"/>
                    <a:pt x="6" y="27"/>
                  </a:cubicBezTo>
                  <a:cubicBezTo>
                    <a:pt x="7" y="32"/>
                    <a:pt x="7" y="38"/>
                    <a:pt x="8" y="42"/>
                  </a:cubicBezTo>
                  <a:cubicBezTo>
                    <a:pt x="8" y="44"/>
                    <a:pt x="8" y="46"/>
                    <a:pt x="8" y="47"/>
                  </a:cubicBezTo>
                  <a:cubicBezTo>
                    <a:pt x="8" y="48"/>
                    <a:pt x="8" y="49"/>
                    <a:pt x="8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9"/>
                    <a:pt x="13" y="48"/>
                    <a:pt x="13" y="47"/>
                  </a:cubicBezTo>
                  <a:cubicBezTo>
                    <a:pt x="13" y="45"/>
                    <a:pt x="13" y="44"/>
                    <a:pt x="13" y="41"/>
                  </a:cubicBezTo>
                  <a:cubicBezTo>
                    <a:pt x="13" y="37"/>
                    <a:pt x="13" y="31"/>
                    <a:pt x="12" y="26"/>
                  </a:cubicBezTo>
                  <a:cubicBezTo>
                    <a:pt x="12" y="23"/>
                    <a:pt x="12" y="20"/>
                    <a:pt x="11" y="17"/>
                  </a:cubicBezTo>
                  <a:cubicBezTo>
                    <a:pt x="11" y="16"/>
                    <a:pt x="11" y="14"/>
                    <a:pt x="10" y="13"/>
                  </a:cubicBezTo>
                  <a:cubicBezTo>
                    <a:pt x="10" y="12"/>
                    <a:pt x="10" y="11"/>
                    <a:pt x="9" y="10"/>
                  </a:cubicBezTo>
                  <a:cubicBezTo>
                    <a:pt x="15" y="8"/>
                    <a:pt x="18" y="5"/>
                    <a:pt x="18" y="5"/>
                  </a:cubicBezTo>
                  <a:cubicBezTo>
                    <a:pt x="15" y="2"/>
                    <a:pt x="15" y="2"/>
                    <a:pt x="15" y="2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  <p:sp>
          <p:nvSpPr>
            <p:cNvPr id="31" name="Freeform 81">
              <a:extLst>
                <a:ext uri="{FF2B5EF4-FFF2-40B4-BE49-F238E27FC236}">
                  <a16:creationId xmlns:a16="http://schemas.microsoft.com/office/drawing/2014/main" id="{73CB0546-3664-460F-A527-69B5608A5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9375" y="8448583"/>
              <a:ext cx="360485" cy="429149"/>
            </a:xfrm>
            <a:custGeom>
              <a:avLst/>
              <a:gdLst>
                <a:gd name="T0" fmla="*/ 38 w 48"/>
                <a:gd name="T1" fmla="*/ 38 h 57"/>
                <a:gd name="T2" fmla="*/ 37 w 48"/>
                <a:gd name="T3" fmla="*/ 38 h 57"/>
                <a:gd name="T4" fmla="*/ 35 w 48"/>
                <a:gd name="T5" fmla="*/ 39 h 57"/>
                <a:gd name="T6" fmla="*/ 33 w 48"/>
                <a:gd name="T7" fmla="*/ 39 h 57"/>
                <a:gd name="T8" fmla="*/ 32 w 48"/>
                <a:gd name="T9" fmla="*/ 39 h 57"/>
                <a:gd name="T10" fmla="*/ 32 w 48"/>
                <a:gd name="T11" fmla="*/ 39 h 57"/>
                <a:gd name="T12" fmla="*/ 32 w 48"/>
                <a:gd name="T13" fmla="*/ 39 h 57"/>
                <a:gd name="T14" fmla="*/ 33 w 48"/>
                <a:gd name="T15" fmla="*/ 39 h 57"/>
                <a:gd name="T16" fmla="*/ 36 w 48"/>
                <a:gd name="T17" fmla="*/ 37 h 57"/>
                <a:gd name="T18" fmla="*/ 37 w 48"/>
                <a:gd name="T19" fmla="*/ 36 h 57"/>
                <a:gd name="T20" fmla="*/ 38 w 48"/>
                <a:gd name="T21" fmla="*/ 33 h 57"/>
                <a:gd name="T22" fmla="*/ 39 w 48"/>
                <a:gd name="T23" fmla="*/ 31 h 57"/>
                <a:gd name="T24" fmla="*/ 39 w 48"/>
                <a:gd name="T25" fmla="*/ 28 h 57"/>
                <a:gd name="T26" fmla="*/ 39 w 48"/>
                <a:gd name="T27" fmla="*/ 27 h 57"/>
                <a:gd name="T28" fmla="*/ 39 w 48"/>
                <a:gd name="T29" fmla="*/ 25 h 57"/>
                <a:gd name="T30" fmla="*/ 39 w 48"/>
                <a:gd name="T31" fmla="*/ 24 h 57"/>
                <a:gd name="T32" fmla="*/ 38 w 48"/>
                <a:gd name="T33" fmla="*/ 23 h 57"/>
                <a:gd name="T34" fmla="*/ 37 w 48"/>
                <a:gd name="T35" fmla="*/ 21 h 57"/>
                <a:gd name="T36" fmla="*/ 36 w 48"/>
                <a:gd name="T37" fmla="*/ 19 h 57"/>
                <a:gd name="T38" fmla="*/ 33 w 48"/>
                <a:gd name="T39" fmla="*/ 17 h 57"/>
                <a:gd name="T40" fmla="*/ 32 w 48"/>
                <a:gd name="T41" fmla="*/ 17 h 57"/>
                <a:gd name="T42" fmla="*/ 32 w 48"/>
                <a:gd name="T43" fmla="*/ 17 h 57"/>
                <a:gd name="T44" fmla="*/ 32 w 48"/>
                <a:gd name="T45" fmla="*/ 17 h 57"/>
                <a:gd name="T46" fmla="*/ 33 w 48"/>
                <a:gd name="T47" fmla="*/ 17 h 57"/>
                <a:gd name="T48" fmla="*/ 37 w 48"/>
                <a:gd name="T49" fmla="*/ 18 h 57"/>
                <a:gd name="T50" fmla="*/ 37 w 48"/>
                <a:gd name="T51" fmla="*/ 19 h 57"/>
                <a:gd name="T52" fmla="*/ 27 w 48"/>
                <a:gd name="T53" fmla="*/ 0 h 57"/>
                <a:gd name="T54" fmla="*/ 0 w 48"/>
                <a:gd name="T55" fmla="*/ 26 h 57"/>
                <a:gd name="T56" fmla="*/ 27 w 48"/>
                <a:gd name="T57" fmla="*/ 57 h 57"/>
                <a:gd name="T58" fmla="*/ 38 w 48"/>
                <a:gd name="T59" fmla="*/ 3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57">
                  <a:moveTo>
                    <a:pt x="38" y="38"/>
                  </a:moveTo>
                  <a:cubicBezTo>
                    <a:pt x="37" y="37"/>
                    <a:pt x="37" y="38"/>
                    <a:pt x="37" y="38"/>
                  </a:cubicBezTo>
                  <a:cubicBezTo>
                    <a:pt x="36" y="39"/>
                    <a:pt x="35" y="39"/>
                    <a:pt x="35" y="39"/>
                  </a:cubicBezTo>
                  <a:cubicBezTo>
                    <a:pt x="34" y="39"/>
                    <a:pt x="34" y="39"/>
                    <a:pt x="33" y="39"/>
                  </a:cubicBezTo>
                  <a:cubicBezTo>
                    <a:pt x="33" y="40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3" y="39"/>
                    <a:pt x="33" y="39"/>
                  </a:cubicBezTo>
                  <a:cubicBezTo>
                    <a:pt x="34" y="39"/>
                    <a:pt x="35" y="38"/>
                    <a:pt x="36" y="37"/>
                  </a:cubicBezTo>
                  <a:cubicBezTo>
                    <a:pt x="36" y="37"/>
                    <a:pt x="37" y="36"/>
                    <a:pt x="37" y="36"/>
                  </a:cubicBezTo>
                  <a:cubicBezTo>
                    <a:pt x="38" y="35"/>
                    <a:pt x="38" y="34"/>
                    <a:pt x="38" y="33"/>
                  </a:cubicBezTo>
                  <a:cubicBezTo>
                    <a:pt x="39" y="33"/>
                    <a:pt x="39" y="32"/>
                    <a:pt x="39" y="31"/>
                  </a:cubicBezTo>
                  <a:cubicBezTo>
                    <a:pt x="39" y="30"/>
                    <a:pt x="39" y="29"/>
                    <a:pt x="39" y="28"/>
                  </a:cubicBezTo>
                  <a:cubicBezTo>
                    <a:pt x="39" y="28"/>
                    <a:pt x="39" y="27"/>
                    <a:pt x="39" y="27"/>
                  </a:cubicBezTo>
                  <a:cubicBezTo>
                    <a:pt x="39" y="26"/>
                    <a:pt x="39" y="26"/>
                    <a:pt x="39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3"/>
                    <a:pt x="38" y="23"/>
                  </a:cubicBezTo>
                  <a:cubicBezTo>
                    <a:pt x="38" y="22"/>
                    <a:pt x="38" y="21"/>
                    <a:pt x="37" y="21"/>
                  </a:cubicBezTo>
                  <a:cubicBezTo>
                    <a:pt x="37" y="20"/>
                    <a:pt x="36" y="20"/>
                    <a:pt x="36" y="19"/>
                  </a:cubicBezTo>
                  <a:cubicBezTo>
                    <a:pt x="35" y="18"/>
                    <a:pt x="34" y="18"/>
                    <a:pt x="33" y="17"/>
                  </a:cubicBezTo>
                  <a:cubicBezTo>
                    <a:pt x="33" y="17"/>
                    <a:pt x="32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7"/>
                    <a:pt x="33" y="17"/>
                    <a:pt x="33" y="17"/>
                  </a:cubicBezTo>
                  <a:cubicBezTo>
                    <a:pt x="34" y="17"/>
                    <a:pt x="35" y="17"/>
                    <a:pt x="37" y="18"/>
                  </a:cubicBezTo>
                  <a:cubicBezTo>
                    <a:pt x="37" y="18"/>
                    <a:pt x="37" y="19"/>
                    <a:pt x="37" y="19"/>
                  </a:cubicBezTo>
                  <a:cubicBezTo>
                    <a:pt x="48" y="14"/>
                    <a:pt x="40" y="0"/>
                    <a:pt x="27" y="0"/>
                  </a:cubicBezTo>
                  <a:cubicBezTo>
                    <a:pt x="11" y="0"/>
                    <a:pt x="0" y="10"/>
                    <a:pt x="0" y="26"/>
                  </a:cubicBezTo>
                  <a:cubicBezTo>
                    <a:pt x="0" y="42"/>
                    <a:pt x="12" y="57"/>
                    <a:pt x="27" y="57"/>
                  </a:cubicBezTo>
                  <a:cubicBezTo>
                    <a:pt x="39" y="57"/>
                    <a:pt x="48" y="42"/>
                    <a:pt x="38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/>
            </a:p>
          </p:txBody>
        </p:sp>
      </p:grpSp>
      <p:sp>
        <p:nvSpPr>
          <p:cNvPr id="32" name="Freeform 82">
            <a:extLst>
              <a:ext uri="{FF2B5EF4-FFF2-40B4-BE49-F238E27FC236}">
                <a16:creationId xmlns:a16="http://schemas.microsoft.com/office/drawing/2014/main" id="{2775651A-AF54-40C1-9F2B-5FA7576D18B1}"/>
              </a:ext>
            </a:extLst>
          </p:cNvPr>
          <p:cNvSpPr>
            <a:spLocks/>
          </p:cNvSpPr>
          <p:nvPr/>
        </p:nvSpPr>
        <p:spPr bwMode="auto">
          <a:xfrm flipH="1">
            <a:off x="10043504" y="4186254"/>
            <a:ext cx="303421" cy="271482"/>
          </a:xfrm>
          <a:custGeom>
            <a:avLst/>
            <a:gdLst>
              <a:gd name="T0" fmla="*/ 85 w 87"/>
              <a:gd name="T1" fmla="*/ 1 h 78"/>
              <a:gd name="T2" fmla="*/ 76 w 87"/>
              <a:gd name="T3" fmla="*/ 5 h 78"/>
              <a:gd name="T4" fmla="*/ 56 w 87"/>
              <a:gd name="T5" fmla="*/ 2 h 78"/>
              <a:gd name="T6" fmla="*/ 43 w 87"/>
              <a:gd name="T7" fmla="*/ 0 h 78"/>
              <a:gd name="T8" fmla="*/ 31 w 87"/>
              <a:gd name="T9" fmla="*/ 2 h 78"/>
              <a:gd name="T10" fmla="*/ 11 w 87"/>
              <a:gd name="T11" fmla="*/ 5 h 78"/>
              <a:gd name="T12" fmla="*/ 2 w 87"/>
              <a:gd name="T13" fmla="*/ 1 h 78"/>
              <a:gd name="T14" fmla="*/ 0 w 87"/>
              <a:gd name="T15" fmla="*/ 5 h 78"/>
              <a:gd name="T16" fmla="*/ 6 w 87"/>
              <a:gd name="T17" fmla="*/ 11 h 78"/>
              <a:gd name="T18" fmla="*/ 9 w 87"/>
              <a:gd name="T19" fmla="*/ 23 h 78"/>
              <a:gd name="T20" fmla="*/ 8 w 87"/>
              <a:gd name="T21" fmla="*/ 31 h 78"/>
              <a:gd name="T22" fmla="*/ 23 w 87"/>
              <a:gd name="T23" fmla="*/ 56 h 78"/>
              <a:gd name="T24" fmla="*/ 39 w 87"/>
              <a:gd name="T25" fmla="*/ 69 h 78"/>
              <a:gd name="T26" fmla="*/ 41 w 87"/>
              <a:gd name="T27" fmla="*/ 78 h 78"/>
              <a:gd name="T28" fmla="*/ 46 w 87"/>
              <a:gd name="T29" fmla="*/ 78 h 78"/>
              <a:gd name="T30" fmla="*/ 48 w 87"/>
              <a:gd name="T31" fmla="*/ 69 h 78"/>
              <a:gd name="T32" fmla="*/ 64 w 87"/>
              <a:gd name="T33" fmla="*/ 56 h 78"/>
              <a:gd name="T34" fmla="*/ 79 w 87"/>
              <a:gd name="T35" fmla="*/ 31 h 78"/>
              <a:gd name="T36" fmla="*/ 78 w 87"/>
              <a:gd name="T37" fmla="*/ 23 h 78"/>
              <a:gd name="T38" fmla="*/ 81 w 87"/>
              <a:gd name="T39" fmla="*/ 11 h 78"/>
              <a:gd name="T40" fmla="*/ 87 w 87"/>
              <a:gd name="T41" fmla="*/ 5 h 78"/>
              <a:gd name="T42" fmla="*/ 85 w 87"/>
              <a:gd name="T43" fmla="*/ 1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7" h="78">
                <a:moveTo>
                  <a:pt x="85" y="1"/>
                </a:moveTo>
                <a:cubicBezTo>
                  <a:pt x="85" y="1"/>
                  <a:pt x="81" y="3"/>
                  <a:pt x="76" y="5"/>
                </a:cubicBezTo>
                <a:cubicBezTo>
                  <a:pt x="71" y="7"/>
                  <a:pt x="63" y="4"/>
                  <a:pt x="56" y="2"/>
                </a:cubicBezTo>
                <a:cubicBezTo>
                  <a:pt x="52" y="1"/>
                  <a:pt x="48" y="0"/>
                  <a:pt x="43" y="0"/>
                </a:cubicBezTo>
                <a:cubicBezTo>
                  <a:pt x="39" y="0"/>
                  <a:pt x="35" y="1"/>
                  <a:pt x="31" y="2"/>
                </a:cubicBezTo>
                <a:cubicBezTo>
                  <a:pt x="24" y="4"/>
                  <a:pt x="16" y="7"/>
                  <a:pt x="11" y="5"/>
                </a:cubicBezTo>
                <a:cubicBezTo>
                  <a:pt x="2" y="1"/>
                  <a:pt x="2" y="1"/>
                  <a:pt x="2" y="1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3" y="8"/>
                  <a:pt x="6" y="11"/>
                </a:cubicBezTo>
                <a:cubicBezTo>
                  <a:pt x="9" y="14"/>
                  <a:pt x="10" y="19"/>
                  <a:pt x="9" y="23"/>
                </a:cubicBezTo>
                <a:cubicBezTo>
                  <a:pt x="8" y="26"/>
                  <a:pt x="8" y="28"/>
                  <a:pt x="8" y="31"/>
                </a:cubicBezTo>
                <a:cubicBezTo>
                  <a:pt x="8" y="41"/>
                  <a:pt x="14" y="50"/>
                  <a:pt x="23" y="56"/>
                </a:cubicBezTo>
                <a:cubicBezTo>
                  <a:pt x="30" y="60"/>
                  <a:pt x="38" y="65"/>
                  <a:pt x="39" y="69"/>
                </a:cubicBezTo>
                <a:cubicBezTo>
                  <a:pt x="41" y="78"/>
                  <a:pt x="41" y="78"/>
                  <a:pt x="41" y="78"/>
                </a:cubicBezTo>
                <a:cubicBezTo>
                  <a:pt x="46" y="78"/>
                  <a:pt x="46" y="78"/>
                  <a:pt x="46" y="78"/>
                </a:cubicBezTo>
                <a:cubicBezTo>
                  <a:pt x="46" y="78"/>
                  <a:pt x="47" y="74"/>
                  <a:pt x="48" y="69"/>
                </a:cubicBezTo>
                <a:cubicBezTo>
                  <a:pt x="49" y="65"/>
                  <a:pt x="57" y="60"/>
                  <a:pt x="64" y="56"/>
                </a:cubicBezTo>
                <a:cubicBezTo>
                  <a:pt x="73" y="50"/>
                  <a:pt x="79" y="41"/>
                  <a:pt x="79" y="31"/>
                </a:cubicBezTo>
                <a:cubicBezTo>
                  <a:pt x="79" y="28"/>
                  <a:pt x="79" y="26"/>
                  <a:pt x="78" y="23"/>
                </a:cubicBezTo>
                <a:cubicBezTo>
                  <a:pt x="77" y="19"/>
                  <a:pt x="78" y="14"/>
                  <a:pt x="81" y="11"/>
                </a:cubicBezTo>
                <a:cubicBezTo>
                  <a:pt x="87" y="5"/>
                  <a:pt x="87" y="5"/>
                  <a:pt x="87" y="5"/>
                </a:cubicBezTo>
                <a:lnTo>
                  <a:pt x="8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33" name="Freeform 83">
            <a:extLst>
              <a:ext uri="{FF2B5EF4-FFF2-40B4-BE49-F238E27FC236}">
                <a16:creationId xmlns:a16="http://schemas.microsoft.com/office/drawing/2014/main" id="{B3B7A0C3-962A-4905-844E-0CD411D927D1}"/>
              </a:ext>
            </a:extLst>
          </p:cNvPr>
          <p:cNvSpPr>
            <a:spLocks/>
          </p:cNvSpPr>
          <p:nvPr/>
        </p:nvSpPr>
        <p:spPr bwMode="auto">
          <a:xfrm flipH="1">
            <a:off x="10172321" y="4844866"/>
            <a:ext cx="267490" cy="303421"/>
          </a:xfrm>
          <a:custGeom>
            <a:avLst/>
            <a:gdLst>
              <a:gd name="T0" fmla="*/ 74 w 77"/>
              <a:gd name="T1" fmla="*/ 33 h 87"/>
              <a:gd name="T2" fmla="*/ 72 w 77"/>
              <a:gd name="T3" fmla="*/ 24 h 87"/>
              <a:gd name="T4" fmla="*/ 69 w 77"/>
              <a:gd name="T5" fmla="*/ 14 h 87"/>
              <a:gd name="T6" fmla="*/ 64 w 77"/>
              <a:gd name="T7" fmla="*/ 6 h 87"/>
              <a:gd name="T8" fmla="*/ 54 w 77"/>
              <a:gd name="T9" fmla="*/ 2 h 87"/>
              <a:gd name="T10" fmla="*/ 44 w 77"/>
              <a:gd name="T11" fmla="*/ 1 h 87"/>
              <a:gd name="T12" fmla="*/ 34 w 77"/>
              <a:gd name="T13" fmla="*/ 0 h 87"/>
              <a:gd name="T14" fmla="*/ 24 w 77"/>
              <a:gd name="T15" fmla="*/ 2 h 87"/>
              <a:gd name="T16" fmla="*/ 14 w 77"/>
              <a:gd name="T17" fmla="*/ 5 h 87"/>
              <a:gd name="T18" fmla="*/ 7 w 77"/>
              <a:gd name="T19" fmla="*/ 11 h 87"/>
              <a:gd name="T20" fmla="*/ 4 w 77"/>
              <a:gd name="T21" fmla="*/ 21 h 87"/>
              <a:gd name="T22" fmla="*/ 3 w 77"/>
              <a:gd name="T23" fmla="*/ 31 h 87"/>
              <a:gd name="T24" fmla="*/ 4 w 77"/>
              <a:gd name="T25" fmla="*/ 40 h 87"/>
              <a:gd name="T26" fmla="*/ 6 w 77"/>
              <a:gd name="T27" fmla="*/ 50 h 87"/>
              <a:gd name="T28" fmla="*/ 14 w 77"/>
              <a:gd name="T29" fmla="*/ 52 h 87"/>
              <a:gd name="T30" fmla="*/ 10 w 77"/>
              <a:gd name="T31" fmla="*/ 44 h 87"/>
              <a:gd name="T32" fmla="*/ 9 w 77"/>
              <a:gd name="T33" fmla="*/ 35 h 87"/>
              <a:gd name="T34" fmla="*/ 9 w 77"/>
              <a:gd name="T35" fmla="*/ 26 h 87"/>
              <a:gd name="T36" fmla="*/ 11 w 77"/>
              <a:gd name="T37" fmla="*/ 18 h 87"/>
              <a:gd name="T38" fmla="*/ 16 w 77"/>
              <a:gd name="T39" fmla="*/ 17 h 87"/>
              <a:gd name="T40" fmla="*/ 23 w 77"/>
              <a:gd name="T41" fmla="*/ 14 h 87"/>
              <a:gd name="T42" fmla="*/ 31 w 77"/>
              <a:gd name="T43" fmla="*/ 12 h 87"/>
              <a:gd name="T44" fmla="*/ 39 w 77"/>
              <a:gd name="T45" fmla="*/ 12 h 87"/>
              <a:gd name="T46" fmla="*/ 47 w 77"/>
              <a:gd name="T47" fmla="*/ 12 h 87"/>
              <a:gd name="T48" fmla="*/ 55 w 77"/>
              <a:gd name="T49" fmla="*/ 14 h 87"/>
              <a:gd name="T50" fmla="*/ 61 w 77"/>
              <a:gd name="T51" fmla="*/ 16 h 87"/>
              <a:gd name="T52" fmla="*/ 66 w 77"/>
              <a:gd name="T53" fmla="*/ 21 h 87"/>
              <a:gd name="T54" fmla="*/ 68 w 77"/>
              <a:gd name="T55" fmla="*/ 29 h 87"/>
              <a:gd name="T56" fmla="*/ 68 w 77"/>
              <a:gd name="T57" fmla="*/ 38 h 87"/>
              <a:gd name="T58" fmla="*/ 68 w 77"/>
              <a:gd name="T59" fmla="*/ 47 h 87"/>
              <a:gd name="T60" fmla="*/ 64 w 77"/>
              <a:gd name="T61" fmla="*/ 52 h 87"/>
              <a:gd name="T62" fmla="*/ 61 w 77"/>
              <a:gd name="T63" fmla="*/ 53 h 87"/>
              <a:gd name="T64" fmla="*/ 52 w 77"/>
              <a:gd name="T65" fmla="*/ 52 h 87"/>
              <a:gd name="T66" fmla="*/ 42 w 77"/>
              <a:gd name="T67" fmla="*/ 52 h 87"/>
              <a:gd name="T68" fmla="*/ 32 w 77"/>
              <a:gd name="T69" fmla="*/ 57 h 87"/>
              <a:gd name="T70" fmla="*/ 30 w 77"/>
              <a:gd name="T71" fmla="*/ 68 h 87"/>
              <a:gd name="T72" fmla="*/ 29 w 77"/>
              <a:gd name="T73" fmla="*/ 77 h 87"/>
              <a:gd name="T74" fmla="*/ 31 w 77"/>
              <a:gd name="T75" fmla="*/ 82 h 87"/>
              <a:gd name="T76" fmla="*/ 34 w 77"/>
              <a:gd name="T77" fmla="*/ 87 h 87"/>
              <a:gd name="T78" fmla="*/ 36 w 77"/>
              <a:gd name="T79" fmla="*/ 81 h 87"/>
              <a:gd name="T80" fmla="*/ 39 w 77"/>
              <a:gd name="T81" fmla="*/ 75 h 87"/>
              <a:gd name="T82" fmla="*/ 38 w 77"/>
              <a:gd name="T83" fmla="*/ 67 h 87"/>
              <a:gd name="T84" fmla="*/ 38 w 77"/>
              <a:gd name="T85" fmla="*/ 62 h 87"/>
              <a:gd name="T86" fmla="*/ 45 w 77"/>
              <a:gd name="T87" fmla="*/ 60 h 87"/>
              <a:gd name="T88" fmla="*/ 54 w 77"/>
              <a:gd name="T89" fmla="*/ 61 h 87"/>
              <a:gd name="T90" fmla="*/ 64 w 77"/>
              <a:gd name="T91" fmla="*/ 61 h 87"/>
              <a:gd name="T92" fmla="*/ 73 w 77"/>
              <a:gd name="T93" fmla="*/ 56 h 87"/>
              <a:gd name="T94" fmla="*/ 76 w 77"/>
              <a:gd name="T95" fmla="*/ 46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7" h="87">
                <a:moveTo>
                  <a:pt x="77" y="40"/>
                </a:moveTo>
                <a:cubicBezTo>
                  <a:pt x="77" y="39"/>
                  <a:pt x="76" y="38"/>
                  <a:pt x="74" y="38"/>
                </a:cubicBezTo>
                <a:cubicBezTo>
                  <a:pt x="76" y="37"/>
                  <a:pt x="77" y="37"/>
                  <a:pt x="77" y="35"/>
                </a:cubicBezTo>
                <a:cubicBezTo>
                  <a:pt x="77" y="34"/>
                  <a:pt x="76" y="33"/>
                  <a:pt x="74" y="33"/>
                </a:cubicBezTo>
                <a:cubicBezTo>
                  <a:pt x="75" y="33"/>
                  <a:pt x="77" y="31"/>
                  <a:pt x="76" y="30"/>
                </a:cubicBezTo>
                <a:cubicBezTo>
                  <a:pt x="76" y="29"/>
                  <a:pt x="75" y="29"/>
                  <a:pt x="73" y="28"/>
                </a:cubicBezTo>
                <a:cubicBezTo>
                  <a:pt x="75" y="28"/>
                  <a:pt x="76" y="26"/>
                  <a:pt x="76" y="25"/>
                </a:cubicBezTo>
                <a:cubicBezTo>
                  <a:pt x="75" y="24"/>
                  <a:pt x="74" y="24"/>
                  <a:pt x="72" y="24"/>
                </a:cubicBezTo>
                <a:cubicBezTo>
                  <a:pt x="74" y="23"/>
                  <a:pt x="75" y="21"/>
                  <a:pt x="74" y="20"/>
                </a:cubicBezTo>
                <a:cubicBezTo>
                  <a:pt x="74" y="19"/>
                  <a:pt x="73" y="19"/>
                  <a:pt x="71" y="19"/>
                </a:cubicBezTo>
                <a:cubicBezTo>
                  <a:pt x="72" y="18"/>
                  <a:pt x="73" y="16"/>
                  <a:pt x="72" y="15"/>
                </a:cubicBezTo>
                <a:cubicBezTo>
                  <a:pt x="72" y="14"/>
                  <a:pt x="70" y="14"/>
                  <a:pt x="69" y="14"/>
                </a:cubicBezTo>
                <a:cubicBezTo>
                  <a:pt x="70" y="13"/>
                  <a:pt x="70" y="11"/>
                  <a:pt x="69" y="10"/>
                </a:cubicBezTo>
                <a:cubicBezTo>
                  <a:pt x="69" y="10"/>
                  <a:pt x="68" y="9"/>
                  <a:pt x="67" y="9"/>
                </a:cubicBezTo>
                <a:cubicBezTo>
                  <a:pt x="67" y="9"/>
                  <a:pt x="66" y="10"/>
                  <a:pt x="65" y="10"/>
                </a:cubicBezTo>
                <a:cubicBezTo>
                  <a:pt x="66" y="8"/>
                  <a:pt x="65" y="7"/>
                  <a:pt x="64" y="6"/>
                </a:cubicBezTo>
                <a:cubicBezTo>
                  <a:pt x="63" y="5"/>
                  <a:pt x="62" y="6"/>
                  <a:pt x="61" y="7"/>
                </a:cubicBezTo>
                <a:cubicBezTo>
                  <a:pt x="61" y="5"/>
                  <a:pt x="60" y="4"/>
                  <a:pt x="59" y="4"/>
                </a:cubicBezTo>
                <a:cubicBezTo>
                  <a:pt x="58" y="3"/>
                  <a:pt x="57" y="4"/>
                  <a:pt x="56" y="5"/>
                </a:cubicBezTo>
                <a:cubicBezTo>
                  <a:pt x="56" y="4"/>
                  <a:pt x="55" y="2"/>
                  <a:pt x="54" y="2"/>
                </a:cubicBezTo>
                <a:cubicBezTo>
                  <a:pt x="53" y="2"/>
                  <a:pt x="52" y="3"/>
                  <a:pt x="51" y="4"/>
                </a:cubicBezTo>
                <a:cubicBezTo>
                  <a:pt x="51" y="3"/>
                  <a:pt x="50" y="1"/>
                  <a:pt x="49" y="1"/>
                </a:cubicBezTo>
                <a:cubicBezTo>
                  <a:pt x="48" y="1"/>
                  <a:pt x="47" y="2"/>
                  <a:pt x="46" y="3"/>
                </a:cubicBezTo>
                <a:cubicBezTo>
                  <a:pt x="46" y="2"/>
                  <a:pt x="45" y="1"/>
                  <a:pt x="44" y="1"/>
                </a:cubicBezTo>
                <a:cubicBezTo>
                  <a:pt x="43" y="0"/>
                  <a:pt x="42" y="2"/>
                  <a:pt x="42" y="3"/>
                </a:cubicBezTo>
                <a:cubicBezTo>
                  <a:pt x="41" y="1"/>
                  <a:pt x="40" y="0"/>
                  <a:pt x="39" y="0"/>
                </a:cubicBezTo>
                <a:cubicBezTo>
                  <a:pt x="38" y="0"/>
                  <a:pt x="37" y="1"/>
                  <a:pt x="37" y="3"/>
                </a:cubicBezTo>
                <a:cubicBezTo>
                  <a:pt x="36" y="1"/>
                  <a:pt x="35" y="0"/>
                  <a:pt x="34" y="0"/>
                </a:cubicBezTo>
                <a:cubicBezTo>
                  <a:pt x="33" y="0"/>
                  <a:pt x="32" y="2"/>
                  <a:pt x="32" y="3"/>
                </a:cubicBezTo>
                <a:cubicBezTo>
                  <a:pt x="31" y="2"/>
                  <a:pt x="30" y="1"/>
                  <a:pt x="29" y="1"/>
                </a:cubicBezTo>
                <a:cubicBezTo>
                  <a:pt x="28" y="1"/>
                  <a:pt x="27" y="2"/>
                  <a:pt x="27" y="4"/>
                </a:cubicBezTo>
                <a:cubicBezTo>
                  <a:pt x="27" y="2"/>
                  <a:pt x="25" y="1"/>
                  <a:pt x="24" y="2"/>
                </a:cubicBezTo>
                <a:cubicBezTo>
                  <a:pt x="23" y="2"/>
                  <a:pt x="23" y="3"/>
                  <a:pt x="23" y="5"/>
                </a:cubicBezTo>
                <a:cubicBezTo>
                  <a:pt x="22" y="3"/>
                  <a:pt x="20" y="3"/>
                  <a:pt x="19" y="3"/>
                </a:cubicBezTo>
                <a:cubicBezTo>
                  <a:pt x="18" y="3"/>
                  <a:pt x="18" y="5"/>
                  <a:pt x="18" y="6"/>
                </a:cubicBezTo>
                <a:cubicBezTo>
                  <a:pt x="17" y="5"/>
                  <a:pt x="15" y="4"/>
                  <a:pt x="14" y="5"/>
                </a:cubicBezTo>
                <a:cubicBezTo>
                  <a:pt x="13" y="5"/>
                  <a:pt x="13" y="7"/>
                  <a:pt x="13" y="8"/>
                </a:cubicBezTo>
                <a:cubicBezTo>
                  <a:pt x="12" y="7"/>
                  <a:pt x="10" y="7"/>
                  <a:pt x="9" y="7"/>
                </a:cubicBezTo>
                <a:cubicBezTo>
                  <a:pt x="8" y="8"/>
                  <a:pt x="8" y="10"/>
                  <a:pt x="9" y="11"/>
                </a:cubicBezTo>
                <a:cubicBezTo>
                  <a:pt x="8" y="11"/>
                  <a:pt x="7" y="11"/>
                  <a:pt x="7" y="11"/>
                </a:cubicBezTo>
                <a:cubicBezTo>
                  <a:pt x="6" y="11"/>
                  <a:pt x="5" y="11"/>
                  <a:pt x="5" y="12"/>
                </a:cubicBezTo>
                <a:cubicBezTo>
                  <a:pt x="4" y="13"/>
                  <a:pt x="4" y="15"/>
                  <a:pt x="6" y="16"/>
                </a:cubicBezTo>
                <a:cubicBezTo>
                  <a:pt x="4" y="16"/>
                  <a:pt x="2" y="16"/>
                  <a:pt x="2" y="17"/>
                </a:cubicBezTo>
                <a:cubicBezTo>
                  <a:pt x="2" y="19"/>
                  <a:pt x="2" y="20"/>
                  <a:pt x="4" y="21"/>
                </a:cubicBezTo>
                <a:cubicBezTo>
                  <a:pt x="2" y="21"/>
                  <a:pt x="1" y="22"/>
                  <a:pt x="1" y="23"/>
                </a:cubicBezTo>
                <a:cubicBezTo>
                  <a:pt x="0" y="24"/>
                  <a:pt x="2" y="25"/>
                  <a:pt x="3" y="26"/>
                </a:cubicBezTo>
                <a:cubicBezTo>
                  <a:pt x="1" y="26"/>
                  <a:pt x="0" y="27"/>
                  <a:pt x="0" y="28"/>
                </a:cubicBezTo>
                <a:cubicBezTo>
                  <a:pt x="0" y="29"/>
                  <a:pt x="1" y="30"/>
                  <a:pt x="3" y="31"/>
                </a:cubicBezTo>
                <a:cubicBezTo>
                  <a:pt x="1" y="31"/>
                  <a:pt x="0" y="32"/>
                  <a:pt x="0" y="33"/>
                </a:cubicBezTo>
                <a:cubicBezTo>
                  <a:pt x="0" y="34"/>
                  <a:pt x="2" y="35"/>
                  <a:pt x="3" y="36"/>
                </a:cubicBezTo>
                <a:cubicBezTo>
                  <a:pt x="2" y="36"/>
                  <a:pt x="1" y="37"/>
                  <a:pt x="1" y="38"/>
                </a:cubicBezTo>
                <a:cubicBezTo>
                  <a:pt x="1" y="39"/>
                  <a:pt x="2" y="40"/>
                  <a:pt x="4" y="40"/>
                </a:cubicBezTo>
                <a:cubicBezTo>
                  <a:pt x="2" y="41"/>
                  <a:pt x="2" y="42"/>
                  <a:pt x="2" y="43"/>
                </a:cubicBezTo>
                <a:cubicBezTo>
                  <a:pt x="2" y="44"/>
                  <a:pt x="3" y="45"/>
                  <a:pt x="5" y="45"/>
                </a:cubicBezTo>
                <a:cubicBezTo>
                  <a:pt x="3" y="46"/>
                  <a:pt x="3" y="47"/>
                  <a:pt x="3" y="48"/>
                </a:cubicBezTo>
                <a:cubicBezTo>
                  <a:pt x="3" y="49"/>
                  <a:pt x="4" y="49"/>
                  <a:pt x="6" y="50"/>
                </a:cubicBezTo>
                <a:cubicBezTo>
                  <a:pt x="5" y="50"/>
                  <a:pt x="4" y="52"/>
                  <a:pt x="4" y="53"/>
                </a:cubicBezTo>
                <a:cubicBezTo>
                  <a:pt x="4" y="54"/>
                  <a:pt x="6" y="54"/>
                  <a:pt x="7" y="54"/>
                </a:cubicBezTo>
                <a:cubicBezTo>
                  <a:pt x="8" y="55"/>
                  <a:pt x="9" y="55"/>
                  <a:pt x="11" y="55"/>
                </a:cubicBezTo>
                <a:cubicBezTo>
                  <a:pt x="13" y="54"/>
                  <a:pt x="14" y="53"/>
                  <a:pt x="14" y="52"/>
                </a:cubicBezTo>
                <a:cubicBezTo>
                  <a:pt x="15" y="51"/>
                  <a:pt x="15" y="50"/>
                  <a:pt x="15" y="49"/>
                </a:cubicBezTo>
                <a:cubicBezTo>
                  <a:pt x="15" y="49"/>
                  <a:pt x="13" y="48"/>
                  <a:pt x="12" y="48"/>
                </a:cubicBezTo>
                <a:cubicBezTo>
                  <a:pt x="13" y="47"/>
                  <a:pt x="14" y="46"/>
                  <a:pt x="14" y="45"/>
                </a:cubicBezTo>
                <a:cubicBezTo>
                  <a:pt x="13" y="44"/>
                  <a:pt x="12" y="44"/>
                  <a:pt x="10" y="44"/>
                </a:cubicBezTo>
                <a:cubicBezTo>
                  <a:pt x="12" y="43"/>
                  <a:pt x="13" y="42"/>
                  <a:pt x="13" y="41"/>
                </a:cubicBezTo>
                <a:cubicBezTo>
                  <a:pt x="13" y="40"/>
                  <a:pt x="11" y="39"/>
                  <a:pt x="10" y="39"/>
                </a:cubicBezTo>
                <a:cubicBezTo>
                  <a:pt x="11" y="39"/>
                  <a:pt x="12" y="38"/>
                  <a:pt x="12" y="37"/>
                </a:cubicBezTo>
                <a:cubicBezTo>
                  <a:pt x="12" y="36"/>
                  <a:pt x="11" y="35"/>
                  <a:pt x="9" y="35"/>
                </a:cubicBezTo>
                <a:cubicBezTo>
                  <a:pt x="11" y="34"/>
                  <a:pt x="12" y="33"/>
                  <a:pt x="12" y="33"/>
                </a:cubicBezTo>
                <a:cubicBezTo>
                  <a:pt x="11" y="32"/>
                  <a:pt x="10" y="31"/>
                  <a:pt x="9" y="31"/>
                </a:cubicBezTo>
                <a:cubicBezTo>
                  <a:pt x="10" y="30"/>
                  <a:pt x="11" y="29"/>
                  <a:pt x="11" y="28"/>
                </a:cubicBezTo>
                <a:cubicBezTo>
                  <a:pt x="11" y="28"/>
                  <a:pt x="10" y="27"/>
                  <a:pt x="9" y="26"/>
                </a:cubicBezTo>
                <a:cubicBezTo>
                  <a:pt x="10" y="26"/>
                  <a:pt x="12" y="25"/>
                  <a:pt x="12" y="25"/>
                </a:cubicBezTo>
                <a:cubicBezTo>
                  <a:pt x="12" y="24"/>
                  <a:pt x="11" y="23"/>
                  <a:pt x="9" y="22"/>
                </a:cubicBezTo>
                <a:cubicBezTo>
                  <a:pt x="11" y="22"/>
                  <a:pt x="12" y="22"/>
                  <a:pt x="13" y="21"/>
                </a:cubicBezTo>
                <a:cubicBezTo>
                  <a:pt x="13" y="21"/>
                  <a:pt x="12" y="20"/>
                  <a:pt x="11" y="18"/>
                </a:cubicBezTo>
                <a:cubicBezTo>
                  <a:pt x="12" y="19"/>
                  <a:pt x="14" y="19"/>
                  <a:pt x="14" y="19"/>
                </a:cubicBezTo>
                <a:cubicBezTo>
                  <a:pt x="14" y="18"/>
                  <a:pt x="14" y="18"/>
                  <a:pt x="14" y="17"/>
                </a:cubicBezTo>
                <a:cubicBezTo>
                  <a:pt x="14" y="17"/>
                  <a:pt x="13" y="16"/>
                  <a:pt x="13" y="16"/>
                </a:cubicBezTo>
                <a:cubicBezTo>
                  <a:pt x="14" y="17"/>
                  <a:pt x="15" y="17"/>
                  <a:pt x="16" y="17"/>
                </a:cubicBezTo>
                <a:cubicBezTo>
                  <a:pt x="16" y="16"/>
                  <a:pt x="16" y="15"/>
                  <a:pt x="16" y="13"/>
                </a:cubicBezTo>
                <a:cubicBezTo>
                  <a:pt x="17" y="15"/>
                  <a:pt x="18" y="15"/>
                  <a:pt x="19" y="15"/>
                </a:cubicBezTo>
                <a:cubicBezTo>
                  <a:pt x="20" y="15"/>
                  <a:pt x="20" y="13"/>
                  <a:pt x="20" y="12"/>
                </a:cubicBezTo>
                <a:cubicBezTo>
                  <a:pt x="21" y="13"/>
                  <a:pt x="22" y="14"/>
                  <a:pt x="23" y="14"/>
                </a:cubicBezTo>
                <a:cubicBezTo>
                  <a:pt x="23" y="13"/>
                  <a:pt x="24" y="12"/>
                  <a:pt x="24" y="10"/>
                </a:cubicBezTo>
                <a:cubicBezTo>
                  <a:pt x="25" y="12"/>
                  <a:pt x="26" y="13"/>
                  <a:pt x="27" y="13"/>
                </a:cubicBezTo>
                <a:cubicBezTo>
                  <a:pt x="27" y="12"/>
                  <a:pt x="28" y="11"/>
                  <a:pt x="28" y="10"/>
                </a:cubicBezTo>
                <a:cubicBezTo>
                  <a:pt x="29" y="11"/>
                  <a:pt x="30" y="12"/>
                  <a:pt x="31" y="12"/>
                </a:cubicBezTo>
                <a:cubicBezTo>
                  <a:pt x="32" y="12"/>
                  <a:pt x="32" y="11"/>
                  <a:pt x="33" y="9"/>
                </a:cubicBezTo>
                <a:cubicBezTo>
                  <a:pt x="33" y="11"/>
                  <a:pt x="34" y="12"/>
                  <a:pt x="35" y="12"/>
                </a:cubicBezTo>
                <a:cubicBezTo>
                  <a:pt x="36" y="12"/>
                  <a:pt x="36" y="10"/>
                  <a:pt x="37" y="9"/>
                </a:cubicBezTo>
                <a:cubicBezTo>
                  <a:pt x="37" y="10"/>
                  <a:pt x="38" y="11"/>
                  <a:pt x="39" y="12"/>
                </a:cubicBezTo>
                <a:cubicBezTo>
                  <a:pt x="40" y="12"/>
                  <a:pt x="41" y="10"/>
                  <a:pt x="41" y="9"/>
                </a:cubicBezTo>
                <a:cubicBezTo>
                  <a:pt x="42" y="10"/>
                  <a:pt x="42" y="12"/>
                  <a:pt x="43" y="12"/>
                </a:cubicBezTo>
                <a:cubicBezTo>
                  <a:pt x="44" y="12"/>
                  <a:pt x="45" y="11"/>
                  <a:pt x="46" y="9"/>
                </a:cubicBezTo>
                <a:cubicBezTo>
                  <a:pt x="46" y="11"/>
                  <a:pt x="47" y="12"/>
                  <a:pt x="47" y="12"/>
                </a:cubicBezTo>
                <a:cubicBezTo>
                  <a:pt x="48" y="12"/>
                  <a:pt x="49" y="11"/>
                  <a:pt x="50" y="10"/>
                </a:cubicBezTo>
                <a:cubicBezTo>
                  <a:pt x="50" y="12"/>
                  <a:pt x="51" y="13"/>
                  <a:pt x="51" y="13"/>
                </a:cubicBezTo>
                <a:cubicBezTo>
                  <a:pt x="52" y="13"/>
                  <a:pt x="53" y="12"/>
                  <a:pt x="54" y="11"/>
                </a:cubicBezTo>
                <a:cubicBezTo>
                  <a:pt x="54" y="13"/>
                  <a:pt x="54" y="14"/>
                  <a:pt x="55" y="14"/>
                </a:cubicBezTo>
                <a:cubicBezTo>
                  <a:pt x="56" y="14"/>
                  <a:pt x="57" y="14"/>
                  <a:pt x="58" y="12"/>
                </a:cubicBezTo>
                <a:cubicBezTo>
                  <a:pt x="58" y="14"/>
                  <a:pt x="58" y="15"/>
                  <a:pt x="58" y="16"/>
                </a:cubicBezTo>
                <a:cubicBezTo>
                  <a:pt x="59" y="16"/>
                  <a:pt x="60" y="15"/>
                  <a:pt x="61" y="14"/>
                </a:cubicBezTo>
                <a:cubicBezTo>
                  <a:pt x="61" y="15"/>
                  <a:pt x="61" y="16"/>
                  <a:pt x="61" y="16"/>
                </a:cubicBezTo>
                <a:cubicBezTo>
                  <a:pt x="60" y="17"/>
                  <a:pt x="60" y="17"/>
                  <a:pt x="60" y="17"/>
                </a:cubicBezTo>
                <a:cubicBezTo>
                  <a:pt x="61" y="18"/>
                  <a:pt x="62" y="18"/>
                  <a:pt x="64" y="17"/>
                </a:cubicBezTo>
                <a:cubicBezTo>
                  <a:pt x="63" y="18"/>
                  <a:pt x="62" y="20"/>
                  <a:pt x="62" y="20"/>
                </a:cubicBezTo>
                <a:cubicBezTo>
                  <a:pt x="63" y="21"/>
                  <a:pt x="64" y="21"/>
                  <a:pt x="66" y="21"/>
                </a:cubicBezTo>
                <a:cubicBezTo>
                  <a:pt x="64" y="22"/>
                  <a:pt x="63" y="23"/>
                  <a:pt x="64" y="24"/>
                </a:cubicBezTo>
                <a:cubicBezTo>
                  <a:pt x="64" y="24"/>
                  <a:pt x="65" y="25"/>
                  <a:pt x="67" y="25"/>
                </a:cubicBezTo>
                <a:cubicBezTo>
                  <a:pt x="65" y="26"/>
                  <a:pt x="64" y="27"/>
                  <a:pt x="65" y="28"/>
                </a:cubicBezTo>
                <a:cubicBezTo>
                  <a:pt x="65" y="28"/>
                  <a:pt x="66" y="29"/>
                  <a:pt x="68" y="29"/>
                </a:cubicBezTo>
                <a:cubicBezTo>
                  <a:pt x="66" y="30"/>
                  <a:pt x="65" y="31"/>
                  <a:pt x="65" y="32"/>
                </a:cubicBezTo>
                <a:cubicBezTo>
                  <a:pt x="65" y="32"/>
                  <a:pt x="67" y="33"/>
                  <a:pt x="68" y="33"/>
                </a:cubicBezTo>
                <a:cubicBezTo>
                  <a:pt x="67" y="34"/>
                  <a:pt x="65" y="35"/>
                  <a:pt x="66" y="36"/>
                </a:cubicBezTo>
                <a:cubicBezTo>
                  <a:pt x="66" y="37"/>
                  <a:pt x="67" y="37"/>
                  <a:pt x="68" y="38"/>
                </a:cubicBezTo>
                <a:cubicBezTo>
                  <a:pt x="67" y="38"/>
                  <a:pt x="66" y="39"/>
                  <a:pt x="65" y="40"/>
                </a:cubicBezTo>
                <a:cubicBezTo>
                  <a:pt x="65" y="41"/>
                  <a:pt x="67" y="42"/>
                  <a:pt x="68" y="42"/>
                </a:cubicBezTo>
                <a:cubicBezTo>
                  <a:pt x="66" y="43"/>
                  <a:pt x="65" y="43"/>
                  <a:pt x="65" y="44"/>
                </a:cubicBezTo>
                <a:cubicBezTo>
                  <a:pt x="65" y="45"/>
                  <a:pt x="66" y="46"/>
                  <a:pt x="68" y="47"/>
                </a:cubicBezTo>
                <a:cubicBezTo>
                  <a:pt x="66" y="47"/>
                  <a:pt x="65" y="47"/>
                  <a:pt x="64" y="48"/>
                </a:cubicBezTo>
                <a:cubicBezTo>
                  <a:pt x="64" y="49"/>
                  <a:pt x="65" y="50"/>
                  <a:pt x="66" y="51"/>
                </a:cubicBezTo>
                <a:cubicBezTo>
                  <a:pt x="65" y="50"/>
                  <a:pt x="63" y="51"/>
                  <a:pt x="63" y="51"/>
                </a:cubicBezTo>
                <a:cubicBezTo>
                  <a:pt x="63" y="51"/>
                  <a:pt x="63" y="52"/>
                  <a:pt x="64" y="52"/>
                </a:cubicBezTo>
                <a:cubicBezTo>
                  <a:pt x="64" y="53"/>
                  <a:pt x="64" y="53"/>
                  <a:pt x="65" y="54"/>
                </a:cubicBezTo>
                <a:cubicBezTo>
                  <a:pt x="63" y="53"/>
                  <a:pt x="63" y="52"/>
                  <a:pt x="63" y="52"/>
                </a:cubicBezTo>
                <a:cubicBezTo>
                  <a:pt x="63" y="52"/>
                  <a:pt x="63" y="53"/>
                  <a:pt x="63" y="55"/>
                </a:cubicBezTo>
                <a:cubicBezTo>
                  <a:pt x="62" y="54"/>
                  <a:pt x="61" y="53"/>
                  <a:pt x="61" y="53"/>
                </a:cubicBezTo>
                <a:cubicBezTo>
                  <a:pt x="60" y="53"/>
                  <a:pt x="59" y="54"/>
                  <a:pt x="59" y="55"/>
                </a:cubicBezTo>
                <a:cubicBezTo>
                  <a:pt x="58" y="54"/>
                  <a:pt x="58" y="53"/>
                  <a:pt x="57" y="53"/>
                </a:cubicBezTo>
                <a:cubicBezTo>
                  <a:pt x="56" y="53"/>
                  <a:pt x="55" y="54"/>
                  <a:pt x="54" y="55"/>
                </a:cubicBezTo>
                <a:cubicBezTo>
                  <a:pt x="54" y="54"/>
                  <a:pt x="53" y="52"/>
                  <a:pt x="52" y="52"/>
                </a:cubicBezTo>
                <a:cubicBezTo>
                  <a:pt x="51" y="52"/>
                  <a:pt x="50" y="53"/>
                  <a:pt x="50" y="55"/>
                </a:cubicBezTo>
                <a:cubicBezTo>
                  <a:pt x="49" y="53"/>
                  <a:pt x="49" y="52"/>
                  <a:pt x="48" y="52"/>
                </a:cubicBezTo>
                <a:cubicBezTo>
                  <a:pt x="47" y="52"/>
                  <a:pt x="46" y="53"/>
                  <a:pt x="45" y="54"/>
                </a:cubicBezTo>
                <a:cubicBezTo>
                  <a:pt x="45" y="53"/>
                  <a:pt x="44" y="52"/>
                  <a:pt x="42" y="52"/>
                </a:cubicBezTo>
                <a:cubicBezTo>
                  <a:pt x="41" y="52"/>
                  <a:pt x="40" y="53"/>
                  <a:pt x="40" y="55"/>
                </a:cubicBezTo>
                <a:cubicBezTo>
                  <a:pt x="39" y="53"/>
                  <a:pt x="37" y="52"/>
                  <a:pt x="36" y="53"/>
                </a:cubicBezTo>
                <a:cubicBezTo>
                  <a:pt x="34" y="54"/>
                  <a:pt x="34" y="56"/>
                  <a:pt x="34" y="57"/>
                </a:cubicBezTo>
                <a:cubicBezTo>
                  <a:pt x="33" y="57"/>
                  <a:pt x="33" y="57"/>
                  <a:pt x="32" y="57"/>
                </a:cubicBezTo>
                <a:cubicBezTo>
                  <a:pt x="31" y="57"/>
                  <a:pt x="31" y="57"/>
                  <a:pt x="30" y="58"/>
                </a:cubicBezTo>
                <a:cubicBezTo>
                  <a:pt x="29" y="59"/>
                  <a:pt x="30" y="61"/>
                  <a:pt x="31" y="62"/>
                </a:cubicBezTo>
                <a:cubicBezTo>
                  <a:pt x="29" y="62"/>
                  <a:pt x="28" y="63"/>
                  <a:pt x="27" y="64"/>
                </a:cubicBezTo>
                <a:cubicBezTo>
                  <a:pt x="27" y="66"/>
                  <a:pt x="28" y="67"/>
                  <a:pt x="30" y="68"/>
                </a:cubicBezTo>
                <a:cubicBezTo>
                  <a:pt x="28" y="68"/>
                  <a:pt x="27" y="69"/>
                  <a:pt x="27" y="71"/>
                </a:cubicBezTo>
                <a:cubicBezTo>
                  <a:pt x="27" y="71"/>
                  <a:pt x="27" y="72"/>
                  <a:pt x="28" y="72"/>
                </a:cubicBezTo>
                <a:cubicBezTo>
                  <a:pt x="27" y="73"/>
                  <a:pt x="27" y="74"/>
                  <a:pt x="27" y="75"/>
                </a:cubicBezTo>
                <a:cubicBezTo>
                  <a:pt x="27" y="76"/>
                  <a:pt x="28" y="76"/>
                  <a:pt x="29" y="77"/>
                </a:cubicBezTo>
                <a:cubicBezTo>
                  <a:pt x="29" y="78"/>
                  <a:pt x="29" y="78"/>
                  <a:pt x="29" y="78"/>
                </a:cubicBezTo>
                <a:cubicBezTo>
                  <a:pt x="29" y="79"/>
                  <a:pt x="29" y="79"/>
                  <a:pt x="29" y="80"/>
                </a:cubicBezTo>
                <a:cubicBezTo>
                  <a:pt x="29" y="80"/>
                  <a:pt x="30" y="80"/>
                  <a:pt x="30" y="81"/>
                </a:cubicBezTo>
                <a:cubicBezTo>
                  <a:pt x="30" y="81"/>
                  <a:pt x="30" y="82"/>
                  <a:pt x="31" y="82"/>
                </a:cubicBezTo>
                <a:cubicBezTo>
                  <a:pt x="31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2" y="86"/>
                  <a:pt x="32" y="87"/>
                  <a:pt x="32" y="87"/>
                </a:cubicBezTo>
                <a:cubicBezTo>
                  <a:pt x="34" y="87"/>
                  <a:pt x="34" y="87"/>
                  <a:pt x="34" y="87"/>
                </a:cubicBezTo>
                <a:cubicBezTo>
                  <a:pt x="34" y="87"/>
                  <a:pt x="34" y="86"/>
                  <a:pt x="34" y="85"/>
                </a:cubicBezTo>
                <a:cubicBezTo>
                  <a:pt x="34" y="85"/>
                  <a:pt x="34" y="84"/>
                  <a:pt x="34" y="83"/>
                </a:cubicBezTo>
                <a:cubicBezTo>
                  <a:pt x="35" y="83"/>
                  <a:pt x="35" y="82"/>
                  <a:pt x="35" y="82"/>
                </a:cubicBezTo>
                <a:cubicBezTo>
                  <a:pt x="35" y="82"/>
                  <a:pt x="36" y="81"/>
                  <a:pt x="36" y="81"/>
                </a:cubicBezTo>
                <a:cubicBezTo>
                  <a:pt x="36" y="80"/>
                  <a:pt x="36" y="80"/>
                  <a:pt x="36" y="80"/>
                </a:cubicBezTo>
                <a:cubicBezTo>
                  <a:pt x="37" y="79"/>
                  <a:pt x="37" y="79"/>
                  <a:pt x="37" y="78"/>
                </a:cubicBezTo>
                <a:cubicBezTo>
                  <a:pt x="37" y="78"/>
                  <a:pt x="37" y="78"/>
                  <a:pt x="37" y="77"/>
                </a:cubicBezTo>
                <a:cubicBezTo>
                  <a:pt x="38" y="77"/>
                  <a:pt x="39" y="76"/>
                  <a:pt x="39" y="75"/>
                </a:cubicBezTo>
                <a:cubicBezTo>
                  <a:pt x="39" y="73"/>
                  <a:pt x="38" y="72"/>
                  <a:pt x="36" y="71"/>
                </a:cubicBezTo>
                <a:cubicBezTo>
                  <a:pt x="37" y="71"/>
                  <a:pt x="38" y="70"/>
                  <a:pt x="38" y="69"/>
                </a:cubicBezTo>
                <a:cubicBezTo>
                  <a:pt x="38" y="69"/>
                  <a:pt x="37" y="68"/>
                  <a:pt x="35" y="68"/>
                </a:cubicBezTo>
                <a:cubicBezTo>
                  <a:pt x="37" y="68"/>
                  <a:pt x="38" y="67"/>
                  <a:pt x="38" y="67"/>
                </a:cubicBezTo>
                <a:cubicBezTo>
                  <a:pt x="38" y="66"/>
                  <a:pt x="38" y="65"/>
                  <a:pt x="36" y="64"/>
                </a:cubicBezTo>
                <a:cubicBezTo>
                  <a:pt x="38" y="65"/>
                  <a:pt x="39" y="65"/>
                  <a:pt x="39" y="64"/>
                </a:cubicBezTo>
                <a:cubicBezTo>
                  <a:pt x="39" y="64"/>
                  <a:pt x="39" y="64"/>
                  <a:pt x="39" y="63"/>
                </a:cubicBezTo>
                <a:cubicBezTo>
                  <a:pt x="39" y="63"/>
                  <a:pt x="39" y="62"/>
                  <a:pt x="38" y="62"/>
                </a:cubicBezTo>
                <a:cubicBezTo>
                  <a:pt x="40" y="63"/>
                  <a:pt x="40" y="63"/>
                  <a:pt x="40" y="63"/>
                </a:cubicBezTo>
                <a:cubicBezTo>
                  <a:pt x="41" y="63"/>
                  <a:pt x="41" y="62"/>
                  <a:pt x="41" y="60"/>
                </a:cubicBezTo>
                <a:cubicBezTo>
                  <a:pt x="42" y="62"/>
                  <a:pt x="42" y="63"/>
                  <a:pt x="43" y="63"/>
                </a:cubicBezTo>
                <a:cubicBezTo>
                  <a:pt x="44" y="63"/>
                  <a:pt x="44" y="62"/>
                  <a:pt x="45" y="60"/>
                </a:cubicBezTo>
                <a:cubicBezTo>
                  <a:pt x="45" y="62"/>
                  <a:pt x="46" y="63"/>
                  <a:pt x="47" y="63"/>
                </a:cubicBezTo>
                <a:cubicBezTo>
                  <a:pt x="48" y="63"/>
                  <a:pt x="49" y="62"/>
                  <a:pt x="49" y="60"/>
                </a:cubicBezTo>
                <a:cubicBezTo>
                  <a:pt x="50" y="62"/>
                  <a:pt x="50" y="63"/>
                  <a:pt x="51" y="63"/>
                </a:cubicBezTo>
                <a:cubicBezTo>
                  <a:pt x="52" y="64"/>
                  <a:pt x="53" y="63"/>
                  <a:pt x="54" y="61"/>
                </a:cubicBezTo>
                <a:cubicBezTo>
                  <a:pt x="54" y="63"/>
                  <a:pt x="55" y="64"/>
                  <a:pt x="56" y="64"/>
                </a:cubicBezTo>
                <a:cubicBezTo>
                  <a:pt x="57" y="64"/>
                  <a:pt x="58" y="63"/>
                  <a:pt x="59" y="61"/>
                </a:cubicBezTo>
                <a:cubicBezTo>
                  <a:pt x="59" y="63"/>
                  <a:pt x="60" y="64"/>
                  <a:pt x="61" y="64"/>
                </a:cubicBezTo>
                <a:cubicBezTo>
                  <a:pt x="63" y="64"/>
                  <a:pt x="64" y="62"/>
                  <a:pt x="64" y="61"/>
                </a:cubicBezTo>
                <a:cubicBezTo>
                  <a:pt x="65" y="62"/>
                  <a:pt x="67" y="63"/>
                  <a:pt x="68" y="62"/>
                </a:cubicBezTo>
                <a:cubicBezTo>
                  <a:pt x="70" y="61"/>
                  <a:pt x="70" y="59"/>
                  <a:pt x="69" y="57"/>
                </a:cubicBezTo>
                <a:cubicBezTo>
                  <a:pt x="70" y="58"/>
                  <a:pt x="71" y="58"/>
                  <a:pt x="72" y="57"/>
                </a:cubicBezTo>
                <a:cubicBezTo>
                  <a:pt x="72" y="57"/>
                  <a:pt x="73" y="57"/>
                  <a:pt x="73" y="56"/>
                </a:cubicBezTo>
                <a:cubicBezTo>
                  <a:pt x="74" y="55"/>
                  <a:pt x="73" y="53"/>
                  <a:pt x="72" y="52"/>
                </a:cubicBezTo>
                <a:cubicBezTo>
                  <a:pt x="74" y="52"/>
                  <a:pt x="75" y="52"/>
                  <a:pt x="75" y="51"/>
                </a:cubicBezTo>
                <a:cubicBezTo>
                  <a:pt x="76" y="50"/>
                  <a:pt x="75" y="48"/>
                  <a:pt x="73" y="48"/>
                </a:cubicBezTo>
                <a:cubicBezTo>
                  <a:pt x="75" y="47"/>
                  <a:pt x="76" y="47"/>
                  <a:pt x="76" y="46"/>
                </a:cubicBezTo>
                <a:cubicBezTo>
                  <a:pt x="76" y="44"/>
                  <a:pt x="75" y="43"/>
                  <a:pt x="74" y="43"/>
                </a:cubicBezTo>
                <a:cubicBezTo>
                  <a:pt x="75" y="42"/>
                  <a:pt x="77" y="42"/>
                  <a:pt x="77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34" name="Freeform 84">
            <a:extLst>
              <a:ext uri="{FF2B5EF4-FFF2-40B4-BE49-F238E27FC236}">
                <a16:creationId xmlns:a16="http://schemas.microsoft.com/office/drawing/2014/main" id="{758A04E5-E97E-4BDB-A736-C08DC763AAA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387088" y="1459506"/>
            <a:ext cx="365304" cy="337357"/>
          </a:xfrm>
          <a:custGeom>
            <a:avLst/>
            <a:gdLst>
              <a:gd name="T0" fmla="*/ 57 w 105"/>
              <a:gd name="T1" fmla="*/ 20 h 97"/>
              <a:gd name="T2" fmla="*/ 56 w 105"/>
              <a:gd name="T3" fmla="*/ 0 h 97"/>
              <a:gd name="T4" fmla="*/ 48 w 105"/>
              <a:gd name="T5" fmla="*/ 19 h 97"/>
              <a:gd name="T6" fmla="*/ 3 w 105"/>
              <a:gd name="T7" fmla="*/ 49 h 97"/>
              <a:gd name="T8" fmla="*/ 48 w 105"/>
              <a:gd name="T9" fmla="*/ 30 h 97"/>
              <a:gd name="T10" fmla="*/ 57 w 105"/>
              <a:gd name="T11" fmla="*/ 30 h 97"/>
              <a:gd name="T12" fmla="*/ 103 w 105"/>
              <a:gd name="T13" fmla="*/ 87 h 97"/>
              <a:gd name="T14" fmla="*/ 38 w 105"/>
              <a:gd name="T15" fmla="*/ 42 h 97"/>
              <a:gd name="T16" fmla="*/ 44 w 105"/>
              <a:gd name="T17" fmla="*/ 47 h 97"/>
              <a:gd name="T18" fmla="*/ 39 w 105"/>
              <a:gd name="T19" fmla="*/ 46 h 97"/>
              <a:gd name="T20" fmla="*/ 37 w 105"/>
              <a:gd name="T21" fmla="*/ 45 h 97"/>
              <a:gd name="T22" fmla="*/ 42 w 105"/>
              <a:gd name="T23" fmla="*/ 64 h 97"/>
              <a:gd name="T24" fmla="*/ 38 w 105"/>
              <a:gd name="T25" fmla="*/ 68 h 97"/>
              <a:gd name="T26" fmla="*/ 36 w 105"/>
              <a:gd name="T27" fmla="*/ 50 h 97"/>
              <a:gd name="T28" fmla="*/ 36 w 105"/>
              <a:gd name="T29" fmla="*/ 63 h 97"/>
              <a:gd name="T30" fmla="*/ 34 w 105"/>
              <a:gd name="T31" fmla="*/ 64 h 97"/>
              <a:gd name="T32" fmla="*/ 26 w 105"/>
              <a:gd name="T33" fmla="*/ 71 h 97"/>
              <a:gd name="T34" fmla="*/ 27 w 105"/>
              <a:gd name="T35" fmla="*/ 65 h 97"/>
              <a:gd name="T36" fmla="*/ 28 w 105"/>
              <a:gd name="T37" fmla="*/ 64 h 97"/>
              <a:gd name="T38" fmla="*/ 32 w 105"/>
              <a:gd name="T39" fmla="*/ 52 h 97"/>
              <a:gd name="T40" fmla="*/ 28 w 105"/>
              <a:gd name="T41" fmla="*/ 55 h 97"/>
              <a:gd name="T42" fmla="*/ 32 w 105"/>
              <a:gd name="T43" fmla="*/ 50 h 97"/>
              <a:gd name="T44" fmla="*/ 34 w 105"/>
              <a:gd name="T45" fmla="*/ 40 h 97"/>
              <a:gd name="T46" fmla="*/ 28 w 105"/>
              <a:gd name="T47" fmla="*/ 49 h 97"/>
              <a:gd name="T48" fmla="*/ 23 w 105"/>
              <a:gd name="T49" fmla="*/ 40 h 97"/>
              <a:gd name="T50" fmla="*/ 27 w 105"/>
              <a:gd name="T51" fmla="*/ 37 h 97"/>
              <a:gd name="T52" fmla="*/ 33 w 105"/>
              <a:gd name="T53" fmla="*/ 31 h 97"/>
              <a:gd name="T54" fmla="*/ 30 w 105"/>
              <a:gd name="T55" fmla="*/ 22 h 97"/>
              <a:gd name="T56" fmla="*/ 48 w 105"/>
              <a:gd name="T57" fmla="*/ 20 h 97"/>
              <a:gd name="T58" fmla="*/ 80 w 105"/>
              <a:gd name="T59" fmla="*/ 66 h 97"/>
              <a:gd name="T60" fmla="*/ 82 w 105"/>
              <a:gd name="T61" fmla="*/ 77 h 97"/>
              <a:gd name="T62" fmla="*/ 72 w 105"/>
              <a:gd name="T63" fmla="*/ 60 h 97"/>
              <a:gd name="T64" fmla="*/ 68 w 105"/>
              <a:gd name="T65" fmla="*/ 67 h 97"/>
              <a:gd name="T66" fmla="*/ 70 w 105"/>
              <a:gd name="T67" fmla="*/ 52 h 97"/>
              <a:gd name="T68" fmla="*/ 68 w 105"/>
              <a:gd name="T69" fmla="*/ 61 h 97"/>
              <a:gd name="T70" fmla="*/ 67 w 105"/>
              <a:gd name="T71" fmla="*/ 62 h 97"/>
              <a:gd name="T72" fmla="*/ 69 w 105"/>
              <a:gd name="T73" fmla="*/ 47 h 97"/>
              <a:gd name="T74" fmla="*/ 65 w 105"/>
              <a:gd name="T75" fmla="*/ 45 h 97"/>
              <a:gd name="T76" fmla="*/ 62 w 105"/>
              <a:gd name="T77" fmla="*/ 48 h 97"/>
              <a:gd name="T78" fmla="*/ 67 w 105"/>
              <a:gd name="T79" fmla="*/ 42 h 97"/>
              <a:gd name="T80" fmla="*/ 57 w 105"/>
              <a:gd name="T81" fmla="*/ 29 h 97"/>
              <a:gd name="T82" fmla="*/ 72 w 105"/>
              <a:gd name="T83" fmla="*/ 29 h 97"/>
              <a:gd name="T84" fmla="*/ 79 w 105"/>
              <a:gd name="T85" fmla="*/ 30 h 97"/>
              <a:gd name="T86" fmla="*/ 74 w 105"/>
              <a:gd name="T87" fmla="*/ 36 h 97"/>
              <a:gd name="T88" fmla="*/ 86 w 105"/>
              <a:gd name="T89" fmla="*/ 41 h 97"/>
              <a:gd name="T90" fmla="*/ 75 w 105"/>
              <a:gd name="T91" fmla="*/ 38 h 97"/>
              <a:gd name="T92" fmla="*/ 67 w 105"/>
              <a:gd name="T93" fmla="*/ 33 h 97"/>
              <a:gd name="T94" fmla="*/ 73 w 105"/>
              <a:gd name="T95" fmla="*/ 48 h 97"/>
              <a:gd name="T96" fmla="*/ 81 w 105"/>
              <a:gd name="T97" fmla="*/ 55 h 97"/>
              <a:gd name="T98" fmla="*/ 76 w 105"/>
              <a:gd name="T99" fmla="*/ 56 h 97"/>
              <a:gd name="T100" fmla="*/ 73 w 105"/>
              <a:gd name="T101" fmla="*/ 56 h 97"/>
              <a:gd name="T102" fmla="*/ 85 w 105"/>
              <a:gd name="T103" fmla="*/ 68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05" h="97">
                <a:moveTo>
                  <a:pt x="102" y="49"/>
                </a:moveTo>
                <a:cubicBezTo>
                  <a:pt x="101" y="46"/>
                  <a:pt x="97" y="42"/>
                  <a:pt x="97" y="37"/>
                </a:cubicBezTo>
                <a:cubicBezTo>
                  <a:pt x="96" y="28"/>
                  <a:pt x="95" y="26"/>
                  <a:pt x="91" y="21"/>
                </a:cubicBezTo>
                <a:cubicBezTo>
                  <a:pt x="81" y="8"/>
                  <a:pt x="77" y="0"/>
                  <a:pt x="71" y="0"/>
                </a:cubicBezTo>
                <a:cubicBezTo>
                  <a:pt x="60" y="0"/>
                  <a:pt x="58" y="10"/>
                  <a:pt x="57" y="20"/>
                </a:cubicBezTo>
                <a:cubicBezTo>
                  <a:pt x="57" y="19"/>
                  <a:pt x="57" y="19"/>
                  <a:pt x="57" y="19"/>
                </a:cubicBezTo>
                <a:cubicBezTo>
                  <a:pt x="57" y="20"/>
                  <a:pt x="57" y="20"/>
                  <a:pt x="57" y="20"/>
                </a:cubicBezTo>
                <a:cubicBezTo>
                  <a:pt x="57" y="19"/>
                  <a:pt x="56" y="19"/>
                  <a:pt x="56" y="18"/>
                </a:cubicBezTo>
                <a:cubicBezTo>
                  <a:pt x="56" y="0"/>
                  <a:pt x="56" y="0"/>
                  <a:pt x="56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18"/>
                  <a:pt x="49" y="18"/>
                  <a:pt x="49" y="18"/>
                </a:cubicBezTo>
                <a:cubicBezTo>
                  <a:pt x="49" y="19"/>
                  <a:pt x="48" y="19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8" y="19"/>
                  <a:pt x="48" y="20"/>
                </a:cubicBezTo>
                <a:cubicBezTo>
                  <a:pt x="47" y="10"/>
                  <a:pt x="45" y="0"/>
                  <a:pt x="34" y="0"/>
                </a:cubicBezTo>
                <a:cubicBezTo>
                  <a:pt x="28" y="0"/>
                  <a:pt x="24" y="8"/>
                  <a:pt x="14" y="21"/>
                </a:cubicBezTo>
                <a:cubicBezTo>
                  <a:pt x="10" y="26"/>
                  <a:pt x="9" y="28"/>
                  <a:pt x="8" y="37"/>
                </a:cubicBezTo>
                <a:cubicBezTo>
                  <a:pt x="8" y="42"/>
                  <a:pt x="3" y="46"/>
                  <a:pt x="3" y="49"/>
                </a:cubicBezTo>
                <a:cubicBezTo>
                  <a:pt x="2" y="69"/>
                  <a:pt x="0" y="70"/>
                  <a:pt x="2" y="87"/>
                </a:cubicBezTo>
                <a:cubicBezTo>
                  <a:pt x="4" y="97"/>
                  <a:pt x="37" y="91"/>
                  <a:pt x="44" y="85"/>
                </a:cubicBezTo>
                <a:cubicBezTo>
                  <a:pt x="47" y="82"/>
                  <a:pt x="45" y="70"/>
                  <a:pt x="45" y="60"/>
                </a:cubicBezTo>
                <a:cubicBezTo>
                  <a:pt x="45" y="51"/>
                  <a:pt x="50" y="47"/>
                  <a:pt x="48" y="38"/>
                </a:cubicBezTo>
                <a:cubicBezTo>
                  <a:pt x="48" y="36"/>
                  <a:pt x="48" y="33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29"/>
                  <a:pt x="48" y="29"/>
                  <a:pt x="48" y="29"/>
                </a:cubicBezTo>
                <a:cubicBezTo>
                  <a:pt x="49" y="27"/>
                  <a:pt x="51" y="25"/>
                  <a:pt x="52" y="24"/>
                </a:cubicBezTo>
                <a:cubicBezTo>
                  <a:pt x="54" y="25"/>
                  <a:pt x="56" y="27"/>
                  <a:pt x="57" y="29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3"/>
                  <a:pt x="57" y="36"/>
                  <a:pt x="57" y="38"/>
                </a:cubicBezTo>
                <a:cubicBezTo>
                  <a:pt x="55" y="47"/>
                  <a:pt x="60" y="51"/>
                  <a:pt x="60" y="60"/>
                </a:cubicBezTo>
                <a:cubicBezTo>
                  <a:pt x="60" y="70"/>
                  <a:pt x="58" y="82"/>
                  <a:pt x="61" y="85"/>
                </a:cubicBezTo>
                <a:cubicBezTo>
                  <a:pt x="68" y="91"/>
                  <a:pt x="101" y="97"/>
                  <a:pt x="103" y="87"/>
                </a:cubicBezTo>
                <a:cubicBezTo>
                  <a:pt x="105" y="70"/>
                  <a:pt x="102" y="69"/>
                  <a:pt x="102" y="49"/>
                </a:cubicBezTo>
                <a:close/>
                <a:moveTo>
                  <a:pt x="44" y="32"/>
                </a:moveTo>
                <a:cubicBezTo>
                  <a:pt x="44" y="33"/>
                  <a:pt x="43" y="34"/>
                  <a:pt x="42" y="35"/>
                </a:cubicBezTo>
                <a:cubicBezTo>
                  <a:pt x="41" y="36"/>
                  <a:pt x="41" y="37"/>
                  <a:pt x="40" y="38"/>
                </a:cubicBezTo>
                <a:cubicBezTo>
                  <a:pt x="40" y="40"/>
                  <a:pt x="39" y="41"/>
                  <a:pt x="38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39" y="42"/>
                  <a:pt x="39" y="42"/>
                  <a:pt x="40" y="43"/>
                </a:cubicBezTo>
                <a:cubicBezTo>
                  <a:pt x="40" y="43"/>
                  <a:pt x="40" y="43"/>
                  <a:pt x="41" y="44"/>
                </a:cubicBezTo>
                <a:cubicBezTo>
                  <a:pt x="41" y="44"/>
                  <a:pt x="42" y="45"/>
                  <a:pt x="42" y="45"/>
                </a:cubicBezTo>
                <a:cubicBezTo>
                  <a:pt x="43" y="46"/>
                  <a:pt x="43" y="46"/>
                  <a:pt x="44" y="47"/>
                </a:cubicBezTo>
                <a:cubicBezTo>
                  <a:pt x="43" y="48"/>
                  <a:pt x="43" y="48"/>
                  <a:pt x="43" y="48"/>
                </a:cubicBezTo>
                <a:cubicBezTo>
                  <a:pt x="42" y="48"/>
                  <a:pt x="41" y="47"/>
                  <a:pt x="41" y="46"/>
                </a:cubicBezTo>
                <a:cubicBezTo>
                  <a:pt x="41" y="47"/>
                  <a:pt x="41" y="48"/>
                  <a:pt x="40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48"/>
                  <a:pt x="39" y="47"/>
                  <a:pt x="39" y="46"/>
                </a:cubicBezTo>
                <a:cubicBezTo>
                  <a:pt x="39" y="45"/>
                  <a:pt x="39" y="45"/>
                  <a:pt x="40" y="45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4"/>
                  <a:pt x="38" y="44"/>
                  <a:pt x="38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7" y="44"/>
                  <a:pt x="37" y="44"/>
                  <a:pt x="37" y="45"/>
                </a:cubicBezTo>
                <a:cubicBezTo>
                  <a:pt x="37" y="46"/>
                  <a:pt x="36" y="47"/>
                  <a:pt x="36" y="47"/>
                </a:cubicBezTo>
                <a:cubicBezTo>
                  <a:pt x="37" y="49"/>
                  <a:pt x="38" y="50"/>
                  <a:pt x="38" y="52"/>
                </a:cubicBezTo>
                <a:cubicBezTo>
                  <a:pt x="38" y="52"/>
                  <a:pt x="37" y="53"/>
                  <a:pt x="37" y="54"/>
                </a:cubicBezTo>
                <a:cubicBezTo>
                  <a:pt x="37" y="58"/>
                  <a:pt x="37" y="61"/>
                  <a:pt x="42" y="62"/>
                </a:cubicBezTo>
                <a:cubicBezTo>
                  <a:pt x="42" y="64"/>
                  <a:pt x="42" y="64"/>
                  <a:pt x="42" y="64"/>
                </a:cubicBezTo>
                <a:cubicBezTo>
                  <a:pt x="40" y="63"/>
                  <a:pt x="39" y="63"/>
                  <a:pt x="38" y="62"/>
                </a:cubicBezTo>
                <a:cubicBezTo>
                  <a:pt x="39" y="64"/>
                  <a:pt x="39" y="66"/>
                  <a:pt x="40" y="67"/>
                </a:cubicBezTo>
                <a:cubicBezTo>
                  <a:pt x="40" y="68"/>
                  <a:pt x="41" y="70"/>
                  <a:pt x="41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39" y="70"/>
                  <a:pt x="39" y="69"/>
                  <a:pt x="38" y="68"/>
                </a:cubicBezTo>
                <a:cubicBezTo>
                  <a:pt x="37" y="65"/>
                  <a:pt x="37" y="63"/>
                  <a:pt x="37" y="61"/>
                </a:cubicBezTo>
                <a:cubicBezTo>
                  <a:pt x="36" y="59"/>
                  <a:pt x="36" y="56"/>
                  <a:pt x="36" y="54"/>
                </a:cubicBezTo>
                <a:cubicBezTo>
                  <a:pt x="36" y="53"/>
                  <a:pt x="36" y="52"/>
                  <a:pt x="36" y="52"/>
                </a:cubicBezTo>
                <a:cubicBezTo>
                  <a:pt x="36" y="51"/>
                  <a:pt x="36" y="50"/>
                  <a:pt x="36" y="50"/>
                </a:cubicBezTo>
                <a:cubicBezTo>
                  <a:pt x="36" y="50"/>
                  <a:pt x="36" y="50"/>
                  <a:pt x="36" y="50"/>
                </a:cubicBezTo>
                <a:cubicBezTo>
                  <a:pt x="36" y="51"/>
                  <a:pt x="35" y="52"/>
                  <a:pt x="35" y="52"/>
                </a:cubicBezTo>
                <a:cubicBezTo>
                  <a:pt x="35" y="54"/>
                  <a:pt x="35" y="54"/>
                  <a:pt x="35" y="54"/>
                </a:cubicBezTo>
                <a:cubicBezTo>
                  <a:pt x="35" y="56"/>
                  <a:pt x="35" y="56"/>
                  <a:pt x="35" y="56"/>
                </a:cubicBezTo>
                <a:cubicBezTo>
                  <a:pt x="35" y="57"/>
                  <a:pt x="36" y="58"/>
                  <a:pt x="36" y="60"/>
                </a:cubicBezTo>
                <a:cubicBezTo>
                  <a:pt x="36" y="61"/>
                  <a:pt x="36" y="62"/>
                  <a:pt x="36" y="63"/>
                </a:cubicBezTo>
                <a:cubicBezTo>
                  <a:pt x="37" y="65"/>
                  <a:pt x="37" y="66"/>
                  <a:pt x="37" y="67"/>
                </a:cubicBezTo>
                <a:cubicBezTo>
                  <a:pt x="38" y="69"/>
                  <a:pt x="39" y="72"/>
                  <a:pt x="39" y="74"/>
                </a:cubicBezTo>
                <a:cubicBezTo>
                  <a:pt x="38" y="75"/>
                  <a:pt x="38" y="75"/>
                  <a:pt x="38" y="75"/>
                </a:cubicBezTo>
                <a:cubicBezTo>
                  <a:pt x="37" y="72"/>
                  <a:pt x="36" y="70"/>
                  <a:pt x="35" y="68"/>
                </a:cubicBezTo>
                <a:cubicBezTo>
                  <a:pt x="35" y="66"/>
                  <a:pt x="34" y="65"/>
                  <a:pt x="34" y="64"/>
                </a:cubicBezTo>
                <a:cubicBezTo>
                  <a:pt x="34" y="63"/>
                  <a:pt x="33" y="61"/>
                  <a:pt x="33" y="60"/>
                </a:cubicBezTo>
                <a:cubicBezTo>
                  <a:pt x="33" y="60"/>
                  <a:pt x="33" y="60"/>
                  <a:pt x="33" y="59"/>
                </a:cubicBezTo>
                <a:cubicBezTo>
                  <a:pt x="31" y="61"/>
                  <a:pt x="30" y="63"/>
                  <a:pt x="29" y="65"/>
                </a:cubicBezTo>
                <a:cubicBezTo>
                  <a:pt x="29" y="66"/>
                  <a:pt x="28" y="67"/>
                  <a:pt x="28" y="67"/>
                </a:cubicBezTo>
                <a:cubicBezTo>
                  <a:pt x="28" y="68"/>
                  <a:pt x="27" y="70"/>
                  <a:pt x="26" y="71"/>
                </a:cubicBezTo>
                <a:cubicBezTo>
                  <a:pt x="24" y="73"/>
                  <a:pt x="23" y="75"/>
                  <a:pt x="23" y="77"/>
                </a:cubicBezTo>
                <a:cubicBezTo>
                  <a:pt x="21" y="76"/>
                  <a:pt x="21" y="76"/>
                  <a:pt x="21" y="76"/>
                </a:cubicBezTo>
                <a:cubicBezTo>
                  <a:pt x="22" y="74"/>
                  <a:pt x="23" y="72"/>
                  <a:pt x="25" y="70"/>
                </a:cubicBezTo>
                <a:cubicBezTo>
                  <a:pt x="25" y="69"/>
                  <a:pt x="26" y="68"/>
                  <a:pt x="27" y="67"/>
                </a:cubicBezTo>
                <a:cubicBezTo>
                  <a:pt x="27" y="66"/>
                  <a:pt x="27" y="66"/>
                  <a:pt x="27" y="65"/>
                </a:cubicBezTo>
                <a:cubicBezTo>
                  <a:pt x="27" y="66"/>
                  <a:pt x="26" y="66"/>
                  <a:pt x="25" y="66"/>
                </a:cubicBezTo>
                <a:cubicBezTo>
                  <a:pt x="22" y="66"/>
                  <a:pt x="20" y="66"/>
                  <a:pt x="20" y="68"/>
                </a:cubicBezTo>
                <a:cubicBezTo>
                  <a:pt x="18" y="67"/>
                  <a:pt x="18" y="67"/>
                  <a:pt x="18" y="67"/>
                </a:cubicBezTo>
                <a:cubicBezTo>
                  <a:pt x="19" y="65"/>
                  <a:pt x="22" y="64"/>
                  <a:pt x="25" y="64"/>
                </a:cubicBezTo>
                <a:cubicBezTo>
                  <a:pt x="26" y="64"/>
                  <a:pt x="27" y="64"/>
                  <a:pt x="28" y="64"/>
                </a:cubicBezTo>
                <a:cubicBezTo>
                  <a:pt x="29" y="61"/>
                  <a:pt x="30" y="59"/>
                  <a:pt x="32" y="57"/>
                </a:cubicBezTo>
                <a:cubicBezTo>
                  <a:pt x="32" y="57"/>
                  <a:pt x="32" y="57"/>
                  <a:pt x="32" y="56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2"/>
                  <a:pt x="32" y="52"/>
                  <a:pt x="32" y="52"/>
                </a:cubicBezTo>
                <a:cubicBezTo>
                  <a:pt x="32" y="52"/>
                  <a:pt x="31" y="52"/>
                  <a:pt x="31" y="52"/>
                </a:cubicBezTo>
                <a:cubicBezTo>
                  <a:pt x="31" y="54"/>
                  <a:pt x="30" y="55"/>
                  <a:pt x="29" y="56"/>
                </a:cubicBezTo>
                <a:cubicBezTo>
                  <a:pt x="28" y="57"/>
                  <a:pt x="27" y="58"/>
                  <a:pt x="27" y="60"/>
                </a:cubicBezTo>
                <a:cubicBezTo>
                  <a:pt x="26" y="60"/>
                  <a:pt x="26" y="60"/>
                  <a:pt x="26" y="60"/>
                </a:cubicBezTo>
                <a:cubicBezTo>
                  <a:pt x="26" y="58"/>
                  <a:pt x="27" y="56"/>
                  <a:pt x="28" y="55"/>
                </a:cubicBezTo>
                <a:cubicBezTo>
                  <a:pt x="28" y="54"/>
                  <a:pt x="28" y="54"/>
                  <a:pt x="29" y="54"/>
                </a:cubicBezTo>
                <a:cubicBezTo>
                  <a:pt x="27" y="55"/>
                  <a:pt x="25" y="55"/>
                  <a:pt x="24" y="55"/>
                </a:cubicBezTo>
                <a:cubicBezTo>
                  <a:pt x="22" y="55"/>
                  <a:pt x="21" y="55"/>
                  <a:pt x="19" y="54"/>
                </a:cubicBezTo>
                <a:cubicBezTo>
                  <a:pt x="20" y="53"/>
                  <a:pt x="20" y="53"/>
                  <a:pt x="20" y="53"/>
                </a:cubicBezTo>
                <a:cubicBezTo>
                  <a:pt x="25" y="55"/>
                  <a:pt x="28" y="53"/>
                  <a:pt x="32" y="50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47"/>
                  <a:pt x="33" y="45"/>
                  <a:pt x="33" y="44"/>
                </a:cubicBezTo>
                <a:cubicBezTo>
                  <a:pt x="33" y="43"/>
                  <a:pt x="34" y="43"/>
                  <a:pt x="34" y="42"/>
                </a:cubicBezTo>
                <a:cubicBezTo>
                  <a:pt x="34" y="40"/>
                  <a:pt x="34" y="40"/>
                  <a:pt x="34" y="40"/>
                </a:cubicBezTo>
                <a:cubicBezTo>
                  <a:pt x="35" y="39"/>
                  <a:pt x="36" y="37"/>
                  <a:pt x="36" y="36"/>
                </a:cubicBezTo>
                <a:cubicBezTo>
                  <a:pt x="37" y="35"/>
                  <a:pt x="37" y="34"/>
                  <a:pt x="38" y="33"/>
                </a:cubicBezTo>
                <a:cubicBezTo>
                  <a:pt x="37" y="33"/>
                  <a:pt x="36" y="33"/>
                  <a:pt x="35" y="32"/>
                </a:cubicBezTo>
                <a:cubicBezTo>
                  <a:pt x="35" y="34"/>
                  <a:pt x="34" y="34"/>
                  <a:pt x="33" y="35"/>
                </a:cubicBezTo>
                <a:cubicBezTo>
                  <a:pt x="30" y="40"/>
                  <a:pt x="27" y="43"/>
                  <a:pt x="28" y="49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44"/>
                  <a:pt x="27" y="41"/>
                  <a:pt x="30" y="38"/>
                </a:cubicBezTo>
                <a:cubicBezTo>
                  <a:pt x="29" y="38"/>
                  <a:pt x="28" y="38"/>
                  <a:pt x="27" y="39"/>
                </a:cubicBezTo>
                <a:cubicBezTo>
                  <a:pt x="27" y="39"/>
                  <a:pt x="27" y="39"/>
                  <a:pt x="26" y="39"/>
                </a:cubicBezTo>
                <a:cubicBezTo>
                  <a:pt x="25" y="40"/>
                  <a:pt x="24" y="40"/>
                  <a:pt x="23" y="40"/>
                </a:cubicBezTo>
                <a:cubicBezTo>
                  <a:pt x="22" y="40"/>
                  <a:pt x="20" y="41"/>
                  <a:pt x="20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19" y="39"/>
                  <a:pt x="21" y="39"/>
                  <a:pt x="23" y="39"/>
                </a:cubicBezTo>
                <a:cubicBezTo>
                  <a:pt x="24" y="39"/>
                  <a:pt x="25" y="38"/>
                  <a:pt x="26" y="38"/>
                </a:cubicBezTo>
                <a:cubicBezTo>
                  <a:pt x="26" y="38"/>
                  <a:pt x="26" y="38"/>
                  <a:pt x="27" y="37"/>
                </a:cubicBezTo>
                <a:cubicBezTo>
                  <a:pt x="28" y="37"/>
                  <a:pt x="29" y="36"/>
                  <a:pt x="31" y="35"/>
                </a:cubicBezTo>
                <a:cubicBezTo>
                  <a:pt x="31" y="36"/>
                  <a:pt x="31" y="36"/>
                  <a:pt x="31" y="36"/>
                </a:cubicBezTo>
                <a:cubicBezTo>
                  <a:pt x="31" y="35"/>
                  <a:pt x="32" y="35"/>
                  <a:pt x="32" y="34"/>
                </a:cubicBezTo>
                <a:cubicBezTo>
                  <a:pt x="33" y="34"/>
                  <a:pt x="33" y="33"/>
                  <a:pt x="34" y="32"/>
                </a:cubicBezTo>
                <a:cubicBezTo>
                  <a:pt x="34" y="32"/>
                  <a:pt x="33" y="31"/>
                  <a:pt x="33" y="31"/>
                </a:cubicBezTo>
                <a:cubicBezTo>
                  <a:pt x="33" y="31"/>
                  <a:pt x="32" y="31"/>
                  <a:pt x="32" y="31"/>
                </a:cubicBezTo>
                <a:cubicBezTo>
                  <a:pt x="30" y="30"/>
                  <a:pt x="27" y="29"/>
                  <a:pt x="26" y="30"/>
                </a:cubicBezTo>
                <a:cubicBezTo>
                  <a:pt x="25" y="29"/>
                  <a:pt x="25" y="29"/>
                  <a:pt x="25" y="29"/>
                </a:cubicBezTo>
                <a:cubicBezTo>
                  <a:pt x="26" y="27"/>
                  <a:pt x="29" y="28"/>
                  <a:pt x="31" y="29"/>
                </a:cubicBezTo>
                <a:cubicBezTo>
                  <a:pt x="30" y="27"/>
                  <a:pt x="30" y="24"/>
                  <a:pt x="30" y="22"/>
                </a:cubicBezTo>
                <a:cubicBezTo>
                  <a:pt x="32" y="22"/>
                  <a:pt x="32" y="22"/>
                  <a:pt x="32" y="22"/>
                </a:cubicBezTo>
                <a:cubicBezTo>
                  <a:pt x="31" y="25"/>
                  <a:pt x="32" y="28"/>
                  <a:pt x="33" y="29"/>
                </a:cubicBezTo>
                <a:cubicBezTo>
                  <a:pt x="35" y="31"/>
                  <a:pt x="36" y="31"/>
                  <a:pt x="39" y="32"/>
                </a:cubicBezTo>
                <a:cubicBezTo>
                  <a:pt x="39" y="31"/>
                  <a:pt x="40" y="30"/>
                  <a:pt x="40" y="29"/>
                </a:cubicBezTo>
                <a:cubicBezTo>
                  <a:pt x="43" y="26"/>
                  <a:pt x="45" y="23"/>
                  <a:pt x="48" y="20"/>
                </a:cubicBezTo>
                <a:cubicBezTo>
                  <a:pt x="48" y="22"/>
                  <a:pt x="47" y="27"/>
                  <a:pt x="48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7" y="30"/>
                  <a:pt x="45" y="31"/>
                  <a:pt x="44" y="32"/>
                </a:cubicBezTo>
                <a:close/>
                <a:moveTo>
                  <a:pt x="85" y="68"/>
                </a:moveTo>
                <a:cubicBezTo>
                  <a:pt x="85" y="66"/>
                  <a:pt x="83" y="66"/>
                  <a:pt x="80" y="66"/>
                </a:cubicBezTo>
                <a:cubicBezTo>
                  <a:pt x="79" y="66"/>
                  <a:pt x="78" y="66"/>
                  <a:pt x="78" y="65"/>
                </a:cubicBezTo>
                <a:cubicBezTo>
                  <a:pt x="78" y="66"/>
                  <a:pt x="78" y="66"/>
                  <a:pt x="78" y="67"/>
                </a:cubicBezTo>
                <a:cubicBezTo>
                  <a:pt x="79" y="68"/>
                  <a:pt x="80" y="69"/>
                  <a:pt x="80" y="70"/>
                </a:cubicBezTo>
                <a:cubicBezTo>
                  <a:pt x="82" y="72"/>
                  <a:pt x="83" y="74"/>
                  <a:pt x="84" y="76"/>
                </a:cubicBezTo>
                <a:cubicBezTo>
                  <a:pt x="82" y="77"/>
                  <a:pt x="82" y="77"/>
                  <a:pt x="82" y="77"/>
                </a:cubicBezTo>
                <a:cubicBezTo>
                  <a:pt x="82" y="75"/>
                  <a:pt x="81" y="73"/>
                  <a:pt x="79" y="71"/>
                </a:cubicBezTo>
                <a:cubicBezTo>
                  <a:pt x="78" y="70"/>
                  <a:pt x="77" y="68"/>
                  <a:pt x="77" y="67"/>
                </a:cubicBezTo>
                <a:cubicBezTo>
                  <a:pt x="76" y="67"/>
                  <a:pt x="76" y="66"/>
                  <a:pt x="76" y="65"/>
                </a:cubicBezTo>
                <a:cubicBezTo>
                  <a:pt x="75" y="63"/>
                  <a:pt x="74" y="61"/>
                  <a:pt x="72" y="59"/>
                </a:cubicBezTo>
                <a:cubicBezTo>
                  <a:pt x="72" y="60"/>
                  <a:pt x="72" y="60"/>
                  <a:pt x="72" y="60"/>
                </a:cubicBezTo>
                <a:cubicBezTo>
                  <a:pt x="72" y="61"/>
                  <a:pt x="71" y="63"/>
                  <a:pt x="71" y="64"/>
                </a:cubicBezTo>
                <a:cubicBezTo>
                  <a:pt x="71" y="65"/>
                  <a:pt x="70" y="66"/>
                  <a:pt x="70" y="68"/>
                </a:cubicBezTo>
                <a:cubicBezTo>
                  <a:pt x="69" y="70"/>
                  <a:pt x="68" y="72"/>
                  <a:pt x="67" y="75"/>
                </a:cubicBezTo>
                <a:cubicBezTo>
                  <a:pt x="66" y="74"/>
                  <a:pt x="66" y="74"/>
                  <a:pt x="66" y="74"/>
                </a:cubicBezTo>
                <a:cubicBezTo>
                  <a:pt x="66" y="72"/>
                  <a:pt x="67" y="69"/>
                  <a:pt x="68" y="67"/>
                </a:cubicBezTo>
                <a:cubicBezTo>
                  <a:pt x="68" y="66"/>
                  <a:pt x="68" y="65"/>
                  <a:pt x="69" y="63"/>
                </a:cubicBezTo>
                <a:cubicBezTo>
                  <a:pt x="69" y="62"/>
                  <a:pt x="69" y="61"/>
                  <a:pt x="69" y="60"/>
                </a:cubicBezTo>
                <a:cubicBezTo>
                  <a:pt x="69" y="58"/>
                  <a:pt x="70" y="57"/>
                  <a:pt x="70" y="56"/>
                </a:cubicBezTo>
                <a:cubicBezTo>
                  <a:pt x="70" y="54"/>
                  <a:pt x="70" y="54"/>
                  <a:pt x="70" y="54"/>
                </a:cubicBezTo>
                <a:cubicBezTo>
                  <a:pt x="70" y="52"/>
                  <a:pt x="70" y="52"/>
                  <a:pt x="70" y="52"/>
                </a:cubicBezTo>
                <a:cubicBezTo>
                  <a:pt x="70" y="52"/>
                  <a:pt x="69" y="51"/>
                  <a:pt x="69" y="50"/>
                </a:cubicBezTo>
                <a:cubicBezTo>
                  <a:pt x="69" y="50"/>
                  <a:pt x="69" y="50"/>
                  <a:pt x="69" y="50"/>
                </a:cubicBezTo>
                <a:cubicBezTo>
                  <a:pt x="69" y="50"/>
                  <a:pt x="69" y="51"/>
                  <a:pt x="69" y="52"/>
                </a:cubicBezTo>
                <a:cubicBezTo>
                  <a:pt x="69" y="52"/>
                  <a:pt x="69" y="53"/>
                  <a:pt x="69" y="54"/>
                </a:cubicBezTo>
                <a:cubicBezTo>
                  <a:pt x="69" y="56"/>
                  <a:pt x="69" y="59"/>
                  <a:pt x="68" y="61"/>
                </a:cubicBezTo>
                <a:cubicBezTo>
                  <a:pt x="68" y="63"/>
                  <a:pt x="67" y="65"/>
                  <a:pt x="67" y="68"/>
                </a:cubicBezTo>
                <a:cubicBezTo>
                  <a:pt x="66" y="69"/>
                  <a:pt x="66" y="70"/>
                  <a:pt x="65" y="71"/>
                </a:cubicBezTo>
                <a:cubicBezTo>
                  <a:pt x="64" y="71"/>
                  <a:pt x="64" y="71"/>
                  <a:pt x="64" y="71"/>
                </a:cubicBezTo>
                <a:cubicBezTo>
                  <a:pt x="64" y="70"/>
                  <a:pt x="65" y="68"/>
                  <a:pt x="65" y="67"/>
                </a:cubicBezTo>
                <a:cubicBezTo>
                  <a:pt x="66" y="66"/>
                  <a:pt x="66" y="64"/>
                  <a:pt x="67" y="62"/>
                </a:cubicBezTo>
                <a:cubicBezTo>
                  <a:pt x="66" y="63"/>
                  <a:pt x="65" y="63"/>
                  <a:pt x="63" y="64"/>
                </a:cubicBezTo>
                <a:cubicBezTo>
                  <a:pt x="63" y="62"/>
                  <a:pt x="63" y="62"/>
                  <a:pt x="63" y="62"/>
                </a:cubicBezTo>
                <a:cubicBezTo>
                  <a:pt x="68" y="61"/>
                  <a:pt x="68" y="58"/>
                  <a:pt x="68" y="54"/>
                </a:cubicBezTo>
                <a:cubicBezTo>
                  <a:pt x="67" y="53"/>
                  <a:pt x="67" y="52"/>
                  <a:pt x="67" y="52"/>
                </a:cubicBezTo>
                <a:cubicBezTo>
                  <a:pt x="67" y="50"/>
                  <a:pt x="68" y="49"/>
                  <a:pt x="69" y="47"/>
                </a:cubicBezTo>
                <a:cubicBezTo>
                  <a:pt x="68" y="47"/>
                  <a:pt x="68" y="46"/>
                  <a:pt x="68" y="45"/>
                </a:cubicBezTo>
                <a:cubicBezTo>
                  <a:pt x="68" y="44"/>
                  <a:pt x="68" y="44"/>
                  <a:pt x="67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7" y="44"/>
                  <a:pt x="67" y="44"/>
                  <a:pt x="66" y="44"/>
                </a:cubicBezTo>
                <a:cubicBezTo>
                  <a:pt x="66" y="44"/>
                  <a:pt x="66" y="44"/>
                  <a:pt x="65" y="45"/>
                </a:cubicBezTo>
                <a:cubicBezTo>
                  <a:pt x="66" y="45"/>
                  <a:pt x="66" y="45"/>
                  <a:pt x="66" y="46"/>
                </a:cubicBezTo>
                <a:cubicBezTo>
                  <a:pt x="66" y="47"/>
                  <a:pt x="66" y="48"/>
                  <a:pt x="66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4" y="48"/>
                  <a:pt x="64" y="47"/>
                  <a:pt x="64" y="46"/>
                </a:cubicBezTo>
                <a:cubicBezTo>
                  <a:pt x="64" y="47"/>
                  <a:pt x="63" y="48"/>
                  <a:pt x="62" y="48"/>
                </a:cubicBezTo>
                <a:cubicBezTo>
                  <a:pt x="61" y="47"/>
                  <a:pt x="61" y="47"/>
                  <a:pt x="61" y="47"/>
                </a:cubicBezTo>
                <a:cubicBezTo>
                  <a:pt x="62" y="46"/>
                  <a:pt x="62" y="46"/>
                  <a:pt x="63" y="45"/>
                </a:cubicBezTo>
                <a:cubicBezTo>
                  <a:pt x="63" y="45"/>
                  <a:pt x="64" y="44"/>
                  <a:pt x="64" y="44"/>
                </a:cubicBezTo>
                <a:cubicBezTo>
                  <a:pt x="65" y="43"/>
                  <a:pt x="65" y="43"/>
                  <a:pt x="65" y="43"/>
                </a:cubicBezTo>
                <a:cubicBezTo>
                  <a:pt x="66" y="42"/>
                  <a:pt x="66" y="42"/>
                  <a:pt x="67" y="42"/>
                </a:cubicBezTo>
                <a:cubicBezTo>
                  <a:pt x="67" y="42"/>
                  <a:pt x="67" y="42"/>
                  <a:pt x="67" y="42"/>
                </a:cubicBezTo>
                <a:cubicBezTo>
                  <a:pt x="66" y="41"/>
                  <a:pt x="65" y="40"/>
                  <a:pt x="65" y="38"/>
                </a:cubicBezTo>
                <a:cubicBezTo>
                  <a:pt x="64" y="37"/>
                  <a:pt x="63" y="36"/>
                  <a:pt x="63" y="35"/>
                </a:cubicBezTo>
                <a:cubicBezTo>
                  <a:pt x="62" y="34"/>
                  <a:pt x="61" y="33"/>
                  <a:pt x="60" y="32"/>
                </a:cubicBezTo>
                <a:cubicBezTo>
                  <a:pt x="59" y="31"/>
                  <a:pt x="58" y="30"/>
                  <a:pt x="57" y="29"/>
                </a:cubicBezTo>
                <a:cubicBezTo>
                  <a:pt x="57" y="29"/>
                  <a:pt x="57" y="29"/>
                  <a:pt x="57" y="29"/>
                </a:cubicBezTo>
                <a:cubicBezTo>
                  <a:pt x="58" y="27"/>
                  <a:pt x="57" y="22"/>
                  <a:pt x="57" y="20"/>
                </a:cubicBezTo>
                <a:cubicBezTo>
                  <a:pt x="60" y="23"/>
                  <a:pt x="62" y="26"/>
                  <a:pt x="65" y="29"/>
                </a:cubicBezTo>
                <a:cubicBezTo>
                  <a:pt x="65" y="30"/>
                  <a:pt x="66" y="31"/>
                  <a:pt x="66" y="32"/>
                </a:cubicBezTo>
                <a:cubicBezTo>
                  <a:pt x="69" y="31"/>
                  <a:pt x="70" y="31"/>
                  <a:pt x="72" y="29"/>
                </a:cubicBezTo>
                <a:cubicBezTo>
                  <a:pt x="73" y="28"/>
                  <a:pt x="74" y="25"/>
                  <a:pt x="73" y="22"/>
                </a:cubicBezTo>
                <a:cubicBezTo>
                  <a:pt x="75" y="22"/>
                  <a:pt x="75" y="22"/>
                  <a:pt x="75" y="22"/>
                </a:cubicBezTo>
                <a:cubicBezTo>
                  <a:pt x="75" y="24"/>
                  <a:pt x="75" y="27"/>
                  <a:pt x="74" y="29"/>
                </a:cubicBezTo>
                <a:cubicBezTo>
                  <a:pt x="76" y="28"/>
                  <a:pt x="79" y="27"/>
                  <a:pt x="80" y="29"/>
                </a:cubicBezTo>
                <a:cubicBezTo>
                  <a:pt x="79" y="30"/>
                  <a:pt x="79" y="30"/>
                  <a:pt x="79" y="30"/>
                </a:cubicBezTo>
                <a:cubicBezTo>
                  <a:pt x="78" y="29"/>
                  <a:pt x="75" y="30"/>
                  <a:pt x="73" y="31"/>
                </a:cubicBezTo>
                <a:cubicBezTo>
                  <a:pt x="73" y="31"/>
                  <a:pt x="72" y="31"/>
                  <a:pt x="72" y="31"/>
                </a:cubicBezTo>
                <a:cubicBezTo>
                  <a:pt x="72" y="31"/>
                  <a:pt x="71" y="32"/>
                  <a:pt x="71" y="32"/>
                </a:cubicBezTo>
                <a:cubicBezTo>
                  <a:pt x="72" y="33"/>
                  <a:pt x="72" y="34"/>
                  <a:pt x="73" y="34"/>
                </a:cubicBezTo>
                <a:cubicBezTo>
                  <a:pt x="73" y="35"/>
                  <a:pt x="74" y="35"/>
                  <a:pt x="74" y="36"/>
                </a:cubicBezTo>
                <a:cubicBezTo>
                  <a:pt x="74" y="35"/>
                  <a:pt x="74" y="35"/>
                  <a:pt x="74" y="35"/>
                </a:cubicBezTo>
                <a:cubicBezTo>
                  <a:pt x="76" y="36"/>
                  <a:pt x="77" y="37"/>
                  <a:pt x="78" y="37"/>
                </a:cubicBezTo>
                <a:cubicBezTo>
                  <a:pt x="79" y="38"/>
                  <a:pt x="79" y="38"/>
                  <a:pt x="79" y="38"/>
                </a:cubicBezTo>
                <a:cubicBezTo>
                  <a:pt x="80" y="38"/>
                  <a:pt x="81" y="39"/>
                  <a:pt x="82" y="39"/>
                </a:cubicBezTo>
                <a:cubicBezTo>
                  <a:pt x="84" y="39"/>
                  <a:pt x="86" y="39"/>
                  <a:pt x="86" y="41"/>
                </a:cubicBezTo>
                <a:cubicBezTo>
                  <a:pt x="85" y="41"/>
                  <a:pt x="85" y="41"/>
                  <a:pt x="85" y="41"/>
                </a:cubicBezTo>
                <a:cubicBezTo>
                  <a:pt x="85" y="41"/>
                  <a:pt x="83" y="40"/>
                  <a:pt x="82" y="40"/>
                </a:cubicBezTo>
                <a:cubicBezTo>
                  <a:pt x="81" y="40"/>
                  <a:pt x="79" y="40"/>
                  <a:pt x="79" y="39"/>
                </a:cubicBezTo>
                <a:cubicBezTo>
                  <a:pt x="78" y="39"/>
                  <a:pt x="78" y="39"/>
                  <a:pt x="78" y="39"/>
                </a:cubicBezTo>
                <a:cubicBezTo>
                  <a:pt x="77" y="38"/>
                  <a:pt x="76" y="38"/>
                  <a:pt x="75" y="38"/>
                </a:cubicBezTo>
                <a:cubicBezTo>
                  <a:pt x="78" y="41"/>
                  <a:pt x="79" y="44"/>
                  <a:pt x="79" y="49"/>
                </a:cubicBezTo>
                <a:cubicBezTo>
                  <a:pt x="77" y="49"/>
                  <a:pt x="77" y="49"/>
                  <a:pt x="77" y="49"/>
                </a:cubicBezTo>
                <a:cubicBezTo>
                  <a:pt x="78" y="43"/>
                  <a:pt x="75" y="40"/>
                  <a:pt x="72" y="35"/>
                </a:cubicBezTo>
                <a:cubicBezTo>
                  <a:pt x="71" y="34"/>
                  <a:pt x="70" y="34"/>
                  <a:pt x="70" y="32"/>
                </a:cubicBezTo>
                <a:cubicBezTo>
                  <a:pt x="69" y="33"/>
                  <a:pt x="68" y="33"/>
                  <a:pt x="67" y="33"/>
                </a:cubicBezTo>
                <a:cubicBezTo>
                  <a:pt x="68" y="34"/>
                  <a:pt x="68" y="35"/>
                  <a:pt x="69" y="36"/>
                </a:cubicBezTo>
                <a:cubicBezTo>
                  <a:pt x="69" y="37"/>
                  <a:pt x="70" y="39"/>
                  <a:pt x="70" y="40"/>
                </a:cubicBezTo>
                <a:cubicBezTo>
                  <a:pt x="71" y="42"/>
                  <a:pt x="71" y="42"/>
                  <a:pt x="71" y="42"/>
                </a:cubicBezTo>
                <a:cubicBezTo>
                  <a:pt x="71" y="43"/>
                  <a:pt x="72" y="43"/>
                  <a:pt x="72" y="44"/>
                </a:cubicBezTo>
                <a:cubicBezTo>
                  <a:pt x="72" y="45"/>
                  <a:pt x="72" y="47"/>
                  <a:pt x="73" y="48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7" y="53"/>
                  <a:pt x="80" y="55"/>
                  <a:pt x="85" y="53"/>
                </a:cubicBezTo>
                <a:cubicBezTo>
                  <a:pt x="86" y="54"/>
                  <a:pt x="86" y="54"/>
                  <a:pt x="86" y="54"/>
                </a:cubicBezTo>
                <a:cubicBezTo>
                  <a:pt x="84" y="55"/>
                  <a:pt x="83" y="55"/>
                  <a:pt x="81" y="55"/>
                </a:cubicBezTo>
                <a:cubicBezTo>
                  <a:pt x="80" y="55"/>
                  <a:pt x="78" y="55"/>
                  <a:pt x="76" y="54"/>
                </a:cubicBezTo>
                <a:cubicBezTo>
                  <a:pt x="77" y="54"/>
                  <a:pt x="77" y="54"/>
                  <a:pt x="77" y="55"/>
                </a:cubicBezTo>
                <a:cubicBezTo>
                  <a:pt x="78" y="56"/>
                  <a:pt x="79" y="58"/>
                  <a:pt x="79" y="60"/>
                </a:cubicBezTo>
                <a:cubicBezTo>
                  <a:pt x="78" y="60"/>
                  <a:pt x="78" y="60"/>
                  <a:pt x="78" y="60"/>
                </a:cubicBezTo>
                <a:cubicBezTo>
                  <a:pt x="78" y="58"/>
                  <a:pt x="77" y="57"/>
                  <a:pt x="76" y="56"/>
                </a:cubicBezTo>
                <a:cubicBezTo>
                  <a:pt x="75" y="55"/>
                  <a:pt x="74" y="54"/>
                  <a:pt x="74" y="52"/>
                </a:cubicBezTo>
                <a:cubicBezTo>
                  <a:pt x="73" y="52"/>
                  <a:pt x="73" y="52"/>
                  <a:pt x="73" y="52"/>
                </a:cubicBezTo>
                <a:cubicBezTo>
                  <a:pt x="73" y="52"/>
                  <a:pt x="73" y="52"/>
                  <a:pt x="73" y="52"/>
                </a:cubicBezTo>
                <a:cubicBezTo>
                  <a:pt x="73" y="54"/>
                  <a:pt x="73" y="54"/>
                  <a:pt x="73" y="54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7"/>
                  <a:pt x="73" y="57"/>
                  <a:pt x="73" y="57"/>
                </a:cubicBezTo>
                <a:cubicBezTo>
                  <a:pt x="75" y="59"/>
                  <a:pt x="76" y="61"/>
                  <a:pt x="77" y="64"/>
                </a:cubicBezTo>
                <a:cubicBezTo>
                  <a:pt x="78" y="64"/>
                  <a:pt x="79" y="64"/>
                  <a:pt x="80" y="64"/>
                </a:cubicBezTo>
                <a:cubicBezTo>
                  <a:pt x="83" y="64"/>
                  <a:pt x="86" y="65"/>
                  <a:pt x="86" y="67"/>
                </a:cubicBezTo>
                <a:lnTo>
                  <a:pt x="85" y="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4BDDD687-740A-4C1F-81A9-13A07CB17722}"/>
              </a:ext>
            </a:extLst>
          </p:cNvPr>
          <p:cNvSpPr/>
          <p:nvPr/>
        </p:nvSpPr>
        <p:spPr>
          <a:xfrm flipH="1">
            <a:off x="7347830" y="69684"/>
            <a:ext cx="4844170" cy="6480876"/>
          </a:xfrm>
          <a:custGeom>
            <a:avLst/>
            <a:gdLst>
              <a:gd name="connsiteX0" fmla="*/ 7144 w 7696200"/>
              <a:gd name="connsiteY0" fmla="*/ 7144 h 10296525"/>
              <a:gd name="connsiteX1" fmla="*/ 7144 w 7696200"/>
              <a:gd name="connsiteY1" fmla="*/ 10294144 h 10296525"/>
              <a:gd name="connsiteX2" fmla="*/ 7693819 w 7696200"/>
              <a:gd name="connsiteY2" fmla="*/ 10294144 h 10296525"/>
              <a:gd name="connsiteX3" fmla="*/ 7693819 w 7696200"/>
              <a:gd name="connsiteY3" fmla="*/ 7144 h 10296525"/>
              <a:gd name="connsiteX4" fmla="*/ 7144 w 7696200"/>
              <a:gd name="connsiteY4" fmla="*/ 7144 h 10296525"/>
              <a:gd name="connsiteX5" fmla="*/ 6757512 w 7696200"/>
              <a:gd name="connsiteY5" fmla="*/ 3731419 h 10296525"/>
              <a:gd name="connsiteX6" fmla="*/ 6574631 w 7696200"/>
              <a:gd name="connsiteY6" fmla="*/ 3873341 h 10296525"/>
              <a:gd name="connsiteX7" fmla="*/ 6407944 w 7696200"/>
              <a:gd name="connsiteY7" fmla="*/ 3940016 h 10296525"/>
              <a:gd name="connsiteX8" fmla="*/ 6453664 w 7696200"/>
              <a:gd name="connsiteY8" fmla="*/ 4085749 h 10296525"/>
              <a:gd name="connsiteX9" fmla="*/ 6478429 w 7696200"/>
              <a:gd name="connsiteY9" fmla="*/ 4194334 h 10296525"/>
              <a:gd name="connsiteX10" fmla="*/ 6378417 w 7696200"/>
              <a:gd name="connsiteY10" fmla="*/ 4261009 h 10296525"/>
              <a:gd name="connsiteX11" fmla="*/ 6436519 w 7696200"/>
              <a:gd name="connsiteY11" fmla="*/ 4394359 h 10296525"/>
              <a:gd name="connsiteX12" fmla="*/ 6336506 w 7696200"/>
              <a:gd name="connsiteY12" fmla="*/ 4502944 h 10296525"/>
              <a:gd name="connsiteX13" fmla="*/ 6327934 w 7696200"/>
              <a:gd name="connsiteY13" fmla="*/ 4710589 h 10296525"/>
              <a:gd name="connsiteX14" fmla="*/ 6303169 w 7696200"/>
              <a:gd name="connsiteY14" fmla="*/ 4926806 h 10296525"/>
              <a:gd name="connsiteX15" fmla="*/ 6161246 w 7696200"/>
              <a:gd name="connsiteY15" fmla="*/ 5101114 h 10296525"/>
              <a:gd name="connsiteX16" fmla="*/ 5445919 w 7696200"/>
              <a:gd name="connsiteY16" fmla="*/ 5176362 h 10296525"/>
              <a:gd name="connsiteX17" fmla="*/ 5133499 w 7696200"/>
              <a:gd name="connsiteY17" fmla="*/ 5413534 h 10296525"/>
              <a:gd name="connsiteX18" fmla="*/ 5079206 w 7696200"/>
              <a:gd name="connsiteY18" fmla="*/ 5800249 h 10296525"/>
              <a:gd name="connsiteX19" fmla="*/ 5016342 w 7696200"/>
              <a:gd name="connsiteY19" fmla="*/ 6561296 h 10296525"/>
              <a:gd name="connsiteX20" fmla="*/ 5006817 w 7696200"/>
              <a:gd name="connsiteY20" fmla="*/ 6617494 h 10296525"/>
              <a:gd name="connsiteX21" fmla="*/ 5347812 w 7696200"/>
              <a:gd name="connsiteY21" fmla="*/ 7714774 h 10296525"/>
              <a:gd name="connsiteX22" fmla="*/ 5846921 w 7696200"/>
              <a:gd name="connsiteY22" fmla="*/ 10292239 h 10296525"/>
              <a:gd name="connsiteX23" fmla="*/ 1030129 w 7696200"/>
              <a:gd name="connsiteY23" fmla="*/ 10292239 h 10296525"/>
              <a:gd name="connsiteX24" fmla="*/ 2541746 w 7696200"/>
              <a:gd name="connsiteY24" fmla="*/ 6014562 h 10296525"/>
              <a:gd name="connsiteX25" fmla="*/ 2924651 w 7696200"/>
              <a:gd name="connsiteY25" fmla="*/ 4776312 h 10296525"/>
              <a:gd name="connsiteX26" fmla="*/ 2724626 w 7696200"/>
              <a:gd name="connsiteY26" fmla="*/ 3852386 h 10296525"/>
              <a:gd name="connsiteX27" fmla="*/ 2424589 w 7696200"/>
              <a:gd name="connsiteY27" fmla="*/ 2687479 h 10296525"/>
              <a:gd name="connsiteX28" fmla="*/ 2691289 w 7696200"/>
              <a:gd name="connsiteY28" fmla="*/ 1722596 h 10296525"/>
              <a:gd name="connsiteX29" fmla="*/ 3406616 w 7696200"/>
              <a:gd name="connsiteY29" fmla="*/ 1165384 h 10296525"/>
              <a:gd name="connsiteX30" fmla="*/ 4646772 w 7696200"/>
              <a:gd name="connsiteY30" fmla="*/ 1056799 h 10296525"/>
              <a:gd name="connsiteX31" fmla="*/ 6032659 w 7696200"/>
              <a:gd name="connsiteY31" fmla="*/ 1776889 h 10296525"/>
              <a:gd name="connsiteX32" fmla="*/ 6253639 w 7696200"/>
              <a:gd name="connsiteY32" fmla="*/ 2496979 h 10296525"/>
              <a:gd name="connsiteX33" fmla="*/ 6295549 w 7696200"/>
              <a:gd name="connsiteY33" fmla="*/ 2871311 h 10296525"/>
              <a:gd name="connsiteX34" fmla="*/ 6707029 w 7696200"/>
              <a:gd name="connsiteY34" fmla="*/ 3540919 h 10296525"/>
              <a:gd name="connsiteX35" fmla="*/ 6757512 w 7696200"/>
              <a:gd name="connsiteY35" fmla="*/ 3731419 h 1029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696200" h="10296525">
                <a:moveTo>
                  <a:pt x="7144" y="7144"/>
                </a:moveTo>
                <a:lnTo>
                  <a:pt x="7144" y="10294144"/>
                </a:lnTo>
                <a:lnTo>
                  <a:pt x="7693819" y="10294144"/>
                </a:lnTo>
                <a:lnTo>
                  <a:pt x="7693819" y="7144"/>
                </a:lnTo>
                <a:lnTo>
                  <a:pt x="7144" y="7144"/>
                </a:lnTo>
                <a:close/>
                <a:moveTo>
                  <a:pt x="6757512" y="3731419"/>
                </a:moveTo>
                <a:cubicBezTo>
                  <a:pt x="6748939" y="3756184"/>
                  <a:pt x="6690837" y="3873341"/>
                  <a:pt x="6574631" y="3873341"/>
                </a:cubicBezTo>
                <a:cubicBezTo>
                  <a:pt x="6458426" y="3873341"/>
                  <a:pt x="6407944" y="3940016"/>
                  <a:pt x="6407944" y="3940016"/>
                </a:cubicBezTo>
                <a:cubicBezTo>
                  <a:pt x="6411754" y="4010501"/>
                  <a:pt x="6428899" y="4043839"/>
                  <a:pt x="6453664" y="4085749"/>
                </a:cubicBezTo>
                <a:cubicBezTo>
                  <a:pt x="6478429" y="4127659"/>
                  <a:pt x="6487001" y="4143851"/>
                  <a:pt x="6478429" y="4194334"/>
                </a:cubicBezTo>
                <a:cubicBezTo>
                  <a:pt x="6469856" y="4243864"/>
                  <a:pt x="6378417" y="4261009"/>
                  <a:pt x="6378417" y="4261009"/>
                </a:cubicBezTo>
                <a:cubicBezTo>
                  <a:pt x="6445092" y="4252437"/>
                  <a:pt x="6445092" y="4336256"/>
                  <a:pt x="6436519" y="4394359"/>
                </a:cubicBezTo>
                <a:cubicBezTo>
                  <a:pt x="6427946" y="4452462"/>
                  <a:pt x="6353651" y="4443889"/>
                  <a:pt x="6336506" y="4502944"/>
                </a:cubicBezTo>
                <a:cubicBezTo>
                  <a:pt x="6320314" y="4561047"/>
                  <a:pt x="6314599" y="4619149"/>
                  <a:pt x="6327934" y="4710589"/>
                </a:cubicBezTo>
                <a:cubicBezTo>
                  <a:pt x="6340317" y="4798219"/>
                  <a:pt x="6319362" y="4868704"/>
                  <a:pt x="6303169" y="4926806"/>
                </a:cubicBezTo>
                <a:cubicBezTo>
                  <a:pt x="6286976" y="4984909"/>
                  <a:pt x="6257449" y="5055394"/>
                  <a:pt x="6161246" y="5101114"/>
                </a:cubicBezTo>
                <a:cubicBezTo>
                  <a:pt x="6039326" y="5159217"/>
                  <a:pt x="5686901" y="5192554"/>
                  <a:pt x="5445919" y="5176362"/>
                </a:cubicBezTo>
                <a:cubicBezTo>
                  <a:pt x="5204937" y="5160169"/>
                  <a:pt x="5141119" y="5372576"/>
                  <a:pt x="5133499" y="5413534"/>
                </a:cubicBezTo>
                <a:cubicBezTo>
                  <a:pt x="5112544" y="5534501"/>
                  <a:pt x="5142071" y="5654517"/>
                  <a:pt x="5079206" y="5800249"/>
                </a:cubicBezTo>
                <a:cubicBezTo>
                  <a:pt x="4956334" y="6087904"/>
                  <a:pt x="5016342" y="6378417"/>
                  <a:pt x="5016342" y="6561296"/>
                </a:cubicBezTo>
                <a:cubicBezTo>
                  <a:pt x="5014437" y="6580346"/>
                  <a:pt x="5010626" y="6599396"/>
                  <a:pt x="5006817" y="6617494"/>
                </a:cubicBezTo>
                <a:cubicBezTo>
                  <a:pt x="5006817" y="6617494"/>
                  <a:pt x="5078254" y="7363301"/>
                  <a:pt x="5347812" y="7714774"/>
                </a:cubicBezTo>
                <a:cubicBezTo>
                  <a:pt x="5524976" y="7945279"/>
                  <a:pt x="5806917" y="10076021"/>
                  <a:pt x="5846921" y="10292239"/>
                </a:cubicBezTo>
                <a:lnTo>
                  <a:pt x="1030129" y="10292239"/>
                </a:lnTo>
                <a:cubicBezTo>
                  <a:pt x="735806" y="10397014"/>
                  <a:pt x="1103471" y="7116604"/>
                  <a:pt x="2541746" y="6014562"/>
                </a:cubicBezTo>
                <a:cubicBezTo>
                  <a:pt x="2835116" y="5464017"/>
                  <a:pt x="2838926" y="5010626"/>
                  <a:pt x="2924651" y="4776312"/>
                </a:cubicBezTo>
                <a:cubicBezTo>
                  <a:pt x="3016091" y="4526756"/>
                  <a:pt x="3105626" y="4290537"/>
                  <a:pt x="2724626" y="3852386"/>
                </a:cubicBezTo>
                <a:cubicBezTo>
                  <a:pt x="2265521" y="3324701"/>
                  <a:pt x="2417921" y="3069431"/>
                  <a:pt x="2424589" y="2687479"/>
                </a:cubicBezTo>
                <a:cubicBezTo>
                  <a:pt x="2431256" y="2304574"/>
                  <a:pt x="2582704" y="1913096"/>
                  <a:pt x="2691289" y="1722596"/>
                </a:cubicBezTo>
                <a:cubicBezTo>
                  <a:pt x="2799874" y="1531144"/>
                  <a:pt x="3116104" y="1281589"/>
                  <a:pt x="3406616" y="1165384"/>
                </a:cubicBezTo>
                <a:cubicBezTo>
                  <a:pt x="3698081" y="1049179"/>
                  <a:pt x="3747611" y="1082516"/>
                  <a:pt x="4646772" y="1056799"/>
                </a:cubicBezTo>
                <a:cubicBezTo>
                  <a:pt x="5545931" y="1032034"/>
                  <a:pt x="5807869" y="1443514"/>
                  <a:pt x="6032659" y="1776889"/>
                </a:cubicBezTo>
                <a:cubicBezTo>
                  <a:pt x="6257449" y="2109311"/>
                  <a:pt x="6236494" y="2396966"/>
                  <a:pt x="6253639" y="2496979"/>
                </a:cubicBezTo>
                <a:cubicBezTo>
                  <a:pt x="6269831" y="2596991"/>
                  <a:pt x="6295549" y="2797016"/>
                  <a:pt x="6295549" y="2871311"/>
                </a:cubicBezTo>
                <a:cubicBezTo>
                  <a:pt x="6295549" y="2946559"/>
                  <a:pt x="6632734" y="3474244"/>
                  <a:pt x="6707029" y="3540919"/>
                </a:cubicBezTo>
                <a:cubicBezTo>
                  <a:pt x="6782276" y="3606641"/>
                  <a:pt x="6765131" y="3706654"/>
                  <a:pt x="6757512" y="3731419"/>
                </a:cubicBezTo>
                <a:close/>
              </a:path>
            </a:pathLst>
          </a:cu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40E0341-76FD-4249-9D69-AFA05D456A70}"/>
              </a:ext>
            </a:extLst>
          </p:cNvPr>
          <p:cNvSpPr/>
          <p:nvPr/>
        </p:nvSpPr>
        <p:spPr>
          <a:xfrm flipH="1">
            <a:off x="7896146" y="692480"/>
            <a:ext cx="3747037" cy="5893340"/>
          </a:xfrm>
          <a:custGeom>
            <a:avLst/>
            <a:gdLst>
              <a:gd name="connsiteX0" fmla="*/ 144859 w 5953125"/>
              <a:gd name="connsiteY0" fmla="*/ 9361824 h 9363075"/>
              <a:gd name="connsiteX1" fmla="*/ 54372 w 5953125"/>
              <a:gd name="connsiteY1" fmla="*/ 9300864 h 9363075"/>
              <a:gd name="connsiteX2" fmla="*/ 263922 w 5953125"/>
              <a:gd name="connsiteY2" fmla="*/ 7392055 h 9363075"/>
              <a:gd name="connsiteX3" fmla="*/ 1625044 w 5953125"/>
              <a:gd name="connsiteY3" fmla="*/ 4986992 h 9363075"/>
              <a:gd name="connsiteX4" fmla="*/ 1927940 w 5953125"/>
              <a:gd name="connsiteY4" fmla="*/ 4060210 h 9363075"/>
              <a:gd name="connsiteX5" fmla="*/ 1999377 w 5953125"/>
              <a:gd name="connsiteY5" fmla="*/ 3766840 h 9363075"/>
              <a:gd name="connsiteX6" fmla="*/ 2001282 w 5953125"/>
              <a:gd name="connsiteY6" fmla="*/ 3762077 h 9363075"/>
              <a:gd name="connsiteX7" fmla="*/ 1810782 w 5953125"/>
              <a:gd name="connsiteY7" fmla="*/ 2900065 h 9363075"/>
              <a:gd name="connsiteX8" fmla="*/ 1482169 w 5953125"/>
              <a:gd name="connsiteY8" fmla="*/ 1907559 h 9363075"/>
              <a:gd name="connsiteX9" fmla="*/ 1497410 w 5953125"/>
              <a:gd name="connsiteY9" fmla="*/ 1696105 h 9363075"/>
              <a:gd name="connsiteX10" fmla="*/ 1770777 w 5953125"/>
              <a:gd name="connsiteY10" fmla="*/ 703599 h 9363075"/>
              <a:gd name="connsiteX11" fmla="*/ 2514679 w 5953125"/>
              <a:gd name="connsiteY11" fmla="*/ 120669 h 9363075"/>
              <a:gd name="connsiteX12" fmla="*/ 3270012 w 5953125"/>
              <a:gd name="connsiteY12" fmla="*/ 18752 h 9363075"/>
              <a:gd name="connsiteX13" fmla="*/ 3774837 w 5953125"/>
              <a:gd name="connsiteY13" fmla="*/ 8274 h 9363075"/>
              <a:gd name="connsiteX14" fmla="*/ 5197872 w 5953125"/>
              <a:gd name="connsiteY14" fmla="*/ 736937 h 9363075"/>
              <a:gd name="connsiteX15" fmla="*/ 5209302 w 5953125"/>
              <a:gd name="connsiteY15" fmla="*/ 754082 h 9363075"/>
              <a:gd name="connsiteX16" fmla="*/ 5432187 w 5953125"/>
              <a:gd name="connsiteY16" fmla="*/ 1432262 h 9363075"/>
              <a:gd name="connsiteX17" fmla="*/ 5438855 w 5953125"/>
              <a:gd name="connsiteY17" fmla="*/ 1496080 h 9363075"/>
              <a:gd name="connsiteX18" fmla="*/ 5480765 w 5953125"/>
              <a:gd name="connsiteY18" fmla="*/ 1878032 h 9363075"/>
              <a:gd name="connsiteX19" fmla="*/ 5873195 w 5953125"/>
              <a:gd name="connsiteY19" fmla="*/ 2507634 h 9363075"/>
              <a:gd name="connsiteX20" fmla="*/ 5938917 w 5953125"/>
              <a:gd name="connsiteY20" fmla="*/ 2760047 h 9363075"/>
              <a:gd name="connsiteX21" fmla="*/ 5701745 w 5953125"/>
              <a:gd name="connsiteY21" fmla="*/ 2941022 h 9363075"/>
              <a:gd name="connsiteX22" fmla="*/ 5595065 w 5953125"/>
              <a:gd name="connsiteY22" fmla="*/ 2972455 h 9363075"/>
              <a:gd name="connsiteX23" fmla="*/ 5630307 w 5953125"/>
              <a:gd name="connsiteY23" fmla="*/ 3066752 h 9363075"/>
              <a:gd name="connsiteX24" fmla="*/ 5662692 w 5953125"/>
              <a:gd name="connsiteY24" fmla="*/ 3213437 h 9363075"/>
              <a:gd name="connsiteX25" fmla="*/ 5615067 w 5953125"/>
              <a:gd name="connsiteY25" fmla="*/ 3285827 h 9363075"/>
              <a:gd name="connsiteX26" fmla="*/ 5620782 w 5953125"/>
              <a:gd name="connsiteY26" fmla="*/ 3411557 h 9363075"/>
              <a:gd name="connsiteX27" fmla="*/ 5544582 w 5953125"/>
              <a:gd name="connsiteY27" fmla="*/ 3507759 h 9363075"/>
              <a:gd name="connsiteX28" fmla="*/ 5519817 w 5953125"/>
              <a:gd name="connsiteY28" fmla="*/ 3526809 h 9363075"/>
              <a:gd name="connsiteX29" fmla="*/ 5513149 w 5953125"/>
              <a:gd name="connsiteY29" fmla="*/ 3710642 h 9363075"/>
              <a:gd name="connsiteX30" fmla="*/ 5487432 w 5953125"/>
              <a:gd name="connsiteY30" fmla="*/ 3947814 h 9363075"/>
              <a:gd name="connsiteX31" fmla="*/ 5486480 w 5953125"/>
              <a:gd name="connsiteY31" fmla="*/ 3950672 h 9363075"/>
              <a:gd name="connsiteX32" fmla="*/ 5315030 w 5953125"/>
              <a:gd name="connsiteY32" fmla="*/ 4161175 h 9363075"/>
              <a:gd name="connsiteX33" fmla="*/ 4571127 w 5953125"/>
              <a:gd name="connsiteY33" fmla="*/ 4241185 h 9363075"/>
              <a:gd name="connsiteX34" fmla="*/ 4319667 w 5953125"/>
              <a:gd name="connsiteY34" fmla="*/ 4430732 h 9363075"/>
              <a:gd name="connsiteX35" fmla="*/ 4311095 w 5953125"/>
              <a:gd name="connsiteY35" fmla="*/ 4551700 h 9363075"/>
              <a:gd name="connsiteX36" fmla="*/ 4261565 w 5953125"/>
              <a:gd name="connsiteY36" fmla="*/ 4829830 h 9363075"/>
              <a:gd name="connsiteX37" fmla="*/ 4196795 w 5953125"/>
              <a:gd name="connsiteY37" fmla="*/ 5426095 h 9363075"/>
              <a:gd name="connsiteX38" fmla="*/ 4203462 w 5953125"/>
              <a:gd name="connsiteY38" fmla="*/ 5568970 h 9363075"/>
              <a:gd name="connsiteX39" fmla="*/ 4203462 w 5953125"/>
              <a:gd name="connsiteY39" fmla="*/ 5575637 h 9363075"/>
              <a:gd name="connsiteX40" fmla="*/ 4194890 w 5953125"/>
              <a:gd name="connsiteY40" fmla="*/ 5628977 h 9363075"/>
              <a:gd name="connsiteX41" fmla="*/ 4523502 w 5953125"/>
              <a:gd name="connsiteY41" fmla="*/ 6688157 h 9363075"/>
              <a:gd name="connsiteX42" fmla="*/ 4985465 w 5953125"/>
              <a:gd name="connsiteY42" fmla="*/ 8975110 h 9363075"/>
              <a:gd name="connsiteX43" fmla="*/ 5034042 w 5953125"/>
              <a:gd name="connsiteY43" fmla="*/ 9290387 h 9363075"/>
              <a:gd name="connsiteX44" fmla="*/ 5021660 w 5953125"/>
              <a:gd name="connsiteY44" fmla="*/ 9337060 h 9363075"/>
              <a:gd name="connsiteX45" fmla="*/ 4977845 w 5953125"/>
              <a:gd name="connsiteY45" fmla="*/ 9358014 h 9363075"/>
              <a:gd name="connsiteX46" fmla="*/ 167719 w 5953125"/>
              <a:gd name="connsiteY46" fmla="*/ 9358014 h 9363075"/>
              <a:gd name="connsiteX47" fmla="*/ 144859 w 5953125"/>
              <a:gd name="connsiteY47" fmla="*/ 9361824 h 9363075"/>
              <a:gd name="connsiteX48" fmla="*/ 3852942 w 5953125"/>
              <a:gd name="connsiteY48" fmla="*/ 122574 h 9363075"/>
              <a:gd name="connsiteX49" fmla="*/ 3776742 w 5953125"/>
              <a:gd name="connsiteY49" fmla="*/ 123527 h 9363075"/>
              <a:gd name="connsiteX50" fmla="*/ 3270965 w 5953125"/>
              <a:gd name="connsiteY50" fmla="*/ 134004 h 9363075"/>
              <a:gd name="connsiteX51" fmla="*/ 2556590 w 5953125"/>
              <a:gd name="connsiteY51" fmla="*/ 227349 h 9363075"/>
              <a:gd name="connsiteX52" fmla="*/ 1869837 w 5953125"/>
              <a:gd name="connsiteY52" fmla="*/ 759797 h 9363075"/>
              <a:gd name="connsiteX53" fmla="*/ 1610757 w 5953125"/>
              <a:gd name="connsiteY53" fmla="*/ 1698009 h 9363075"/>
              <a:gd name="connsiteX54" fmla="*/ 1595517 w 5953125"/>
              <a:gd name="connsiteY54" fmla="*/ 1918990 h 9363075"/>
              <a:gd name="connsiteX55" fmla="*/ 1896507 w 5953125"/>
              <a:gd name="connsiteY55" fmla="*/ 2824817 h 9363075"/>
              <a:gd name="connsiteX56" fmla="*/ 2107962 w 5953125"/>
              <a:gd name="connsiteY56" fmla="*/ 3801130 h 9363075"/>
              <a:gd name="connsiteX57" fmla="*/ 2106057 w 5953125"/>
              <a:gd name="connsiteY57" fmla="*/ 3805892 h 9363075"/>
              <a:gd name="connsiteX58" fmla="*/ 2039382 w 5953125"/>
              <a:gd name="connsiteY58" fmla="*/ 4082117 h 9363075"/>
              <a:gd name="connsiteX59" fmla="*/ 1719342 w 5953125"/>
              <a:gd name="connsiteY59" fmla="*/ 5050810 h 9363075"/>
              <a:gd name="connsiteX60" fmla="*/ 1704102 w 5953125"/>
              <a:gd name="connsiteY60" fmla="*/ 5068907 h 9363075"/>
              <a:gd name="connsiteX61" fmla="*/ 550625 w 5953125"/>
              <a:gd name="connsiteY61" fmla="*/ 6864370 h 9363075"/>
              <a:gd name="connsiteX62" fmla="*/ 127714 w 5953125"/>
              <a:gd name="connsiteY62" fmla="*/ 8778895 h 9363075"/>
              <a:gd name="connsiteX63" fmla="*/ 153432 w 5953125"/>
              <a:gd name="connsiteY63" fmla="*/ 9244666 h 9363075"/>
              <a:gd name="connsiteX64" fmla="*/ 157242 w 5953125"/>
              <a:gd name="connsiteY64" fmla="*/ 9244666 h 9363075"/>
              <a:gd name="connsiteX65" fmla="*/ 4907360 w 5953125"/>
              <a:gd name="connsiteY65" fmla="*/ 9244666 h 9363075"/>
              <a:gd name="connsiteX66" fmla="*/ 4869260 w 5953125"/>
              <a:gd name="connsiteY66" fmla="*/ 8993207 h 9363075"/>
              <a:gd name="connsiteX67" fmla="*/ 4661615 w 5953125"/>
              <a:gd name="connsiteY67" fmla="*/ 7687330 h 9363075"/>
              <a:gd name="connsiteX68" fmla="*/ 4430157 w 5953125"/>
              <a:gd name="connsiteY68" fmla="*/ 6759595 h 9363075"/>
              <a:gd name="connsiteX69" fmla="*/ 4077732 w 5953125"/>
              <a:gd name="connsiteY69" fmla="*/ 5631835 h 9363075"/>
              <a:gd name="connsiteX70" fmla="*/ 4078685 w 5953125"/>
              <a:gd name="connsiteY70" fmla="*/ 5614689 h 9363075"/>
              <a:gd name="connsiteX71" fmla="*/ 4087257 w 5953125"/>
              <a:gd name="connsiteY71" fmla="*/ 5568017 h 9363075"/>
              <a:gd name="connsiteX72" fmla="*/ 4080590 w 5953125"/>
              <a:gd name="connsiteY72" fmla="*/ 5435620 h 9363075"/>
              <a:gd name="connsiteX73" fmla="*/ 4153932 w 5953125"/>
              <a:gd name="connsiteY73" fmla="*/ 4786967 h 9363075"/>
              <a:gd name="connsiteX74" fmla="*/ 4193937 w 5953125"/>
              <a:gd name="connsiteY74" fmla="*/ 4550747 h 9363075"/>
              <a:gd name="connsiteX75" fmla="*/ 4204415 w 5953125"/>
              <a:gd name="connsiteY75" fmla="*/ 4412635 h 9363075"/>
              <a:gd name="connsiteX76" fmla="*/ 4576842 w 5953125"/>
              <a:gd name="connsiteY76" fmla="*/ 4127837 h 9363075"/>
              <a:gd name="connsiteX77" fmla="*/ 5263595 w 5953125"/>
              <a:gd name="connsiteY77" fmla="*/ 4058305 h 9363075"/>
              <a:gd name="connsiteX78" fmla="*/ 5375037 w 5953125"/>
              <a:gd name="connsiteY78" fmla="*/ 3919239 h 9363075"/>
              <a:gd name="connsiteX79" fmla="*/ 5375990 w 5953125"/>
              <a:gd name="connsiteY79" fmla="*/ 3916382 h 9363075"/>
              <a:gd name="connsiteX80" fmla="*/ 5398849 w 5953125"/>
              <a:gd name="connsiteY80" fmla="*/ 3726834 h 9363075"/>
              <a:gd name="connsiteX81" fmla="*/ 5408374 w 5953125"/>
              <a:gd name="connsiteY81" fmla="*/ 3495377 h 9363075"/>
              <a:gd name="connsiteX82" fmla="*/ 5486480 w 5953125"/>
              <a:gd name="connsiteY82" fmla="*/ 3407747 h 9363075"/>
              <a:gd name="connsiteX83" fmla="*/ 5506482 w 5953125"/>
              <a:gd name="connsiteY83" fmla="*/ 3394412 h 9363075"/>
              <a:gd name="connsiteX84" fmla="*/ 5506482 w 5953125"/>
              <a:gd name="connsiteY84" fmla="*/ 3326784 h 9363075"/>
              <a:gd name="connsiteX85" fmla="*/ 5447427 w 5953125"/>
              <a:gd name="connsiteY85" fmla="*/ 3278207 h 9363075"/>
              <a:gd name="connsiteX86" fmla="*/ 5494099 w 5953125"/>
              <a:gd name="connsiteY86" fmla="*/ 3213437 h 9363075"/>
              <a:gd name="connsiteX87" fmla="*/ 5548392 w 5953125"/>
              <a:gd name="connsiteY87" fmla="*/ 3190577 h 9363075"/>
              <a:gd name="connsiteX88" fmla="*/ 5530295 w 5953125"/>
              <a:gd name="connsiteY88" fmla="*/ 3123902 h 9363075"/>
              <a:gd name="connsiteX89" fmla="*/ 5476002 w 5953125"/>
              <a:gd name="connsiteY89" fmla="*/ 2952452 h 9363075"/>
              <a:gd name="connsiteX90" fmla="*/ 5487432 w 5953125"/>
              <a:gd name="connsiteY90" fmla="*/ 2914352 h 9363075"/>
              <a:gd name="connsiteX91" fmla="*/ 5699840 w 5953125"/>
              <a:gd name="connsiteY91" fmla="*/ 2824817 h 9363075"/>
              <a:gd name="connsiteX92" fmla="*/ 5828427 w 5953125"/>
              <a:gd name="connsiteY92" fmla="*/ 2721947 h 9363075"/>
              <a:gd name="connsiteX93" fmla="*/ 5795090 w 5953125"/>
              <a:gd name="connsiteY93" fmla="*/ 2591455 h 9363075"/>
              <a:gd name="connsiteX94" fmla="*/ 5550297 w 5953125"/>
              <a:gd name="connsiteY94" fmla="*/ 2247602 h 9363075"/>
              <a:gd name="connsiteX95" fmla="*/ 5363607 w 5953125"/>
              <a:gd name="connsiteY95" fmla="*/ 1878984 h 9363075"/>
              <a:gd name="connsiteX96" fmla="*/ 5322649 w 5953125"/>
              <a:gd name="connsiteY96" fmla="*/ 1514177 h 9363075"/>
              <a:gd name="connsiteX97" fmla="*/ 5315030 w 5953125"/>
              <a:gd name="connsiteY97" fmla="*/ 1439882 h 9363075"/>
              <a:gd name="connsiteX98" fmla="*/ 5111195 w 5953125"/>
              <a:gd name="connsiteY98" fmla="*/ 816947 h 9363075"/>
              <a:gd name="connsiteX99" fmla="*/ 5099765 w 5953125"/>
              <a:gd name="connsiteY99" fmla="*/ 799802 h 9363075"/>
              <a:gd name="connsiteX100" fmla="*/ 3852942 w 5953125"/>
              <a:gd name="connsiteY100" fmla="*/ 122574 h 9363075"/>
              <a:gd name="connsiteX101" fmla="*/ 4135835 w 5953125"/>
              <a:gd name="connsiteY101" fmla="*/ 5627072 h 9363075"/>
              <a:gd name="connsiteX102" fmla="*/ 4135835 w 5953125"/>
              <a:gd name="connsiteY102" fmla="*/ 5627072 h 9363075"/>
              <a:gd name="connsiteX103" fmla="*/ 4135835 w 5953125"/>
              <a:gd name="connsiteY103" fmla="*/ 5627072 h 9363075"/>
              <a:gd name="connsiteX104" fmla="*/ 5516007 w 5953125"/>
              <a:gd name="connsiteY104" fmla="*/ 3326784 h 9363075"/>
              <a:gd name="connsiteX105" fmla="*/ 5516007 w 5953125"/>
              <a:gd name="connsiteY105" fmla="*/ 3326784 h 9363075"/>
              <a:gd name="connsiteX106" fmla="*/ 5516007 w 5953125"/>
              <a:gd name="connsiteY106" fmla="*/ 3326784 h 9363075"/>
              <a:gd name="connsiteX107" fmla="*/ 5480765 w 5953125"/>
              <a:gd name="connsiteY107" fmla="*/ 1879937 h 9363075"/>
              <a:gd name="connsiteX108" fmla="*/ 5480765 w 5953125"/>
              <a:gd name="connsiteY108" fmla="*/ 1879937 h 9363075"/>
              <a:gd name="connsiteX109" fmla="*/ 5480765 w 5953125"/>
              <a:gd name="connsiteY109" fmla="*/ 1879937 h 936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953125" h="9363075">
                <a:moveTo>
                  <a:pt x="144859" y="9361824"/>
                </a:moveTo>
                <a:cubicBezTo>
                  <a:pt x="113427" y="9361824"/>
                  <a:pt x="78184" y="9345632"/>
                  <a:pt x="54372" y="9300864"/>
                </a:cubicBezTo>
                <a:cubicBezTo>
                  <a:pt x="-47546" y="9113222"/>
                  <a:pt x="12462" y="8301692"/>
                  <a:pt x="263922" y="7392055"/>
                </a:cubicBezTo>
                <a:cubicBezTo>
                  <a:pt x="442039" y="6749117"/>
                  <a:pt x="855425" y="5584210"/>
                  <a:pt x="1625044" y="4986992"/>
                </a:cubicBezTo>
                <a:cubicBezTo>
                  <a:pt x="1817450" y="4623137"/>
                  <a:pt x="1881267" y="4298335"/>
                  <a:pt x="1927940" y="4060210"/>
                </a:cubicBezTo>
                <a:cubicBezTo>
                  <a:pt x="1950800" y="3944957"/>
                  <a:pt x="1969850" y="3844944"/>
                  <a:pt x="1999377" y="3766840"/>
                </a:cubicBezTo>
                <a:lnTo>
                  <a:pt x="2001282" y="3762077"/>
                </a:lnTo>
                <a:cubicBezTo>
                  <a:pt x="2089865" y="3519190"/>
                  <a:pt x="2167017" y="3310592"/>
                  <a:pt x="1810782" y="2900065"/>
                </a:cubicBezTo>
                <a:cubicBezTo>
                  <a:pt x="1426925" y="2458105"/>
                  <a:pt x="1453594" y="2191405"/>
                  <a:pt x="1482169" y="1907559"/>
                </a:cubicBezTo>
                <a:cubicBezTo>
                  <a:pt x="1488837" y="1839932"/>
                  <a:pt x="1495505" y="1769447"/>
                  <a:pt x="1497410" y="1696105"/>
                </a:cubicBezTo>
                <a:cubicBezTo>
                  <a:pt x="1505030" y="1281767"/>
                  <a:pt x="1672669" y="877907"/>
                  <a:pt x="1770777" y="703599"/>
                </a:cubicBezTo>
                <a:cubicBezTo>
                  <a:pt x="1886982" y="496907"/>
                  <a:pt x="2214642" y="241637"/>
                  <a:pt x="2514679" y="120669"/>
                </a:cubicBezTo>
                <a:cubicBezTo>
                  <a:pt x="2748042" y="27324"/>
                  <a:pt x="2837577" y="26372"/>
                  <a:pt x="3270012" y="18752"/>
                </a:cubicBezTo>
                <a:cubicBezTo>
                  <a:pt x="3401457" y="16847"/>
                  <a:pt x="3564335" y="13989"/>
                  <a:pt x="3774837" y="8274"/>
                </a:cubicBezTo>
                <a:cubicBezTo>
                  <a:pt x="4690190" y="-17443"/>
                  <a:pt x="4972130" y="400704"/>
                  <a:pt x="5197872" y="736937"/>
                </a:cubicBezTo>
                <a:lnTo>
                  <a:pt x="5209302" y="754082"/>
                </a:lnTo>
                <a:cubicBezTo>
                  <a:pt x="5402660" y="1040784"/>
                  <a:pt x="5422662" y="1295102"/>
                  <a:pt x="5432187" y="1432262"/>
                </a:cubicBezTo>
                <a:cubicBezTo>
                  <a:pt x="5434092" y="1458932"/>
                  <a:pt x="5435997" y="1481792"/>
                  <a:pt x="5438855" y="1496080"/>
                </a:cubicBezTo>
                <a:cubicBezTo>
                  <a:pt x="5455999" y="1598949"/>
                  <a:pt x="5480765" y="1797069"/>
                  <a:pt x="5480765" y="1878032"/>
                </a:cubicBezTo>
                <a:cubicBezTo>
                  <a:pt x="5495052" y="1952327"/>
                  <a:pt x="5800805" y="2442865"/>
                  <a:pt x="5873195" y="2507634"/>
                </a:cubicBezTo>
                <a:cubicBezTo>
                  <a:pt x="5964635" y="2589550"/>
                  <a:pt x="5957015" y="2708612"/>
                  <a:pt x="5938917" y="2760047"/>
                </a:cubicBezTo>
                <a:cubicBezTo>
                  <a:pt x="5923677" y="2806719"/>
                  <a:pt x="5846524" y="2941022"/>
                  <a:pt x="5701745" y="2941022"/>
                </a:cubicBezTo>
                <a:cubicBezTo>
                  <a:pt x="5646499" y="2941022"/>
                  <a:pt x="5612210" y="2959119"/>
                  <a:pt x="5595065" y="2972455"/>
                </a:cubicBezTo>
                <a:cubicBezTo>
                  <a:pt x="5600780" y="3014365"/>
                  <a:pt x="5612210" y="3037225"/>
                  <a:pt x="5630307" y="3066752"/>
                </a:cubicBezTo>
                <a:cubicBezTo>
                  <a:pt x="5658882" y="3114377"/>
                  <a:pt x="5674122" y="3143905"/>
                  <a:pt x="5662692" y="3213437"/>
                </a:cubicBezTo>
                <a:cubicBezTo>
                  <a:pt x="5656977" y="3245822"/>
                  <a:pt x="5637927" y="3269634"/>
                  <a:pt x="5615067" y="3285827"/>
                </a:cubicBezTo>
                <a:cubicBezTo>
                  <a:pt x="5626497" y="3318212"/>
                  <a:pt x="5628402" y="3360122"/>
                  <a:pt x="5620782" y="3411557"/>
                </a:cubicBezTo>
                <a:cubicBezTo>
                  <a:pt x="5612210" y="3468707"/>
                  <a:pt x="5569347" y="3493472"/>
                  <a:pt x="5544582" y="3507759"/>
                </a:cubicBezTo>
                <a:cubicBezTo>
                  <a:pt x="5526485" y="3518237"/>
                  <a:pt x="5520770" y="3522047"/>
                  <a:pt x="5519817" y="3526809"/>
                </a:cubicBezTo>
                <a:cubicBezTo>
                  <a:pt x="5506482" y="3573482"/>
                  <a:pt x="5500767" y="3622059"/>
                  <a:pt x="5513149" y="3710642"/>
                </a:cubicBezTo>
                <a:cubicBezTo>
                  <a:pt x="5527437" y="3808750"/>
                  <a:pt x="5504577" y="3889712"/>
                  <a:pt x="5487432" y="3947814"/>
                </a:cubicBezTo>
                <a:lnTo>
                  <a:pt x="5486480" y="3950672"/>
                </a:lnTo>
                <a:cubicBezTo>
                  <a:pt x="5466477" y="4020205"/>
                  <a:pt x="5429330" y="4106882"/>
                  <a:pt x="5315030" y="4161175"/>
                </a:cubicBezTo>
                <a:cubicBezTo>
                  <a:pt x="5176917" y="4226897"/>
                  <a:pt x="4808299" y="4258330"/>
                  <a:pt x="4571127" y="4241185"/>
                </a:cubicBezTo>
                <a:cubicBezTo>
                  <a:pt x="4356815" y="4226897"/>
                  <a:pt x="4319667" y="4428827"/>
                  <a:pt x="4319667" y="4430732"/>
                </a:cubicBezTo>
                <a:cubicBezTo>
                  <a:pt x="4312999" y="4469785"/>
                  <a:pt x="4312047" y="4509789"/>
                  <a:pt x="4311095" y="4551700"/>
                </a:cubicBezTo>
                <a:cubicBezTo>
                  <a:pt x="4309190" y="4633614"/>
                  <a:pt x="4306332" y="4726007"/>
                  <a:pt x="4261565" y="4829830"/>
                </a:cubicBezTo>
                <a:cubicBezTo>
                  <a:pt x="4172029" y="5039380"/>
                  <a:pt x="4185365" y="5253692"/>
                  <a:pt x="4196795" y="5426095"/>
                </a:cubicBezTo>
                <a:cubicBezTo>
                  <a:pt x="4200605" y="5477530"/>
                  <a:pt x="4203462" y="5526107"/>
                  <a:pt x="4203462" y="5568970"/>
                </a:cubicBezTo>
                <a:cubicBezTo>
                  <a:pt x="4203462" y="5570875"/>
                  <a:pt x="4203462" y="5572780"/>
                  <a:pt x="4203462" y="5575637"/>
                </a:cubicBezTo>
                <a:cubicBezTo>
                  <a:pt x="4201557" y="5593735"/>
                  <a:pt x="4198699" y="5610880"/>
                  <a:pt x="4194890" y="5628977"/>
                </a:cubicBezTo>
                <a:cubicBezTo>
                  <a:pt x="4203462" y="5712797"/>
                  <a:pt x="4281567" y="6372880"/>
                  <a:pt x="4523502" y="6688157"/>
                </a:cubicBezTo>
                <a:cubicBezTo>
                  <a:pt x="4656852" y="6861512"/>
                  <a:pt x="4824492" y="7890212"/>
                  <a:pt x="4985465" y="8975110"/>
                </a:cubicBezTo>
                <a:cubicBezTo>
                  <a:pt x="5009277" y="9134177"/>
                  <a:pt x="5026422" y="9249429"/>
                  <a:pt x="5034042" y="9290387"/>
                </a:cubicBezTo>
                <a:cubicBezTo>
                  <a:pt x="5036899" y="9307532"/>
                  <a:pt x="5033090" y="9324677"/>
                  <a:pt x="5021660" y="9337060"/>
                </a:cubicBezTo>
                <a:cubicBezTo>
                  <a:pt x="5011182" y="9350395"/>
                  <a:pt x="4994990" y="9358014"/>
                  <a:pt x="4977845" y="9358014"/>
                </a:cubicBezTo>
                <a:lnTo>
                  <a:pt x="167719" y="9358014"/>
                </a:lnTo>
                <a:cubicBezTo>
                  <a:pt x="159147" y="9360872"/>
                  <a:pt x="152479" y="9361824"/>
                  <a:pt x="144859" y="9361824"/>
                </a:cubicBezTo>
                <a:close/>
                <a:moveTo>
                  <a:pt x="3852942" y="122574"/>
                </a:moveTo>
                <a:cubicBezTo>
                  <a:pt x="3828177" y="122574"/>
                  <a:pt x="3802460" y="122574"/>
                  <a:pt x="3776742" y="123527"/>
                </a:cubicBezTo>
                <a:cubicBezTo>
                  <a:pt x="3566240" y="129242"/>
                  <a:pt x="3402410" y="132099"/>
                  <a:pt x="3270965" y="134004"/>
                </a:cubicBezTo>
                <a:cubicBezTo>
                  <a:pt x="2846150" y="140672"/>
                  <a:pt x="2769950" y="142577"/>
                  <a:pt x="2556590" y="227349"/>
                </a:cubicBezTo>
                <a:cubicBezTo>
                  <a:pt x="2281317" y="337839"/>
                  <a:pt x="1973660" y="575965"/>
                  <a:pt x="1869837" y="759797"/>
                </a:cubicBezTo>
                <a:cubicBezTo>
                  <a:pt x="1776492" y="924579"/>
                  <a:pt x="1617425" y="1306532"/>
                  <a:pt x="1610757" y="1698009"/>
                </a:cubicBezTo>
                <a:cubicBezTo>
                  <a:pt x="1609804" y="1776115"/>
                  <a:pt x="1602185" y="1848505"/>
                  <a:pt x="1595517" y="1918990"/>
                </a:cubicBezTo>
                <a:cubicBezTo>
                  <a:pt x="1568847" y="2187594"/>
                  <a:pt x="1545035" y="2420005"/>
                  <a:pt x="1896507" y="2824817"/>
                </a:cubicBezTo>
                <a:cubicBezTo>
                  <a:pt x="2297510" y="3285827"/>
                  <a:pt x="2201307" y="3547765"/>
                  <a:pt x="2107962" y="3801130"/>
                </a:cubicBezTo>
                <a:lnTo>
                  <a:pt x="2106057" y="3805892"/>
                </a:lnTo>
                <a:cubicBezTo>
                  <a:pt x="2080340" y="3875425"/>
                  <a:pt x="2061290" y="3971627"/>
                  <a:pt x="2039382" y="4082117"/>
                </a:cubicBezTo>
                <a:cubicBezTo>
                  <a:pt x="1990804" y="4328814"/>
                  <a:pt x="1924129" y="4667905"/>
                  <a:pt x="1719342" y="5050810"/>
                </a:cubicBezTo>
                <a:cubicBezTo>
                  <a:pt x="1715532" y="5058430"/>
                  <a:pt x="1709817" y="5064145"/>
                  <a:pt x="1704102" y="5068907"/>
                </a:cubicBezTo>
                <a:cubicBezTo>
                  <a:pt x="1128792" y="5509914"/>
                  <a:pt x="759222" y="6289060"/>
                  <a:pt x="550625" y="6864370"/>
                </a:cubicBezTo>
                <a:cubicBezTo>
                  <a:pt x="282972" y="7604462"/>
                  <a:pt x="156289" y="8337887"/>
                  <a:pt x="127714" y="8778895"/>
                </a:cubicBezTo>
                <a:cubicBezTo>
                  <a:pt x="107712" y="9088457"/>
                  <a:pt x="136287" y="9213235"/>
                  <a:pt x="153432" y="9244666"/>
                </a:cubicBezTo>
                <a:cubicBezTo>
                  <a:pt x="154384" y="9244666"/>
                  <a:pt x="156289" y="9244666"/>
                  <a:pt x="157242" y="9244666"/>
                </a:cubicBezTo>
                <a:lnTo>
                  <a:pt x="4907360" y="9244666"/>
                </a:lnTo>
                <a:cubicBezTo>
                  <a:pt x="4897835" y="9185612"/>
                  <a:pt x="4885452" y="9098935"/>
                  <a:pt x="4869260" y="8993207"/>
                </a:cubicBezTo>
                <a:cubicBezTo>
                  <a:pt x="4818777" y="8656022"/>
                  <a:pt x="4743530" y="8146435"/>
                  <a:pt x="4661615" y="7687330"/>
                </a:cubicBezTo>
                <a:cubicBezTo>
                  <a:pt x="4533980" y="6974860"/>
                  <a:pt x="4461590" y="6800552"/>
                  <a:pt x="4430157" y="6759595"/>
                </a:cubicBezTo>
                <a:cubicBezTo>
                  <a:pt x="4150122" y="6395739"/>
                  <a:pt x="4077732" y="5638502"/>
                  <a:pt x="4077732" y="5631835"/>
                </a:cubicBezTo>
                <a:cubicBezTo>
                  <a:pt x="4077732" y="5626120"/>
                  <a:pt x="4077732" y="5620405"/>
                  <a:pt x="4078685" y="5614689"/>
                </a:cubicBezTo>
                <a:cubicBezTo>
                  <a:pt x="4082495" y="5598497"/>
                  <a:pt x="4085352" y="5583257"/>
                  <a:pt x="4087257" y="5568017"/>
                </a:cubicBezTo>
                <a:cubicBezTo>
                  <a:pt x="4087257" y="5528964"/>
                  <a:pt x="4084399" y="5484197"/>
                  <a:pt x="4080590" y="5435620"/>
                </a:cubicBezTo>
                <a:cubicBezTo>
                  <a:pt x="4069160" y="5261312"/>
                  <a:pt x="4052967" y="5022235"/>
                  <a:pt x="4153932" y="4786967"/>
                </a:cubicBezTo>
                <a:cubicBezTo>
                  <a:pt x="4190127" y="4703147"/>
                  <a:pt x="4192032" y="4628852"/>
                  <a:pt x="4193937" y="4550747"/>
                </a:cubicBezTo>
                <a:cubicBezTo>
                  <a:pt x="4194890" y="4505980"/>
                  <a:pt x="4195842" y="4460260"/>
                  <a:pt x="4204415" y="4412635"/>
                </a:cubicBezTo>
                <a:cubicBezTo>
                  <a:pt x="4218702" y="4326910"/>
                  <a:pt x="4314905" y="4109739"/>
                  <a:pt x="4576842" y="4127837"/>
                </a:cubicBezTo>
                <a:cubicBezTo>
                  <a:pt x="4815920" y="4144030"/>
                  <a:pt x="5155962" y="4109739"/>
                  <a:pt x="5263595" y="4058305"/>
                </a:cubicBezTo>
                <a:cubicBezTo>
                  <a:pt x="5339795" y="4022110"/>
                  <a:pt x="5360749" y="3967817"/>
                  <a:pt x="5375037" y="3919239"/>
                </a:cubicBezTo>
                <a:lnTo>
                  <a:pt x="5375990" y="3916382"/>
                </a:lnTo>
                <a:cubicBezTo>
                  <a:pt x="5391230" y="3862090"/>
                  <a:pt x="5409327" y="3800177"/>
                  <a:pt x="5398849" y="3726834"/>
                </a:cubicBezTo>
                <a:cubicBezTo>
                  <a:pt x="5385515" y="3633490"/>
                  <a:pt x="5388372" y="3566815"/>
                  <a:pt x="5408374" y="3495377"/>
                </a:cubicBezTo>
                <a:cubicBezTo>
                  <a:pt x="5422662" y="3444894"/>
                  <a:pt x="5460762" y="3422987"/>
                  <a:pt x="5486480" y="3407747"/>
                </a:cubicBezTo>
                <a:cubicBezTo>
                  <a:pt x="5494099" y="3403937"/>
                  <a:pt x="5504577" y="3397269"/>
                  <a:pt x="5506482" y="3394412"/>
                </a:cubicBezTo>
                <a:cubicBezTo>
                  <a:pt x="5511245" y="3357265"/>
                  <a:pt x="5509340" y="3336309"/>
                  <a:pt x="5506482" y="3326784"/>
                </a:cubicBezTo>
                <a:cubicBezTo>
                  <a:pt x="5477907" y="3327737"/>
                  <a:pt x="5452190" y="3307734"/>
                  <a:pt x="5447427" y="3278207"/>
                </a:cubicBezTo>
                <a:cubicBezTo>
                  <a:pt x="5442665" y="3247727"/>
                  <a:pt x="5463620" y="3219152"/>
                  <a:pt x="5494099" y="3213437"/>
                </a:cubicBezTo>
                <a:cubicBezTo>
                  <a:pt x="5515055" y="3209627"/>
                  <a:pt x="5540772" y="3198197"/>
                  <a:pt x="5548392" y="3190577"/>
                </a:cubicBezTo>
                <a:cubicBezTo>
                  <a:pt x="5553155" y="3162002"/>
                  <a:pt x="5551249" y="3158192"/>
                  <a:pt x="5530295" y="3123902"/>
                </a:cubicBezTo>
                <a:cubicBezTo>
                  <a:pt x="5502672" y="3078182"/>
                  <a:pt x="5481717" y="3036272"/>
                  <a:pt x="5476002" y="2952452"/>
                </a:cubicBezTo>
                <a:cubicBezTo>
                  <a:pt x="5475049" y="2939117"/>
                  <a:pt x="5478860" y="2925782"/>
                  <a:pt x="5487432" y="2914352"/>
                </a:cubicBezTo>
                <a:cubicBezTo>
                  <a:pt x="5494099" y="2904827"/>
                  <a:pt x="5558870" y="2824817"/>
                  <a:pt x="5699840" y="2824817"/>
                </a:cubicBezTo>
                <a:cubicBezTo>
                  <a:pt x="5787470" y="2824817"/>
                  <a:pt x="5828427" y="2723852"/>
                  <a:pt x="5828427" y="2721947"/>
                </a:cubicBezTo>
                <a:cubicBezTo>
                  <a:pt x="5828427" y="2720994"/>
                  <a:pt x="5851287" y="2640984"/>
                  <a:pt x="5795090" y="2591455"/>
                </a:cubicBezTo>
                <a:cubicBezTo>
                  <a:pt x="5742702" y="2544782"/>
                  <a:pt x="5616972" y="2353330"/>
                  <a:pt x="5550297" y="2247602"/>
                </a:cubicBezTo>
                <a:cubicBezTo>
                  <a:pt x="5363607" y="1949469"/>
                  <a:pt x="5363607" y="1896130"/>
                  <a:pt x="5363607" y="1878984"/>
                </a:cubicBezTo>
                <a:cubicBezTo>
                  <a:pt x="5363607" y="1809452"/>
                  <a:pt x="5338842" y="1612284"/>
                  <a:pt x="5322649" y="1514177"/>
                </a:cubicBezTo>
                <a:cubicBezTo>
                  <a:pt x="5318840" y="1494174"/>
                  <a:pt x="5317887" y="1470362"/>
                  <a:pt x="5315030" y="1439882"/>
                </a:cubicBezTo>
                <a:cubicBezTo>
                  <a:pt x="5305505" y="1313199"/>
                  <a:pt x="5287407" y="1078884"/>
                  <a:pt x="5111195" y="816947"/>
                </a:cubicBezTo>
                <a:lnTo>
                  <a:pt x="5099765" y="799802"/>
                </a:lnTo>
                <a:cubicBezTo>
                  <a:pt x="4887357" y="482619"/>
                  <a:pt x="4644470" y="122574"/>
                  <a:pt x="3852942" y="122574"/>
                </a:cubicBezTo>
                <a:close/>
                <a:moveTo>
                  <a:pt x="4135835" y="5627072"/>
                </a:moveTo>
                <a:lnTo>
                  <a:pt x="4135835" y="5627072"/>
                </a:lnTo>
                <a:lnTo>
                  <a:pt x="4135835" y="5627072"/>
                </a:lnTo>
                <a:close/>
                <a:moveTo>
                  <a:pt x="5516007" y="3326784"/>
                </a:moveTo>
                <a:lnTo>
                  <a:pt x="5516007" y="3326784"/>
                </a:lnTo>
                <a:lnTo>
                  <a:pt x="5516007" y="3326784"/>
                </a:lnTo>
                <a:close/>
                <a:moveTo>
                  <a:pt x="5480765" y="1879937"/>
                </a:moveTo>
                <a:cubicBezTo>
                  <a:pt x="5480765" y="1879937"/>
                  <a:pt x="5480765" y="1880890"/>
                  <a:pt x="5480765" y="1879937"/>
                </a:cubicBezTo>
                <a:cubicBezTo>
                  <a:pt x="5480765" y="1880890"/>
                  <a:pt x="5480765" y="1879937"/>
                  <a:pt x="5480765" y="1879937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DB63C6-04D7-45FB-93CA-B1858CF6F051}"/>
              </a:ext>
            </a:extLst>
          </p:cNvPr>
          <p:cNvSpPr txBox="1"/>
          <p:nvPr/>
        </p:nvSpPr>
        <p:spPr>
          <a:xfrm flipH="1">
            <a:off x="5051713" y="1394664"/>
            <a:ext cx="250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Aenean</a:t>
            </a:r>
          </a:p>
          <a:p>
            <a:r>
              <a:rPr lang="en-US" sz="1400" dirty="0"/>
              <a:t>453.0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B7B40B-C712-4EBE-A738-EB52CDF32789}"/>
              </a:ext>
            </a:extLst>
          </p:cNvPr>
          <p:cNvSpPr txBox="1"/>
          <p:nvPr/>
        </p:nvSpPr>
        <p:spPr>
          <a:xfrm flipH="1">
            <a:off x="5051713" y="2043311"/>
            <a:ext cx="250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Maecenas</a:t>
            </a:r>
          </a:p>
          <a:p>
            <a:r>
              <a:rPr lang="en-US" sz="1400" dirty="0"/>
              <a:t>985.2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635D1B-7A5C-4CCE-90DF-33791970A2A5}"/>
              </a:ext>
            </a:extLst>
          </p:cNvPr>
          <p:cNvSpPr txBox="1"/>
          <p:nvPr/>
        </p:nvSpPr>
        <p:spPr>
          <a:xfrm flipH="1">
            <a:off x="5051713" y="746017"/>
            <a:ext cx="250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Bibendum</a:t>
            </a:r>
          </a:p>
          <a:p>
            <a:r>
              <a:rPr lang="en-US" sz="1400" dirty="0"/>
              <a:t>556.5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FA6418-4016-40FC-8CCF-F05FA7D91EB5}"/>
              </a:ext>
            </a:extLst>
          </p:cNvPr>
          <p:cNvSpPr txBox="1"/>
          <p:nvPr/>
        </p:nvSpPr>
        <p:spPr>
          <a:xfrm flipH="1">
            <a:off x="5051713" y="2691958"/>
            <a:ext cx="250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Venenatis</a:t>
            </a:r>
            <a:endParaRPr lang="en-US" sz="1400" dirty="0"/>
          </a:p>
          <a:p>
            <a:r>
              <a:rPr lang="en-US" sz="1400" dirty="0"/>
              <a:t>265.9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99B1B7-8E02-43AB-B80A-F2A6E4FA9A78}"/>
              </a:ext>
            </a:extLst>
          </p:cNvPr>
          <p:cNvSpPr txBox="1"/>
          <p:nvPr/>
        </p:nvSpPr>
        <p:spPr>
          <a:xfrm flipH="1">
            <a:off x="5051713" y="3989252"/>
            <a:ext cx="250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 </a:t>
            </a:r>
            <a:r>
              <a:rPr lang="en-US" sz="1400" dirty="0" err="1"/>
              <a:t>Viverra</a:t>
            </a:r>
            <a:endParaRPr lang="en-US" sz="1400" dirty="0"/>
          </a:p>
          <a:p>
            <a:r>
              <a:rPr lang="en-US" sz="1400" dirty="0"/>
              <a:t>453.0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056FFC-3F6B-4086-8C12-DC5E36AF823F}"/>
              </a:ext>
            </a:extLst>
          </p:cNvPr>
          <p:cNvSpPr txBox="1"/>
          <p:nvPr/>
        </p:nvSpPr>
        <p:spPr>
          <a:xfrm flipH="1">
            <a:off x="5051713" y="4637899"/>
            <a:ext cx="250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Maecenas</a:t>
            </a:r>
          </a:p>
          <a:p>
            <a:r>
              <a:rPr lang="en-US" sz="1400" dirty="0"/>
              <a:t>985.2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AF91F5-79A1-43CF-BF46-7615FB15EFBE}"/>
              </a:ext>
            </a:extLst>
          </p:cNvPr>
          <p:cNvSpPr txBox="1"/>
          <p:nvPr/>
        </p:nvSpPr>
        <p:spPr>
          <a:xfrm flipH="1">
            <a:off x="5051713" y="3340605"/>
            <a:ext cx="304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Quam</a:t>
            </a:r>
            <a:r>
              <a:rPr lang="en-US" sz="1400" dirty="0"/>
              <a:t> Dictum</a:t>
            </a:r>
          </a:p>
          <a:p>
            <a:r>
              <a:rPr lang="en-US" sz="1400" dirty="0"/>
              <a:t>556.5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036AB5-F25C-4A39-9A41-A8ED8AED7A99}"/>
              </a:ext>
            </a:extLst>
          </p:cNvPr>
          <p:cNvSpPr txBox="1"/>
          <p:nvPr/>
        </p:nvSpPr>
        <p:spPr>
          <a:xfrm flipH="1">
            <a:off x="5051713" y="5286545"/>
            <a:ext cx="2507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Ut Ac Diam</a:t>
            </a:r>
          </a:p>
          <a:p>
            <a:r>
              <a:rPr lang="en-US" sz="1400" dirty="0"/>
              <a:t>265.9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A37CE-F51F-49F8-BDD3-4D683AD81243}"/>
              </a:ext>
            </a:extLst>
          </p:cNvPr>
          <p:cNvCxnSpPr>
            <a:cxnSpLocks/>
          </p:cNvCxnSpPr>
          <p:nvPr/>
        </p:nvCxnSpPr>
        <p:spPr>
          <a:xfrm>
            <a:off x="6901237" y="950606"/>
            <a:ext cx="113660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DA4F08-AB95-4EB9-9E89-CADAD981EA68}"/>
              </a:ext>
            </a:extLst>
          </p:cNvPr>
          <p:cNvCxnSpPr>
            <a:cxnSpLocks/>
          </p:cNvCxnSpPr>
          <p:nvPr/>
        </p:nvCxnSpPr>
        <p:spPr>
          <a:xfrm>
            <a:off x="6901236" y="1594874"/>
            <a:ext cx="10479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194CAA1-EC19-46C5-80C3-5BBFB839B07C}"/>
              </a:ext>
            </a:extLst>
          </p:cNvPr>
          <p:cNvCxnSpPr>
            <a:cxnSpLocks/>
          </p:cNvCxnSpPr>
          <p:nvPr/>
        </p:nvCxnSpPr>
        <p:spPr>
          <a:xfrm>
            <a:off x="6901237" y="2240819"/>
            <a:ext cx="8944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AC9DCCC-66CB-4687-9A13-91F6F4CAF733}"/>
              </a:ext>
            </a:extLst>
          </p:cNvPr>
          <p:cNvCxnSpPr>
            <a:cxnSpLocks/>
          </p:cNvCxnSpPr>
          <p:nvPr/>
        </p:nvCxnSpPr>
        <p:spPr>
          <a:xfrm>
            <a:off x="6901236" y="2916752"/>
            <a:ext cx="104799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39A570A-57B0-4B00-A33B-BB7828FAFF05}"/>
              </a:ext>
            </a:extLst>
          </p:cNvPr>
          <p:cNvCxnSpPr>
            <a:cxnSpLocks/>
          </p:cNvCxnSpPr>
          <p:nvPr/>
        </p:nvCxnSpPr>
        <p:spPr>
          <a:xfrm>
            <a:off x="6901236" y="3524723"/>
            <a:ext cx="186537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C2F077C-C77B-47B2-9A57-51538AD58C69}"/>
              </a:ext>
            </a:extLst>
          </p:cNvPr>
          <p:cNvCxnSpPr>
            <a:cxnSpLocks/>
          </p:cNvCxnSpPr>
          <p:nvPr/>
        </p:nvCxnSpPr>
        <p:spPr>
          <a:xfrm>
            <a:off x="6901236" y="4207067"/>
            <a:ext cx="17357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1ECF55-F3AC-4961-A515-31652F599B26}"/>
              </a:ext>
            </a:extLst>
          </p:cNvPr>
          <p:cNvCxnSpPr>
            <a:cxnSpLocks/>
          </p:cNvCxnSpPr>
          <p:nvPr/>
        </p:nvCxnSpPr>
        <p:spPr>
          <a:xfrm>
            <a:off x="6901236" y="4849263"/>
            <a:ext cx="155307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F228260-3739-43DC-B516-DED9D943FC23}"/>
              </a:ext>
            </a:extLst>
          </p:cNvPr>
          <p:cNvCxnSpPr>
            <a:cxnSpLocks/>
          </p:cNvCxnSpPr>
          <p:nvPr/>
        </p:nvCxnSpPr>
        <p:spPr>
          <a:xfrm>
            <a:off x="6901236" y="5504507"/>
            <a:ext cx="14891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4ABCBB3E-C115-4733-AEA6-2CE2C1B407A9}"/>
              </a:ext>
            </a:extLst>
          </p:cNvPr>
          <p:cNvSpPr/>
          <p:nvPr/>
        </p:nvSpPr>
        <p:spPr>
          <a:xfrm>
            <a:off x="-1475226" y="-2026164"/>
            <a:ext cx="2950452" cy="3002206"/>
          </a:xfrm>
          <a:prstGeom prst="ellipse">
            <a:avLst/>
          </a:prstGeom>
          <a:gradFill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36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8384617" y="-2776739"/>
            <a:ext cx="3792764" cy="3792762"/>
          </a:xfrm>
          <a:prstGeom prst="ellipse">
            <a:avLst/>
          </a:prstGeom>
          <a:gradFill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234F83-E2A7-4C3A-84AD-2EA9DA4AFAAA}"/>
              </a:ext>
            </a:extLst>
          </p:cNvPr>
          <p:cNvSpPr/>
          <p:nvPr/>
        </p:nvSpPr>
        <p:spPr>
          <a:xfrm>
            <a:off x="0" y="0"/>
            <a:ext cx="64389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AD9D08A-A020-41E2-9740-D8BAAE598B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FFD3C53-5C06-45B1-A8AE-3573D8BEB3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62A9A4-16BD-41E5-8799-81E5B8C3051A}"/>
              </a:ext>
            </a:extLst>
          </p:cNvPr>
          <p:cNvSpPr txBox="1"/>
          <p:nvPr/>
        </p:nvSpPr>
        <p:spPr>
          <a:xfrm>
            <a:off x="6985348" y="3418115"/>
            <a:ext cx="4466423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This procedure opens blocked coronary arteries, letting blood flow more freely to your heart, which might reduce your risk of serious arrhythmia.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E4B245-BE3D-4F3B-8309-1D0FFCA869E8}"/>
              </a:ext>
            </a:extLst>
          </p:cNvPr>
          <p:cNvSpPr txBox="1"/>
          <p:nvPr/>
        </p:nvSpPr>
        <p:spPr>
          <a:xfrm>
            <a:off x="6985348" y="1913072"/>
            <a:ext cx="4916731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  <a:t>post anoxic </a:t>
            </a:r>
            <a:b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</a:br>
            <a:r>
              <a:rPr lang="en-US" sz="6000" spc="300" dirty="0">
                <a:solidFill>
                  <a:schemeClr val="accent3"/>
                </a:solidFill>
                <a:latin typeface="+mj-lt"/>
                <a:ea typeface="Kozuka Mincho Pr6N M" panose="02020600000000000000" pitchFamily="18" charset="-128"/>
              </a:rPr>
              <a:t>encephalopathy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FF6E7F-E116-4025-9C9C-0131054B5FDC}"/>
              </a:ext>
            </a:extLst>
          </p:cNvPr>
          <p:cNvSpPr/>
          <p:nvPr/>
        </p:nvSpPr>
        <p:spPr>
          <a:xfrm>
            <a:off x="6985348" y="4568044"/>
            <a:ext cx="32956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PHASELLUS SEMPER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E9C0DF-26DA-4701-A11C-764558B68AF3}"/>
              </a:ext>
            </a:extLst>
          </p:cNvPr>
          <p:cNvSpPr/>
          <p:nvPr/>
        </p:nvSpPr>
        <p:spPr>
          <a:xfrm>
            <a:off x="6985349" y="5238344"/>
            <a:ext cx="32956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CRAS VESTIBULUM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9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608667" y="1991178"/>
            <a:ext cx="6637922" cy="663792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4">
                  <a:alpha val="8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91DFA6F0-448F-4009-A97F-86CB4C44D0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1DA42FA9-1B5B-4295-9C7F-3B5F58A4EB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0EB313-4944-4137-942E-6120BE662E25}"/>
              </a:ext>
            </a:extLst>
          </p:cNvPr>
          <p:cNvSpPr txBox="1"/>
          <p:nvPr/>
        </p:nvSpPr>
        <p:spPr>
          <a:xfrm>
            <a:off x="1297411" y="1151922"/>
            <a:ext cx="3782589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70000"/>
              </a:lnSpc>
              <a:defRPr sz="6000">
                <a:solidFill>
                  <a:schemeClr val="bg1"/>
                </a:solidFill>
                <a:latin typeface="+mj-lt"/>
                <a:ea typeface="Kozuka Mincho Pr6N M" panose="02020600000000000000" pitchFamily="18" charset="-128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Cerebral blood flow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D3DB7-3CBE-47BD-91E5-921990F85493}"/>
              </a:ext>
            </a:extLst>
          </p:cNvPr>
          <p:cNvSpPr/>
          <p:nvPr/>
        </p:nvSpPr>
        <p:spPr>
          <a:xfrm>
            <a:off x="1311925" y="2884386"/>
            <a:ext cx="32956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PHASELLUS SEMPER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6C07F7-A65A-4979-B473-05FF68F39537}"/>
              </a:ext>
            </a:extLst>
          </p:cNvPr>
          <p:cNvSpPr/>
          <p:nvPr/>
        </p:nvSpPr>
        <p:spPr>
          <a:xfrm>
            <a:off x="1311925" y="4457210"/>
            <a:ext cx="38931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ALIQUAM ET ANTE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D1EE34-BA44-4C3C-B5D3-CCBD8B81706B}"/>
              </a:ext>
            </a:extLst>
          </p:cNvPr>
          <p:cNvSpPr/>
          <p:nvPr/>
        </p:nvSpPr>
        <p:spPr>
          <a:xfrm>
            <a:off x="1311926" y="3670798"/>
            <a:ext cx="32956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CRAS VESTIBULUM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022E00-C173-4415-BCFA-244B70346D50}"/>
              </a:ext>
            </a:extLst>
          </p:cNvPr>
          <p:cNvSpPr/>
          <p:nvPr/>
        </p:nvSpPr>
        <p:spPr>
          <a:xfrm>
            <a:off x="1311926" y="5243623"/>
            <a:ext cx="35743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Donec vitae dolor sed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urna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laoreet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33C9C3-2160-4EE7-868E-BA8C61CCFE8D}"/>
              </a:ext>
            </a:extLst>
          </p:cNvPr>
          <p:cNvSpPr txBox="1"/>
          <p:nvPr/>
        </p:nvSpPr>
        <p:spPr>
          <a:xfrm>
            <a:off x="1089713" y="1232381"/>
            <a:ext cx="5334401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60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Hyperglycemia </a:t>
            </a:r>
            <a:br>
              <a:rPr lang="en-US" sz="60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</a:br>
            <a:r>
              <a:rPr lang="en-US" sz="60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and hypoglycemia</a:t>
            </a:r>
          </a:p>
        </p:txBody>
      </p:sp>
      <p:sp>
        <p:nvSpPr>
          <p:cNvPr id="13" name="Oval 12"/>
          <p:cNvSpPr/>
          <p:nvPr/>
        </p:nvSpPr>
        <p:spPr>
          <a:xfrm>
            <a:off x="10499056" y="635047"/>
            <a:ext cx="3385888" cy="33858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CDD915A-D6D9-4DAB-B7EC-077ACC20C4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76A3A-502E-4D3B-8C71-1E9F0FFAB0B3}"/>
              </a:ext>
            </a:extLst>
          </p:cNvPr>
          <p:cNvSpPr txBox="1"/>
          <p:nvPr/>
        </p:nvSpPr>
        <p:spPr>
          <a:xfrm>
            <a:off x="1089713" y="2656548"/>
            <a:ext cx="4808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84E42"/>
                </a:solidFill>
                <a:ea typeface="Kozuka Mincho Pr6N M" panose="02020600000000000000" pitchFamily="18" charset="-128"/>
              </a:rPr>
              <a:t>Survive Sudden Cardiac Arrest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99AE4-640D-44CD-A9A6-66C0C72ACD2D}"/>
              </a:ext>
            </a:extLst>
          </p:cNvPr>
          <p:cNvSpPr txBox="1"/>
          <p:nvPr/>
        </p:nvSpPr>
        <p:spPr>
          <a:xfrm>
            <a:off x="1089713" y="3291252"/>
            <a:ext cx="3507529" cy="2278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rgbClr val="384E42"/>
                </a:solidFill>
              </a:rPr>
              <a:t>This procedure opens blocked coronary arteries, letting blood flow more freely to your heart, which might reduce your risk of serious arrhythmia. A long, thin tube (catheter) is passed through an artery, usually in your leg, to a blocked artery in your heart. This catheter is equipped with a special balloon tip that briefly inflates to open the blocked artery.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2DFCB-01A2-4EF7-8691-A0C2D7C87ED7}"/>
              </a:ext>
            </a:extLst>
          </p:cNvPr>
          <p:cNvSpPr/>
          <p:nvPr/>
        </p:nvSpPr>
        <p:spPr>
          <a:xfrm>
            <a:off x="-1079500" y="4359944"/>
            <a:ext cx="1629444" cy="162944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33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11395807" y="3429000"/>
            <a:ext cx="3128696" cy="3128694"/>
          </a:xfrm>
          <a:prstGeom prst="ellipse">
            <a:avLst/>
          </a:prstGeom>
          <a:gradFill>
            <a:gsLst>
              <a:gs pos="0">
                <a:srgbClr val="D2149C"/>
              </a:gs>
              <a:gs pos="100000">
                <a:schemeClr val="accent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13855" y="-1471661"/>
            <a:ext cx="2293257" cy="229325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F0241-C039-4379-A952-0EE161F61AE0}"/>
              </a:ext>
            </a:extLst>
          </p:cNvPr>
          <p:cNvSpPr txBox="1"/>
          <p:nvPr/>
        </p:nvSpPr>
        <p:spPr>
          <a:xfrm rot="16200000">
            <a:off x="-1048620" y="2921169"/>
            <a:ext cx="470529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  <a:latin typeface="+mj-lt"/>
                <a:ea typeface="Kozuka Mincho Pr6N M" panose="02020600000000000000" pitchFamily="18" charset="-128"/>
              </a:rPr>
              <a:t>Our Goals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E276-A1F7-4881-8B4C-D8B00CF49789}"/>
              </a:ext>
            </a:extLst>
          </p:cNvPr>
          <p:cNvSpPr txBox="1"/>
          <p:nvPr/>
        </p:nvSpPr>
        <p:spPr>
          <a:xfrm>
            <a:off x="2407111" y="1584523"/>
            <a:ext cx="4022717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 is simply dummy text of the printing and typesetting industry. Lorem Ipsum has been the industry's standard dummy text ever since the 1500s.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BE6C30-98CE-4D90-B85A-F2373C5E0974}"/>
              </a:ext>
            </a:extLst>
          </p:cNvPr>
          <p:cNvSpPr txBox="1"/>
          <p:nvPr/>
        </p:nvSpPr>
        <p:spPr>
          <a:xfrm>
            <a:off x="2407111" y="1242469"/>
            <a:ext cx="4022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METABOLIC 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77652-84E2-4DB8-A015-2FBAE36CFB6F}"/>
              </a:ext>
            </a:extLst>
          </p:cNvPr>
          <p:cNvSpPr txBox="1"/>
          <p:nvPr/>
        </p:nvSpPr>
        <p:spPr>
          <a:xfrm>
            <a:off x="2407111" y="3264264"/>
            <a:ext cx="4022717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 is simply dummy text of the printing and typesetting industry. Lorem Ipsum has been the industry's standard dummy text ever since the 1500s.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86B49-9908-45EE-8182-AA4BF9A3D630}"/>
              </a:ext>
            </a:extLst>
          </p:cNvPr>
          <p:cNvSpPr txBox="1"/>
          <p:nvPr/>
        </p:nvSpPr>
        <p:spPr>
          <a:xfrm>
            <a:off x="2407111" y="2922210"/>
            <a:ext cx="4022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METABOLIC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678F6-5390-4FD0-AE60-386F17078535}"/>
              </a:ext>
            </a:extLst>
          </p:cNvPr>
          <p:cNvSpPr txBox="1"/>
          <p:nvPr/>
        </p:nvSpPr>
        <p:spPr>
          <a:xfrm>
            <a:off x="2407111" y="4874709"/>
            <a:ext cx="4022717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 is simply dummy text of the printing and typesetting industry. Lorem Ipsum has been the industry's standard dummy text ever since the 1500s.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06A411-25A8-48CA-AF9A-0033FBC6477C}"/>
              </a:ext>
            </a:extLst>
          </p:cNvPr>
          <p:cNvSpPr txBox="1"/>
          <p:nvPr/>
        </p:nvSpPr>
        <p:spPr>
          <a:xfrm>
            <a:off x="2407111" y="4518141"/>
            <a:ext cx="4022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METABOLIC MANAGEMENT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7D4FACE-4D57-4F8F-A044-7E68EC6030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C066643-6DBE-417C-ABAF-B52C371941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CBA2A3F-6EA8-4388-AA58-2208A34D5D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7144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12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3A86FF"/>
      </a:accent1>
      <a:accent2>
        <a:srgbClr val="8338EC"/>
      </a:accent2>
      <a:accent3>
        <a:srgbClr val="FF006E"/>
      </a:accent3>
      <a:accent4>
        <a:srgbClr val="FB5607"/>
      </a:accent4>
      <a:accent5>
        <a:srgbClr val="FFBE0B"/>
      </a:accent5>
      <a:accent6>
        <a:srgbClr val="EFECCA"/>
      </a:accent6>
      <a:hlink>
        <a:srgbClr val="3A86FF"/>
      </a:hlink>
      <a:folHlink>
        <a:srgbClr val="8338EC"/>
      </a:folHlink>
    </a:clrScheme>
    <a:fontScheme name="Carvas">
      <a:majorFont>
        <a:latin typeface="Bebas Neue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dehelper - 125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3A86FF"/>
    </a:accent1>
    <a:accent2>
      <a:srgbClr val="8338EC"/>
    </a:accent2>
    <a:accent3>
      <a:srgbClr val="FF006E"/>
    </a:accent3>
    <a:accent4>
      <a:srgbClr val="FB5607"/>
    </a:accent4>
    <a:accent5>
      <a:srgbClr val="FFBE0B"/>
    </a:accent5>
    <a:accent6>
      <a:srgbClr val="EFECCA"/>
    </a:accent6>
    <a:hlink>
      <a:srgbClr val="3A86FF"/>
    </a:hlink>
    <a:folHlink>
      <a:srgbClr val="8338E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</TotalTime>
  <Words>1253</Words>
  <Application>Microsoft Office PowerPoint</Application>
  <PresentationFormat>Widescreen</PresentationFormat>
  <Paragraphs>121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Bahnschrift SemiBold</vt:lpstr>
      <vt:lpstr>Bebas Neue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49</cp:revision>
  <dcterms:created xsi:type="dcterms:W3CDTF">2020-10-01T18:33:55Z</dcterms:created>
  <dcterms:modified xsi:type="dcterms:W3CDTF">2020-10-03T12:54:20Z</dcterms:modified>
</cp:coreProperties>
</file>