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4D8"/>
    <a:srgbClr val="03045E"/>
    <a:srgbClr val="0096C7"/>
    <a:srgbClr val="90E0EF"/>
    <a:srgbClr val="CAF0F8"/>
    <a:srgbClr val="ADE8F4"/>
    <a:srgbClr val="0077B6"/>
    <a:srgbClr val="023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36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4D8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11-431B-9E3F-599E7CA4FC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96C7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11-431B-9E3F-599E7CA4FC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304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LID4096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11-431B-9E3F-599E7CA4F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543509856"/>
        <c:axId val="523563200"/>
      </c:barChart>
      <c:catAx>
        <c:axId val="543509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defRPr>
            </a:pPr>
            <a:endParaRPr lang="LID4096"/>
          </a:p>
        </c:txPr>
        <c:crossAx val="523563200"/>
        <c:crosses val="autoZero"/>
        <c:auto val="1"/>
        <c:lblAlgn val="ctr"/>
        <c:lblOffset val="100"/>
        <c:noMultiLvlLbl val="0"/>
      </c:catAx>
      <c:valAx>
        <c:axId val="523563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defRPr>
            </a:pPr>
            <a:endParaRPr lang="LID4096"/>
          </a:p>
        </c:txPr>
        <c:crossAx val="54350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defRPr>
          </a:pPr>
          <a:endParaRPr lang="LID4096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2D6E625-8D3C-4D88-8061-DE6A88EDDC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0457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24F4C5B-A841-4EA1-9238-922C1E6C87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01220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3A95F8-E213-4391-A73D-66C9430F01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16825" y="1025525"/>
            <a:ext cx="2271713" cy="4779963"/>
          </a:xfrm>
          <a:prstGeom prst="roundRect">
            <a:avLst>
              <a:gd name="adj" fmla="val 8539"/>
            </a:avLst>
          </a:prstGeom>
        </p:spPr>
      </p:sp>
    </p:spTree>
    <p:extLst>
      <p:ext uri="{BB962C8B-B14F-4D97-AF65-F5344CB8AC3E}">
        <p14:creationId xmlns:p14="http://schemas.microsoft.com/office/powerpoint/2010/main" val="88553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86B6870-E848-4E3D-AF34-42462B39AB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58024" y="0"/>
            <a:ext cx="5133975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16408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BE8A1EF-65B9-45AA-A47F-7D46470B51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888" y="1069975"/>
            <a:ext cx="2813050" cy="3019425"/>
          </a:xfrm>
          <a:prstGeom prst="rect">
            <a:avLst/>
          </a:prstGeom>
        </p:spPr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94722DC7-85E3-4749-B480-EFCDB9FCCA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5700" y="2754313"/>
            <a:ext cx="3036888" cy="340677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6265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09F0EE4-C199-492E-B2BF-B68685E47B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4575" y="717550"/>
            <a:ext cx="8075613" cy="7974012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77616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92AB757-A47D-4CEA-A5F6-037AF43758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23929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77503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96951-D539-4AAE-9886-9F0F0591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5B9A77-A3ED-4B16-9698-61547CBA6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7B505-CC68-4660-9CD6-044CA800B59D}" type="datetimeFigureOut">
              <a:rPr lang="LID4096" smtClean="0"/>
              <a:t>10/04/2020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B1473-19ED-4EFF-9DB2-FAD726AA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03C3A-088F-489D-B752-B382C07BC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4870AC-0F9B-4BB7-AC9A-840B409314B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9449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F43D81-75CB-4FD9-9837-FC0190E3E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7B505-CC68-4660-9CD6-044CA800B59D}" type="datetimeFigureOut">
              <a:rPr lang="LID4096" smtClean="0"/>
              <a:t>10/04/2020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DDD7D-FAB4-47A3-90DE-AFA1DA577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AB335-14F0-4DC2-AED2-89A754EBE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4870AC-0F9B-4BB7-AC9A-840B409314B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83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E6F25E5-E122-4CF1-9520-F1050F420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6375" y="2938707"/>
            <a:ext cx="2444750" cy="1803400"/>
          </a:xfrm>
          <a:prstGeom prst="rect">
            <a:avLst/>
          </a:prstGeom>
        </p:spPr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1E5F6E6-3167-4031-B4A2-A7864DE95D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3625" y="2938707"/>
            <a:ext cx="2444750" cy="1803400"/>
          </a:xfrm>
          <a:prstGeom prst="rect">
            <a:avLst/>
          </a:prstGeom>
        </p:spPr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D7BD82EE-AEA7-4B11-921B-358FA256C3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70875" y="2938707"/>
            <a:ext cx="2444750" cy="18034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83350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E950414-40FF-4584-8346-F0F8683EF1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511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8237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39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 descr="A picture containing person, person, holding, game&#10;&#10;Description automatically generated">
            <a:extLst>
              <a:ext uri="{FF2B5EF4-FFF2-40B4-BE49-F238E27FC236}">
                <a16:creationId xmlns:a16="http://schemas.microsoft.com/office/drawing/2014/main" id="{A9474375-0ECC-46F6-A2E3-61829CAEAB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570BAC-C688-4CEF-A250-E607B0B49955}"/>
              </a:ext>
            </a:extLst>
          </p:cNvPr>
          <p:cNvSpPr/>
          <p:nvPr/>
        </p:nvSpPr>
        <p:spPr>
          <a:xfrm>
            <a:off x="-87085" y="-79899"/>
            <a:ext cx="7458660" cy="7046756"/>
          </a:xfrm>
          <a:custGeom>
            <a:avLst/>
            <a:gdLst>
              <a:gd name="connsiteX0" fmla="*/ 0 w 7371574"/>
              <a:gd name="connsiteY0" fmla="*/ 0 h 6858000"/>
              <a:gd name="connsiteX1" fmla="*/ 6397031 w 7371574"/>
              <a:gd name="connsiteY1" fmla="*/ 0 h 6858000"/>
              <a:gd name="connsiteX2" fmla="*/ 6402217 w 7371574"/>
              <a:gd name="connsiteY2" fmla="*/ 7971 h 6858000"/>
              <a:gd name="connsiteX3" fmla="*/ 7371574 w 7371574"/>
              <a:gd name="connsiteY3" fmla="*/ 3429000 h 6858000"/>
              <a:gd name="connsiteX4" fmla="*/ 6402217 w 7371574"/>
              <a:gd name="connsiteY4" fmla="*/ 6850029 h 6858000"/>
              <a:gd name="connsiteX5" fmla="*/ 6397031 w 7371574"/>
              <a:gd name="connsiteY5" fmla="*/ 6858000 h 6858000"/>
              <a:gd name="connsiteX6" fmla="*/ 0 w 737157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1574" h="6858000">
                <a:moveTo>
                  <a:pt x="0" y="0"/>
                </a:moveTo>
                <a:lnTo>
                  <a:pt x="6397031" y="0"/>
                </a:lnTo>
                <a:lnTo>
                  <a:pt x="6402217" y="7971"/>
                </a:lnTo>
                <a:cubicBezTo>
                  <a:pt x="7017347" y="1005489"/>
                  <a:pt x="7371574" y="2176484"/>
                  <a:pt x="7371574" y="3429000"/>
                </a:cubicBezTo>
                <a:cubicBezTo>
                  <a:pt x="7371574" y="4681516"/>
                  <a:pt x="7017347" y="5852512"/>
                  <a:pt x="6402217" y="6850029"/>
                </a:cubicBezTo>
                <a:lnTo>
                  <a:pt x="639703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96C7">
                  <a:alpha val="52000"/>
                </a:srgbClr>
              </a:gs>
              <a:gs pos="99000">
                <a:srgbClr val="00B4D8"/>
              </a:gs>
            </a:gsLst>
            <a:lin ang="6000000" scaled="0"/>
          </a:gra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4E2A73-8AC8-420A-9635-B2AC02643270}"/>
              </a:ext>
            </a:extLst>
          </p:cNvPr>
          <p:cNvGrpSpPr/>
          <p:nvPr/>
        </p:nvGrpSpPr>
        <p:grpSpPr>
          <a:xfrm>
            <a:off x="6821306" y="4655311"/>
            <a:ext cx="720097" cy="718528"/>
            <a:chOff x="3599379" y="3657321"/>
            <a:chExt cx="1498648" cy="1495382"/>
          </a:xfrm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5F6E34C-AC0C-4DCB-BFD5-7C1077F07359}"/>
                </a:ext>
              </a:extLst>
            </p:cNvPr>
            <p:cNvSpPr/>
            <p:nvPr/>
          </p:nvSpPr>
          <p:spPr>
            <a:xfrm>
              <a:off x="3599379" y="3657321"/>
              <a:ext cx="1498648" cy="1495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8000" sy="98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Graphic 15" descr="Heart with pulse">
              <a:extLst>
                <a:ext uri="{FF2B5EF4-FFF2-40B4-BE49-F238E27FC236}">
                  <a16:creationId xmlns:a16="http://schemas.microsoft.com/office/drawing/2014/main" id="{C74F7DB8-699E-429A-BF78-49784172FAD4}"/>
                </a:ext>
              </a:extLst>
            </p:cNvPr>
            <p:cNvSpPr/>
            <p:nvPr/>
          </p:nvSpPr>
          <p:spPr>
            <a:xfrm>
              <a:off x="4029615" y="4134068"/>
              <a:ext cx="638175" cy="609600"/>
            </a:xfrm>
            <a:custGeom>
              <a:avLst/>
              <a:gdLst>
                <a:gd name="connsiteX0" fmla="*/ 325917 w 638175"/>
                <a:gd name="connsiteY0" fmla="*/ 611677 h 609600"/>
                <a:gd name="connsiteX1" fmla="*/ 445265 w 638175"/>
                <a:gd name="connsiteY1" fmla="*/ 505854 h 609600"/>
                <a:gd name="connsiteX2" fmla="*/ 589378 w 638175"/>
                <a:gd name="connsiteY2" fmla="*/ 331928 h 609600"/>
                <a:gd name="connsiteX3" fmla="*/ 638813 w 638175"/>
                <a:gd name="connsiteY3" fmla="*/ 118187 h 609600"/>
                <a:gd name="connsiteX4" fmla="*/ 497557 w 638175"/>
                <a:gd name="connsiteY4" fmla="*/ 648 h 609600"/>
                <a:gd name="connsiteX5" fmla="*/ 323250 w 638175"/>
                <a:gd name="connsiteY5" fmla="*/ 127902 h 609600"/>
                <a:gd name="connsiteX6" fmla="*/ 169040 w 638175"/>
                <a:gd name="connsiteY6" fmla="*/ 267 h 609600"/>
                <a:gd name="connsiteX7" fmla="*/ 15878 w 638175"/>
                <a:gd name="connsiteY7" fmla="*/ 98565 h 609600"/>
                <a:gd name="connsiteX8" fmla="*/ 46167 w 638175"/>
                <a:gd name="connsiteY8" fmla="*/ 313640 h 609600"/>
                <a:gd name="connsiteX9" fmla="*/ 188471 w 638175"/>
                <a:gd name="connsiteY9" fmla="*/ 493091 h 609600"/>
                <a:gd name="connsiteX10" fmla="*/ 323250 w 638175"/>
                <a:gd name="connsiteY10" fmla="*/ 613773 h 609600"/>
                <a:gd name="connsiteX11" fmla="*/ 170850 w 638175"/>
                <a:gd name="connsiteY11" fmla="*/ 287827 h 609600"/>
                <a:gd name="connsiteX12" fmla="*/ 199425 w 638175"/>
                <a:gd name="connsiteY12" fmla="*/ 202102 h 609600"/>
                <a:gd name="connsiteX13" fmla="*/ 216379 w 638175"/>
                <a:gd name="connsiteY13" fmla="*/ 151143 h 609600"/>
                <a:gd name="connsiteX14" fmla="*/ 245811 w 638175"/>
                <a:gd name="connsiteY14" fmla="*/ 127807 h 609600"/>
                <a:gd name="connsiteX15" fmla="*/ 259432 w 638175"/>
                <a:gd name="connsiteY15" fmla="*/ 153906 h 609600"/>
                <a:gd name="connsiteX16" fmla="*/ 267338 w 638175"/>
                <a:gd name="connsiteY16" fmla="*/ 196101 h 609600"/>
                <a:gd name="connsiteX17" fmla="*/ 290198 w 638175"/>
                <a:gd name="connsiteY17" fmla="*/ 318021 h 609600"/>
                <a:gd name="connsiteX18" fmla="*/ 305343 w 638175"/>
                <a:gd name="connsiteY18" fmla="*/ 398984 h 609600"/>
                <a:gd name="connsiteX19" fmla="*/ 360588 w 638175"/>
                <a:gd name="connsiteY19" fmla="*/ 252870 h 609600"/>
                <a:gd name="connsiteX20" fmla="*/ 372780 w 638175"/>
                <a:gd name="connsiteY20" fmla="*/ 220676 h 609600"/>
                <a:gd name="connsiteX21" fmla="*/ 391830 w 638175"/>
                <a:gd name="connsiteY21" fmla="*/ 200578 h 609600"/>
                <a:gd name="connsiteX22" fmla="*/ 414785 w 638175"/>
                <a:gd name="connsiteY22" fmla="*/ 223438 h 609600"/>
                <a:gd name="connsiteX23" fmla="*/ 426501 w 638175"/>
                <a:gd name="connsiteY23" fmla="*/ 263634 h 609600"/>
                <a:gd name="connsiteX24" fmla="*/ 449742 w 638175"/>
                <a:gd name="connsiteY24" fmla="*/ 343548 h 609600"/>
                <a:gd name="connsiteX25" fmla="*/ 472697 w 638175"/>
                <a:gd name="connsiteY25" fmla="*/ 318307 h 609600"/>
                <a:gd name="connsiteX26" fmla="*/ 497367 w 638175"/>
                <a:gd name="connsiteY26" fmla="*/ 291828 h 609600"/>
                <a:gd name="connsiteX27" fmla="*/ 535467 w 638175"/>
                <a:gd name="connsiteY27" fmla="*/ 288208 h 609600"/>
                <a:gd name="connsiteX28" fmla="*/ 570900 w 638175"/>
                <a:gd name="connsiteY28" fmla="*/ 288208 h 609600"/>
                <a:gd name="connsiteX29" fmla="*/ 547563 w 638175"/>
                <a:gd name="connsiteY29" fmla="*/ 326308 h 609600"/>
                <a:gd name="connsiteX30" fmla="*/ 516607 w 638175"/>
                <a:gd name="connsiteY30" fmla="*/ 326308 h 609600"/>
                <a:gd name="connsiteX31" fmla="*/ 455361 w 638175"/>
                <a:gd name="connsiteY31" fmla="*/ 393745 h 609600"/>
                <a:gd name="connsiteX32" fmla="*/ 428527 w 638175"/>
                <a:gd name="connsiteY32" fmla="*/ 396129 h 609600"/>
                <a:gd name="connsiteX33" fmla="*/ 424500 w 638175"/>
                <a:gd name="connsiteY33" fmla="*/ 391459 h 609600"/>
                <a:gd name="connsiteX34" fmla="*/ 420024 w 638175"/>
                <a:gd name="connsiteY34" fmla="*/ 378505 h 609600"/>
                <a:gd name="connsiteX35" fmla="*/ 404117 w 638175"/>
                <a:gd name="connsiteY35" fmla="*/ 324117 h 609600"/>
                <a:gd name="connsiteX36" fmla="*/ 391163 w 638175"/>
                <a:gd name="connsiteY36" fmla="*/ 279540 h 609600"/>
                <a:gd name="connsiteX37" fmla="*/ 318487 w 638175"/>
                <a:gd name="connsiteY37" fmla="*/ 471660 h 609600"/>
                <a:gd name="connsiteX38" fmla="*/ 309819 w 638175"/>
                <a:gd name="connsiteY38" fmla="*/ 484804 h 609600"/>
                <a:gd name="connsiteX39" fmla="*/ 283331 w 638175"/>
                <a:gd name="connsiteY39" fmla="*/ 479888 h 609600"/>
                <a:gd name="connsiteX40" fmla="*/ 280292 w 638175"/>
                <a:gd name="connsiteY40" fmla="*/ 472517 h 609600"/>
                <a:gd name="connsiteX41" fmla="*/ 275244 w 638175"/>
                <a:gd name="connsiteY41" fmla="*/ 445847 h 609600"/>
                <a:gd name="connsiteX42" fmla="*/ 251145 w 638175"/>
                <a:gd name="connsiteY42" fmla="*/ 317259 h 609600"/>
                <a:gd name="connsiteX43" fmla="*/ 233143 w 638175"/>
                <a:gd name="connsiteY43" fmla="*/ 221152 h 609600"/>
                <a:gd name="connsiteX44" fmla="*/ 206283 w 638175"/>
                <a:gd name="connsiteY44" fmla="*/ 301829 h 609600"/>
                <a:gd name="connsiteX45" fmla="*/ 183518 w 638175"/>
                <a:gd name="connsiteY45" fmla="*/ 326308 h 609600"/>
                <a:gd name="connsiteX46" fmla="*/ 141513 w 638175"/>
                <a:gd name="connsiteY46" fmla="*/ 326308 h 609600"/>
                <a:gd name="connsiteX47" fmla="*/ 98650 w 638175"/>
                <a:gd name="connsiteY47" fmla="*/ 326308 h 609600"/>
                <a:gd name="connsiteX48" fmla="*/ 75314 w 638175"/>
                <a:gd name="connsiteY48" fmla="*/ 288208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38175" h="609600">
                  <a:moveTo>
                    <a:pt x="325917" y="611677"/>
                  </a:moveTo>
                  <a:cubicBezTo>
                    <a:pt x="367682" y="578705"/>
                    <a:pt x="407530" y="543373"/>
                    <a:pt x="445265" y="505854"/>
                  </a:cubicBezTo>
                  <a:cubicBezTo>
                    <a:pt x="499966" y="453739"/>
                    <a:pt x="548337" y="395362"/>
                    <a:pt x="589378" y="331928"/>
                  </a:cubicBezTo>
                  <a:cubicBezTo>
                    <a:pt x="627478" y="270587"/>
                    <a:pt x="663864" y="190958"/>
                    <a:pt x="638813" y="118187"/>
                  </a:cubicBezTo>
                  <a:cubicBezTo>
                    <a:pt x="618525" y="57989"/>
                    <a:pt x="562232" y="6840"/>
                    <a:pt x="497557" y="648"/>
                  </a:cubicBezTo>
                  <a:cubicBezTo>
                    <a:pt x="415833" y="-7448"/>
                    <a:pt x="356682" y="61704"/>
                    <a:pt x="323250" y="127902"/>
                  </a:cubicBezTo>
                  <a:cubicBezTo>
                    <a:pt x="292674" y="67323"/>
                    <a:pt x="242097" y="4839"/>
                    <a:pt x="169040" y="267"/>
                  </a:cubicBezTo>
                  <a:cubicBezTo>
                    <a:pt x="104175" y="-3733"/>
                    <a:pt x="43786" y="41892"/>
                    <a:pt x="15878" y="98565"/>
                  </a:cubicBezTo>
                  <a:cubicBezTo>
                    <a:pt x="-19079" y="169717"/>
                    <a:pt x="9401" y="249727"/>
                    <a:pt x="46167" y="313640"/>
                  </a:cubicBezTo>
                  <a:cubicBezTo>
                    <a:pt x="84267" y="380315"/>
                    <a:pt x="134940" y="438894"/>
                    <a:pt x="188471" y="493091"/>
                  </a:cubicBezTo>
                  <a:cubicBezTo>
                    <a:pt x="230670" y="536264"/>
                    <a:pt x="275695" y="576580"/>
                    <a:pt x="323250" y="613773"/>
                  </a:cubicBezTo>
                  <a:close/>
                  <a:moveTo>
                    <a:pt x="170850" y="287827"/>
                  </a:moveTo>
                  <a:lnTo>
                    <a:pt x="199425" y="202102"/>
                  </a:lnTo>
                  <a:lnTo>
                    <a:pt x="216379" y="151143"/>
                  </a:lnTo>
                  <a:cubicBezTo>
                    <a:pt x="220761" y="137904"/>
                    <a:pt x="227523" y="120187"/>
                    <a:pt x="245811" y="127807"/>
                  </a:cubicBezTo>
                  <a:cubicBezTo>
                    <a:pt x="256860" y="132474"/>
                    <a:pt x="257527" y="143904"/>
                    <a:pt x="259432" y="153906"/>
                  </a:cubicBezTo>
                  <a:lnTo>
                    <a:pt x="267338" y="196101"/>
                  </a:lnTo>
                  <a:lnTo>
                    <a:pt x="290198" y="318021"/>
                  </a:lnTo>
                  <a:lnTo>
                    <a:pt x="305343" y="398984"/>
                  </a:lnTo>
                  <a:lnTo>
                    <a:pt x="360588" y="252870"/>
                  </a:lnTo>
                  <a:lnTo>
                    <a:pt x="372780" y="220676"/>
                  </a:lnTo>
                  <a:cubicBezTo>
                    <a:pt x="376304" y="211151"/>
                    <a:pt x="379923" y="201626"/>
                    <a:pt x="391830" y="200578"/>
                  </a:cubicBezTo>
                  <a:cubicBezTo>
                    <a:pt x="406974" y="199054"/>
                    <a:pt x="411451" y="212008"/>
                    <a:pt x="414785" y="223438"/>
                  </a:cubicBezTo>
                  <a:lnTo>
                    <a:pt x="426501" y="263634"/>
                  </a:lnTo>
                  <a:lnTo>
                    <a:pt x="449742" y="343548"/>
                  </a:lnTo>
                  <a:lnTo>
                    <a:pt x="472697" y="318307"/>
                  </a:lnTo>
                  <a:cubicBezTo>
                    <a:pt x="480040" y="308699"/>
                    <a:pt x="488302" y="299831"/>
                    <a:pt x="497367" y="291828"/>
                  </a:cubicBezTo>
                  <a:cubicBezTo>
                    <a:pt x="506892" y="285160"/>
                    <a:pt x="524513" y="288208"/>
                    <a:pt x="535467" y="288208"/>
                  </a:cubicBezTo>
                  <a:lnTo>
                    <a:pt x="570900" y="288208"/>
                  </a:lnTo>
                  <a:cubicBezTo>
                    <a:pt x="563851" y="300876"/>
                    <a:pt x="556041" y="313640"/>
                    <a:pt x="547563" y="326308"/>
                  </a:cubicBezTo>
                  <a:lnTo>
                    <a:pt x="516607" y="326308"/>
                  </a:lnTo>
                  <a:cubicBezTo>
                    <a:pt x="496319" y="348692"/>
                    <a:pt x="476888" y="372504"/>
                    <a:pt x="455361" y="393745"/>
                  </a:cubicBezTo>
                  <a:cubicBezTo>
                    <a:pt x="448609" y="401814"/>
                    <a:pt x="436595" y="402882"/>
                    <a:pt x="428527" y="396129"/>
                  </a:cubicBezTo>
                  <a:cubicBezTo>
                    <a:pt x="426940" y="394802"/>
                    <a:pt x="425580" y="393224"/>
                    <a:pt x="424500" y="391459"/>
                  </a:cubicBezTo>
                  <a:cubicBezTo>
                    <a:pt x="422431" y="387363"/>
                    <a:pt x="420925" y="383006"/>
                    <a:pt x="420024" y="378505"/>
                  </a:cubicBezTo>
                  <a:lnTo>
                    <a:pt x="404117" y="324117"/>
                  </a:lnTo>
                  <a:lnTo>
                    <a:pt x="391163" y="279540"/>
                  </a:lnTo>
                  <a:cubicBezTo>
                    <a:pt x="366874" y="343644"/>
                    <a:pt x="343538" y="407842"/>
                    <a:pt x="318487" y="471660"/>
                  </a:cubicBezTo>
                  <a:cubicBezTo>
                    <a:pt x="317086" y="476858"/>
                    <a:pt x="314047" y="481469"/>
                    <a:pt x="309819" y="484804"/>
                  </a:cubicBezTo>
                  <a:cubicBezTo>
                    <a:pt x="301147" y="490761"/>
                    <a:pt x="289288" y="488560"/>
                    <a:pt x="283331" y="479888"/>
                  </a:cubicBezTo>
                  <a:cubicBezTo>
                    <a:pt x="281809" y="477673"/>
                    <a:pt x="280774" y="475161"/>
                    <a:pt x="280292" y="472517"/>
                  </a:cubicBezTo>
                  <a:cubicBezTo>
                    <a:pt x="278101" y="463754"/>
                    <a:pt x="276958" y="454610"/>
                    <a:pt x="275244" y="445847"/>
                  </a:cubicBezTo>
                  <a:lnTo>
                    <a:pt x="251145" y="317259"/>
                  </a:lnTo>
                  <a:lnTo>
                    <a:pt x="233143" y="221152"/>
                  </a:lnTo>
                  <a:lnTo>
                    <a:pt x="206283" y="301829"/>
                  </a:lnTo>
                  <a:cubicBezTo>
                    <a:pt x="202187" y="313830"/>
                    <a:pt x="198948" y="325546"/>
                    <a:pt x="183518" y="326308"/>
                  </a:cubicBezTo>
                  <a:cubicBezTo>
                    <a:pt x="169516" y="326975"/>
                    <a:pt x="155419" y="326308"/>
                    <a:pt x="141513" y="326308"/>
                  </a:cubicBezTo>
                  <a:lnTo>
                    <a:pt x="98650" y="326308"/>
                  </a:lnTo>
                  <a:cubicBezTo>
                    <a:pt x="90268" y="313640"/>
                    <a:pt x="82362" y="300876"/>
                    <a:pt x="75314" y="288208"/>
                  </a:cubicBezTo>
                  <a:close/>
                </a:path>
              </a:pathLst>
            </a:custGeom>
            <a:solidFill>
              <a:srgbClr val="50C3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DD87B52E-3B22-4B73-A34F-96A320348F23}"/>
              </a:ext>
            </a:extLst>
          </p:cNvPr>
          <p:cNvSpPr/>
          <p:nvPr/>
        </p:nvSpPr>
        <p:spPr>
          <a:xfrm>
            <a:off x="7158490" y="3037423"/>
            <a:ext cx="462234" cy="4612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3D6F83B-086B-495B-B95F-7D92FF2C0320}"/>
              </a:ext>
            </a:extLst>
          </p:cNvPr>
          <p:cNvSpPr/>
          <p:nvPr/>
        </p:nvSpPr>
        <p:spPr>
          <a:xfrm>
            <a:off x="6988663" y="1553261"/>
            <a:ext cx="287704" cy="2870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21A93-A3DC-4EC0-8887-F4CDD6E8EF06}"/>
              </a:ext>
            </a:extLst>
          </p:cNvPr>
          <p:cNvSpPr txBox="1"/>
          <p:nvPr/>
        </p:nvSpPr>
        <p:spPr>
          <a:xfrm flipH="1">
            <a:off x="872630" y="3268036"/>
            <a:ext cx="53714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300" dirty="0">
                <a:solidFill>
                  <a:schemeClr val="bg1"/>
                </a:solidFill>
                <a:effectLst>
                  <a:outerShdw blurRad="152400" sx="102000" sy="102000" algn="ctr" rotWithShape="0">
                    <a:prstClr val="black">
                      <a:alpha val="2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MEDICAL </a:t>
            </a:r>
            <a:br>
              <a:rPr lang="en-US" sz="5400" b="1" spc="300" dirty="0">
                <a:solidFill>
                  <a:schemeClr val="bg1"/>
                </a:solidFill>
                <a:effectLst>
                  <a:outerShdw blurRad="152400" sx="102000" sy="102000" algn="ctr" rotWithShape="0">
                    <a:prstClr val="black">
                      <a:alpha val="2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5400" b="1" spc="300" dirty="0">
                <a:solidFill>
                  <a:schemeClr val="bg1"/>
                </a:solidFill>
                <a:effectLst>
                  <a:outerShdw blurRad="152400" sx="102000" sy="102000" algn="ctr" rotWithShape="0">
                    <a:prstClr val="black">
                      <a:alpha val="2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POWERPOINT TEMPLATE</a:t>
            </a:r>
            <a:endParaRPr lang="LID4096" sz="5400" b="1" spc="300" dirty="0">
              <a:solidFill>
                <a:schemeClr val="bg1"/>
              </a:solidFill>
              <a:effectLst>
                <a:outerShdw blurRad="152400" sx="102000" sy="102000" algn="ctr" rotWithShape="0">
                  <a:prstClr val="black">
                    <a:alpha val="20000"/>
                  </a:prst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60F8CA6-4E22-413B-A8E9-04B6837B6683}"/>
              </a:ext>
            </a:extLst>
          </p:cNvPr>
          <p:cNvGrpSpPr/>
          <p:nvPr/>
        </p:nvGrpSpPr>
        <p:grpSpPr>
          <a:xfrm>
            <a:off x="872631" y="1696799"/>
            <a:ext cx="1217516" cy="1175155"/>
            <a:chOff x="872631" y="1696799"/>
            <a:chExt cx="1217516" cy="117515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62D6D69-3257-4336-8071-8394641E5589}"/>
                </a:ext>
              </a:extLst>
            </p:cNvPr>
            <p:cNvSpPr/>
            <p:nvPr/>
          </p:nvSpPr>
          <p:spPr>
            <a:xfrm>
              <a:off x="872631" y="1696799"/>
              <a:ext cx="1217516" cy="1175155"/>
            </a:xfrm>
            <a:prstGeom prst="ellipse">
              <a:avLst/>
            </a:prstGeom>
            <a:solidFill>
              <a:srgbClr val="03045E"/>
            </a:solidFill>
            <a:ln>
              <a:noFill/>
            </a:ln>
            <a:effectLst>
              <a:outerShdw blurRad="571500" dist="279400" dir="1500000" sx="98000" sy="98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1" name="Picture 3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196C2C4-C68F-42B8-8C9F-A584844E9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028" y="1956015"/>
              <a:ext cx="656722" cy="656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80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 animBg="1"/>
      <p:bldP spid="24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FF1C8B1-C6FC-4792-BF43-3F1FA266F945}"/>
              </a:ext>
            </a:extLst>
          </p:cNvPr>
          <p:cNvSpPr/>
          <p:nvPr/>
        </p:nvSpPr>
        <p:spPr>
          <a:xfrm>
            <a:off x="5565672" y="1755990"/>
            <a:ext cx="6626328" cy="5102010"/>
          </a:xfrm>
          <a:custGeom>
            <a:avLst/>
            <a:gdLst>
              <a:gd name="connsiteX0" fmla="*/ 5665564 w 7599608"/>
              <a:gd name="connsiteY0" fmla="*/ 0 h 5032874"/>
              <a:gd name="connsiteX1" fmla="*/ 7355513 w 7599608"/>
              <a:gd name="connsiteY1" fmla="*/ 244531 h 5032874"/>
              <a:gd name="connsiteX2" fmla="*/ 7599608 w 7599608"/>
              <a:gd name="connsiteY2" fmla="*/ 323579 h 5032874"/>
              <a:gd name="connsiteX3" fmla="*/ 7599608 w 7599608"/>
              <a:gd name="connsiteY3" fmla="*/ 5032874 h 5032874"/>
              <a:gd name="connsiteX4" fmla="*/ 0 w 7599608"/>
              <a:gd name="connsiteY4" fmla="*/ 5032874 h 5032874"/>
              <a:gd name="connsiteX5" fmla="*/ 11909 w 7599608"/>
              <a:gd name="connsiteY5" fmla="*/ 4882978 h 5032874"/>
              <a:gd name="connsiteX6" fmla="*/ 5665564 w 7599608"/>
              <a:gd name="connsiteY6" fmla="*/ 0 h 503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9608" h="5032874">
                <a:moveTo>
                  <a:pt x="5665564" y="0"/>
                </a:moveTo>
                <a:cubicBezTo>
                  <a:pt x="6254058" y="0"/>
                  <a:pt x="6821659" y="85612"/>
                  <a:pt x="7355513" y="244531"/>
                </a:cubicBezTo>
                <a:lnTo>
                  <a:pt x="7599608" y="323579"/>
                </a:lnTo>
                <a:lnTo>
                  <a:pt x="7599608" y="5032874"/>
                </a:lnTo>
                <a:lnTo>
                  <a:pt x="0" y="5032874"/>
                </a:lnTo>
                <a:lnTo>
                  <a:pt x="11909" y="4882978"/>
                </a:lnTo>
                <a:cubicBezTo>
                  <a:pt x="302935" y="2140282"/>
                  <a:pt x="2723097" y="0"/>
                  <a:pt x="5665564" y="0"/>
                </a:cubicBezTo>
                <a:close/>
              </a:path>
            </a:pathLst>
          </a:custGeom>
          <a:solidFill>
            <a:srgbClr val="00B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Picture Placeholder 13" descr="A picture containing person, cup, indoor, table&#10;&#10;Description automatically generated">
            <a:extLst>
              <a:ext uri="{FF2B5EF4-FFF2-40B4-BE49-F238E27FC236}">
                <a16:creationId xmlns:a16="http://schemas.microsoft.com/office/drawing/2014/main" id="{ED469080-580E-4CA0-BFFD-3793A7C30E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0" r="31186"/>
          <a:stretch/>
        </p:blipFill>
        <p:spPr>
          <a:xfrm>
            <a:off x="7616825" y="1025525"/>
            <a:ext cx="2271713" cy="477996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A63D1-28A1-434A-9354-4791CEBE7F49}"/>
              </a:ext>
            </a:extLst>
          </p:cNvPr>
          <p:cNvSpPr txBox="1"/>
          <p:nvPr/>
        </p:nvSpPr>
        <p:spPr>
          <a:xfrm>
            <a:off x="1086035" y="1643520"/>
            <a:ext cx="301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4D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ENDING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DDDA74-19C9-495D-AAF0-917737166964}"/>
              </a:ext>
            </a:extLst>
          </p:cNvPr>
          <p:cNvSpPr/>
          <p:nvPr/>
        </p:nvSpPr>
        <p:spPr>
          <a:xfrm>
            <a:off x="1086035" y="1180947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400" b="1" dirty="0">
                <a:solidFill>
                  <a:srgbClr val="50C3C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B431A5-A05B-4187-8D01-98DF79DAE144}"/>
              </a:ext>
            </a:extLst>
          </p:cNvPr>
          <p:cNvSpPr txBox="1"/>
          <p:nvPr/>
        </p:nvSpPr>
        <p:spPr>
          <a:xfrm>
            <a:off x="1086035" y="3484170"/>
            <a:ext cx="3015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dui, fermentum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ipsum dolor sit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endParaRPr lang="en-ID" sz="900" dirty="0">
              <a:solidFill>
                <a:srgbClr val="181818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A00B75-5E33-4CBE-B77C-3BBC0ADE57AD}"/>
              </a:ext>
            </a:extLst>
          </p:cNvPr>
          <p:cNvSpPr/>
          <p:nvPr/>
        </p:nvSpPr>
        <p:spPr>
          <a:xfrm>
            <a:off x="1939215" y="1196335"/>
            <a:ext cx="1165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ENDING SLIDE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46DA9E-43BB-4386-A3E3-DB17603F7D69}"/>
              </a:ext>
            </a:extLst>
          </p:cNvPr>
          <p:cNvGrpSpPr/>
          <p:nvPr/>
        </p:nvGrpSpPr>
        <p:grpSpPr>
          <a:xfrm>
            <a:off x="1173207" y="5198049"/>
            <a:ext cx="3846083" cy="511201"/>
            <a:chOff x="1173207" y="5198049"/>
            <a:chExt cx="3846083" cy="5112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5248801-332B-484D-9620-8DF993B84AD2}"/>
                </a:ext>
              </a:extLst>
            </p:cNvPr>
            <p:cNvSpPr/>
            <p:nvPr/>
          </p:nvSpPr>
          <p:spPr>
            <a:xfrm>
              <a:off x="1173207" y="5198049"/>
              <a:ext cx="3846083" cy="511201"/>
            </a:xfrm>
            <a:prstGeom prst="roundRect">
              <a:avLst>
                <a:gd name="adj" fmla="val 37049"/>
              </a:avLst>
            </a:prstGeom>
            <a:solidFill>
              <a:schemeClr val="bg1"/>
            </a:solidFill>
            <a:ln w="19050">
              <a:solidFill>
                <a:srgbClr val="03045E"/>
              </a:solidFill>
            </a:ln>
            <a:effectLst>
              <a:outerShdw blurRad="571500" dist="279400" dir="1500000" sx="98000" sy="98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F898DE-7AC3-4FC9-8F72-148258A2115B}"/>
                </a:ext>
              </a:extLst>
            </p:cNvPr>
            <p:cNvSpPr txBox="1"/>
            <p:nvPr/>
          </p:nvSpPr>
          <p:spPr>
            <a:xfrm>
              <a:off x="1327847" y="5284372"/>
              <a:ext cx="1664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4D8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CONTACT US!</a:t>
              </a:r>
              <a:endParaRPr lang="en-ID" sz="1600" b="1" dirty="0">
                <a:solidFill>
                  <a:srgbClr val="00B4D8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7A45D2-B319-490B-8FC7-6ACBE7C71538}"/>
                </a:ext>
              </a:extLst>
            </p:cNvPr>
            <p:cNvSpPr txBox="1"/>
            <p:nvPr/>
          </p:nvSpPr>
          <p:spPr>
            <a:xfrm>
              <a:off x="3082229" y="5330125"/>
              <a:ext cx="17869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32 2222 2235 3454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9154DB4-23CB-434E-9EEB-0DE9F913C4F2}"/>
              </a:ext>
            </a:extLst>
          </p:cNvPr>
          <p:cNvSpPr txBox="1"/>
          <p:nvPr/>
        </p:nvSpPr>
        <p:spPr>
          <a:xfrm>
            <a:off x="1086035" y="4214667"/>
            <a:ext cx="30154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dui, fermentum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ipsum dolor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sit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endParaRPr lang="en-ID" sz="900" dirty="0">
              <a:solidFill>
                <a:srgbClr val="181818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534A14-C017-402D-8DF9-1678D62F0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86" y="877995"/>
            <a:ext cx="2529775" cy="5102010"/>
          </a:xfrm>
          <a:prstGeom prst="rect">
            <a:avLst/>
          </a:prstGeom>
          <a:effectLst>
            <a:outerShdw blurRad="165100" dist="38100" dir="5400000" algn="t" rotWithShape="0">
              <a:prstClr val="black">
                <a:alpha val="67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81822A5-D67C-49AF-B340-4B7F6CD404C1}"/>
              </a:ext>
            </a:extLst>
          </p:cNvPr>
          <p:cNvGrpSpPr/>
          <p:nvPr/>
        </p:nvGrpSpPr>
        <p:grpSpPr>
          <a:xfrm>
            <a:off x="5005947" y="2519220"/>
            <a:ext cx="2020105" cy="1611281"/>
            <a:chOff x="5005947" y="2519220"/>
            <a:chExt cx="2020105" cy="1611281"/>
          </a:xfrm>
        </p:grpSpPr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FB4F8C82-D9C3-4B11-8830-A6098FC83887}"/>
                </a:ext>
              </a:extLst>
            </p:cNvPr>
            <p:cNvSpPr/>
            <p:nvPr/>
          </p:nvSpPr>
          <p:spPr>
            <a:xfrm flipH="1">
              <a:off x="5019290" y="2519220"/>
              <a:ext cx="1993421" cy="1611281"/>
            </a:xfrm>
            <a:custGeom>
              <a:avLst/>
              <a:gdLst>
                <a:gd name="connsiteX0" fmla="*/ 4671060 w 4671059"/>
                <a:gd name="connsiteY0" fmla="*/ 648272 h 3775614"/>
                <a:gd name="connsiteX1" fmla="*/ 4671060 w 4671059"/>
                <a:gd name="connsiteY1" fmla="*/ 2415254 h 3775614"/>
                <a:gd name="connsiteX2" fmla="*/ 4022884 w 4671059"/>
                <a:gd name="connsiteY2" fmla="*/ 3063526 h 3775614"/>
                <a:gd name="connsiteX3" fmla="*/ 1962150 w 4671059"/>
                <a:gd name="connsiteY3" fmla="*/ 3063526 h 3775614"/>
                <a:gd name="connsiteX4" fmla="*/ 1879949 w 4671059"/>
                <a:gd name="connsiteY4" fmla="*/ 3118580 h 3775614"/>
                <a:gd name="connsiteX5" fmla="*/ 904685 w 4671059"/>
                <a:gd name="connsiteY5" fmla="*/ 3775615 h 3775614"/>
                <a:gd name="connsiteX6" fmla="*/ 818579 w 4671059"/>
                <a:gd name="connsiteY6" fmla="*/ 3775615 h 3775614"/>
                <a:gd name="connsiteX7" fmla="*/ 818579 w 4671059"/>
                <a:gd name="connsiteY7" fmla="*/ 3119914 h 3775614"/>
                <a:gd name="connsiteX8" fmla="*/ 762286 w 4671059"/>
                <a:gd name="connsiteY8" fmla="*/ 3063526 h 3775614"/>
                <a:gd name="connsiteX9" fmla="*/ 648176 w 4671059"/>
                <a:gd name="connsiteY9" fmla="*/ 3063526 h 3775614"/>
                <a:gd name="connsiteX10" fmla="*/ 0 w 4671059"/>
                <a:gd name="connsiteY10" fmla="*/ 2415254 h 3775614"/>
                <a:gd name="connsiteX11" fmla="*/ 0 w 4671059"/>
                <a:gd name="connsiteY11" fmla="*/ 648272 h 3775614"/>
                <a:gd name="connsiteX12" fmla="*/ 648176 w 4671059"/>
                <a:gd name="connsiteY12" fmla="*/ 0 h 3775614"/>
                <a:gd name="connsiteX13" fmla="*/ 4022884 w 4671059"/>
                <a:gd name="connsiteY13" fmla="*/ 0 h 3775614"/>
                <a:gd name="connsiteX14" fmla="*/ 4671060 w 4671059"/>
                <a:gd name="connsiteY14" fmla="*/ 648272 h 37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71059" h="3775614">
                  <a:moveTo>
                    <a:pt x="4671060" y="648272"/>
                  </a:moveTo>
                  <a:lnTo>
                    <a:pt x="4671060" y="2415254"/>
                  </a:lnTo>
                  <a:cubicBezTo>
                    <a:pt x="4671060" y="2772728"/>
                    <a:pt x="4380262" y="3063526"/>
                    <a:pt x="4022884" y="3063526"/>
                  </a:cubicBezTo>
                  <a:lnTo>
                    <a:pt x="1962150" y="3063526"/>
                  </a:lnTo>
                  <a:cubicBezTo>
                    <a:pt x="1925764" y="3063526"/>
                    <a:pt x="1893475" y="3085148"/>
                    <a:pt x="1879949" y="3118580"/>
                  </a:cubicBezTo>
                  <a:cubicBezTo>
                    <a:pt x="1718215" y="3517773"/>
                    <a:pt x="1335310" y="3775615"/>
                    <a:pt x="904685" y="3775615"/>
                  </a:cubicBezTo>
                  <a:lnTo>
                    <a:pt x="818579" y="3775615"/>
                  </a:lnTo>
                  <a:lnTo>
                    <a:pt x="818579" y="3119914"/>
                  </a:lnTo>
                  <a:cubicBezTo>
                    <a:pt x="818579" y="3088862"/>
                    <a:pt x="793337" y="3063526"/>
                    <a:pt x="762286" y="3063526"/>
                  </a:cubicBezTo>
                  <a:lnTo>
                    <a:pt x="648176" y="3063526"/>
                  </a:lnTo>
                  <a:cubicBezTo>
                    <a:pt x="290798" y="3063526"/>
                    <a:pt x="0" y="2772728"/>
                    <a:pt x="0" y="2415254"/>
                  </a:cubicBezTo>
                  <a:lnTo>
                    <a:pt x="0" y="648272"/>
                  </a:lnTo>
                  <a:cubicBezTo>
                    <a:pt x="0" y="290798"/>
                    <a:pt x="290798" y="0"/>
                    <a:pt x="648176" y="0"/>
                  </a:cubicBezTo>
                  <a:lnTo>
                    <a:pt x="4022884" y="0"/>
                  </a:lnTo>
                  <a:cubicBezTo>
                    <a:pt x="4380262" y="0"/>
                    <a:pt x="4671060" y="290798"/>
                    <a:pt x="4671060" y="64827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  <a:effectLst>
              <a:outerShdw blurRad="127000" sx="102000" sy="102000" algn="ctr" rotWithShape="0">
                <a:prstClr val="black">
                  <a:alpha val="13000"/>
                </a:prstClr>
              </a:outerShdw>
            </a:effectLst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A890BF-3A77-43AA-8312-673BCB6027F5}"/>
                </a:ext>
              </a:extLst>
            </p:cNvPr>
            <p:cNvSpPr txBox="1"/>
            <p:nvPr/>
          </p:nvSpPr>
          <p:spPr>
            <a:xfrm>
              <a:off x="5005947" y="2936181"/>
              <a:ext cx="20201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B4D8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MAKE A CALL</a:t>
              </a:r>
              <a:endParaRPr lang="LID4096" sz="2400" dirty="0">
                <a:solidFill>
                  <a:srgbClr val="00B4D8"/>
                </a:solidFill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18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Graphical user interface&#10;&#10;Description automatically generated">
            <a:extLst>
              <a:ext uri="{FF2B5EF4-FFF2-40B4-BE49-F238E27FC236}">
                <a16:creationId xmlns:a16="http://schemas.microsoft.com/office/drawing/2014/main" id="{BABB1920-94F5-4EAC-B461-8B80EDC97A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1" r="16922"/>
          <a:stretch/>
        </p:blipFill>
        <p:spPr>
          <a:xfrm>
            <a:off x="7058024" y="0"/>
            <a:ext cx="5133975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55C119-85C4-4F18-8F03-A5BA3FCCBE00}"/>
              </a:ext>
            </a:extLst>
          </p:cNvPr>
          <p:cNvSpPr/>
          <p:nvPr/>
        </p:nvSpPr>
        <p:spPr>
          <a:xfrm>
            <a:off x="275" y="0"/>
            <a:ext cx="7057749" cy="6858000"/>
          </a:xfrm>
          <a:prstGeom prst="rect">
            <a:avLst/>
          </a:prstGeom>
          <a:gradFill>
            <a:gsLst>
              <a:gs pos="0">
                <a:srgbClr val="50C3CA"/>
              </a:gs>
              <a:gs pos="100000">
                <a:srgbClr val="1AA4BE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BC604-21EE-49F7-BE52-65341FE50676}"/>
              </a:ext>
            </a:extLst>
          </p:cNvPr>
          <p:cNvSpPr txBox="1"/>
          <p:nvPr/>
        </p:nvSpPr>
        <p:spPr>
          <a:xfrm>
            <a:off x="868637" y="1955321"/>
            <a:ext cx="4065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b="1" dirty="0">
                <a:solidFill>
                  <a:schemeClr val="bg1"/>
                </a:solidFill>
                <a:effectLst>
                  <a:outerShdw blurRad="152400" sx="102000" sy="102000" algn="ctr" rotWithShape="0">
                    <a:prstClr val="black">
                      <a:alpha val="15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About Health Care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20B23-F64C-46C8-A394-F74B3CB38E81}"/>
              </a:ext>
            </a:extLst>
          </p:cNvPr>
          <p:cNvSpPr/>
          <p:nvPr/>
        </p:nvSpPr>
        <p:spPr>
          <a:xfrm>
            <a:off x="868637" y="1181926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7FD5C-08DA-4FCB-BC2D-11F7D0C005A7}"/>
              </a:ext>
            </a:extLst>
          </p:cNvPr>
          <p:cNvSpPr txBox="1"/>
          <p:nvPr/>
        </p:nvSpPr>
        <p:spPr>
          <a:xfrm>
            <a:off x="868638" y="3307758"/>
            <a:ext cx="3764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Donec lacinia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nli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v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iverra</a:t>
            </a:r>
            <a:endParaRPr lang="en-ID" sz="1200" dirty="0">
              <a:solidFill>
                <a:schemeClr val="bg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C9824-FCA9-4CB2-A0B6-BBEE24661F16}"/>
              </a:ext>
            </a:extLst>
          </p:cNvPr>
          <p:cNvSpPr/>
          <p:nvPr/>
        </p:nvSpPr>
        <p:spPr>
          <a:xfrm>
            <a:off x="1810487" y="1197314"/>
            <a:ext cx="862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About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D45E7-5FE6-42CF-8866-B4E462CA21BF}"/>
              </a:ext>
            </a:extLst>
          </p:cNvPr>
          <p:cNvSpPr txBox="1"/>
          <p:nvPr/>
        </p:nvSpPr>
        <p:spPr>
          <a:xfrm>
            <a:off x="868637" y="4844861"/>
            <a:ext cx="3651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libero a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dui, fermentum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risus</a:t>
            </a:r>
            <a:endParaRPr lang="en-ID" sz="1200" dirty="0">
              <a:solidFill>
                <a:schemeClr val="bg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28E096-F2C6-43E9-BC08-0477405734AC}"/>
              </a:ext>
            </a:extLst>
          </p:cNvPr>
          <p:cNvGrpSpPr/>
          <p:nvPr/>
        </p:nvGrpSpPr>
        <p:grpSpPr>
          <a:xfrm>
            <a:off x="6096000" y="3799643"/>
            <a:ext cx="2834936" cy="1819922"/>
            <a:chOff x="6096000" y="3799643"/>
            <a:chExt cx="2834936" cy="181992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038DBFD-F9A8-4271-A2C8-02FECA90112F}"/>
                </a:ext>
              </a:extLst>
            </p:cNvPr>
            <p:cNvSpPr/>
            <p:nvPr/>
          </p:nvSpPr>
          <p:spPr>
            <a:xfrm>
              <a:off x="6096000" y="3799643"/>
              <a:ext cx="2834936" cy="1819922"/>
            </a:xfrm>
            <a:prstGeom prst="roundRect">
              <a:avLst>
                <a:gd name="adj" fmla="val 4506"/>
              </a:avLst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8000" sy="98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9" name="Graphic 11" descr="Stethoscope">
              <a:extLst>
                <a:ext uri="{FF2B5EF4-FFF2-40B4-BE49-F238E27FC236}">
                  <a16:creationId xmlns:a16="http://schemas.microsoft.com/office/drawing/2014/main" id="{6AAA627C-FFBC-4BFA-A6B5-0A7438D1728C}"/>
                </a:ext>
              </a:extLst>
            </p:cNvPr>
            <p:cNvGrpSpPr/>
            <p:nvPr/>
          </p:nvGrpSpPr>
          <p:grpSpPr>
            <a:xfrm>
              <a:off x="6267969" y="4273028"/>
              <a:ext cx="895710" cy="895712"/>
              <a:chOff x="5638800" y="2971800"/>
              <a:chExt cx="914400" cy="914400"/>
            </a:xfrm>
            <a:solidFill>
              <a:srgbClr val="50C3C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F5938A4-01DF-4264-9E91-A13EA6550DDF}"/>
                  </a:ext>
                </a:extLst>
              </p:cNvPr>
              <p:cNvSpPr/>
              <p:nvPr/>
            </p:nvSpPr>
            <p:spPr>
              <a:xfrm>
                <a:off x="5772150" y="3009900"/>
                <a:ext cx="647700" cy="838200"/>
              </a:xfrm>
              <a:custGeom>
                <a:avLst/>
                <a:gdLst>
                  <a:gd name="connsiteX0" fmla="*/ 542925 w 647700"/>
                  <a:gd name="connsiteY0" fmla="*/ 381000 h 838200"/>
                  <a:gd name="connsiteX1" fmla="*/ 476250 w 647700"/>
                  <a:gd name="connsiteY1" fmla="*/ 314325 h 838200"/>
                  <a:gd name="connsiteX2" fmla="*/ 542925 w 647700"/>
                  <a:gd name="connsiteY2" fmla="*/ 247650 h 838200"/>
                  <a:gd name="connsiteX3" fmla="*/ 609600 w 647700"/>
                  <a:gd name="connsiteY3" fmla="*/ 314325 h 838200"/>
                  <a:gd name="connsiteX4" fmla="*/ 542925 w 647700"/>
                  <a:gd name="connsiteY4" fmla="*/ 381000 h 838200"/>
                  <a:gd name="connsiteX5" fmla="*/ 647700 w 647700"/>
                  <a:gd name="connsiteY5" fmla="*/ 314325 h 838200"/>
                  <a:gd name="connsiteX6" fmla="*/ 542925 w 647700"/>
                  <a:gd name="connsiteY6" fmla="*/ 209550 h 838200"/>
                  <a:gd name="connsiteX7" fmla="*/ 438150 w 647700"/>
                  <a:gd name="connsiteY7" fmla="*/ 314325 h 838200"/>
                  <a:gd name="connsiteX8" fmla="*/ 514350 w 647700"/>
                  <a:gd name="connsiteY8" fmla="*/ 415290 h 838200"/>
                  <a:gd name="connsiteX9" fmla="*/ 514350 w 647700"/>
                  <a:gd name="connsiteY9" fmla="*/ 638175 h 838200"/>
                  <a:gd name="connsiteX10" fmla="*/ 371475 w 647700"/>
                  <a:gd name="connsiteY10" fmla="*/ 781050 h 838200"/>
                  <a:gd name="connsiteX11" fmla="*/ 228600 w 647700"/>
                  <a:gd name="connsiteY11" fmla="*/ 638175 h 838200"/>
                  <a:gd name="connsiteX12" fmla="*/ 228600 w 647700"/>
                  <a:gd name="connsiteY12" fmla="*/ 541020 h 838200"/>
                  <a:gd name="connsiteX13" fmla="*/ 400050 w 647700"/>
                  <a:gd name="connsiteY13" fmla="*/ 342900 h 838200"/>
                  <a:gd name="connsiteX14" fmla="*/ 381000 w 647700"/>
                  <a:gd name="connsiteY14" fmla="*/ 310515 h 838200"/>
                  <a:gd name="connsiteX15" fmla="*/ 381000 w 647700"/>
                  <a:gd name="connsiteY15" fmla="*/ 76200 h 838200"/>
                  <a:gd name="connsiteX16" fmla="*/ 331470 w 647700"/>
                  <a:gd name="connsiteY16" fmla="*/ 20003 h 838200"/>
                  <a:gd name="connsiteX17" fmla="*/ 304800 w 647700"/>
                  <a:gd name="connsiteY17" fmla="*/ 0 h 838200"/>
                  <a:gd name="connsiteX18" fmla="*/ 295275 w 647700"/>
                  <a:gd name="connsiteY18" fmla="*/ 0 h 838200"/>
                  <a:gd name="connsiteX19" fmla="*/ 257175 w 647700"/>
                  <a:gd name="connsiteY19" fmla="*/ 38100 h 838200"/>
                  <a:gd name="connsiteX20" fmla="*/ 295275 w 647700"/>
                  <a:gd name="connsiteY20" fmla="*/ 76200 h 838200"/>
                  <a:gd name="connsiteX21" fmla="*/ 304800 w 647700"/>
                  <a:gd name="connsiteY21" fmla="*/ 76200 h 838200"/>
                  <a:gd name="connsiteX22" fmla="*/ 331470 w 647700"/>
                  <a:gd name="connsiteY22" fmla="*/ 59055 h 838200"/>
                  <a:gd name="connsiteX23" fmla="*/ 342900 w 647700"/>
                  <a:gd name="connsiteY23" fmla="*/ 76200 h 838200"/>
                  <a:gd name="connsiteX24" fmla="*/ 342900 w 647700"/>
                  <a:gd name="connsiteY24" fmla="*/ 310515 h 838200"/>
                  <a:gd name="connsiteX25" fmla="*/ 323850 w 647700"/>
                  <a:gd name="connsiteY25" fmla="*/ 342900 h 838200"/>
                  <a:gd name="connsiteX26" fmla="*/ 200025 w 647700"/>
                  <a:gd name="connsiteY26" fmla="*/ 466725 h 838200"/>
                  <a:gd name="connsiteX27" fmla="*/ 76200 w 647700"/>
                  <a:gd name="connsiteY27" fmla="*/ 342900 h 838200"/>
                  <a:gd name="connsiteX28" fmla="*/ 57150 w 647700"/>
                  <a:gd name="connsiteY28" fmla="*/ 310515 h 838200"/>
                  <a:gd name="connsiteX29" fmla="*/ 57150 w 647700"/>
                  <a:gd name="connsiteY29" fmla="*/ 76200 h 838200"/>
                  <a:gd name="connsiteX30" fmla="*/ 68580 w 647700"/>
                  <a:gd name="connsiteY30" fmla="*/ 59055 h 838200"/>
                  <a:gd name="connsiteX31" fmla="*/ 95250 w 647700"/>
                  <a:gd name="connsiteY31" fmla="*/ 76200 h 838200"/>
                  <a:gd name="connsiteX32" fmla="*/ 104775 w 647700"/>
                  <a:gd name="connsiteY32" fmla="*/ 76200 h 838200"/>
                  <a:gd name="connsiteX33" fmla="*/ 142875 w 647700"/>
                  <a:gd name="connsiteY33" fmla="*/ 38100 h 838200"/>
                  <a:gd name="connsiteX34" fmla="*/ 104775 w 647700"/>
                  <a:gd name="connsiteY34" fmla="*/ 0 h 838200"/>
                  <a:gd name="connsiteX35" fmla="*/ 95250 w 647700"/>
                  <a:gd name="connsiteY35" fmla="*/ 0 h 838200"/>
                  <a:gd name="connsiteX36" fmla="*/ 68580 w 647700"/>
                  <a:gd name="connsiteY36" fmla="*/ 20003 h 838200"/>
                  <a:gd name="connsiteX37" fmla="*/ 19050 w 647700"/>
                  <a:gd name="connsiteY37" fmla="*/ 76200 h 838200"/>
                  <a:gd name="connsiteX38" fmla="*/ 19050 w 647700"/>
                  <a:gd name="connsiteY38" fmla="*/ 310515 h 838200"/>
                  <a:gd name="connsiteX39" fmla="*/ 0 w 647700"/>
                  <a:gd name="connsiteY39" fmla="*/ 342900 h 838200"/>
                  <a:gd name="connsiteX40" fmla="*/ 171450 w 647700"/>
                  <a:gd name="connsiteY40" fmla="*/ 541020 h 838200"/>
                  <a:gd name="connsiteX41" fmla="*/ 171450 w 647700"/>
                  <a:gd name="connsiteY41" fmla="*/ 638175 h 838200"/>
                  <a:gd name="connsiteX42" fmla="*/ 371475 w 647700"/>
                  <a:gd name="connsiteY42" fmla="*/ 838200 h 838200"/>
                  <a:gd name="connsiteX43" fmla="*/ 571500 w 647700"/>
                  <a:gd name="connsiteY43" fmla="*/ 638175 h 838200"/>
                  <a:gd name="connsiteX44" fmla="*/ 571500 w 647700"/>
                  <a:gd name="connsiteY44" fmla="*/ 415290 h 838200"/>
                  <a:gd name="connsiteX45" fmla="*/ 647700 w 647700"/>
                  <a:gd name="connsiteY45" fmla="*/ 314325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647700" h="838200">
                    <a:moveTo>
                      <a:pt x="542925" y="381000"/>
                    </a:moveTo>
                    <a:cubicBezTo>
                      <a:pt x="505778" y="381000"/>
                      <a:pt x="476250" y="351473"/>
                      <a:pt x="476250" y="314325"/>
                    </a:cubicBezTo>
                    <a:cubicBezTo>
                      <a:pt x="476250" y="277178"/>
                      <a:pt x="505778" y="247650"/>
                      <a:pt x="542925" y="247650"/>
                    </a:cubicBezTo>
                    <a:cubicBezTo>
                      <a:pt x="580073" y="247650"/>
                      <a:pt x="609600" y="277178"/>
                      <a:pt x="609600" y="314325"/>
                    </a:cubicBezTo>
                    <a:cubicBezTo>
                      <a:pt x="609600" y="351473"/>
                      <a:pt x="580073" y="381000"/>
                      <a:pt x="542925" y="381000"/>
                    </a:cubicBezTo>
                    <a:close/>
                    <a:moveTo>
                      <a:pt x="647700" y="314325"/>
                    </a:moveTo>
                    <a:cubicBezTo>
                      <a:pt x="647700" y="256223"/>
                      <a:pt x="601028" y="209550"/>
                      <a:pt x="542925" y="209550"/>
                    </a:cubicBezTo>
                    <a:cubicBezTo>
                      <a:pt x="484823" y="209550"/>
                      <a:pt x="438150" y="256223"/>
                      <a:pt x="438150" y="314325"/>
                    </a:cubicBezTo>
                    <a:cubicBezTo>
                      <a:pt x="438150" y="361950"/>
                      <a:pt x="470535" y="402908"/>
                      <a:pt x="514350" y="415290"/>
                    </a:cubicBezTo>
                    <a:lnTo>
                      <a:pt x="514350" y="638175"/>
                    </a:lnTo>
                    <a:cubicBezTo>
                      <a:pt x="514350" y="717233"/>
                      <a:pt x="450533" y="781050"/>
                      <a:pt x="371475" y="781050"/>
                    </a:cubicBezTo>
                    <a:cubicBezTo>
                      <a:pt x="292418" y="781050"/>
                      <a:pt x="228600" y="717233"/>
                      <a:pt x="228600" y="638175"/>
                    </a:cubicBezTo>
                    <a:lnTo>
                      <a:pt x="228600" y="541020"/>
                    </a:lnTo>
                    <a:cubicBezTo>
                      <a:pt x="325755" y="526733"/>
                      <a:pt x="400050" y="443865"/>
                      <a:pt x="400050" y="342900"/>
                    </a:cubicBezTo>
                    <a:cubicBezTo>
                      <a:pt x="400050" y="328613"/>
                      <a:pt x="392430" y="316230"/>
                      <a:pt x="381000" y="310515"/>
                    </a:cubicBezTo>
                    <a:lnTo>
                      <a:pt x="381000" y="76200"/>
                    </a:lnTo>
                    <a:cubicBezTo>
                      <a:pt x="381000" y="47625"/>
                      <a:pt x="359093" y="23813"/>
                      <a:pt x="331470" y="20003"/>
                    </a:cubicBezTo>
                    <a:cubicBezTo>
                      <a:pt x="327660" y="8573"/>
                      <a:pt x="317183" y="0"/>
                      <a:pt x="304800" y="0"/>
                    </a:cubicBezTo>
                    <a:lnTo>
                      <a:pt x="295275" y="0"/>
                    </a:lnTo>
                    <a:cubicBezTo>
                      <a:pt x="274320" y="0"/>
                      <a:pt x="257175" y="17145"/>
                      <a:pt x="257175" y="38100"/>
                    </a:cubicBezTo>
                    <a:cubicBezTo>
                      <a:pt x="257175" y="59055"/>
                      <a:pt x="274320" y="76200"/>
                      <a:pt x="295275" y="76200"/>
                    </a:cubicBezTo>
                    <a:lnTo>
                      <a:pt x="304800" y="76200"/>
                    </a:lnTo>
                    <a:cubicBezTo>
                      <a:pt x="316230" y="76200"/>
                      <a:pt x="326708" y="68580"/>
                      <a:pt x="331470" y="59055"/>
                    </a:cubicBezTo>
                    <a:cubicBezTo>
                      <a:pt x="338138" y="61913"/>
                      <a:pt x="342900" y="68580"/>
                      <a:pt x="342900" y="76200"/>
                    </a:cubicBezTo>
                    <a:lnTo>
                      <a:pt x="342900" y="310515"/>
                    </a:lnTo>
                    <a:cubicBezTo>
                      <a:pt x="331470" y="317183"/>
                      <a:pt x="323850" y="329565"/>
                      <a:pt x="323850" y="342900"/>
                    </a:cubicBezTo>
                    <a:cubicBezTo>
                      <a:pt x="323850" y="411480"/>
                      <a:pt x="268605" y="466725"/>
                      <a:pt x="200025" y="466725"/>
                    </a:cubicBezTo>
                    <a:cubicBezTo>
                      <a:pt x="131445" y="466725"/>
                      <a:pt x="76200" y="411480"/>
                      <a:pt x="76200" y="342900"/>
                    </a:cubicBezTo>
                    <a:cubicBezTo>
                      <a:pt x="76200" y="328613"/>
                      <a:pt x="68580" y="316230"/>
                      <a:pt x="57150" y="310515"/>
                    </a:cubicBezTo>
                    <a:lnTo>
                      <a:pt x="57150" y="76200"/>
                    </a:lnTo>
                    <a:cubicBezTo>
                      <a:pt x="57150" y="68580"/>
                      <a:pt x="61913" y="61913"/>
                      <a:pt x="68580" y="59055"/>
                    </a:cubicBezTo>
                    <a:cubicBezTo>
                      <a:pt x="73343" y="69533"/>
                      <a:pt x="82868" y="76200"/>
                      <a:pt x="95250" y="76200"/>
                    </a:cubicBezTo>
                    <a:lnTo>
                      <a:pt x="104775" y="76200"/>
                    </a:lnTo>
                    <a:cubicBezTo>
                      <a:pt x="125730" y="76200"/>
                      <a:pt x="142875" y="59055"/>
                      <a:pt x="142875" y="38100"/>
                    </a:cubicBezTo>
                    <a:cubicBezTo>
                      <a:pt x="142875" y="17145"/>
                      <a:pt x="125730" y="0"/>
                      <a:pt x="104775" y="0"/>
                    </a:cubicBezTo>
                    <a:lnTo>
                      <a:pt x="95250" y="0"/>
                    </a:lnTo>
                    <a:cubicBezTo>
                      <a:pt x="82868" y="0"/>
                      <a:pt x="72390" y="8573"/>
                      <a:pt x="68580" y="20003"/>
                    </a:cubicBezTo>
                    <a:cubicBezTo>
                      <a:pt x="40957" y="23813"/>
                      <a:pt x="19050" y="47625"/>
                      <a:pt x="19050" y="76200"/>
                    </a:cubicBezTo>
                    <a:lnTo>
                      <a:pt x="19050" y="310515"/>
                    </a:lnTo>
                    <a:cubicBezTo>
                      <a:pt x="7620" y="317183"/>
                      <a:pt x="0" y="329565"/>
                      <a:pt x="0" y="342900"/>
                    </a:cubicBezTo>
                    <a:cubicBezTo>
                      <a:pt x="0" y="443865"/>
                      <a:pt x="74295" y="526733"/>
                      <a:pt x="171450" y="541020"/>
                    </a:cubicBezTo>
                    <a:lnTo>
                      <a:pt x="171450" y="638175"/>
                    </a:lnTo>
                    <a:cubicBezTo>
                      <a:pt x="171450" y="748665"/>
                      <a:pt x="260985" y="838200"/>
                      <a:pt x="371475" y="838200"/>
                    </a:cubicBezTo>
                    <a:cubicBezTo>
                      <a:pt x="481965" y="838200"/>
                      <a:pt x="571500" y="748665"/>
                      <a:pt x="571500" y="638175"/>
                    </a:cubicBezTo>
                    <a:lnTo>
                      <a:pt x="571500" y="415290"/>
                    </a:lnTo>
                    <a:cubicBezTo>
                      <a:pt x="615315" y="402908"/>
                      <a:pt x="647700" y="361950"/>
                      <a:pt x="647700" y="3143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82DA597-F427-41A5-8520-289D7E567641}"/>
                  </a:ext>
                </a:extLst>
              </p:cNvPr>
              <p:cNvSpPr/>
              <p:nvPr/>
            </p:nvSpPr>
            <p:spPr>
              <a:xfrm>
                <a:off x="6267450" y="3276600"/>
                <a:ext cx="95250" cy="95250"/>
              </a:xfrm>
              <a:custGeom>
                <a:avLst/>
                <a:gdLst>
                  <a:gd name="connsiteX0" fmla="*/ 95250 w 95250"/>
                  <a:gd name="connsiteY0" fmla="*/ 47625 h 95250"/>
                  <a:gd name="connsiteX1" fmla="*/ 47625 w 95250"/>
                  <a:gd name="connsiteY1" fmla="*/ 95250 h 95250"/>
                  <a:gd name="connsiteX2" fmla="*/ 0 w 95250"/>
                  <a:gd name="connsiteY2" fmla="*/ 47625 h 95250"/>
                  <a:gd name="connsiteX3" fmla="*/ 47625 w 95250"/>
                  <a:gd name="connsiteY3" fmla="*/ 0 h 95250"/>
                  <a:gd name="connsiteX4" fmla="*/ 95250 w 95250"/>
                  <a:gd name="connsiteY4" fmla="*/ 4762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95250" y="47625"/>
                    </a:moveTo>
                    <a:cubicBezTo>
                      <a:pt x="95250" y="73928"/>
                      <a:pt x="73928" y="95250"/>
                      <a:pt x="47625" y="95250"/>
                    </a:cubicBezTo>
                    <a:cubicBezTo>
                      <a:pt x="21322" y="95250"/>
                      <a:pt x="0" y="73928"/>
                      <a:pt x="0" y="47625"/>
                    </a:cubicBezTo>
                    <a:cubicBezTo>
                      <a:pt x="0" y="21322"/>
                      <a:pt x="21322" y="0"/>
                      <a:pt x="47625" y="0"/>
                    </a:cubicBezTo>
                    <a:cubicBezTo>
                      <a:pt x="73928" y="0"/>
                      <a:pt x="95250" y="21322"/>
                      <a:pt x="95250" y="476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7AE13E-BB7D-455D-9E9F-7A3C1DB25545}"/>
                </a:ext>
              </a:extLst>
            </p:cNvPr>
            <p:cNvSpPr txBox="1"/>
            <p:nvPr/>
          </p:nvSpPr>
          <p:spPr>
            <a:xfrm>
              <a:off x="7269334" y="4120720"/>
              <a:ext cx="15199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50C3CA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Improving the Quality of Your Life at Home.</a:t>
              </a:r>
              <a:endParaRPr lang="en-ID" dirty="0">
                <a:solidFill>
                  <a:srgbClr val="50C3CA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77627AF2-35D1-4308-A944-6E9BCADEA973}"/>
              </a:ext>
            </a:extLst>
          </p:cNvPr>
          <p:cNvSpPr/>
          <p:nvPr/>
        </p:nvSpPr>
        <p:spPr>
          <a:xfrm>
            <a:off x="-557732" y="5974935"/>
            <a:ext cx="1498600" cy="1498600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5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A group of people in a room&#10;&#10;Description automatically generated">
            <a:extLst>
              <a:ext uri="{FF2B5EF4-FFF2-40B4-BE49-F238E27FC236}">
                <a16:creationId xmlns:a16="http://schemas.microsoft.com/office/drawing/2014/main" id="{AD553270-3C55-4EF9-B670-96C8D948A2A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r="5429"/>
          <a:stretch>
            <a:fillRect/>
          </a:stretch>
        </p:blipFill>
        <p:spPr/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201C07-C28D-4D84-9E5E-7884C5C1D53C}"/>
              </a:ext>
            </a:extLst>
          </p:cNvPr>
          <p:cNvSpPr/>
          <p:nvPr/>
        </p:nvSpPr>
        <p:spPr>
          <a:xfrm>
            <a:off x="1669832" y="1856891"/>
            <a:ext cx="3133817" cy="3604334"/>
          </a:xfrm>
          <a:prstGeom prst="roundRect">
            <a:avLst>
              <a:gd name="adj" fmla="val 15271"/>
            </a:avLst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B7103-2BD3-4D88-ABA9-755F48A4111A}"/>
              </a:ext>
            </a:extLst>
          </p:cNvPr>
          <p:cNvSpPr txBox="1"/>
          <p:nvPr/>
        </p:nvSpPr>
        <p:spPr>
          <a:xfrm>
            <a:off x="6585904" y="1095455"/>
            <a:ext cx="4302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4D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Caring for the growing needs of our community</a:t>
            </a:r>
            <a:endParaRPr lang="en-ID" sz="3600" b="1" dirty="0">
              <a:solidFill>
                <a:srgbClr val="00B4D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B949E4-CDF1-4FDD-9F23-F36D34C694F2}"/>
              </a:ext>
            </a:extLst>
          </p:cNvPr>
          <p:cNvGrpSpPr/>
          <p:nvPr/>
        </p:nvGrpSpPr>
        <p:grpSpPr>
          <a:xfrm>
            <a:off x="6585903" y="3073598"/>
            <a:ext cx="4302303" cy="1381902"/>
            <a:chOff x="6585903" y="3073598"/>
            <a:chExt cx="4302303" cy="138190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2ADBE-C456-4968-B710-02190B23C0DC}"/>
                </a:ext>
              </a:extLst>
            </p:cNvPr>
            <p:cNvSpPr txBox="1"/>
            <p:nvPr/>
          </p:nvSpPr>
          <p:spPr>
            <a:xfrm>
              <a:off x="6585903" y="3436760"/>
              <a:ext cx="4302303" cy="101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Lorem ipsum dolor sit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amet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,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conse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lectus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ornare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,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viverra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ctetur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adipiscing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elit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.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Pellentesque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scelerisque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malesuada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libero a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pellentesque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. Morbi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orci</a:t>
              </a:r>
              <a:endParaRPr lang="en-ID" sz="105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ABF9E6-10AF-45BB-B7DC-71054D7ABFE7}"/>
                </a:ext>
              </a:extLst>
            </p:cNvPr>
            <p:cNvSpPr txBox="1"/>
            <p:nvPr/>
          </p:nvSpPr>
          <p:spPr>
            <a:xfrm>
              <a:off x="6926216" y="3073598"/>
              <a:ext cx="32294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400" dirty="0">
                  <a:solidFill>
                    <a:srgbClr val="0096C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Medical layouts for use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4A82E7-6B19-45CA-A1C6-95A58CD6F7F7}"/>
                </a:ext>
              </a:extLst>
            </p:cNvPr>
            <p:cNvSpPr/>
            <p:nvPr/>
          </p:nvSpPr>
          <p:spPr>
            <a:xfrm>
              <a:off x="6655974" y="3158665"/>
              <a:ext cx="140141" cy="140141"/>
            </a:xfrm>
            <a:prstGeom prst="ellipse">
              <a:avLst/>
            </a:prstGeom>
            <a:solidFill>
              <a:srgbClr val="0096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3045E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CA9EC54-4DEF-4806-B1C6-5ED3EEF474DD}"/>
              </a:ext>
            </a:extLst>
          </p:cNvPr>
          <p:cNvGrpSpPr/>
          <p:nvPr/>
        </p:nvGrpSpPr>
        <p:grpSpPr>
          <a:xfrm>
            <a:off x="6585903" y="4528383"/>
            <a:ext cx="4302303" cy="1381902"/>
            <a:chOff x="6585903" y="4528383"/>
            <a:chExt cx="4302303" cy="13819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3D9F9E-A82C-4FA8-9E81-C2848F43A073}"/>
                </a:ext>
              </a:extLst>
            </p:cNvPr>
            <p:cNvSpPr txBox="1"/>
            <p:nvPr/>
          </p:nvSpPr>
          <p:spPr>
            <a:xfrm>
              <a:off x="6585903" y="4891545"/>
              <a:ext cx="4302303" cy="101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105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Lorem 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ipsum dolor sit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amet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,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conse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lectus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ornare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,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viverra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ctetur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adipiscing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elit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.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Pellentesque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scelerisque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malesuada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libero a </a:t>
              </a:r>
              <a:r>
                <a:rPr lang="en-US" sz="1050" dirty="0" err="1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pellentesque</a:t>
              </a:r>
              <a:r>
                <a:rPr lang="en-US" sz="1050" dirty="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. </a:t>
              </a:r>
              <a:r>
                <a:rPr lang="en-US" sz="1050">
                  <a:solidFill>
                    <a:srgbClr val="181818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Morbi orci</a:t>
              </a:r>
              <a:endParaRPr lang="en-ID" sz="105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8492F5-21CE-485F-8A8D-E13C98995278}"/>
                </a:ext>
              </a:extLst>
            </p:cNvPr>
            <p:cNvSpPr txBox="1"/>
            <p:nvPr/>
          </p:nvSpPr>
          <p:spPr>
            <a:xfrm>
              <a:off x="6930231" y="4528383"/>
              <a:ext cx="32294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400" dirty="0">
                  <a:solidFill>
                    <a:srgbClr val="0096C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Live healthy life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C4B23B-E317-4098-B2BA-F76C8A9BB86A}"/>
                </a:ext>
              </a:extLst>
            </p:cNvPr>
            <p:cNvSpPr/>
            <p:nvPr/>
          </p:nvSpPr>
          <p:spPr>
            <a:xfrm>
              <a:off x="6655974" y="4612200"/>
              <a:ext cx="140141" cy="140141"/>
            </a:xfrm>
            <a:prstGeom prst="ellipse">
              <a:avLst/>
            </a:prstGeom>
            <a:solidFill>
              <a:srgbClr val="0096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03045E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135F161-7D74-42E5-A341-AC165A2205B4}"/>
              </a:ext>
            </a:extLst>
          </p:cNvPr>
          <p:cNvSpPr/>
          <p:nvPr/>
        </p:nvSpPr>
        <p:spPr>
          <a:xfrm>
            <a:off x="11326686" y="-728778"/>
            <a:ext cx="1590324" cy="1590324"/>
          </a:xfrm>
          <a:prstGeom prst="ellipse">
            <a:avLst/>
          </a:prstGeom>
          <a:gradFill>
            <a:gsLst>
              <a:gs pos="0">
                <a:srgbClr val="50C3CA"/>
              </a:gs>
              <a:gs pos="100000">
                <a:srgbClr val="1AA4BE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4" name="Picture Placeholder 23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id="{DA92836F-90FE-451D-AE9F-E991F87E5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r="18948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7D266E3-D534-4D3A-AA24-DD5FADF40D41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764B73-2C24-4FA4-A964-7B1011FBBEC6}"/>
              </a:ext>
            </a:extLst>
          </p:cNvPr>
          <p:cNvSpPr txBox="1"/>
          <p:nvPr/>
        </p:nvSpPr>
        <p:spPr>
          <a:xfrm>
            <a:off x="1718296" y="4429175"/>
            <a:ext cx="303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4D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Quote Here</a:t>
            </a:r>
            <a:endParaRPr lang="en-ID" sz="3600" b="1" dirty="0">
              <a:solidFill>
                <a:srgbClr val="00B4D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1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9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erson sitting at a table&#10;&#10;Description automatically generated">
            <a:extLst>
              <a:ext uri="{FF2B5EF4-FFF2-40B4-BE49-F238E27FC236}">
                <a16:creationId xmlns:a16="http://schemas.microsoft.com/office/drawing/2014/main" id="{FADA191A-5A17-4C94-89B1-9B54876D88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 r="8447"/>
          <a:stretch/>
        </p:blipFill>
        <p:spPr>
          <a:xfrm>
            <a:off x="6124575" y="717550"/>
            <a:ext cx="8075613" cy="7974012"/>
          </a:xfrm>
          <a:effectLst>
            <a:outerShdw blurRad="241300" dist="38100" dir="10800000" algn="r" rotWithShape="0">
              <a:prstClr val="black">
                <a:alpha val="15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B78CAB-A11C-4D36-A098-4BFF137A35D9}"/>
              </a:ext>
            </a:extLst>
          </p:cNvPr>
          <p:cNvSpPr txBox="1"/>
          <p:nvPr/>
        </p:nvSpPr>
        <p:spPr>
          <a:xfrm>
            <a:off x="937678" y="1533409"/>
            <a:ext cx="4113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rgbClr val="00B4D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USING LATEST TECHNOLOGY FOR MEDICAL CARE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BD056C-A76D-4705-82FF-D24DA78DABD2}"/>
              </a:ext>
            </a:extLst>
          </p:cNvPr>
          <p:cNvSpPr/>
          <p:nvPr/>
        </p:nvSpPr>
        <p:spPr>
          <a:xfrm>
            <a:off x="950601" y="935781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400" b="1" dirty="0">
                <a:solidFill>
                  <a:srgbClr val="50C3C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84586-D735-4386-A039-76D59A5D434B}"/>
              </a:ext>
            </a:extLst>
          </p:cNvPr>
          <p:cNvSpPr txBox="1"/>
          <p:nvPr/>
        </p:nvSpPr>
        <p:spPr>
          <a:xfrm>
            <a:off x="931649" y="3595353"/>
            <a:ext cx="346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libero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Morbi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dui, fermentum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dignissim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Donec lacinia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nli</a:t>
            </a:r>
            <a:endParaRPr lang="en-ID" sz="12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EB3522-CA6A-43EC-8372-AF1FAE31A433}"/>
              </a:ext>
            </a:extLst>
          </p:cNvPr>
          <p:cNvSpPr/>
          <p:nvPr/>
        </p:nvSpPr>
        <p:spPr>
          <a:xfrm>
            <a:off x="1911945" y="935781"/>
            <a:ext cx="2093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200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COMPANY INTRODUCTION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804C7-8369-46B0-9307-AA0583CDC257}"/>
              </a:ext>
            </a:extLst>
          </p:cNvPr>
          <p:cNvSpPr txBox="1"/>
          <p:nvPr/>
        </p:nvSpPr>
        <p:spPr>
          <a:xfrm>
            <a:off x="931649" y="3162970"/>
            <a:ext cx="3229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>
                <a:solidFill>
                  <a:srgbClr val="50C3C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Because Your Life Matters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D26FDAD-8149-4636-BC9D-3B08F521981E}"/>
              </a:ext>
            </a:extLst>
          </p:cNvPr>
          <p:cNvGrpSpPr/>
          <p:nvPr/>
        </p:nvGrpSpPr>
        <p:grpSpPr>
          <a:xfrm>
            <a:off x="5580172" y="4103184"/>
            <a:ext cx="1704512" cy="1809346"/>
            <a:chOff x="5580172" y="4103184"/>
            <a:chExt cx="1704512" cy="18093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A6B43D3-5B45-42DD-9A86-F680EA264D07}"/>
                </a:ext>
              </a:extLst>
            </p:cNvPr>
            <p:cNvSpPr/>
            <p:nvPr/>
          </p:nvSpPr>
          <p:spPr>
            <a:xfrm>
              <a:off x="5580172" y="4103184"/>
              <a:ext cx="1704512" cy="1809346"/>
            </a:xfrm>
            <a:prstGeom prst="roundRect">
              <a:avLst>
                <a:gd name="adj" fmla="val 4506"/>
              </a:avLst>
            </a:prstGeom>
            <a:gradFill>
              <a:gsLst>
                <a:gs pos="0">
                  <a:srgbClr val="50C3CA"/>
                </a:gs>
                <a:gs pos="100000">
                  <a:srgbClr val="1AA4BE"/>
                </a:gs>
              </a:gsLst>
              <a:lin ang="4800000" scaled="0"/>
            </a:gradFill>
            <a:ln>
              <a:noFill/>
            </a:ln>
            <a:effectLst>
              <a:outerShdw blurRad="571500" dist="279400" dir="1500000" sx="98000" sy="98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10" name="Graphic 16" descr="Medical">
              <a:extLst>
                <a:ext uri="{FF2B5EF4-FFF2-40B4-BE49-F238E27FC236}">
                  <a16:creationId xmlns:a16="http://schemas.microsoft.com/office/drawing/2014/main" id="{8871E5D6-E67D-47BD-926D-BC04978741B3}"/>
                </a:ext>
              </a:extLst>
            </p:cNvPr>
            <p:cNvGrpSpPr/>
            <p:nvPr/>
          </p:nvGrpSpPr>
          <p:grpSpPr>
            <a:xfrm flipH="1">
              <a:off x="6271827" y="4358429"/>
              <a:ext cx="321201" cy="321201"/>
              <a:chOff x="5638800" y="2971800"/>
              <a:chExt cx="914400" cy="914400"/>
            </a:xfrm>
            <a:solidFill>
              <a:schemeClr val="bg1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DEAD9F4-D50B-4988-B54B-75BC906B1DCC}"/>
                  </a:ext>
                </a:extLst>
              </p:cNvPr>
              <p:cNvSpPr/>
              <p:nvPr/>
            </p:nvSpPr>
            <p:spPr>
              <a:xfrm>
                <a:off x="5734050" y="3067050"/>
                <a:ext cx="723900" cy="723900"/>
              </a:xfrm>
              <a:custGeom>
                <a:avLst/>
                <a:gdLst>
                  <a:gd name="connsiteX0" fmla="*/ 361950 w 723900"/>
                  <a:gd name="connsiteY0" fmla="*/ 57150 h 723900"/>
                  <a:gd name="connsiteX1" fmla="*/ 57150 w 723900"/>
                  <a:gd name="connsiteY1" fmla="*/ 361950 h 723900"/>
                  <a:gd name="connsiteX2" fmla="*/ 361950 w 723900"/>
                  <a:gd name="connsiteY2" fmla="*/ 666750 h 723900"/>
                  <a:gd name="connsiteX3" fmla="*/ 666750 w 723900"/>
                  <a:gd name="connsiteY3" fmla="*/ 361950 h 723900"/>
                  <a:gd name="connsiteX4" fmla="*/ 361950 w 723900"/>
                  <a:gd name="connsiteY4" fmla="*/ 57150 h 723900"/>
                  <a:gd name="connsiteX5" fmla="*/ 361950 w 723900"/>
                  <a:gd name="connsiteY5" fmla="*/ 723900 h 723900"/>
                  <a:gd name="connsiteX6" fmla="*/ 0 w 723900"/>
                  <a:gd name="connsiteY6" fmla="*/ 361950 h 723900"/>
                  <a:gd name="connsiteX7" fmla="*/ 361950 w 723900"/>
                  <a:gd name="connsiteY7" fmla="*/ 0 h 723900"/>
                  <a:gd name="connsiteX8" fmla="*/ 723900 w 723900"/>
                  <a:gd name="connsiteY8" fmla="*/ 361950 h 723900"/>
                  <a:gd name="connsiteX9" fmla="*/ 361950 w 723900"/>
                  <a:gd name="connsiteY9" fmla="*/ 72390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900" h="723900">
                    <a:moveTo>
                      <a:pt x="361950" y="57150"/>
                    </a:moveTo>
                    <a:cubicBezTo>
                      <a:pt x="193358" y="57150"/>
                      <a:pt x="57150" y="193358"/>
                      <a:pt x="57150" y="361950"/>
                    </a:cubicBezTo>
                    <a:cubicBezTo>
                      <a:pt x="57150" y="530543"/>
                      <a:pt x="193358" y="666750"/>
                      <a:pt x="361950" y="666750"/>
                    </a:cubicBezTo>
                    <a:cubicBezTo>
                      <a:pt x="530543" y="666750"/>
                      <a:pt x="666750" y="530543"/>
                      <a:pt x="666750" y="361950"/>
                    </a:cubicBezTo>
                    <a:cubicBezTo>
                      <a:pt x="666750" y="193358"/>
                      <a:pt x="530543" y="57150"/>
                      <a:pt x="361950" y="57150"/>
                    </a:cubicBezTo>
                    <a:close/>
                    <a:moveTo>
                      <a:pt x="361950" y="723900"/>
                    </a:moveTo>
                    <a:cubicBezTo>
                      <a:pt x="161925" y="723900"/>
                      <a:pt x="0" y="561975"/>
                      <a:pt x="0" y="361950"/>
                    </a:cubicBezTo>
                    <a:cubicBezTo>
                      <a:pt x="0" y="161925"/>
                      <a:pt x="161925" y="0"/>
                      <a:pt x="361950" y="0"/>
                    </a:cubicBezTo>
                    <a:cubicBezTo>
                      <a:pt x="561975" y="0"/>
                      <a:pt x="723900" y="161925"/>
                      <a:pt x="723900" y="361950"/>
                    </a:cubicBezTo>
                    <a:cubicBezTo>
                      <a:pt x="723900" y="561975"/>
                      <a:pt x="561975" y="723900"/>
                      <a:pt x="361950" y="7239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D491808-1444-4CC5-993C-E487AE8FDF3C}"/>
                  </a:ext>
                </a:extLst>
              </p:cNvPr>
              <p:cNvSpPr/>
              <p:nvPr/>
            </p:nvSpPr>
            <p:spPr>
              <a:xfrm>
                <a:off x="5867400" y="3200400"/>
                <a:ext cx="457200" cy="457200"/>
              </a:xfrm>
              <a:custGeom>
                <a:avLst/>
                <a:gdLst>
                  <a:gd name="connsiteX0" fmla="*/ 419100 w 457200"/>
                  <a:gd name="connsiteY0" fmla="*/ 152400 h 457200"/>
                  <a:gd name="connsiteX1" fmla="*/ 304800 w 457200"/>
                  <a:gd name="connsiteY1" fmla="*/ 152400 h 457200"/>
                  <a:gd name="connsiteX2" fmla="*/ 304800 w 457200"/>
                  <a:gd name="connsiteY2" fmla="*/ 38100 h 457200"/>
                  <a:gd name="connsiteX3" fmla="*/ 266700 w 457200"/>
                  <a:gd name="connsiteY3" fmla="*/ 0 h 457200"/>
                  <a:gd name="connsiteX4" fmla="*/ 190500 w 457200"/>
                  <a:gd name="connsiteY4" fmla="*/ 0 h 457200"/>
                  <a:gd name="connsiteX5" fmla="*/ 152400 w 457200"/>
                  <a:gd name="connsiteY5" fmla="*/ 38100 h 457200"/>
                  <a:gd name="connsiteX6" fmla="*/ 152400 w 457200"/>
                  <a:gd name="connsiteY6" fmla="*/ 152400 h 457200"/>
                  <a:gd name="connsiteX7" fmla="*/ 38100 w 457200"/>
                  <a:gd name="connsiteY7" fmla="*/ 152400 h 457200"/>
                  <a:gd name="connsiteX8" fmla="*/ 0 w 457200"/>
                  <a:gd name="connsiteY8" fmla="*/ 190500 h 457200"/>
                  <a:gd name="connsiteX9" fmla="*/ 0 w 457200"/>
                  <a:gd name="connsiteY9" fmla="*/ 266700 h 457200"/>
                  <a:gd name="connsiteX10" fmla="*/ 38100 w 457200"/>
                  <a:gd name="connsiteY10" fmla="*/ 304800 h 457200"/>
                  <a:gd name="connsiteX11" fmla="*/ 152400 w 457200"/>
                  <a:gd name="connsiteY11" fmla="*/ 304800 h 457200"/>
                  <a:gd name="connsiteX12" fmla="*/ 152400 w 457200"/>
                  <a:gd name="connsiteY12" fmla="*/ 419100 h 457200"/>
                  <a:gd name="connsiteX13" fmla="*/ 190500 w 457200"/>
                  <a:gd name="connsiteY13" fmla="*/ 457200 h 457200"/>
                  <a:gd name="connsiteX14" fmla="*/ 266700 w 457200"/>
                  <a:gd name="connsiteY14" fmla="*/ 457200 h 457200"/>
                  <a:gd name="connsiteX15" fmla="*/ 304800 w 457200"/>
                  <a:gd name="connsiteY15" fmla="*/ 419100 h 457200"/>
                  <a:gd name="connsiteX16" fmla="*/ 304800 w 457200"/>
                  <a:gd name="connsiteY16" fmla="*/ 304800 h 457200"/>
                  <a:gd name="connsiteX17" fmla="*/ 419100 w 457200"/>
                  <a:gd name="connsiteY17" fmla="*/ 304800 h 457200"/>
                  <a:gd name="connsiteX18" fmla="*/ 457200 w 457200"/>
                  <a:gd name="connsiteY18" fmla="*/ 266700 h 457200"/>
                  <a:gd name="connsiteX19" fmla="*/ 457200 w 457200"/>
                  <a:gd name="connsiteY19" fmla="*/ 190500 h 457200"/>
                  <a:gd name="connsiteX20" fmla="*/ 419100 w 457200"/>
                  <a:gd name="connsiteY20" fmla="*/ 1524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57200" h="457200">
                    <a:moveTo>
                      <a:pt x="419100" y="152400"/>
                    </a:moveTo>
                    <a:lnTo>
                      <a:pt x="304800" y="152400"/>
                    </a:lnTo>
                    <a:lnTo>
                      <a:pt x="304800" y="38100"/>
                    </a:lnTo>
                    <a:cubicBezTo>
                      <a:pt x="304800" y="17145"/>
                      <a:pt x="287655" y="0"/>
                      <a:pt x="266700" y="0"/>
                    </a:cubicBezTo>
                    <a:lnTo>
                      <a:pt x="190500" y="0"/>
                    </a:lnTo>
                    <a:cubicBezTo>
                      <a:pt x="169545" y="0"/>
                      <a:pt x="152400" y="17145"/>
                      <a:pt x="152400" y="38100"/>
                    </a:cubicBezTo>
                    <a:lnTo>
                      <a:pt x="152400" y="152400"/>
                    </a:lnTo>
                    <a:lnTo>
                      <a:pt x="38100" y="152400"/>
                    </a:lnTo>
                    <a:cubicBezTo>
                      <a:pt x="17145" y="152400"/>
                      <a:pt x="0" y="169545"/>
                      <a:pt x="0" y="190500"/>
                    </a:cubicBezTo>
                    <a:lnTo>
                      <a:pt x="0" y="266700"/>
                    </a:lnTo>
                    <a:cubicBezTo>
                      <a:pt x="0" y="287655"/>
                      <a:pt x="17145" y="304800"/>
                      <a:pt x="38100" y="304800"/>
                    </a:cubicBezTo>
                    <a:lnTo>
                      <a:pt x="152400" y="304800"/>
                    </a:lnTo>
                    <a:lnTo>
                      <a:pt x="152400" y="419100"/>
                    </a:lnTo>
                    <a:cubicBezTo>
                      <a:pt x="152400" y="440055"/>
                      <a:pt x="169545" y="457200"/>
                      <a:pt x="190500" y="457200"/>
                    </a:cubicBezTo>
                    <a:lnTo>
                      <a:pt x="266700" y="457200"/>
                    </a:lnTo>
                    <a:cubicBezTo>
                      <a:pt x="287655" y="457200"/>
                      <a:pt x="304800" y="440055"/>
                      <a:pt x="304800" y="419100"/>
                    </a:cubicBezTo>
                    <a:lnTo>
                      <a:pt x="304800" y="304800"/>
                    </a:lnTo>
                    <a:lnTo>
                      <a:pt x="419100" y="304800"/>
                    </a:lnTo>
                    <a:cubicBezTo>
                      <a:pt x="440055" y="304800"/>
                      <a:pt x="457200" y="287655"/>
                      <a:pt x="457200" y="266700"/>
                    </a:cubicBezTo>
                    <a:lnTo>
                      <a:pt x="457200" y="190500"/>
                    </a:lnTo>
                    <a:cubicBezTo>
                      <a:pt x="457200" y="169545"/>
                      <a:pt x="440055" y="152400"/>
                      <a:pt x="419100" y="1524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DC149A-0EED-4F12-B525-53CE43355BA2}"/>
                </a:ext>
              </a:extLst>
            </p:cNvPr>
            <p:cNvSpPr/>
            <p:nvPr/>
          </p:nvSpPr>
          <p:spPr>
            <a:xfrm>
              <a:off x="5829335" y="4827955"/>
              <a:ext cx="123457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25000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Dedication beyond measure</a:t>
              </a:r>
              <a:endParaRPr lang="en-ID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84A612-70FE-497F-AE88-4737F9E6E994}"/>
              </a:ext>
            </a:extLst>
          </p:cNvPr>
          <p:cNvGrpSpPr/>
          <p:nvPr/>
        </p:nvGrpSpPr>
        <p:grpSpPr>
          <a:xfrm>
            <a:off x="7525494" y="4103184"/>
            <a:ext cx="1704512" cy="1809346"/>
            <a:chOff x="7525494" y="4103184"/>
            <a:chExt cx="1704512" cy="180934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1AD7B3F-6C6C-4033-8B89-8D98C92A53D9}"/>
                </a:ext>
              </a:extLst>
            </p:cNvPr>
            <p:cNvSpPr/>
            <p:nvPr/>
          </p:nvSpPr>
          <p:spPr>
            <a:xfrm>
              <a:off x="7525494" y="4103184"/>
              <a:ext cx="1704512" cy="1809346"/>
            </a:xfrm>
            <a:prstGeom prst="roundRect">
              <a:avLst>
                <a:gd name="adj" fmla="val 4506"/>
              </a:avLst>
            </a:prstGeom>
            <a:gradFill>
              <a:gsLst>
                <a:gs pos="0">
                  <a:srgbClr val="50C3CA"/>
                </a:gs>
                <a:gs pos="100000">
                  <a:srgbClr val="1AA4BE"/>
                </a:gs>
              </a:gsLst>
              <a:lin ang="4800000" scaled="0"/>
            </a:gradFill>
            <a:ln>
              <a:noFill/>
            </a:ln>
            <a:effectLst>
              <a:outerShdw blurRad="571500" dist="279400" dir="1500000" sx="98000" sy="98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4" name="Graphic 18" descr="DNA">
              <a:extLst>
                <a:ext uri="{FF2B5EF4-FFF2-40B4-BE49-F238E27FC236}">
                  <a16:creationId xmlns:a16="http://schemas.microsoft.com/office/drawing/2014/main" id="{8DE166D9-E55E-4FF4-A458-245EAFC86AFA}"/>
                </a:ext>
              </a:extLst>
            </p:cNvPr>
            <p:cNvSpPr/>
            <p:nvPr/>
          </p:nvSpPr>
          <p:spPr>
            <a:xfrm flipH="1">
              <a:off x="8304141" y="4358429"/>
              <a:ext cx="147217" cy="294434"/>
            </a:xfrm>
            <a:custGeom>
              <a:avLst/>
              <a:gdLst>
                <a:gd name="connsiteX0" fmla="*/ 419100 w 419100"/>
                <a:gd name="connsiteY0" fmla="*/ 419100 h 838200"/>
                <a:gd name="connsiteX1" fmla="*/ 269558 w 419100"/>
                <a:gd name="connsiteY1" fmla="*/ 209550 h 838200"/>
                <a:gd name="connsiteX2" fmla="*/ 419100 w 419100"/>
                <a:gd name="connsiteY2" fmla="*/ 0 h 838200"/>
                <a:gd name="connsiteX3" fmla="*/ 361950 w 419100"/>
                <a:gd name="connsiteY3" fmla="*/ 0 h 838200"/>
                <a:gd name="connsiteX4" fmla="*/ 354330 w 419100"/>
                <a:gd name="connsiteY4" fmla="*/ 47625 h 838200"/>
                <a:gd name="connsiteX5" fmla="*/ 64770 w 419100"/>
                <a:gd name="connsiteY5" fmla="*/ 47625 h 838200"/>
                <a:gd name="connsiteX6" fmla="*/ 57150 w 419100"/>
                <a:gd name="connsiteY6" fmla="*/ 0 h 838200"/>
                <a:gd name="connsiteX7" fmla="*/ 0 w 419100"/>
                <a:gd name="connsiteY7" fmla="*/ 0 h 838200"/>
                <a:gd name="connsiteX8" fmla="*/ 149543 w 419100"/>
                <a:gd name="connsiteY8" fmla="*/ 209550 h 838200"/>
                <a:gd name="connsiteX9" fmla="*/ 0 w 419100"/>
                <a:gd name="connsiteY9" fmla="*/ 419100 h 838200"/>
                <a:gd name="connsiteX10" fmla="*/ 149543 w 419100"/>
                <a:gd name="connsiteY10" fmla="*/ 629603 h 838200"/>
                <a:gd name="connsiteX11" fmla="*/ 0 w 419100"/>
                <a:gd name="connsiteY11" fmla="*/ 838200 h 838200"/>
                <a:gd name="connsiteX12" fmla="*/ 57150 w 419100"/>
                <a:gd name="connsiteY12" fmla="*/ 838200 h 838200"/>
                <a:gd name="connsiteX13" fmla="*/ 64770 w 419100"/>
                <a:gd name="connsiteY13" fmla="*/ 790575 h 838200"/>
                <a:gd name="connsiteX14" fmla="*/ 354330 w 419100"/>
                <a:gd name="connsiteY14" fmla="*/ 790575 h 838200"/>
                <a:gd name="connsiteX15" fmla="*/ 361950 w 419100"/>
                <a:gd name="connsiteY15" fmla="*/ 838200 h 838200"/>
                <a:gd name="connsiteX16" fmla="*/ 419100 w 419100"/>
                <a:gd name="connsiteY16" fmla="*/ 838200 h 838200"/>
                <a:gd name="connsiteX17" fmla="*/ 269558 w 419100"/>
                <a:gd name="connsiteY17" fmla="*/ 629603 h 838200"/>
                <a:gd name="connsiteX18" fmla="*/ 419100 w 419100"/>
                <a:gd name="connsiteY18" fmla="*/ 419100 h 838200"/>
                <a:gd name="connsiteX19" fmla="*/ 57150 w 419100"/>
                <a:gd name="connsiteY19" fmla="*/ 419100 h 838200"/>
                <a:gd name="connsiteX20" fmla="*/ 64770 w 419100"/>
                <a:gd name="connsiteY20" fmla="*/ 371475 h 838200"/>
                <a:gd name="connsiteX21" fmla="*/ 355283 w 419100"/>
                <a:gd name="connsiteY21" fmla="*/ 371475 h 838200"/>
                <a:gd name="connsiteX22" fmla="*/ 362903 w 419100"/>
                <a:gd name="connsiteY22" fmla="*/ 419100 h 838200"/>
                <a:gd name="connsiteX23" fmla="*/ 355283 w 419100"/>
                <a:gd name="connsiteY23" fmla="*/ 466725 h 838200"/>
                <a:gd name="connsiteX24" fmla="*/ 64770 w 419100"/>
                <a:gd name="connsiteY24" fmla="*/ 466725 h 838200"/>
                <a:gd name="connsiteX25" fmla="*/ 57150 w 419100"/>
                <a:gd name="connsiteY25" fmla="*/ 419100 h 838200"/>
                <a:gd name="connsiteX26" fmla="*/ 100965 w 419100"/>
                <a:gd name="connsiteY26" fmla="*/ 104775 h 838200"/>
                <a:gd name="connsiteX27" fmla="*/ 317183 w 419100"/>
                <a:gd name="connsiteY27" fmla="*/ 104775 h 838200"/>
                <a:gd name="connsiteX28" fmla="*/ 208598 w 419100"/>
                <a:gd name="connsiteY28" fmla="*/ 177165 h 838200"/>
                <a:gd name="connsiteX29" fmla="*/ 100965 w 419100"/>
                <a:gd name="connsiteY29" fmla="*/ 104775 h 838200"/>
                <a:gd name="connsiteX30" fmla="*/ 209550 w 419100"/>
                <a:gd name="connsiteY30" fmla="*/ 241935 h 838200"/>
                <a:gd name="connsiteX31" fmla="*/ 318135 w 419100"/>
                <a:gd name="connsiteY31" fmla="*/ 314325 h 838200"/>
                <a:gd name="connsiteX32" fmla="*/ 100965 w 419100"/>
                <a:gd name="connsiteY32" fmla="*/ 314325 h 838200"/>
                <a:gd name="connsiteX33" fmla="*/ 209550 w 419100"/>
                <a:gd name="connsiteY33" fmla="*/ 241935 h 838200"/>
                <a:gd name="connsiteX34" fmla="*/ 209550 w 419100"/>
                <a:gd name="connsiteY34" fmla="*/ 661988 h 838200"/>
                <a:gd name="connsiteX35" fmla="*/ 317183 w 419100"/>
                <a:gd name="connsiteY35" fmla="*/ 733425 h 838200"/>
                <a:gd name="connsiteX36" fmla="*/ 101918 w 419100"/>
                <a:gd name="connsiteY36" fmla="*/ 733425 h 838200"/>
                <a:gd name="connsiteX37" fmla="*/ 209550 w 419100"/>
                <a:gd name="connsiteY37" fmla="*/ 661988 h 838200"/>
                <a:gd name="connsiteX38" fmla="*/ 209550 w 419100"/>
                <a:gd name="connsiteY38" fmla="*/ 597218 h 838200"/>
                <a:gd name="connsiteX39" fmla="*/ 100013 w 419100"/>
                <a:gd name="connsiteY39" fmla="*/ 523875 h 838200"/>
                <a:gd name="connsiteX40" fmla="*/ 319088 w 419100"/>
                <a:gd name="connsiteY40" fmla="*/ 523875 h 838200"/>
                <a:gd name="connsiteX41" fmla="*/ 209550 w 419100"/>
                <a:gd name="connsiteY41" fmla="*/ 597218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19100" h="838200">
                  <a:moveTo>
                    <a:pt x="419100" y="419100"/>
                  </a:moveTo>
                  <a:cubicBezTo>
                    <a:pt x="419100" y="310515"/>
                    <a:pt x="346710" y="253365"/>
                    <a:pt x="269558" y="209550"/>
                  </a:cubicBezTo>
                  <a:cubicBezTo>
                    <a:pt x="346710" y="164783"/>
                    <a:pt x="419100" y="108585"/>
                    <a:pt x="419100" y="0"/>
                  </a:cubicBezTo>
                  <a:lnTo>
                    <a:pt x="361950" y="0"/>
                  </a:lnTo>
                  <a:cubicBezTo>
                    <a:pt x="361950" y="17145"/>
                    <a:pt x="359093" y="33338"/>
                    <a:pt x="354330" y="47625"/>
                  </a:cubicBezTo>
                  <a:lnTo>
                    <a:pt x="64770" y="47625"/>
                  </a:lnTo>
                  <a:cubicBezTo>
                    <a:pt x="60007" y="33338"/>
                    <a:pt x="57150" y="17145"/>
                    <a:pt x="57150" y="0"/>
                  </a:cubicBezTo>
                  <a:lnTo>
                    <a:pt x="0" y="0"/>
                  </a:lnTo>
                  <a:cubicBezTo>
                    <a:pt x="0" y="108585"/>
                    <a:pt x="72390" y="164783"/>
                    <a:pt x="149543" y="209550"/>
                  </a:cubicBezTo>
                  <a:cubicBezTo>
                    <a:pt x="72390" y="253365"/>
                    <a:pt x="0" y="310515"/>
                    <a:pt x="0" y="419100"/>
                  </a:cubicBezTo>
                  <a:cubicBezTo>
                    <a:pt x="0" y="528638"/>
                    <a:pt x="72390" y="585788"/>
                    <a:pt x="149543" y="629603"/>
                  </a:cubicBezTo>
                  <a:cubicBezTo>
                    <a:pt x="72390" y="673418"/>
                    <a:pt x="0" y="729615"/>
                    <a:pt x="0" y="838200"/>
                  </a:cubicBezTo>
                  <a:lnTo>
                    <a:pt x="57150" y="838200"/>
                  </a:lnTo>
                  <a:cubicBezTo>
                    <a:pt x="57150" y="820103"/>
                    <a:pt x="60007" y="804863"/>
                    <a:pt x="64770" y="790575"/>
                  </a:cubicBezTo>
                  <a:lnTo>
                    <a:pt x="354330" y="790575"/>
                  </a:lnTo>
                  <a:cubicBezTo>
                    <a:pt x="359093" y="804863"/>
                    <a:pt x="361950" y="820103"/>
                    <a:pt x="361950" y="838200"/>
                  </a:cubicBezTo>
                  <a:lnTo>
                    <a:pt x="419100" y="838200"/>
                  </a:lnTo>
                  <a:cubicBezTo>
                    <a:pt x="419100" y="729615"/>
                    <a:pt x="346710" y="673418"/>
                    <a:pt x="269558" y="629603"/>
                  </a:cubicBezTo>
                  <a:cubicBezTo>
                    <a:pt x="346710" y="585788"/>
                    <a:pt x="419100" y="528638"/>
                    <a:pt x="419100" y="419100"/>
                  </a:cubicBezTo>
                  <a:close/>
                  <a:moveTo>
                    <a:pt x="57150" y="419100"/>
                  </a:moveTo>
                  <a:cubicBezTo>
                    <a:pt x="57150" y="401955"/>
                    <a:pt x="60007" y="385763"/>
                    <a:pt x="64770" y="371475"/>
                  </a:cubicBezTo>
                  <a:lnTo>
                    <a:pt x="355283" y="371475"/>
                  </a:lnTo>
                  <a:cubicBezTo>
                    <a:pt x="360045" y="385763"/>
                    <a:pt x="362903" y="401955"/>
                    <a:pt x="362903" y="419100"/>
                  </a:cubicBezTo>
                  <a:cubicBezTo>
                    <a:pt x="362903" y="436245"/>
                    <a:pt x="360045" y="452438"/>
                    <a:pt x="355283" y="466725"/>
                  </a:cubicBezTo>
                  <a:lnTo>
                    <a:pt x="64770" y="466725"/>
                  </a:lnTo>
                  <a:cubicBezTo>
                    <a:pt x="60007" y="452438"/>
                    <a:pt x="57150" y="436245"/>
                    <a:pt x="57150" y="419100"/>
                  </a:cubicBezTo>
                  <a:close/>
                  <a:moveTo>
                    <a:pt x="100965" y="104775"/>
                  </a:moveTo>
                  <a:lnTo>
                    <a:pt x="317183" y="104775"/>
                  </a:lnTo>
                  <a:cubicBezTo>
                    <a:pt x="289560" y="132398"/>
                    <a:pt x="250508" y="154305"/>
                    <a:pt x="208598" y="177165"/>
                  </a:cubicBezTo>
                  <a:cubicBezTo>
                    <a:pt x="167640" y="154305"/>
                    <a:pt x="128588" y="132398"/>
                    <a:pt x="100965" y="104775"/>
                  </a:cubicBezTo>
                  <a:close/>
                  <a:moveTo>
                    <a:pt x="209550" y="241935"/>
                  </a:moveTo>
                  <a:cubicBezTo>
                    <a:pt x="251460" y="264795"/>
                    <a:pt x="290513" y="286703"/>
                    <a:pt x="318135" y="314325"/>
                  </a:cubicBezTo>
                  <a:lnTo>
                    <a:pt x="100965" y="314325"/>
                  </a:lnTo>
                  <a:cubicBezTo>
                    <a:pt x="128588" y="286703"/>
                    <a:pt x="167640" y="263843"/>
                    <a:pt x="209550" y="241935"/>
                  </a:cubicBezTo>
                  <a:close/>
                  <a:moveTo>
                    <a:pt x="209550" y="661988"/>
                  </a:moveTo>
                  <a:cubicBezTo>
                    <a:pt x="251460" y="683895"/>
                    <a:pt x="289560" y="705803"/>
                    <a:pt x="317183" y="733425"/>
                  </a:cubicBezTo>
                  <a:lnTo>
                    <a:pt x="101918" y="733425"/>
                  </a:lnTo>
                  <a:cubicBezTo>
                    <a:pt x="129540" y="705803"/>
                    <a:pt x="167640" y="683895"/>
                    <a:pt x="209550" y="661988"/>
                  </a:cubicBezTo>
                  <a:close/>
                  <a:moveTo>
                    <a:pt x="209550" y="597218"/>
                  </a:moveTo>
                  <a:cubicBezTo>
                    <a:pt x="166688" y="574358"/>
                    <a:pt x="127635" y="552450"/>
                    <a:pt x="100013" y="523875"/>
                  </a:cubicBezTo>
                  <a:lnTo>
                    <a:pt x="319088" y="523875"/>
                  </a:lnTo>
                  <a:cubicBezTo>
                    <a:pt x="291465" y="552450"/>
                    <a:pt x="252413" y="574358"/>
                    <a:pt x="209550" y="5972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A6B43E-747F-4316-B529-322E956A8673}"/>
                </a:ext>
              </a:extLst>
            </p:cNvPr>
            <p:cNvSpPr/>
            <p:nvPr/>
          </p:nvSpPr>
          <p:spPr>
            <a:xfrm>
              <a:off x="7760462" y="4827955"/>
              <a:ext cx="123457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25000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Because Your Life Matters</a:t>
              </a:r>
              <a:endParaRPr lang="en-ID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BE87E1-FF8A-4DB1-8CA5-CF9108078E35}"/>
              </a:ext>
            </a:extLst>
          </p:cNvPr>
          <p:cNvGrpSpPr/>
          <p:nvPr/>
        </p:nvGrpSpPr>
        <p:grpSpPr>
          <a:xfrm>
            <a:off x="9470816" y="4103184"/>
            <a:ext cx="1704512" cy="1809346"/>
            <a:chOff x="9470816" y="4103184"/>
            <a:chExt cx="1704512" cy="180934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BDA0019-5D7E-499D-8FAD-0B356BBF979E}"/>
                </a:ext>
              </a:extLst>
            </p:cNvPr>
            <p:cNvSpPr/>
            <p:nvPr/>
          </p:nvSpPr>
          <p:spPr>
            <a:xfrm>
              <a:off x="9470816" y="4103184"/>
              <a:ext cx="1704512" cy="1809346"/>
            </a:xfrm>
            <a:prstGeom prst="roundRect">
              <a:avLst>
                <a:gd name="adj" fmla="val 4506"/>
              </a:avLst>
            </a:prstGeom>
            <a:gradFill>
              <a:gsLst>
                <a:gs pos="0">
                  <a:srgbClr val="50C3CA"/>
                </a:gs>
                <a:gs pos="100000">
                  <a:srgbClr val="1AA4BE"/>
                </a:gs>
              </a:gsLst>
              <a:lin ang="4800000" scaled="0"/>
            </a:gradFill>
            <a:ln>
              <a:noFill/>
            </a:ln>
            <a:effectLst>
              <a:outerShdw blurRad="571500" dist="279400" dir="1500000" sx="98000" sy="98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3" name="Graphic 17" descr="Tooth">
              <a:extLst>
                <a:ext uri="{FF2B5EF4-FFF2-40B4-BE49-F238E27FC236}">
                  <a16:creationId xmlns:a16="http://schemas.microsoft.com/office/drawing/2014/main" id="{EACB42A3-80EA-4EC8-8819-B2964012AA11}"/>
                </a:ext>
              </a:extLst>
            </p:cNvPr>
            <p:cNvSpPr/>
            <p:nvPr/>
          </p:nvSpPr>
          <p:spPr>
            <a:xfrm flipH="1">
              <a:off x="10222697" y="4371812"/>
              <a:ext cx="200750" cy="267667"/>
            </a:xfrm>
            <a:custGeom>
              <a:avLst/>
              <a:gdLst>
                <a:gd name="connsiteX0" fmla="*/ 571500 w 571500"/>
                <a:gd name="connsiteY0" fmla="*/ 152400 h 762000"/>
                <a:gd name="connsiteX1" fmla="*/ 447675 w 571500"/>
                <a:gd name="connsiteY1" fmla="*/ 0 h 762000"/>
                <a:gd name="connsiteX2" fmla="*/ 285750 w 571500"/>
                <a:gd name="connsiteY2" fmla="*/ 38100 h 762000"/>
                <a:gd name="connsiteX3" fmla="*/ 123825 w 571500"/>
                <a:gd name="connsiteY3" fmla="*/ 0 h 762000"/>
                <a:gd name="connsiteX4" fmla="*/ 0 w 571500"/>
                <a:gd name="connsiteY4" fmla="*/ 152400 h 762000"/>
                <a:gd name="connsiteX5" fmla="*/ 66675 w 571500"/>
                <a:gd name="connsiteY5" fmla="*/ 390525 h 762000"/>
                <a:gd name="connsiteX6" fmla="*/ 57150 w 571500"/>
                <a:gd name="connsiteY6" fmla="*/ 561975 h 762000"/>
                <a:gd name="connsiteX7" fmla="*/ 123825 w 571500"/>
                <a:gd name="connsiteY7" fmla="*/ 762000 h 762000"/>
                <a:gd name="connsiteX8" fmla="*/ 190500 w 571500"/>
                <a:gd name="connsiteY8" fmla="*/ 561975 h 762000"/>
                <a:gd name="connsiteX9" fmla="*/ 285750 w 571500"/>
                <a:gd name="connsiteY9" fmla="*/ 409575 h 762000"/>
                <a:gd name="connsiteX10" fmla="*/ 381000 w 571500"/>
                <a:gd name="connsiteY10" fmla="*/ 561975 h 762000"/>
                <a:gd name="connsiteX11" fmla="*/ 447675 w 571500"/>
                <a:gd name="connsiteY11" fmla="*/ 762000 h 762000"/>
                <a:gd name="connsiteX12" fmla="*/ 514350 w 571500"/>
                <a:gd name="connsiteY12" fmla="*/ 561975 h 762000"/>
                <a:gd name="connsiteX13" fmla="*/ 504825 w 571500"/>
                <a:gd name="connsiteY13" fmla="*/ 390525 h 762000"/>
                <a:gd name="connsiteX14" fmla="*/ 571500 w 571500"/>
                <a:gd name="connsiteY14" fmla="*/ 1524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1500" h="762000">
                  <a:moveTo>
                    <a:pt x="571500" y="152400"/>
                  </a:moveTo>
                  <a:cubicBezTo>
                    <a:pt x="571500" y="68580"/>
                    <a:pt x="530543" y="0"/>
                    <a:pt x="447675" y="0"/>
                  </a:cubicBezTo>
                  <a:cubicBezTo>
                    <a:pt x="364808" y="0"/>
                    <a:pt x="367665" y="38100"/>
                    <a:pt x="285750" y="38100"/>
                  </a:cubicBezTo>
                  <a:cubicBezTo>
                    <a:pt x="203835" y="38100"/>
                    <a:pt x="206693" y="0"/>
                    <a:pt x="123825" y="0"/>
                  </a:cubicBezTo>
                  <a:cubicBezTo>
                    <a:pt x="40957" y="0"/>
                    <a:pt x="0" y="68580"/>
                    <a:pt x="0" y="152400"/>
                  </a:cubicBezTo>
                  <a:cubicBezTo>
                    <a:pt x="0" y="236220"/>
                    <a:pt x="66675" y="319088"/>
                    <a:pt x="66675" y="390525"/>
                  </a:cubicBezTo>
                  <a:cubicBezTo>
                    <a:pt x="66675" y="458153"/>
                    <a:pt x="57150" y="515303"/>
                    <a:pt x="57150" y="561975"/>
                  </a:cubicBezTo>
                  <a:cubicBezTo>
                    <a:pt x="57150" y="608648"/>
                    <a:pt x="56197" y="762000"/>
                    <a:pt x="123825" y="762000"/>
                  </a:cubicBezTo>
                  <a:cubicBezTo>
                    <a:pt x="191452" y="762000"/>
                    <a:pt x="190500" y="622935"/>
                    <a:pt x="190500" y="561975"/>
                  </a:cubicBezTo>
                  <a:cubicBezTo>
                    <a:pt x="190500" y="501015"/>
                    <a:pt x="198120" y="409575"/>
                    <a:pt x="285750" y="409575"/>
                  </a:cubicBezTo>
                  <a:cubicBezTo>
                    <a:pt x="373380" y="409575"/>
                    <a:pt x="381000" y="501015"/>
                    <a:pt x="381000" y="561975"/>
                  </a:cubicBezTo>
                  <a:cubicBezTo>
                    <a:pt x="381000" y="622935"/>
                    <a:pt x="380048" y="762000"/>
                    <a:pt x="447675" y="762000"/>
                  </a:cubicBezTo>
                  <a:cubicBezTo>
                    <a:pt x="515303" y="762000"/>
                    <a:pt x="514350" y="608648"/>
                    <a:pt x="514350" y="561975"/>
                  </a:cubicBezTo>
                  <a:cubicBezTo>
                    <a:pt x="514350" y="515303"/>
                    <a:pt x="504825" y="458153"/>
                    <a:pt x="504825" y="390525"/>
                  </a:cubicBezTo>
                  <a:cubicBezTo>
                    <a:pt x="504825" y="319088"/>
                    <a:pt x="571500" y="236220"/>
                    <a:pt x="571500" y="15240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EB0514-8FE0-4CDE-A9AF-2AE5D603EBD0}"/>
                </a:ext>
              </a:extLst>
            </p:cNvPr>
            <p:cNvSpPr/>
            <p:nvPr/>
          </p:nvSpPr>
          <p:spPr>
            <a:xfrm>
              <a:off x="9705785" y="4827955"/>
              <a:ext cx="123457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25000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For the journey that is life</a:t>
              </a:r>
              <a:endParaRPr lang="en-ID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C905495-355E-4656-92F6-2CE81295A8E2}"/>
              </a:ext>
            </a:extLst>
          </p:cNvPr>
          <p:cNvSpPr txBox="1"/>
          <p:nvPr/>
        </p:nvSpPr>
        <p:spPr>
          <a:xfrm>
            <a:off x="931649" y="4920288"/>
            <a:ext cx="346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endParaRPr lang="en-ID" sz="12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4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 descr="A person sitting at a table&#10;&#10;Description automatically generated">
            <a:extLst>
              <a:ext uri="{FF2B5EF4-FFF2-40B4-BE49-F238E27FC236}">
                <a16:creationId xmlns:a16="http://schemas.microsoft.com/office/drawing/2014/main" id="{8A46C392-FE46-4265-8410-EE6D242CAC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7" b="35865"/>
          <a:stretch/>
        </p:blipFill>
        <p:spPr>
          <a:xfrm>
            <a:off x="1476375" y="2938707"/>
            <a:ext cx="2444750" cy="1803400"/>
          </a:xfrm>
        </p:spPr>
      </p:pic>
      <p:pic>
        <p:nvPicPr>
          <p:cNvPr id="38" name="Picture Placeholder 37" descr="A picture containing indoor, person, window, mirror&#10;&#10;Description automatically generated">
            <a:extLst>
              <a:ext uri="{FF2B5EF4-FFF2-40B4-BE49-F238E27FC236}">
                <a16:creationId xmlns:a16="http://schemas.microsoft.com/office/drawing/2014/main" id="{E5FE8968-C6F1-4A22-A6F8-8E177E566A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r="4817"/>
          <a:stretch>
            <a:fillRect/>
          </a:stretch>
        </p:blipFill>
        <p:spPr/>
      </p:pic>
      <p:pic>
        <p:nvPicPr>
          <p:cNvPr id="40" name="Picture Placeholder 39" descr="A picture containing room, indoor, person, person&#10;&#10;Description automatically generated">
            <a:extLst>
              <a:ext uri="{FF2B5EF4-FFF2-40B4-BE49-F238E27FC236}">
                <a16:creationId xmlns:a16="http://schemas.microsoft.com/office/drawing/2014/main" id="{F89EE283-8304-4432-A0E9-C61C7F24B6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r="4812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865F2-0122-48A6-B645-CEC9F05D37AD}"/>
              </a:ext>
            </a:extLst>
          </p:cNvPr>
          <p:cNvSpPr txBox="1"/>
          <p:nvPr/>
        </p:nvSpPr>
        <p:spPr>
          <a:xfrm>
            <a:off x="3219981" y="1292922"/>
            <a:ext cx="5752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6C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Our Professional Doctor</a:t>
            </a:r>
            <a:endParaRPr lang="en-ID" sz="3600" b="1" dirty="0">
              <a:solidFill>
                <a:srgbClr val="0096C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CAC8B-F4FE-42A6-8939-CCA67FD836F3}"/>
              </a:ext>
            </a:extLst>
          </p:cNvPr>
          <p:cNvSpPr/>
          <p:nvPr/>
        </p:nvSpPr>
        <p:spPr>
          <a:xfrm>
            <a:off x="5112750" y="851994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400" b="1" dirty="0">
                <a:solidFill>
                  <a:srgbClr val="50C3C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0A860C-E331-4D39-AD07-EB22DEC49BC9}"/>
              </a:ext>
            </a:extLst>
          </p:cNvPr>
          <p:cNvSpPr/>
          <p:nvPr/>
        </p:nvSpPr>
        <p:spPr>
          <a:xfrm>
            <a:off x="6102655" y="868450"/>
            <a:ext cx="10518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200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TEAM INTRO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2F551A-4955-4FC1-93C0-43FF4F05DC8C}"/>
              </a:ext>
            </a:extLst>
          </p:cNvPr>
          <p:cNvSpPr txBox="1"/>
          <p:nvPr/>
        </p:nvSpPr>
        <p:spPr>
          <a:xfrm>
            <a:off x="3529318" y="1928560"/>
            <a:ext cx="5142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12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2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2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2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2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endParaRPr lang="en-ID" sz="1200" dirty="0">
              <a:solidFill>
                <a:srgbClr val="181818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AF1BB4-CA4A-4A12-9FA2-45AB7FEC7CD2}"/>
              </a:ext>
            </a:extLst>
          </p:cNvPr>
          <p:cNvSpPr/>
          <p:nvPr/>
        </p:nvSpPr>
        <p:spPr>
          <a:xfrm>
            <a:off x="-1657864" y="-1693193"/>
            <a:ext cx="3000653" cy="3000653"/>
          </a:xfrm>
          <a:prstGeom prst="ellipse">
            <a:avLst/>
          </a:prstGeom>
          <a:solidFill>
            <a:srgbClr val="00B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B32485-3693-42A2-AF45-7EA89B13A008}"/>
              </a:ext>
            </a:extLst>
          </p:cNvPr>
          <p:cNvGrpSpPr/>
          <p:nvPr/>
        </p:nvGrpSpPr>
        <p:grpSpPr>
          <a:xfrm>
            <a:off x="1476653" y="4643022"/>
            <a:ext cx="2444316" cy="1448430"/>
            <a:chOff x="1476653" y="4643022"/>
            <a:chExt cx="2444316" cy="144843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44301B7-596A-4D50-9F80-E564793D3137}"/>
                </a:ext>
              </a:extLst>
            </p:cNvPr>
            <p:cNvSpPr/>
            <p:nvPr/>
          </p:nvSpPr>
          <p:spPr>
            <a:xfrm>
              <a:off x="1476653" y="4643022"/>
              <a:ext cx="2444316" cy="1448430"/>
            </a:xfrm>
            <a:prstGeom prst="roundRect">
              <a:avLst>
                <a:gd name="adj" fmla="val 8025"/>
              </a:avLst>
            </a:prstGeom>
            <a:solidFill>
              <a:srgbClr val="0096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FC4FB0-A5C9-45FB-BA52-D4067A3000EB}"/>
                </a:ext>
              </a:extLst>
            </p:cNvPr>
            <p:cNvSpPr/>
            <p:nvPr/>
          </p:nvSpPr>
          <p:spPr>
            <a:xfrm>
              <a:off x="1756084" y="4920357"/>
              <a:ext cx="188545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D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Dr.</a:t>
              </a:r>
              <a:r>
                <a:rPr lang="en-ID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Lorem </a:t>
              </a:r>
              <a:r>
                <a:rPr lang="en-ID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Ispum</a:t>
              </a:r>
              <a:endParaRPr lang="en-ID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ID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Virology Specialist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848D11-278D-4855-9887-11047ED6979B}"/>
                </a:ext>
              </a:extLst>
            </p:cNvPr>
            <p:cNvSpPr txBox="1"/>
            <p:nvPr/>
          </p:nvSpPr>
          <p:spPr>
            <a:xfrm>
              <a:off x="1710799" y="5525218"/>
              <a:ext cx="1976021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900">
                  <a:solidFill>
                    <a:schemeClr val="bg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Lorem </a:t>
              </a:r>
              <a:r>
                <a:rPr lang="en-US" sz="900" dirty="0">
                  <a:solidFill>
                    <a:schemeClr val="bg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ipsum dolor </a:t>
              </a:r>
              <a:r>
                <a:rPr lang="en-US" sz="900">
                  <a:solidFill>
                    <a:schemeClr val="bg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sit amet</a:t>
              </a:r>
              <a:endParaRPr lang="en-ID" sz="9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647898-CDB0-4AA7-A6DA-F37C8AD5558B}"/>
              </a:ext>
            </a:extLst>
          </p:cNvPr>
          <p:cNvGrpSpPr/>
          <p:nvPr/>
        </p:nvGrpSpPr>
        <p:grpSpPr>
          <a:xfrm>
            <a:off x="4873842" y="4643022"/>
            <a:ext cx="2444316" cy="1448430"/>
            <a:chOff x="4873842" y="4643022"/>
            <a:chExt cx="2444316" cy="144843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0B48640-81FB-4E41-A366-457051845806}"/>
                </a:ext>
              </a:extLst>
            </p:cNvPr>
            <p:cNvSpPr/>
            <p:nvPr/>
          </p:nvSpPr>
          <p:spPr>
            <a:xfrm>
              <a:off x="4873842" y="4643022"/>
              <a:ext cx="2444316" cy="1448430"/>
            </a:xfrm>
            <a:prstGeom prst="roundRect">
              <a:avLst>
                <a:gd name="adj" fmla="val 8025"/>
              </a:avLst>
            </a:prstGeom>
            <a:solidFill>
              <a:srgbClr val="0096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CC9D3E3-52D4-47AE-842A-BC18B1DFBC98}"/>
                </a:ext>
              </a:extLst>
            </p:cNvPr>
            <p:cNvSpPr/>
            <p:nvPr/>
          </p:nvSpPr>
          <p:spPr>
            <a:xfrm>
              <a:off x="5153274" y="4920357"/>
              <a:ext cx="188545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D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Dr.</a:t>
              </a:r>
              <a:r>
                <a:rPr lang="en-ID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Lorem </a:t>
              </a:r>
              <a:r>
                <a:rPr lang="en-ID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Ispum</a:t>
              </a:r>
              <a:endParaRPr lang="en-ID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ID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Heart and Stroke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9BD813-5A5C-45A9-AEF0-81529925033E}"/>
                </a:ext>
              </a:extLst>
            </p:cNvPr>
            <p:cNvSpPr txBox="1"/>
            <p:nvPr/>
          </p:nvSpPr>
          <p:spPr>
            <a:xfrm>
              <a:off x="5107988" y="5525218"/>
              <a:ext cx="1976021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900">
                  <a:solidFill>
                    <a:schemeClr val="bg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Lorem </a:t>
              </a:r>
              <a:r>
                <a:rPr lang="en-US" sz="900" dirty="0">
                  <a:solidFill>
                    <a:schemeClr val="bg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ipsum dolor </a:t>
              </a:r>
              <a:r>
                <a:rPr lang="en-US" sz="900">
                  <a:solidFill>
                    <a:schemeClr val="bg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sit amet</a:t>
              </a:r>
              <a:endParaRPr lang="en-ID" sz="9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695C4DD-EAA5-4557-A63E-55BD5910944C}"/>
              </a:ext>
            </a:extLst>
          </p:cNvPr>
          <p:cNvGrpSpPr/>
          <p:nvPr/>
        </p:nvGrpSpPr>
        <p:grpSpPr>
          <a:xfrm>
            <a:off x="8271031" y="4661981"/>
            <a:ext cx="2444316" cy="1448430"/>
            <a:chOff x="8271031" y="4661981"/>
            <a:chExt cx="2444316" cy="144843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0C3865E-AA96-4968-B2C5-78AC9C9F113B}"/>
                </a:ext>
              </a:extLst>
            </p:cNvPr>
            <p:cNvSpPr/>
            <p:nvPr/>
          </p:nvSpPr>
          <p:spPr>
            <a:xfrm>
              <a:off x="8271031" y="4661981"/>
              <a:ext cx="2444316" cy="1448430"/>
            </a:xfrm>
            <a:prstGeom prst="roundRect">
              <a:avLst>
                <a:gd name="adj" fmla="val 8025"/>
              </a:avLst>
            </a:prstGeom>
            <a:solidFill>
              <a:srgbClr val="0096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3F3782A-F410-4261-9DEB-FBA839545FA2}"/>
                </a:ext>
              </a:extLst>
            </p:cNvPr>
            <p:cNvSpPr/>
            <p:nvPr/>
          </p:nvSpPr>
          <p:spPr>
            <a:xfrm>
              <a:off x="8550463" y="4939316"/>
              <a:ext cx="188545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D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Dr.</a:t>
              </a:r>
              <a:r>
                <a:rPr lang="en-ID" sz="1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Lorem </a:t>
              </a:r>
              <a:r>
                <a:rPr lang="en-ID" sz="1600" b="1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Ispum</a:t>
              </a:r>
              <a:endParaRPr lang="en-ID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ID" sz="1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Cancer Specialist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23EC12-EC7A-4458-9841-410BFA148897}"/>
                </a:ext>
              </a:extLst>
            </p:cNvPr>
            <p:cNvSpPr txBox="1"/>
            <p:nvPr/>
          </p:nvSpPr>
          <p:spPr>
            <a:xfrm>
              <a:off x="8505177" y="5544177"/>
              <a:ext cx="1976021" cy="3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Lorem ipsum dolor sit </a:t>
              </a:r>
              <a:r>
                <a:rPr lang="en-US" sz="900" dirty="0" err="1">
                  <a:solidFill>
                    <a:schemeClr val="bg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amet</a:t>
              </a:r>
              <a:endParaRPr lang="en-ID" sz="900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66C6FA39-05DA-4485-850C-D7377A7D71B2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798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1AC00F-1AE1-4185-B909-0DB951E40D73}"/>
              </a:ext>
            </a:extLst>
          </p:cNvPr>
          <p:cNvSpPr/>
          <p:nvPr/>
        </p:nvSpPr>
        <p:spPr>
          <a:xfrm>
            <a:off x="0" y="3346883"/>
            <a:ext cx="12192000" cy="3511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EB69CA-7762-4920-BB21-6C5089FD3E68}"/>
              </a:ext>
            </a:extLst>
          </p:cNvPr>
          <p:cNvSpPr/>
          <p:nvPr/>
        </p:nvSpPr>
        <p:spPr>
          <a:xfrm rot="2700000">
            <a:off x="-1240033" y="1827439"/>
            <a:ext cx="6559997" cy="6025753"/>
          </a:xfrm>
          <a:prstGeom prst="roundRect">
            <a:avLst>
              <a:gd name="adj" fmla="val 1207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1500" dist="279400" dir="1500000" sx="98000" sy="98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Picture Placeholder 15" descr="A person sitting in a chair&#10;&#10;Description automatically generated">
            <a:extLst>
              <a:ext uri="{FF2B5EF4-FFF2-40B4-BE49-F238E27FC236}">
                <a16:creationId xmlns:a16="http://schemas.microsoft.com/office/drawing/2014/main" id="{FA766668-E90E-4F5B-8EFC-1285E05451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 b="41173"/>
          <a:stretch/>
        </p:blipFill>
        <p:spPr>
          <a:xfrm>
            <a:off x="0" y="0"/>
            <a:ext cx="12192000" cy="3511550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59D432-1FFB-4A6D-BB5A-A65B637B7464}"/>
              </a:ext>
            </a:extLst>
          </p:cNvPr>
          <p:cNvSpPr/>
          <p:nvPr/>
        </p:nvSpPr>
        <p:spPr>
          <a:xfrm>
            <a:off x="0" y="0"/>
            <a:ext cx="12192000" cy="3511118"/>
          </a:xfrm>
          <a:prstGeom prst="rect">
            <a:avLst/>
          </a:prstGeom>
          <a:gradFill>
            <a:gsLst>
              <a:gs pos="0">
                <a:srgbClr val="0096C7">
                  <a:alpha val="52000"/>
                </a:srgbClr>
              </a:gs>
              <a:gs pos="99000">
                <a:srgbClr val="00B4D8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B82CC-D456-4D66-A936-6D77E3BB276D}"/>
              </a:ext>
            </a:extLst>
          </p:cNvPr>
          <p:cNvSpPr txBox="1"/>
          <p:nvPr/>
        </p:nvSpPr>
        <p:spPr>
          <a:xfrm>
            <a:off x="6988654" y="3948280"/>
            <a:ext cx="4593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dui, fermentum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l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scelerisque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ipsum dolor sit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liberotesque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Morbi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dui, fermentum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ectus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scelerisque</a:t>
            </a:r>
            <a:r>
              <a:rPr lang="en-US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endParaRPr lang="en-ID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594FF-4F56-4D59-AB6F-BF15ADB04913}"/>
              </a:ext>
            </a:extLst>
          </p:cNvPr>
          <p:cNvSpPr txBox="1"/>
          <p:nvPr/>
        </p:nvSpPr>
        <p:spPr>
          <a:xfrm>
            <a:off x="1011623" y="4595728"/>
            <a:ext cx="4077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Highest Quality Healthcare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BA0584-D1EE-403A-B466-C7944C9F3132}"/>
              </a:ext>
            </a:extLst>
          </p:cNvPr>
          <p:cNvSpPr/>
          <p:nvPr/>
        </p:nvSpPr>
        <p:spPr>
          <a:xfrm>
            <a:off x="1068772" y="4156376"/>
            <a:ext cx="1026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400" b="1" dirty="0">
                <a:solidFill>
                  <a:srgbClr val="0096C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D8C28-3E17-4D24-ADEF-C64D347E46C4}"/>
              </a:ext>
            </a:extLst>
          </p:cNvPr>
          <p:cNvSpPr/>
          <p:nvPr/>
        </p:nvSpPr>
        <p:spPr>
          <a:xfrm>
            <a:off x="2090765" y="4156390"/>
            <a:ext cx="12254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" dirty="0">
                <a:solidFill>
                  <a:srgbClr val="0096C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27F4DB-791F-4F7A-895A-9183F88D5479}"/>
              </a:ext>
            </a:extLst>
          </p:cNvPr>
          <p:cNvSpPr txBox="1"/>
          <p:nvPr/>
        </p:nvSpPr>
        <p:spPr>
          <a:xfrm>
            <a:off x="1011623" y="1319499"/>
            <a:ext cx="4077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00" dirty="0">
                <a:solidFill>
                  <a:schemeClr val="bg1"/>
                </a:solidFill>
                <a:effectLst>
                  <a:outerShdw blurRad="177800" sx="102000" sy="102000" algn="ctr" rotWithShape="0">
                    <a:prstClr val="black">
                      <a:alpha val="25000"/>
                    </a:prstClr>
                  </a:outerShdw>
                </a:effectLst>
                <a:latin typeface="Poppins Light" panose="00000400000000000000" pitchFamily="2" charset="0"/>
                <a:cs typeface="Poppins Light" panose="00000400000000000000" pitchFamily="2" charset="0"/>
              </a:rPr>
              <a:t>“Quote Here”</a:t>
            </a:r>
          </a:p>
        </p:txBody>
      </p:sp>
    </p:spTree>
    <p:extLst>
      <p:ext uri="{BB962C8B-B14F-4D97-AF65-F5344CB8AC3E}">
        <p14:creationId xmlns:p14="http://schemas.microsoft.com/office/powerpoint/2010/main" val="158549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6" grpId="0"/>
      <p:bldP spid="10" grpId="0"/>
      <p:bldP spid="12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1DD23092-791C-4A9B-971F-4557B2490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4"/>
          <a:stretch/>
        </p:blipFill>
        <p:spPr>
          <a:xfrm>
            <a:off x="0" y="0"/>
            <a:ext cx="12192000" cy="392392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9C1DE0-9F96-4EAE-8CE6-FE4CA5F4CF75}"/>
              </a:ext>
            </a:extLst>
          </p:cNvPr>
          <p:cNvSpPr/>
          <p:nvPr/>
        </p:nvSpPr>
        <p:spPr>
          <a:xfrm>
            <a:off x="0" y="0"/>
            <a:ext cx="12192000" cy="3923929"/>
          </a:xfrm>
          <a:prstGeom prst="rect">
            <a:avLst/>
          </a:prstGeom>
          <a:gradFill>
            <a:gsLst>
              <a:gs pos="0">
                <a:srgbClr val="50C3CA">
                  <a:alpha val="28000"/>
                </a:srgbClr>
              </a:gs>
              <a:gs pos="79000">
                <a:srgbClr val="1AA4BE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6156F-8715-4388-893C-89DFD2A6BBEF}"/>
              </a:ext>
            </a:extLst>
          </p:cNvPr>
          <p:cNvSpPr txBox="1"/>
          <p:nvPr/>
        </p:nvSpPr>
        <p:spPr>
          <a:xfrm>
            <a:off x="1068933" y="1880094"/>
            <a:ext cx="4701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b="1" dirty="0">
                <a:solidFill>
                  <a:schemeClr val="bg1"/>
                </a:solidFill>
                <a:effectLst>
                  <a:outerShdw blurRad="152400" sx="102000" sy="102000" algn="ctr" rotWithShape="0">
                    <a:prstClr val="black">
                      <a:alpha val="15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DETAILED STUDY OF DISEASE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3F534-3366-43A2-80DE-0C81DB2058C1}"/>
              </a:ext>
            </a:extLst>
          </p:cNvPr>
          <p:cNvSpPr/>
          <p:nvPr/>
        </p:nvSpPr>
        <p:spPr>
          <a:xfrm>
            <a:off x="1068933" y="1162312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A666CC-AAD5-4FCA-BFD9-0B6A6E38FFEA}"/>
              </a:ext>
            </a:extLst>
          </p:cNvPr>
          <p:cNvSpPr/>
          <p:nvPr/>
        </p:nvSpPr>
        <p:spPr>
          <a:xfrm>
            <a:off x="2017928" y="1177700"/>
            <a:ext cx="570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53F61B-2EAF-42E0-8825-63021DBA58CA}"/>
              </a:ext>
            </a:extLst>
          </p:cNvPr>
          <p:cNvGrpSpPr/>
          <p:nvPr/>
        </p:nvGrpSpPr>
        <p:grpSpPr>
          <a:xfrm>
            <a:off x="1146698" y="3579205"/>
            <a:ext cx="3425301" cy="628810"/>
            <a:chOff x="1146698" y="3579205"/>
            <a:chExt cx="3425301" cy="6288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4929481-1B68-49AD-BCDC-F353178B27C5}"/>
                </a:ext>
              </a:extLst>
            </p:cNvPr>
            <p:cNvSpPr/>
            <p:nvPr/>
          </p:nvSpPr>
          <p:spPr>
            <a:xfrm>
              <a:off x="1146698" y="3579205"/>
              <a:ext cx="3425301" cy="628810"/>
            </a:xfrm>
            <a:prstGeom prst="roundRect">
              <a:avLst>
                <a:gd name="adj" fmla="val 20829"/>
              </a:avLst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8000" sy="98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7BE0C3-9451-449C-A1DF-5BE40AEF69A6}"/>
                </a:ext>
              </a:extLst>
            </p:cNvPr>
            <p:cNvSpPr txBox="1"/>
            <p:nvPr/>
          </p:nvSpPr>
          <p:spPr>
            <a:xfrm>
              <a:off x="1480960" y="3755254"/>
              <a:ext cx="28069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50C3CA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Supported by </a:t>
              </a:r>
              <a:r>
                <a:rPr lang="en-US" sz="1100" b="1" dirty="0">
                  <a:solidFill>
                    <a:srgbClr val="50C3CA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MEDICAL CARE CENTRE</a:t>
              </a:r>
              <a:endParaRPr lang="en-ID" sz="1100" b="1" dirty="0">
                <a:solidFill>
                  <a:srgbClr val="50C3CA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71C774E-6BE3-461C-BB92-C4515F2522A9}"/>
              </a:ext>
            </a:extLst>
          </p:cNvPr>
          <p:cNvSpPr txBox="1"/>
          <p:nvPr/>
        </p:nvSpPr>
        <p:spPr>
          <a:xfrm>
            <a:off x="1146698" y="4538141"/>
            <a:ext cx="465485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scelerisque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libero a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Morbi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fermentum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l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ectus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dignissim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risus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Donec lacinia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nli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v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iverra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</a:t>
            </a:r>
            <a:endParaRPr lang="en-US" sz="1100" dirty="0">
              <a:solidFill>
                <a:srgbClr val="181818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Morbi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fermentum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endParaRPr lang="en-ID" sz="1100" dirty="0">
              <a:solidFill>
                <a:srgbClr val="181818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A9DB5-E9EA-4EF2-857A-23C6F314F103}"/>
              </a:ext>
            </a:extLst>
          </p:cNvPr>
          <p:cNvSpPr txBox="1"/>
          <p:nvPr/>
        </p:nvSpPr>
        <p:spPr>
          <a:xfrm>
            <a:off x="6515099" y="4538140"/>
            <a:ext cx="465485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scelerisque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libero a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Morbi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fermentum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l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ectus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dignissim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risus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Donec lacinia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nli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v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iverra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</a:t>
            </a:r>
            <a:endParaRPr lang="en-US" sz="1100" dirty="0">
              <a:solidFill>
                <a:srgbClr val="181818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Morbi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fermentum </a:t>
            </a:r>
            <a:r>
              <a:rPr lang="en-US" sz="1100" dirty="0" err="1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sz="1100" dirty="0">
                <a:solidFill>
                  <a:srgbClr val="181818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endParaRPr lang="en-ID" sz="1100" dirty="0">
              <a:solidFill>
                <a:srgbClr val="181818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37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C28BA7-E19E-483F-B11C-B7A8D6A19D19}"/>
              </a:ext>
            </a:extLst>
          </p:cNvPr>
          <p:cNvSpPr txBox="1"/>
          <p:nvPr/>
        </p:nvSpPr>
        <p:spPr>
          <a:xfrm>
            <a:off x="2484348" y="1975465"/>
            <a:ext cx="274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4D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Year 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Experience</a:t>
            </a:r>
            <a:endParaRPr lang="en-ID" sz="2400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E88B2F4-D84B-4944-AC91-F15067FCB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2786001"/>
              </p:ext>
            </p:extLst>
          </p:nvPr>
        </p:nvGraphicFramePr>
        <p:xfrm>
          <a:off x="1116585" y="3429000"/>
          <a:ext cx="9958829" cy="252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60A2E3A-BE8F-412E-AE21-307E74627FF0}"/>
              </a:ext>
            </a:extLst>
          </p:cNvPr>
          <p:cNvSpPr txBox="1"/>
          <p:nvPr/>
        </p:nvSpPr>
        <p:spPr>
          <a:xfrm>
            <a:off x="5716615" y="1962244"/>
            <a:ext cx="5258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Lorem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dui, fermentum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l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scelerisque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ipsum dolor sit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amet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liberotesque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Morbi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orci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dui, fermentum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eget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conse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lectus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ectus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ornare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viverra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ctetur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adipiscing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elit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Pellentesque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scelerisque</a:t>
            </a:r>
            <a:r>
              <a:rPr lang="en-US" sz="11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malesuada</a:t>
            </a:r>
            <a:endParaRPr lang="en-ID" sz="110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grpSp>
        <p:nvGrpSpPr>
          <p:cNvPr id="5" name="Graphic 39" descr="Hospital">
            <a:extLst>
              <a:ext uri="{FF2B5EF4-FFF2-40B4-BE49-F238E27FC236}">
                <a16:creationId xmlns:a16="http://schemas.microsoft.com/office/drawing/2014/main" id="{9F70295B-D121-4846-888D-97F048A68C12}"/>
              </a:ext>
            </a:extLst>
          </p:cNvPr>
          <p:cNvGrpSpPr/>
          <p:nvPr/>
        </p:nvGrpSpPr>
        <p:grpSpPr>
          <a:xfrm>
            <a:off x="1134341" y="726418"/>
            <a:ext cx="592952" cy="592952"/>
            <a:chOff x="958789" y="1010949"/>
            <a:chExt cx="592952" cy="592952"/>
          </a:xfrm>
          <a:solidFill>
            <a:srgbClr val="00B4D8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28EE236-9CED-46BE-A5CA-35123E1E996F}"/>
                </a:ext>
              </a:extLst>
            </p:cNvPr>
            <p:cNvSpPr/>
            <p:nvPr/>
          </p:nvSpPr>
          <p:spPr>
            <a:xfrm>
              <a:off x="1002025" y="1153010"/>
              <a:ext cx="506480" cy="352065"/>
            </a:xfrm>
            <a:custGeom>
              <a:avLst/>
              <a:gdLst>
                <a:gd name="connsiteX0" fmla="*/ 327359 w 506479"/>
                <a:gd name="connsiteY0" fmla="*/ 92649 h 352065"/>
                <a:gd name="connsiteX1" fmla="*/ 327359 w 506479"/>
                <a:gd name="connsiteY1" fmla="*/ 74119 h 352065"/>
                <a:gd name="connsiteX2" fmla="*/ 253240 w 506479"/>
                <a:gd name="connsiteY2" fmla="*/ 0 h 352065"/>
                <a:gd name="connsiteX3" fmla="*/ 179121 w 506479"/>
                <a:gd name="connsiteY3" fmla="*/ 74119 h 352065"/>
                <a:gd name="connsiteX4" fmla="*/ 179121 w 506479"/>
                <a:gd name="connsiteY4" fmla="*/ 92649 h 352065"/>
                <a:gd name="connsiteX5" fmla="*/ 0 w 506479"/>
                <a:gd name="connsiteY5" fmla="*/ 92649 h 352065"/>
                <a:gd name="connsiteX6" fmla="*/ 0 w 506479"/>
                <a:gd name="connsiteY6" fmla="*/ 117355 h 352065"/>
                <a:gd name="connsiteX7" fmla="*/ 12353 w 506479"/>
                <a:gd name="connsiteY7" fmla="*/ 117355 h 352065"/>
                <a:gd name="connsiteX8" fmla="*/ 12353 w 506479"/>
                <a:gd name="connsiteY8" fmla="*/ 352065 h 352065"/>
                <a:gd name="connsiteX9" fmla="*/ 494127 w 506479"/>
                <a:gd name="connsiteY9" fmla="*/ 352065 h 352065"/>
                <a:gd name="connsiteX10" fmla="*/ 494127 w 506479"/>
                <a:gd name="connsiteY10" fmla="*/ 117355 h 352065"/>
                <a:gd name="connsiteX11" fmla="*/ 506480 w 506479"/>
                <a:gd name="connsiteY11" fmla="*/ 117355 h 352065"/>
                <a:gd name="connsiteX12" fmla="*/ 506480 w 506479"/>
                <a:gd name="connsiteY12" fmla="*/ 92649 h 352065"/>
                <a:gd name="connsiteX13" fmla="*/ 74119 w 506479"/>
                <a:gd name="connsiteY13" fmla="*/ 302653 h 352065"/>
                <a:gd name="connsiteX14" fmla="*/ 37060 w 506479"/>
                <a:gd name="connsiteY14" fmla="*/ 302653 h 352065"/>
                <a:gd name="connsiteX15" fmla="*/ 37060 w 506479"/>
                <a:gd name="connsiteY15" fmla="*/ 265593 h 352065"/>
                <a:gd name="connsiteX16" fmla="*/ 74119 w 506479"/>
                <a:gd name="connsiteY16" fmla="*/ 265593 h 352065"/>
                <a:gd name="connsiteX17" fmla="*/ 74119 w 506479"/>
                <a:gd name="connsiteY17" fmla="*/ 240887 h 352065"/>
                <a:gd name="connsiteX18" fmla="*/ 37060 w 506479"/>
                <a:gd name="connsiteY18" fmla="*/ 240887 h 352065"/>
                <a:gd name="connsiteX19" fmla="*/ 37060 w 506479"/>
                <a:gd name="connsiteY19" fmla="*/ 203827 h 352065"/>
                <a:gd name="connsiteX20" fmla="*/ 74119 w 506479"/>
                <a:gd name="connsiteY20" fmla="*/ 203827 h 352065"/>
                <a:gd name="connsiteX21" fmla="*/ 74119 w 506479"/>
                <a:gd name="connsiteY21" fmla="*/ 179121 h 352065"/>
                <a:gd name="connsiteX22" fmla="*/ 37060 w 506479"/>
                <a:gd name="connsiteY22" fmla="*/ 179121 h 352065"/>
                <a:gd name="connsiteX23" fmla="*/ 37060 w 506479"/>
                <a:gd name="connsiteY23" fmla="*/ 142061 h 352065"/>
                <a:gd name="connsiteX24" fmla="*/ 74119 w 506479"/>
                <a:gd name="connsiteY24" fmla="*/ 142061 h 352065"/>
                <a:gd name="connsiteX25" fmla="*/ 135885 w 506479"/>
                <a:gd name="connsiteY25" fmla="*/ 302653 h 352065"/>
                <a:gd name="connsiteX26" fmla="*/ 98825 w 506479"/>
                <a:gd name="connsiteY26" fmla="*/ 302653 h 352065"/>
                <a:gd name="connsiteX27" fmla="*/ 98825 w 506479"/>
                <a:gd name="connsiteY27" fmla="*/ 265593 h 352065"/>
                <a:gd name="connsiteX28" fmla="*/ 135885 w 506479"/>
                <a:gd name="connsiteY28" fmla="*/ 265593 h 352065"/>
                <a:gd name="connsiteX29" fmla="*/ 135885 w 506479"/>
                <a:gd name="connsiteY29" fmla="*/ 240887 h 352065"/>
                <a:gd name="connsiteX30" fmla="*/ 98825 w 506479"/>
                <a:gd name="connsiteY30" fmla="*/ 240887 h 352065"/>
                <a:gd name="connsiteX31" fmla="*/ 98825 w 506479"/>
                <a:gd name="connsiteY31" fmla="*/ 203827 h 352065"/>
                <a:gd name="connsiteX32" fmla="*/ 135885 w 506479"/>
                <a:gd name="connsiteY32" fmla="*/ 203827 h 352065"/>
                <a:gd name="connsiteX33" fmla="*/ 135885 w 506479"/>
                <a:gd name="connsiteY33" fmla="*/ 179121 h 352065"/>
                <a:gd name="connsiteX34" fmla="*/ 98825 w 506479"/>
                <a:gd name="connsiteY34" fmla="*/ 179121 h 352065"/>
                <a:gd name="connsiteX35" fmla="*/ 98825 w 506479"/>
                <a:gd name="connsiteY35" fmla="*/ 142061 h 352065"/>
                <a:gd name="connsiteX36" fmla="*/ 135885 w 506479"/>
                <a:gd name="connsiteY36" fmla="*/ 142061 h 352065"/>
                <a:gd name="connsiteX37" fmla="*/ 197651 w 506479"/>
                <a:gd name="connsiteY37" fmla="*/ 302653 h 352065"/>
                <a:gd name="connsiteX38" fmla="*/ 160591 w 506479"/>
                <a:gd name="connsiteY38" fmla="*/ 302653 h 352065"/>
                <a:gd name="connsiteX39" fmla="*/ 160591 w 506479"/>
                <a:gd name="connsiteY39" fmla="*/ 265593 h 352065"/>
                <a:gd name="connsiteX40" fmla="*/ 197651 w 506479"/>
                <a:gd name="connsiteY40" fmla="*/ 265593 h 352065"/>
                <a:gd name="connsiteX41" fmla="*/ 197651 w 506479"/>
                <a:gd name="connsiteY41" fmla="*/ 240887 h 352065"/>
                <a:gd name="connsiteX42" fmla="*/ 160591 w 506479"/>
                <a:gd name="connsiteY42" fmla="*/ 240887 h 352065"/>
                <a:gd name="connsiteX43" fmla="*/ 160591 w 506479"/>
                <a:gd name="connsiteY43" fmla="*/ 203827 h 352065"/>
                <a:gd name="connsiteX44" fmla="*/ 197651 w 506479"/>
                <a:gd name="connsiteY44" fmla="*/ 203827 h 352065"/>
                <a:gd name="connsiteX45" fmla="*/ 197651 w 506479"/>
                <a:gd name="connsiteY45" fmla="*/ 179121 h 352065"/>
                <a:gd name="connsiteX46" fmla="*/ 160591 w 506479"/>
                <a:gd name="connsiteY46" fmla="*/ 179121 h 352065"/>
                <a:gd name="connsiteX47" fmla="*/ 160591 w 506479"/>
                <a:gd name="connsiteY47" fmla="*/ 142061 h 352065"/>
                <a:gd name="connsiteX48" fmla="*/ 197651 w 506479"/>
                <a:gd name="connsiteY48" fmla="*/ 142061 h 352065"/>
                <a:gd name="connsiteX49" fmla="*/ 228534 w 506479"/>
                <a:gd name="connsiteY49" fmla="*/ 327359 h 352065"/>
                <a:gd name="connsiteX50" fmla="*/ 228534 w 506479"/>
                <a:gd name="connsiteY50" fmla="*/ 240887 h 352065"/>
                <a:gd name="connsiteX51" fmla="*/ 277946 w 506479"/>
                <a:gd name="connsiteY51" fmla="*/ 240887 h 352065"/>
                <a:gd name="connsiteX52" fmla="*/ 277946 w 506479"/>
                <a:gd name="connsiteY52" fmla="*/ 327359 h 352065"/>
                <a:gd name="connsiteX53" fmla="*/ 296476 w 506479"/>
                <a:gd name="connsiteY53" fmla="*/ 116614 h 352065"/>
                <a:gd name="connsiteX54" fmla="*/ 284926 w 506479"/>
                <a:gd name="connsiteY54" fmla="*/ 136626 h 352065"/>
                <a:gd name="connsiteX55" fmla="*/ 264790 w 506479"/>
                <a:gd name="connsiteY55" fmla="*/ 124952 h 352065"/>
                <a:gd name="connsiteX56" fmla="*/ 264790 w 506479"/>
                <a:gd name="connsiteY56" fmla="*/ 148238 h 352065"/>
                <a:gd name="connsiteX57" fmla="*/ 241690 w 506479"/>
                <a:gd name="connsiteY57" fmla="*/ 148238 h 352065"/>
                <a:gd name="connsiteX58" fmla="*/ 241690 w 506479"/>
                <a:gd name="connsiteY58" fmla="*/ 124952 h 352065"/>
                <a:gd name="connsiteX59" fmla="*/ 221554 w 506479"/>
                <a:gd name="connsiteY59" fmla="*/ 136626 h 352065"/>
                <a:gd name="connsiteX60" fmla="*/ 210004 w 506479"/>
                <a:gd name="connsiteY60" fmla="*/ 116614 h 352065"/>
                <a:gd name="connsiteX61" fmla="*/ 230201 w 506479"/>
                <a:gd name="connsiteY61" fmla="*/ 105002 h 352065"/>
                <a:gd name="connsiteX62" fmla="*/ 210004 w 506479"/>
                <a:gd name="connsiteY62" fmla="*/ 93390 h 352065"/>
                <a:gd name="connsiteX63" fmla="*/ 221554 w 506479"/>
                <a:gd name="connsiteY63" fmla="*/ 73378 h 352065"/>
                <a:gd name="connsiteX64" fmla="*/ 241690 w 506479"/>
                <a:gd name="connsiteY64" fmla="*/ 85052 h 352065"/>
                <a:gd name="connsiteX65" fmla="*/ 241690 w 506479"/>
                <a:gd name="connsiteY65" fmla="*/ 61766 h 352065"/>
                <a:gd name="connsiteX66" fmla="*/ 264790 w 506479"/>
                <a:gd name="connsiteY66" fmla="*/ 61766 h 352065"/>
                <a:gd name="connsiteX67" fmla="*/ 264790 w 506479"/>
                <a:gd name="connsiteY67" fmla="*/ 85052 h 352065"/>
                <a:gd name="connsiteX68" fmla="*/ 284926 w 506479"/>
                <a:gd name="connsiteY68" fmla="*/ 73378 h 352065"/>
                <a:gd name="connsiteX69" fmla="*/ 296476 w 506479"/>
                <a:gd name="connsiteY69" fmla="*/ 93390 h 352065"/>
                <a:gd name="connsiteX70" fmla="*/ 276279 w 506479"/>
                <a:gd name="connsiteY70" fmla="*/ 105002 h 352065"/>
                <a:gd name="connsiteX71" fmla="*/ 345889 w 506479"/>
                <a:gd name="connsiteY71" fmla="*/ 302653 h 352065"/>
                <a:gd name="connsiteX72" fmla="*/ 308829 w 506479"/>
                <a:gd name="connsiteY72" fmla="*/ 302653 h 352065"/>
                <a:gd name="connsiteX73" fmla="*/ 308829 w 506479"/>
                <a:gd name="connsiteY73" fmla="*/ 265593 h 352065"/>
                <a:gd name="connsiteX74" fmla="*/ 345889 w 506479"/>
                <a:gd name="connsiteY74" fmla="*/ 265593 h 352065"/>
                <a:gd name="connsiteX75" fmla="*/ 345889 w 506479"/>
                <a:gd name="connsiteY75" fmla="*/ 240887 h 352065"/>
                <a:gd name="connsiteX76" fmla="*/ 308829 w 506479"/>
                <a:gd name="connsiteY76" fmla="*/ 240887 h 352065"/>
                <a:gd name="connsiteX77" fmla="*/ 308829 w 506479"/>
                <a:gd name="connsiteY77" fmla="*/ 203827 h 352065"/>
                <a:gd name="connsiteX78" fmla="*/ 345889 w 506479"/>
                <a:gd name="connsiteY78" fmla="*/ 203827 h 352065"/>
                <a:gd name="connsiteX79" fmla="*/ 345889 w 506479"/>
                <a:gd name="connsiteY79" fmla="*/ 179121 h 352065"/>
                <a:gd name="connsiteX80" fmla="*/ 308829 w 506479"/>
                <a:gd name="connsiteY80" fmla="*/ 179121 h 352065"/>
                <a:gd name="connsiteX81" fmla="*/ 308829 w 506479"/>
                <a:gd name="connsiteY81" fmla="*/ 142061 h 352065"/>
                <a:gd name="connsiteX82" fmla="*/ 345889 w 506479"/>
                <a:gd name="connsiteY82" fmla="*/ 142061 h 352065"/>
                <a:gd name="connsiteX83" fmla="*/ 407655 w 506479"/>
                <a:gd name="connsiteY83" fmla="*/ 302653 h 352065"/>
                <a:gd name="connsiteX84" fmla="*/ 370595 w 506479"/>
                <a:gd name="connsiteY84" fmla="*/ 302653 h 352065"/>
                <a:gd name="connsiteX85" fmla="*/ 370595 w 506479"/>
                <a:gd name="connsiteY85" fmla="*/ 265593 h 352065"/>
                <a:gd name="connsiteX86" fmla="*/ 407655 w 506479"/>
                <a:gd name="connsiteY86" fmla="*/ 265593 h 352065"/>
                <a:gd name="connsiteX87" fmla="*/ 407655 w 506479"/>
                <a:gd name="connsiteY87" fmla="*/ 240887 h 352065"/>
                <a:gd name="connsiteX88" fmla="*/ 370595 w 506479"/>
                <a:gd name="connsiteY88" fmla="*/ 240887 h 352065"/>
                <a:gd name="connsiteX89" fmla="*/ 370595 w 506479"/>
                <a:gd name="connsiteY89" fmla="*/ 203827 h 352065"/>
                <a:gd name="connsiteX90" fmla="*/ 407655 w 506479"/>
                <a:gd name="connsiteY90" fmla="*/ 203827 h 352065"/>
                <a:gd name="connsiteX91" fmla="*/ 407655 w 506479"/>
                <a:gd name="connsiteY91" fmla="*/ 179121 h 352065"/>
                <a:gd name="connsiteX92" fmla="*/ 370595 w 506479"/>
                <a:gd name="connsiteY92" fmla="*/ 179121 h 352065"/>
                <a:gd name="connsiteX93" fmla="*/ 370595 w 506479"/>
                <a:gd name="connsiteY93" fmla="*/ 142061 h 352065"/>
                <a:gd name="connsiteX94" fmla="*/ 407655 w 506479"/>
                <a:gd name="connsiteY94" fmla="*/ 142061 h 352065"/>
                <a:gd name="connsiteX95" fmla="*/ 469420 w 506479"/>
                <a:gd name="connsiteY95" fmla="*/ 302653 h 352065"/>
                <a:gd name="connsiteX96" fmla="*/ 432361 w 506479"/>
                <a:gd name="connsiteY96" fmla="*/ 302653 h 352065"/>
                <a:gd name="connsiteX97" fmla="*/ 432361 w 506479"/>
                <a:gd name="connsiteY97" fmla="*/ 265593 h 352065"/>
                <a:gd name="connsiteX98" fmla="*/ 469420 w 506479"/>
                <a:gd name="connsiteY98" fmla="*/ 265593 h 352065"/>
                <a:gd name="connsiteX99" fmla="*/ 469420 w 506479"/>
                <a:gd name="connsiteY99" fmla="*/ 240887 h 352065"/>
                <a:gd name="connsiteX100" fmla="*/ 432361 w 506479"/>
                <a:gd name="connsiteY100" fmla="*/ 240887 h 352065"/>
                <a:gd name="connsiteX101" fmla="*/ 432361 w 506479"/>
                <a:gd name="connsiteY101" fmla="*/ 203827 h 352065"/>
                <a:gd name="connsiteX102" fmla="*/ 469420 w 506479"/>
                <a:gd name="connsiteY102" fmla="*/ 203827 h 352065"/>
                <a:gd name="connsiteX103" fmla="*/ 469420 w 506479"/>
                <a:gd name="connsiteY103" fmla="*/ 179121 h 352065"/>
                <a:gd name="connsiteX104" fmla="*/ 432361 w 506479"/>
                <a:gd name="connsiteY104" fmla="*/ 179121 h 352065"/>
                <a:gd name="connsiteX105" fmla="*/ 432361 w 506479"/>
                <a:gd name="connsiteY105" fmla="*/ 142061 h 352065"/>
                <a:gd name="connsiteX106" fmla="*/ 469420 w 506479"/>
                <a:gd name="connsiteY106" fmla="*/ 142061 h 35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06479" h="352065">
                  <a:moveTo>
                    <a:pt x="327359" y="92649"/>
                  </a:moveTo>
                  <a:lnTo>
                    <a:pt x="327359" y="74119"/>
                  </a:lnTo>
                  <a:lnTo>
                    <a:pt x="253240" y="0"/>
                  </a:lnTo>
                  <a:lnTo>
                    <a:pt x="179121" y="74119"/>
                  </a:lnTo>
                  <a:lnTo>
                    <a:pt x="179121" y="92649"/>
                  </a:lnTo>
                  <a:lnTo>
                    <a:pt x="0" y="92649"/>
                  </a:lnTo>
                  <a:lnTo>
                    <a:pt x="0" y="117355"/>
                  </a:lnTo>
                  <a:lnTo>
                    <a:pt x="12353" y="117355"/>
                  </a:lnTo>
                  <a:lnTo>
                    <a:pt x="12353" y="352065"/>
                  </a:lnTo>
                  <a:lnTo>
                    <a:pt x="494127" y="352065"/>
                  </a:lnTo>
                  <a:lnTo>
                    <a:pt x="494127" y="117355"/>
                  </a:lnTo>
                  <a:lnTo>
                    <a:pt x="506480" y="117355"/>
                  </a:lnTo>
                  <a:lnTo>
                    <a:pt x="506480" y="92649"/>
                  </a:lnTo>
                  <a:close/>
                  <a:moveTo>
                    <a:pt x="74119" y="302653"/>
                  </a:moveTo>
                  <a:lnTo>
                    <a:pt x="37060" y="302653"/>
                  </a:lnTo>
                  <a:lnTo>
                    <a:pt x="37060" y="265593"/>
                  </a:lnTo>
                  <a:lnTo>
                    <a:pt x="74119" y="265593"/>
                  </a:lnTo>
                  <a:close/>
                  <a:moveTo>
                    <a:pt x="74119" y="240887"/>
                  </a:moveTo>
                  <a:lnTo>
                    <a:pt x="37060" y="240887"/>
                  </a:lnTo>
                  <a:lnTo>
                    <a:pt x="37060" y="203827"/>
                  </a:lnTo>
                  <a:lnTo>
                    <a:pt x="74119" y="203827"/>
                  </a:lnTo>
                  <a:close/>
                  <a:moveTo>
                    <a:pt x="74119" y="179121"/>
                  </a:moveTo>
                  <a:lnTo>
                    <a:pt x="37060" y="179121"/>
                  </a:lnTo>
                  <a:lnTo>
                    <a:pt x="37060" y="142061"/>
                  </a:lnTo>
                  <a:lnTo>
                    <a:pt x="74119" y="142061"/>
                  </a:lnTo>
                  <a:close/>
                  <a:moveTo>
                    <a:pt x="135885" y="302653"/>
                  </a:moveTo>
                  <a:lnTo>
                    <a:pt x="98825" y="302653"/>
                  </a:lnTo>
                  <a:lnTo>
                    <a:pt x="98825" y="265593"/>
                  </a:lnTo>
                  <a:lnTo>
                    <a:pt x="135885" y="265593"/>
                  </a:lnTo>
                  <a:close/>
                  <a:moveTo>
                    <a:pt x="135885" y="240887"/>
                  </a:moveTo>
                  <a:lnTo>
                    <a:pt x="98825" y="240887"/>
                  </a:lnTo>
                  <a:lnTo>
                    <a:pt x="98825" y="203827"/>
                  </a:lnTo>
                  <a:lnTo>
                    <a:pt x="135885" y="203827"/>
                  </a:lnTo>
                  <a:close/>
                  <a:moveTo>
                    <a:pt x="135885" y="179121"/>
                  </a:moveTo>
                  <a:lnTo>
                    <a:pt x="98825" y="179121"/>
                  </a:lnTo>
                  <a:lnTo>
                    <a:pt x="98825" y="142061"/>
                  </a:lnTo>
                  <a:lnTo>
                    <a:pt x="135885" y="142061"/>
                  </a:lnTo>
                  <a:close/>
                  <a:moveTo>
                    <a:pt x="197651" y="302653"/>
                  </a:moveTo>
                  <a:lnTo>
                    <a:pt x="160591" y="302653"/>
                  </a:lnTo>
                  <a:lnTo>
                    <a:pt x="160591" y="265593"/>
                  </a:lnTo>
                  <a:lnTo>
                    <a:pt x="197651" y="265593"/>
                  </a:lnTo>
                  <a:close/>
                  <a:moveTo>
                    <a:pt x="197651" y="240887"/>
                  </a:moveTo>
                  <a:lnTo>
                    <a:pt x="160591" y="240887"/>
                  </a:lnTo>
                  <a:lnTo>
                    <a:pt x="160591" y="203827"/>
                  </a:lnTo>
                  <a:lnTo>
                    <a:pt x="197651" y="203827"/>
                  </a:lnTo>
                  <a:close/>
                  <a:moveTo>
                    <a:pt x="197651" y="179121"/>
                  </a:moveTo>
                  <a:lnTo>
                    <a:pt x="160591" y="179121"/>
                  </a:lnTo>
                  <a:lnTo>
                    <a:pt x="160591" y="142061"/>
                  </a:lnTo>
                  <a:lnTo>
                    <a:pt x="197651" y="142061"/>
                  </a:lnTo>
                  <a:close/>
                  <a:moveTo>
                    <a:pt x="228534" y="327359"/>
                  </a:moveTo>
                  <a:lnTo>
                    <a:pt x="228534" y="240887"/>
                  </a:lnTo>
                  <a:lnTo>
                    <a:pt x="277946" y="240887"/>
                  </a:lnTo>
                  <a:lnTo>
                    <a:pt x="277946" y="327359"/>
                  </a:lnTo>
                  <a:close/>
                  <a:moveTo>
                    <a:pt x="296476" y="116614"/>
                  </a:moveTo>
                  <a:lnTo>
                    <a:pt x="284926" y="136626"/>
                  </a:lnTo>
                  <a:lnTo>
                    <a:pt x="264790" y="124952"/>
                  </a:lnTo>
                  <a:lnTo>
                    <a:pt x="264790" y="148238"/>
                  </a:lnTo>
                  <a:lnTo>
                    <a:pt x="241690" y="148238"/>
                  </a:lnTo>
                  <a:lnTo>
                    <a:pt x="241690" y="124952"/>
                  </a:lnTo>
                  <a:lnTo>
                    <a:pt x="221554" y="136626"/>
                  </a:lnTo>
                  <a:lnTo>
                    <a:pt x="210004" y="116614"/>
                  </a:lnTo>
                  <a:lnTo>
                    <a:pt x="230201" y="105002"/>
                  </a:lnTo>
                  <a:lnTo>
                    <a:pt x="210004" y="93390"/>
                  </a:lnTo>
                  <a:lnTo>
                    <a:pt x="221554" y="73378"/>
                  </a:lnTo>
                  <a:lnTo>
                    <a:pt x="241690" y="85052"/>
                  </a:lnTo>
                  <a:lnTo>
                    <a:pt x="241690" y="61766"/>
                  </a:lnTo>
                  <a:lnTo>
                    <a:pt x="264790" y="61766"/>
                  </a:lnTo>
                  <a:lnTo>
                    <a:pt x="264790" y="85052"/>
                  </a:lnTo>
                  <a:lnTo>
                    <a:pt x="284926" y="73378"/>
                  </a:lnTo>
                  <a:lnTo>
                    <a:pt x="296476" y="93390"/>
                  </a:lnTo>
                  <a:lnTo>
                    <a:pt x="276279" y="105002"/>
                  </a:lnTo>
                  <a:close/>
                  <a:moveTo>
                    <a:pt x="345889" y="302653"/>
                  </a:moveTo>
                  <a:lnTo>
                    <a:pt x="308829" y="302653"/>
                  </a:lnTo>
                  <a:lnTo>
                    <a:pt x="308829" y="265593"/>
                  </a:lnTo>
                  <a:lnTo>
                    <a:pt x="345889" y="265593"/>
                  </a:lnTo>
                  <a:close/>
                  <a:moveTo>
                    <a:pt x="345889" y="240887"/>
                  </a:moveTo>
                  <a:lnTo>
                    <a:pt x="308829" y="240887"/>
                  </a:lnTo>
                  <a:lnTo>
                    <a:pt x="308829" y="203827"/>
                  </a:lnTo>
                  <a:lnTo>
                    <a:pt x="345889" y="203827"/>
                  </a:lnTo>
                  <a:close/>
                  <a:moveTo>
                    <a:pt x="345889" y="179121"/>
                  </a:moveTo>
                  <a:lnTo>
                    <a:pt x="308829" y="179121"/>
                  </a:lnTo>
                  <a:lnTo>
                    <a:pt x="308829" y="142061"/>
                  </a:lnTo>
                  <a:lnTo>
                    <a:pt x="345889" y="142061"/>
                  </a:lnTo>
                  <a:close/>
                  <a:moveTo>
                    <a:pt x="407655" y="302653"/>
                  </a:moveTo>
                  <a:lnTo>
                    <a:pt x="370595" y="302653"/>
                  </a:lnTo>
                  <a:lnTo>
                    <a:pt x="370595" y="265593"/>
                  </a:lnTo>
                  <a:lnTo>
                    <a:pt x="407655" y="265593"/>
                  </a:lnTo>
                  <a:close/>
                  <a:moveTo>
                    <a:pt x="407655" y="240887"/>
                  </a:moveTo>
                  <a:lnTo>
                    <a:pt x="370595" y="240887"/>
                  </a:lnTo>
                  <a:lnTo>
                    <a:pt x="370595" y="203827"/>
                  </a:lnTo>
                  <a:lnTo>
                    <a:pt x="407655" y="203827"/>
                  </a:lnTo>
                  <a:close/>
                  <a:moveTo>
                    <a:pt x="407655" y="179121"/>
                  </a:moveTo>
                  <a:lnTo>
                    <a:pt x="370595" y="179121"/>
                  </a:lnTo>
                  <a:lnTo>
                    <a:pt x="370595" y="142061"/>
                  </a:lnTo>
                  <a:lnTo>
                    <a:pt x="407655" y="142061"/>
                  </a:lnTo>
                  <a:close/>
                  <a:moveTo>
                    <a:pt x="469420" y="302653"/>
                  </a:moveTo>
                  <a:lnTo>
                    <a:pt x="432361" y="302653"/>
                  </a:lnTo>
                  <a:lnTo>
                    <a:pt x="432361" y="265593"/>
                  </a:lnTo>
                  <a:lnTo>
                    <a:pt x="469420" y="265593"/>
                  </a:lnTo>
                  <a:close/>
                  <a:moveTo>
                    <a:pt x="469420" y="240887"/>
                  </a:moveTo>
                  <a:lnTo>
                    <a:pt x="432361" y="240887"/>
                  </a:lnTo>
                  <a:lnTo>
                    <a:pt x="432361" y="203827"/>
                  </a:lnTo>
                  <a:lnTo>
                    <a:pt x="469420" y="203827"/>
                  </a:lnTo>
                  <a:close/>
                  <a:moveTo>
                    <a:pt x="469420" y="179121"/>
                  </a:moveTo>
                  <a:lnTo>
                    <a:pt x="432361" y="179121"/>
                  </a:lnTo>
                  <a:lnTo>
                    <a:pt x="432361" y="142061"/>
                  </a:lnTo>
                  <a:lnTo>
                    <a:pt x="469420" y="14206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rgbClr val="50C3CA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415CB47-F1CD-429C-9EE9-824190643DF0}"/>
                </a:ext>
              </a:extLst>
            </p:cNvPr>
            <p:cNvSpPr/>
            <p:nvPr/>
          </p:nvSpPr>
          <p:spPr>
            <a:xfrm>
              <a:off x="1147731" y="1086118"/>
              <a:ext cx="210004" cy="123532"/>
            </a:xfrm>
            <a:custGeom>
              <a:avLst/>
              <a:gdLst>
                <a:gd name="connsiteX0" fmla="*/ 107534 w 210003"/>
                <a:gd name="connsiteY0" fmla="*/ 34959 h 123531"/>
                <a:gd name="connsiteX1" fmla="*/ 197651 w 210003"/>
                <a:gd name="connsiteY1" fmla="*/ 125014 h 123531"/>
                <a:gd name="connsiteX2" fmla="*/ 215069 w 210003"/>
                <a:gd name="connsiteY2" fmla="*/ 107596 h 123531"/>
                <a:gd name="connsiteX3" fmla="*/ 107534 w 210003"/>
                <a:gd name="connsiteY3" fmla="*/ 0 h 123531"/>
                <a:gd name="connsiteX4" fmla="*/ 0 w 210003"/>
                <a:gd name="connsiteY4" fmla="*/ 107596 h 123531"/>
                <a:gd name="connsiteX5" fmla="*/ 17418 w 210003"/>
                <a:gd name="connsiteY5" fmla="*/ 125014 h 123531"/>
                <a:gd name="connsiteX6" fmla="*/ 107534 w 210003"/>
                <a:gd name="connsiteY6" fmla="*/ 34959 h 12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03" h="123531">
                  <a:moveTo>
                    <a:pt x="107534" y="34959"/>
                  </a:moveTo>
                  <a:lnTo>
                    <a:pt x="197651" y="125014"/>
                  </a:lnTo>
                  <a:lnTo>
                    <a:pt x="215069" y="107596"/>
                  </a:lnTo>
                  <a:lnTo>
                    <a:pt x="107534" y="0"/>
                  </a:lnTo>
                  <a:lnTo>
                    <a:pt x="0" y="107596"/>
                  </a:lnTo>
                  <a:lnTo>
                    <a:pt x="17418" y="125014"/>
                  </a:lnTo>
                  <a:lnTo>
                    <a:pt x="107534" y="34959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rgbClr val="50C3CA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A9ED445-C6DC-4D6C-AD27-C08105586C12}"/>
              </a:ext>
            </a:extLst>
          </p:cNvPr>
          <p:cNvSpPr/>
          <p:nvPr/>
        </p:nvSpPr>
        <p:spPr>
          <a:xfrm>
            <a:off x="1779030" y="925120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400" b="1" dirty="0">
                <a:solidFill>
                  <a:srgbClr val="50C3C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312E70-9C5A-4F5D-ACCA-7B1BEA924B36}"/>
              </a:ext>
            </a:extLst>
          </p:cNvPr>
          <p:cNvSpPr/>
          <p:nvPr/>
        </p:nvSpPr>
        <p:spPr>
          <a:xfrm>
            <a:off x="2696645" y="942508"/>
            <a:ext cx="9012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1200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FINANCES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6C82D3-30E1-43DE-AF74-24B53F846DF3}"/>
              </a:ext>
            </a:extLst>
          </p:cNvPr>
          <p:cNvGrpSpPr/>
          <p:nvPr/>
        </p:nvGrpSpPr>
        <p:grpSpPr>
          <a:xfrm>
            <a:off x="1116585" y="1746722"/>
            <a:ext cx="1200487" cy="1200487"/>
            <a:chOff x="1116585" y="1746722"/>
            <a:chExt cx="1200487" cy="120048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EA79BAF-749F-4ABF-AC7D-B3DEC03AC193}"/>
                </a:ext>
              </a:extLst>
            </p:cNvPr>
            <p:cNvSpPr/>
            <p:nvPr/>
          </p:nvSpPr>
          <p:spPr>
            <a:xfrm>
              <a:off x="1116585" y="1746722"/>
              <a:ext cx="1200487" cy="1200487"/>
            </a:xfrm>
            <a:prstGeom prst="ellipse">
              <a:avLst/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137BD1-98A7-432C-B08D-05E9253E6A7E}"/>
                </a:ext>
              </a:extLst>
            </p:cNvPr>
            <p:cNvSpPr txBox="1"/>
            <p:nvPr/>
          </p:nvSpPr>
          <p:spPr>
            <a:xfrm>
              <a:off x="1217297" y="1902881"/>
              <a:ext cx="9990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54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15</a:t>
              </a:r>
            </a:p>
          </p:txBody>
        </p:sp>
      </p:grp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E47FDFD-BD37-4047-B801-D92E93B4F722}"/>
              </a:ext>
            </a:extLst>
          </p:cNvPr>
          <p:cNvSpPr/>
          <p:nvPr/>
        </p:nvSpPr>
        <p:spPr>
          <a:xfrm>
            <a:off x="11162234" y="-556092"/>
            <a:ext cx="1652066" cy="1652066"/>
          </a:xfrm>
          <a:prstGeom prst="donut">
            <a:avLst/>
          </a:prstGeom>
          <a:solidFill>
            <a:srgbClr val="00B4D8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AsOne/>
      </p:bldGraphic>
      <p:bldP spid="3" grpId="0"/>
      <p:bldP spid="8" grpId="0"/>
      <p:bldP spid="9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person standing in a room&#10;&#10;Description automatically generated">
            <a:extLst>
              <a:ext uri="{FF2B5EF4-FFF2-40B4-BE49-F238E27FC236}">
                <a16:creationId xmlns:a16="http://schemas.microsoft.com/office/drawing/2014/main" id="{5D95F17E-C266-4E53-8E71-22B6441DF3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/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989DC2C-4BB5-47B6-A16E-9672CF344F60}"/>
              </a:ext>
            </a:extLst>
          </p:cNvPr>
          <p:cNvSpPr/>
          <p:nvPr/>
        </p:nvSpPr>
        <p:spPr>
          <a:xfrm>
            <a:off x="4178809" y="644026"/>
            <a:ext cx="11365992" cy="10878186"/>
          </a:xfrm>
          <a:prstGeom prst="ellipse">
            <a:avLst/>
          </a:prstGeom>
          <a:gradFill>
            <a:gsLst>
              <a:gs pos="0">
                <a:srgbClr val="00B4D8">
                  <a:alpha val="52000"/>
                </a:srgbClr>
              </a:gs>
              <a:gs pos="100000">
                <a:srgbClr val="1AA4BE">
                  <a:alpha val="90000"/>
                </a:srgbClr>
              </a:gs>
            </a:gsLst>
            <a:lin ang="48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8EEED2-84A1-4771-9A22-E9B587C8A79E}"/>
              </a:ext>
            </a:extLst>
          </p:cNvPr>
          <p:cNvSpPr txBox="1"/>
          <p:nvPr/>
        </p:nvSpPr>
        <p:spPr>
          <a:xfrm>
            <a:off x="6513075" y="2977704"/>
            <a:ext cx="4912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400" dirty="0">
                <a:solidFill>
                  <a:schemeClr val="bg1"/>
                </a:solidFill>
                <a:effectLst>
                  <a:outerShdw blurRad="152400" sx="102000" sy="102000" algn="ctr" rotWithShape="0">
                    <a:prstClr val="black">
                      <a:alpha val="20000"/>
                    </a:prstClr>
                  </a:outerShdw>
                </a:effectLst>
                <a:latin typeface="Poppins ExtraBold" panose="00000900000000000000" pitchFamily="2" charset="0"/>
                <a:cs typeface="Poppins ExtraBold" panose="00000900000000000000" pitchFamily="2" charset="0"/>
              </a:rPr>
              <a:t>DELIVERING BEST SERVICES TO SAVE LIFES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4DACC7-AF01-4DBC-95E6-B872C4DA5FF9}"/>
              </a:ext>
            </a:extLst>
          </p:cNvPr>
          <p:cNvGrpSpPr/>
          <p:nvPr/>
        </p:nvGrpSpPr>
        <p:grpSpPr>
          <a:xfrm>
            <a:off x="6614251" y="5344353"/>
            <a:ext cx="1973489" cy="511201"/>
            <a:chOff x="6614251" y="5344353"/>
            <a:chExt cx="1973489" cy="5112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CE6EEED-B0A9-4198-82BB-2F9FADDB7841}"/>
                </a:ext>
              </a:extLst>
            </p:cNvPr>
            <p:cNvSpPr/>
            <p:nvPr/>
          </p:nvSpPr>
          <p:spPr>
            <a:xfrm>
              <a:off x="6614251" y="5344353"/>
              <a:ext cx="1973489" cy="511201"/>
            </a:xfrm>
            <a:prstGeom prst="roundRect">
              <a:avLst>
                <a:gd name="adj" fmla="val 37049"/>
              </a:avLst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8000" sy="98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194E35-DF02-4B7A-884A-3341A2CEC8D1}"/>
                </a:ext>
              </a:extLst>
            </p:cNvPr>
            <p:cNvSpPr txBox="1"/>
            <p:nvPr/>
          </p:nvSpPr>
          <p:spPr>
            <a:xfrm>
              <a:off x="6768891" y="5430676"/>
              <a:ext cx="1664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50C3CA"/>
                  </a:solidFill>
                  <a:latin typeface="Poppins Black" panose="00000A00000000000000" pitchFamily="2" charset="0"/>
                  <a:cs typeface="Poppins Black" panose="00000A00000000000000" pitchFamily="2" charset="0"/>
                </a:rPr>
                <a:t>CHECK NOW!</a:t>
              </a:r>
              <a:endParaRPr lang="en-ID" sz="1600" dirty="0">
                <a:solidFill>
                  <a:srgbClr val="50C3CA"/>
                </a:solidFill>
                <a:latin typeface="Poppins Black" panose="00000A00000000000000" pitchFamily="2" charset="0"/>
                <a:cs typeface="Poppins Black" panose="00000A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3E9A44-F881-445F-885E-288E8F85F026}"/>
              </a:ext>
            </a:extLst>
          </p:cNvPr>
          <p:cNvGrpSpPr/>
          <p:nvPr/>
        </p:nvGrpSpPr>
        <p:grpSpPr>
          <a:xfrm>
            <a:off x="3847167" y="3849625"/>
            <a:ext cx="1214284" cy="1211638"/>
            <a:chOff x="3599379" y="3657321"/>
            <a:chExt cx="1498648" cy="149538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BF37F48-94FF-4BF3-BFF3-2C16B5F4179B}"/>
                </a:ext>
              </a:extLst>
            </p:cNvPr>
            <p:cNvSpPr/>
            <p:nvPr/>
          </p:nvSpPr>
          <p:spPr>
            <a:xfrm>
              <a:off x="3599379" y="3657321"/>
              <a:ext cx="1498648" cy="14953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8000" sy="98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Graphic 15" descr="Heart with pulse">
              <a:extLst>
                <a:ext uri="{FF2B5EF4-FFF2-40B4-BE49-F238E27FC236}">
                  <a16:creationId xmlns:a16="http://schemas.microsoft.com/office/drawing/2014/main" id="{E89E57B1-27EE-410F-9F4E-A54345C26B05}"/>
                </a:ext>
              </a:extLst>
            </p:cNvPr>
            <p:cNvSpPr/>
            <p:nvPr/>
          </p:nvSpPr>
          <p:spPr>
            <a:xfrm>
              <a:off x="4029615" y="4134068"/>
              <a:ext cx="638175" cy="609600"/>
            </a:xfrm>
            <a:custGeom>
              <a:avLst/>
              <a:gdLst>
                <a:gd name="connsiteX0" fmla="*/ 325917 w 638175"/>
                <a:gd name="connsiteY0" fmla="*/ 611677 h 609600"/>
                <a:gd name="connsiteX1" fmla="*/ 445265 w 638175"/>
                <a:gd name="connsiteY1" fmla="*/ 505854 h 609600"/>
                <a:gd name="connsiteX2" fmla="*/ 589378 w 638175"/>
                <a:gd name="connsiteY2" fmla="*/ 331928 h 609600"/>
                <a:gd name="connsiteX3" fmla="*/ 638813 w 638175"/>
                <a:gd name="connsiteY3" fmla="*/ 118187 h 609600"/>
                <a:gd name="connsiteX4" fmla="*/ 497557 w 638175"/>
                <a:gd name="connsiteY4" fmla="*/ 648 h 609600"/>
                <a:gd name="connsiteX5" fmla="*/ 323250 w 638175"/>
                <a:gd name="connsiteY5" fmla="*/ 127902 h 609600"/>
                <a:gd name="connsiteX6" fmla="*/ 169040 w 638175"/>
                <a:gd name="connsiteY6" fmla="*/ 267 h 609600"/>
                <a:gd name="connsiteX7" fmla="*/ 15878 w 638175"/>
                <a:gd name="connsiteY7" fmla="*/ 98565 h 609600"/>
                <a:gd name="connsiteX8" fmla="*/ 46167 w 638175"/>
                <a:gd name="connsiteY8" fmla="*/ 313640 h 609600"/>
                <a:gd name="connsiteX9" fmla="*/ 188471 w 638175"/>
                <a:gd name="connsiteY9" fmla="*/ 493091 h 609600"/>
                <a:gd name="connsiteX10" fmla="*/ 323250 w 638175"/>
                <a:gd name="connsiteY10" fmla="*/ 613773 h 609600"/>
                <a:gd name="connsiteX11" fmla="*/ 170850 w 638175"/>
                <a:gd name="connsiteY11" fmla="*/ 287827 h 609600"/>
                <a:gd name="connsiteX12" fmla="*/ 199425 w 638175"/>
                <a:gd name="connsiteY12" fmla="*/ 202102 h 609600"/>
                <a:gd name="connsiteX13" fmla="*/ 216379 w 638175"/>
                <a:gd name="connsiteY13" fmla="*/ 151143 h 609600"/>
                <a:gd name="connsiteX14" fmla="*/ 245811 w 638175"/>
                <a:gd name="connsiteY14" fmla="*/ 127807 h 609600"/>
                <a:gd name="connsiteX15" fmla="*/ 259432 w 638175"/>
                <a:gd name="connsiteY15" fmla="*/ 153906 h 609600"/>
                <a:gd name="connsiteX16" fmla="*/ 267338 w 638175"/>
                <a:gd name="connsiteY16" fmla="*/ 196101 h 609600"/>
                <a:gd name="connsiteX17" fmla="*/ 290198 w 638175"/>
                <a:gd name="connsiteY17" fmla="*/ 318021 h 609600"/>
                <a:gd name="connsiteX18" fmla="*/ 305343 w 638175"/>
                <a:gd name="connsiteY18" fmla="*/ 398984 h 609600"/>
                <a:gd name="connsiteX19" fmla="*/ 360588 w 638175"/>
                <a:gd name="connsiteY19" fmla="*/ 252870 h 609600"/>
                <a:gd name="connsiteX20" fmla="*/ 372780 w 638175"/>
                <a:gd name="connsiteY20" fmla="*/ 220676 h 609600"/>
                <a:gd name="connsiteX21" fmla="*/ 391830 w 638175"/>
                <a:gd name="connsiteY21" fmla="*/ 200578 h 609600"/>
                <a:gd name="connsiteX22" fmla="*/ 414785 w 638175"/>
                <a:gd name="connsiteY22" fmla="*/ 223438 h 609600"/>
                <a:gd name="connsiteX23" fmla="*/ 426501 w 638175"/>
                <a:gd name="connsiteY23" fmla="*/ 263634 h 609600"/>
                <a:gd name="connsiteX24" fmla="*/ 449742 w 638175"/>
                <a:gd name="connsiteY24" fmla="*/ 343548 h 609600"/>
                <a:gd name="connsiteX25" fmla="*/ 472697 w 638175"/>
                <a:gd name="connsiteY25" fmla="*/ 318307 h 609600"/>
                <a:gd name="connsiteX26" fmla="*/ 497367 w 638175"/>
                <a:gd name="connsiteY26" fmla="*/ 291828 h 609600"/>
                <a:gd name="connsiteX27" fmla="*/ 535467 w 638175"/>
                <a:gd name="connsiteY27" fmla="*/ 288208 h 609600"/>
                <a:gd name="connsiteX28" fmla="*/ 570900 w 638175"/>
                <a:gd name="connsiteY28" fmla="*/ 288208 h 609600"/>
                <a:gd name="connsiteX29" fmla="*/ 547563 w 638175"/>
                <a:gd name="connsiteY29" fmla="*/ 326308 h 609600"/>
                <a:gd name="connsiteX30" fmla="*/ 516607 w 638175"/>
                <a:gd name="connsiteY30" fmla="*/ 326308 h 609600"/>
                <a:gd name="connsiteX31" fmla="*/ 455361 w 638175"/>
                <a:gd name="connsiteY31" fmla="*/ 393745 h 609600"/>
                <a:gd name="connsiteX32" fmla="*/ 428527 w 638175"/>
                <a:gd name="connsiteY32" fmla="*/ 396129 h 609600"/>
                <a:gd name="connsiteX33" fmla="*/ 424500 w 638175"/>
                <a:gd name="connsiteY33" fmla="*/ 391459 h 609600"/>
                <a:gd name="connsiteX34" fmla="*/ 420024 w 638175"/>
                <a:gd name="connsiteY34" fmla="*/ 378505 h 609600"/>
                <a:gd name="connsiteX35" fmla="*/ 404117 w 638175"/>
                <a:gd name="connsiteY35" fmla="*/ 324117 h 609600"/>
                <a:gd name="connsiteX36" fmla="*/ 391163 w 638175"/>
                <a:gd name="connsiteY36" fmla="*/ 279540 h 609600"/>
                <a:gd name="connsiteX37" fmla="*/ 318487 w 638175"/>
                <a:gd name="connsiteY37" fmla="*/ 471660 h 609600"/>
                <a:gd name="connsiteX38" fmla="*/ 309819 w 638175"/>
                <a:gd name="connsiteY38" fmla="*/ 484804 h 609600"/>
                <a:gd name="connsiteX39" fmla="*/ 283331 w 638175"/>
                <a:gd name="connsiteY39" fmla="*/ 479888 h 609600"/>
                <a:gd name="connsiteX40" fmla="*/ 280292 w 638175"/>
                <a:gd name="connsiteY40" fmla="*/ 472517 h 609600"/>
                <a:gd name="connsiteX41" fmla="*/ 275244 w 638175"/>
                <a:gd name="connsiteY41" fmla="*/ 445847 h 609600"/>
                <a:gd name="connsiteX42" fmla="*/ 251145 w 638175"/>
                <a:gd name="connsiteY42" fmla="*/ 317259 h 609600"/>
                <a:gd name="connsiteX43" fmla="*/ 233143 w 638175"/>
                <a:gd name="connsiteY43" fmla="*/ 221152 h 609600"/>
                <a:gd name="connsiteX44" fmla="*/ 206283 w 638175"/>
                <a:gd name="connsiteY44" fmla="*/ 301829 h 609600"/>
                <a:gd name="connsiteX45" fmla="*/ 183518 w 638175"/>
                <a:gd name="connsiteY45" fmla="*/ 326308 h 609600"/>
                <a:gd name="connsiteX46" fmla="*/ 141513 w 638175"/>
                <a:gd name="connsiteY46" fmla="*/ 326308 h 609600"/>
                <a:gd name="connsiteX47" fmla="*/ 98650 w 638175"/>
                <a:gd name="connsiteY47" fmla="*/ 326308 h 609600"/>
                <a:gd name="connsiteX48" fmla="*/ 75314 w 638175"/>
                <a:gd name="connsiteY48" fmla="*/ 288208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38175" h="609600">
                  <a:moveTo>
                    <a:pt x="325917" y="611677"/>
                  </a:moveTo>
                  <a:cubicBezTo>
                    <a:pt x="367682" y="578705"/>
                    <a:pt x="407530" y="543373"/>
                    <a:pt x="445265" y="505854"/>
                  </a:cubicBezTo>
                  <a:cubicBezTo>
                    <a:pt x="499966" y="453739"/>
                    <a:pt x="548337" y="395362"/>
                    <a:pt x="589378" y="331928"/>
                  </a:cubicBezTo>
                  <a:cubicBezTo>
                    <a:pt x="627478" y="270587"/>
                    <a:pt x="663864" y="190958"/>
                    <a:pt x="638813" y="118187"/>
                  </a:cubicBezTo>
                  <a:cubicBezTo>
                    <a:pt x="618525" y="57989"/>
                    <a:pt x="562232" y="6840"/>
                    <a:pt x="497557" y="648"/>
                  </a:cubicBezTo>
                  <a:cubicBezTo>
                    <a:pt x="415833" y="-7448"/>
                    <a:pt x="356682" y="61704"/>
                    <a:pt x="323250" y="127902"/>
                  </a:cubicBezTo>
                  <a:cubicBezTo>
                    <a:pt x="292674" y="67323"/>
                    <a:pt x="242097" y="4839"/>
                    <a:pt x="169040" y="267"/>
                  </a:cubicBezTo>
                  <a:cubicBezTo>
                    <a:pt x="104175" y="-3733"/>
                    <a:pt x="43786" y="41892"/>
                    <a:pt x="15878" y="98565"/>
                  </a:cubicBezTo>
                  <a:cubicBezTo>
                    <a:pt x="-19079" y="169717"/>
                    <a:pt x="9401" y="249727"/>
                    <a:pt x="46167" y="313640"/>
                  </a:cubicBezTo>
                  <a:cubicBezTo>
                    <a:pt x="84267" y="380315"/>
                    <a:pt x="134940" y="438894"/>
                    <a:pt x="188471" y="493091"/>
                  </a:cubicBezTo>
                  <a:cubicBezTo>
                    <a:pt x="230670" y="536264"/>
                    <a:pt x="275695" y="576580"/>
                    <a:pt x="323250" y="613773"/>
                  </a:cubicBezTo>
                  <a:close/>
                  <a:moveTo>
                    <a:pt x="170850" y="287827"/>
                  </a:moveTo>
                  <a:lnTo>
                    <a:pt x="199425" y="202102"/>
                  </a:lnTo>
                  <a:lnTo>
                    <a:pt x="216379" y="151143"/>
                  </a:lnTo>
                  <a:cubicBezTo>
                    <a:pt x="220761" y="137904"/>
                    <a:pt x="227523" y="120187"/>
                    <a:pt x="245811" y="127807"/>
                  </a:cubicBezTo>
                  <a:cubicBezTo>
                    <a:pt x="256860" y="132474"/>
                    <a:pt x="257527" y="143904"/>
                    <a:pt x="259432" y="153906"/>
                  </a:cubicBezTo>
                  <a:lnTo>
                    <a:pt x="267338" y="196101"/>
                  </a:lnTo>
                  <a:lnTo>
                    <a:pt x="290198" y="318021"/>
                  </a:lnTo>
                  <a:lnTo>
                    <a:pt x="305343" y="398984"/>
                  </a:lnTo>
                  <a:lnTo>
                    <a:pt x="360588" y="252870"/>
                  </a:lnTo>
                  <a:lnTo>
                    <a:pt x="372780" y="220676"/>
                  </a:lnTo>
                  <a:cubicBezTo>
                    <a:pt x="376304" y="211151"/>
                    <a:pt x="379923" y="201626"/>
                    <a:pt x="391830" y="200578"/>
                  </a:cubicBezTo>
                  <a:cubicBezTo>
                    <a:pt x="406974" y="199054"/>
                    <a:pt x="411451" y="212008"/>
                    <a:pt x="414785" y="223438"/>
                  </a:cubicBezTo>
                  <a:lnTo>
                    <a:pt x="426501" y="263634"/>
                  </a:lnTo>
                  <a:lnTo>
                    <a:pt x="449742" y="343548"/>
                  </a:lnTo>
                  <a:lnTo>
                    <a:pt x="472697" y="318307"/>
                  </a:lnTo>
                  <a:cubicBezTo>
                    <a:pt x="480040" y="308699"/>
                    <a:pt x="488302" y="299831"/>
                    <a:pt x="497367" y="291828"/>
                  </a:cubicBezTo>
                  <a:cubicBezTo>
                    <a:pt x="506892" y="285160"/>
                    <a:pt x="524513" y="288208"/>
                    <a:pt x="535467" y="288208"/>
                  </a:cubicBezTo>
                  <a:lnTo>
                    <a:pt x="570900" y="288208"/>
                  </a:lnTo>
                  <a:cubicBezTo>
                    <a:pt x="563851" y="300876"/>
                    <a:pt x="556041" y="313640"/>
                    <a:pt x="547563" y="326308"/>
                  </a:cubicBezTo>
                  <a:lnTo>
                    <a:pt x="516607" y="326308"/>
                  </a:lnTo>
                  <a:cubicBezTo>
                    <a:pt x="496319" y="348692"/>
                    <a:pt x="476888" y="372504"/>
                    <a:pt x="455361" y="393745"/>
                  </a:cubicBezTo>
                  <a:cubicBezTo>
                    <a:pt x="448609" y="401814"/>
                    <a:pt x="436595" y="402882"/>
                    <a:pt x="428527" y="396129"/>
                  </a:cubicBezTo>
                  <a:cubicBezTo>
                    <a:pt x="426940" y="394802"/>
                    <a:pt x="425580" y="393224"/>
                    <a:pt x="424500" y="391459"/>
                  </a:cubicBezTo>
                  <a:cubicBezTo>
                    <a:pt x="422431" y="387363"/>
                    <a:pt x="420925" y="383006"/>
                    <a:pt x="420024" y="378505"/>
                  </a:cubicBezTo>
                  <a:lnTo>
                    <a:pt x="404117" y="324117"/>
                  </a:lnTo>
                  <a:lnTo>
                    <a:pt x="391163" y="279540"/>
                  </a:lnTo>
                  <a:cubicBezTo>
                    <a:pt x="366874" y="343644"/>
                    <a:pt x="343538" y="407842"/>
                    <a:pt x="318487" y="471660"/>
                  </a:cubicBezTo>
                  <a:cubicBezTo>
                    <a:pt x="317086" y="476858"/>
                    <a:pt x="314047" y="481469"/>
                    <a:pt x="309819" y="484804"/>
                  </a:cubicBezTo>
                  <a:cubicBezTo>
                    <a:pt x="301147" y="490761"/>
                    <a:pt x="289288" y="488560"/>
                    <a:pt x="283331" y="479888"/>
                  </a:cubicBezTo>
                  <a:cubicBezTo>
                    <a:pt x="281809" y="477673"/>
                    <a:pt x="280774" y="475161"/>
                    <a:pt x="280292" y="472517"/>
                  </a:cubicBezTo>
                  <a:cubicBezTo>
                    <a:pt x="278101" y="463754"/>
                    <a:pt x="276958" y="454610"/>
                    <a:pt x="275244" y="445847"/>
                  </a:cubicBezTo>
                  <a:lnTo>
                    <a:pt x="251145" y="317259"/>
                  </a:lnTo>
                  <a:lnTo>
                    <a:pt x="233143" y="221152"/>
                  </a:lnTo>
                  <a:lnTo>
                    <a:pt x="206283" y="301829"/>
                  </a:lnTo>
                  <a:cubicBezTo>
                    <a:pt x="202187" y="313830"/>
                    <a:pt x="198948" y="325546"/>
                    <a:pt x="183518" y="326308"/>
                  </a:cubicBezTo>
                  <a:cubicBezTo>
                    <a:pt x="169516" y="326975"/>
                    <a:pt x="155419" y="326308"/>
                    <a:pt x="141513" y="326308"/>
                  </a:cubicBezTo>
                  <a:lnTo>
                    <a:pt x="98650" y="326308"/>
                  </a:lnTo>
                  <a:cubicBezTo>
                    <a:pt x="90268" y="313640"/>
                    <a:pt x="82362" y="300876"/>
                    <a:pt x="75314" y="288208"/>
                  </a:cubicBezTo>
                  <a:close/>
                </a:path>
              </a:pathLst>
            </a:custGeom>
            <a:solidFill>
              <a:srgbClr val="50C3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62783910-D581-4AE4-A1D1-0D13421B0351}"/>
              </a:ext>
            </a:extLst>
          </p:cNvPr>
          <p:cNvSpPr/>
          <p:nvPr/>
        </p:nvSpPr>
        <p:spPr>
          <a:xfrm>
            <a:off x="5509104" y="1858077"/>
            <a:ext cx="684298" cy="68280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B76F54-DE27-46EB-84FC-7E4928978326}"/>
              </a:ext>
            </a:extLst>
          </p:cNvPr>
          <p:cNvSpPr/>
          <p:nvPr/>
        </p:nvSpPr>
        <p:spPr>
          <a:xfrm>
            <a:off x="7541403" y="834708"/>
            <a:ext cx="382913" cy="3820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1262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650</Words>
  <Application>Microsoft Office PowerPoint</Application>
  <PresentationFormat>Widescreen</PresentationFormat>
  <Paragraphs>68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Poppins</vt:lpstr>
      <vt:lpstr>Poppins Black</vt:lpstr>
      <vt:lpstr>Poppins ExtraBold</vt:lpstr>
      <vt:lpstr>Poppins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SHAHEER ALI KHAN</dc:creator>
  <cp:lastModifiedBy>MUHAMMAD SHAHEER ALI KHAN</cp:lastModifiedBy>
  <cp:revision>38</cp:revision>
  <dcterms:created xsi:type="dcterms:W3CDTF">2020-10-04T10:21:05Z</dcterms:created>
  <dcterms:modified xsi:type="dcterms:W3CDTF">2020-10-04T11:29:55Z</dcterms:modified>
</cp:coreProperties>
</file>