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16" r:id="rId3"/>
    <p:sldId id="308" r:id="rId4"/>
    <p:sldId id="292" r:id="rId5"/>
    <p:sldId id="304" r:id="rId6"/>
    <p:sldId id="290" r:id="rId7"/>
    <p:sldId id="327" r:id="rId8"/>
    <p:sldId id="312" r:id="rId9"/>
    <p:sldId id="311" r:id="rId10"/>
    <p:sldId id="345" r:id="rId11"/>
    <p:sldId id="3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C73A-CBC9-4402-B7EC-B42B31863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89D49-9FF9-4F53-AE9B-112F77214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1B40C-9C6B-4EBE-9887-DF5CD9D2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E46E8-97B7-4977-AE5B-2546A37D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694D-C050-4912-87C0-17F5A4C8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0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3F88-852D-49DD-99A3-592913E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587EF-EB0C-438D-9221-0CA67CC41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EC4A9-DA29-43F8-82A4-5A7C70B7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B8B8D-BDAC-47AC-9B2B-9035C4A6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F4695-091F-4041-9BD9-5E648A36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9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C5FC-65EF-4FF6-9307-8D1F97261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41351-88EB-4D78-828C-76DCB6493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E424C-90B3-4C06-A392-F68F6E62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290D9-8C67-4965-A021-ECEFF507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91E03-E527-445D-8C2E-F589AE24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3853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75359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698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44297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064908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107BE-A57B-43A2-8162-9CC825B80B47}"/>
              </a:ext>
            </a:extLst>
          </p:cNvPr>
          <p:cNvSpPr/>
          <p:nvPr userDrawn="1"/>
        </p:nvSpPr>
        <p:spPr>
          <a:xfrm>
            <a:off x="8064908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78EEC4-D011-4897-80FB-FEE45D61C9CB}"/>
              </a:ext>
            </a:extLst>
          </p:cNvPr>
          <p:cNvSpPr/>
          <p:nvPr userDrawn="1"/>
        </p:nvSpPr>
        <p:spPr>
          <a:xfrm>
            <a:off x="4544297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221817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538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8547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364402"/>
            <a:ext cx="4032448" cy="48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916885" y="1552396"/>
            <a:ext cx="2325592" cy="3592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29107" y="1901655"/>
            <a:ext cx="2325592" cy="3592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9949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13A3-8E5E-47FE-AD2E-B87091F8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7E8A-8389-45E0-873F-65D18139D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6AF8D-0489-4AE3-B053-4C7E5F0D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802CB-135D-447B-9FBF-E7EC466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63CAC-10D3-4806-BA56-A95E3BB4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F02F-ED87-430A-8537-F1253BB8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A7838-F126-4A31-9266-067CBB8E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64E8-BADA-42EF-B93B-1B560345C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C1BA2-AF8E-4FFF-942E-7C4F0079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6891E-12C8-4850-BADA-F08DA517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1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374-EA04-4D28-934F-392C4100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329C-BF16-49C3-B747-411A271B9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6932-782E-4AF5-A7CE-D74B02457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3D1F6-09CA-435E-9575-2F2C17CE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9A7DB-1C7C-436E-82EC-ECE7F946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7C9AF-4726-4D77-8AC8-6C90D0E7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DF84-8132-4741-8F59-70BF088F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6CDB-BCFE-4CA5-811C-B9F5F2FF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0A637-BA43-44C8-B2C5-8DB880C3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72E10-33A1-4F1D-9D8D-5B543A366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D47D1-BE7A-463F-9D60-E632B9F3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90A80-9431-42BC-8030-860DCE01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A79D3-E65F-4A9A-80E9-8B225F4B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DF8C8-6A44-4577-925B-ADD200F3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9989-D78E-4B0F-B1CB-98C3E31B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3EF4E-74ED-421C-BEE8-41BC9C98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A9C3C-AD14-46A1-81F8-88C9E788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42254-B208-4B8C-9661-063F7C9A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CBD5E-3772-4CED-AACF-BADD5E1E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693FD-47F6-40A9-B17C-7153A2BB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352C9-05EA-40E8-9EFD-C24C52D3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386E-9041-461E-9B17-97295A32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16C60-DB51-401D-B00A-0FC06BFAD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8076E-35B7-4656-AE19-F4C4154B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D94B6-9296-4FEA-BAE0-62A2D27C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2CD7F-9628-4B89-9C3A-833AAA2A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11B61-A463-485D-AC53-CDE80CEC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D7C-5F33-4A53-B9B4-AB8BCCD6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6F601-97A3-4C05-8D7F-AE92FBBE0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931B8-9785-4708-9D02-4C09049A9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3E2D6-59A7-48ED-857E-E66C22FE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510FC-C342-4621-B68F-7B4DF743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19886-90FB-40D9-8417-ADD13C50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4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482B8-444B-4EA3-93D2-9353646D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9D1AF-50CC-42CC-A9C8-B1BF41AF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DBAB-D84E-46C5-95D7-94977C719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9DB2B-6347-48EB-BA75-6999A5C2140E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C836C-C73E-4B67-9F04-42A04642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0A021-1249-4B53-B9D5-F0A0C09AD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EFEBD-D627-4104-906A-9C030BD4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5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B4DA6-6CBD-4870-AF52-8FF32E50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78ABC6-3C20-4E6A-AC77-38B5BCF4491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417A-20A0-4F5A-A4C9-9099AD430DBD}"/>
              </a:ext>
            </a:extLst>
          </p:cNvPr>
          <p:cNvSpPr txBox="1"/>
          <p:nvPr/>
        </p:nvSpPr>
        <p:spPr>
          <a:xfrm>
            <a:off x="3471389" y="2875002"/>
            <a:ext cx="52492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cs typeface="Arial" pitchFamily="34" charset="0"/>
              </a:rPr>
              <a:t>CARDIOLOGY</a:t>
            </a:r>
            <a:endParaRPr lang="ko-KR" alt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02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76D86926-5F6E-4E02-95F1-B2F504EB7446}"/>
              </a:ext>
            </a:extLst>
          </p:cNvPr>
          <p:cNvSpPr/>
          <p:nvPr/>
        </p:nvSpPr>
        <p:spPr>
          <a:xfrm>
            <a:off x="11626" y="628952"/>
            <a:ext cx="10914743" cy="396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F551ADE-735F-4DDC-8366-E0443A9AC3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215433" y="-1209"/>
            <a:ext cx="2810375" cy="5222724"/>
          </a:xfrm>
        </p:spPr>
      </p:pic>
      <p:sp>
        <p:nvSpPr>
          <p:cNvPr id="9" name="TextBox 8"/>
          <p:cNvSpPr txBox="1"/>
          <p:nvPr/>
        </p:nvSpPr>
        <p:spPr>
          <a:xfrm>
            <a:off x="687480" y="1348270"/>
            <a:ext cx="3195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HEADING OF THE SLIDE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015B220-3B83-4BB7-84DC-333552C32C65}"/>
              </a:ext>
            </a:extLst>
          </p:cNvPr>
          <p:cNvSpPr/>
          <p:nvPr/>
        </p:nvSpPr>
        <p:spPr>
          <a:xfrm>
            <a:off x="4801340" y="1359504"/>
            <a:ext cx="832153" cy="2501296"/>
          </a:xfrm>
          <a:prstGeom prst="frame">
            <a:avLst>
              <a:gd name="adj1" fmla="val 127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9E3EB-11D7-4D2D-BC2E-04DE698936D2}"/>
              </a:ext>
            </a:extLst>
          </p:cNvPr>
          <p:cNvSpPr txBox="1"/>
          <p:nvPr/>
        </p:nvSpPr>
        <p:spPr>
          <a:xfrm>
            <a:off x="687480" y="5141746"/>
            <a:ext cx="3787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876469E-22A5-48CC-A0DB-FA745D587F3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r="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759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B4DA6-6CBD-4870-AF52-8FF32E50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78ABC6-3C20-4E6A-AC77-38B5BCF4491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417A-20A0-4F5A-A4C9-9099AD430DBD}"/>
              </a:ext>
            </a:extLst>
          </p:cNvPr>
          <p:cNvSpPr txBox="1"/>
          <p:nvPr/>
        </p:nvSpPr>
        <p:spPr>
          <a:xfrm>
            <a:off x="3471389" y="2875002"/>
            <a:ext cx="52492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cs typeface="Arial" pitchFamily="34" charset="0"/>
              </a:rPr>
              <a:t>THANKS</a:t>
            </a:r>
            <a:endParaRPr lang="ko-KR" alt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0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B97E36F-CBBA-48AA-A4CB-0D9DF1A4EEFA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  <p:sp>
        <p:nvSpPr>
          <p:cNvPr id="94" name="Frame 93">
            <a:extLst>
              <a:ext uri="{FF2B5EF4-FFF2-40B4-BE49-F238E27FC236}">
                <a16:creationId xmlns:a16="http://schemas.microsoft.com/office/drawing/2014/main" id="{6532D564-CBB0-4CB7-87C6-F325D5646487}"/>
              </a:ext>
            </a:extLst>
          </p:cNvPr>
          <p:cNvSpPr/>
          <p:nvPr/>
        </p:nvSpPr>
        <p:spPr>
          <a:xfrm>
            <a:off x="5668108" y="334108"/>
            <a:ext cx="6189784" cy="6189784"/>
          </a:xfrm>
          <a:prstGeom prst="frame">
            <a:avLst>
              <a:gd name="adj1" fmla="val 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5B143A5-C0B8-4825-AEA5-97D5345BBB1E}"/>
              </a:ext>
            </a:extLst>
          </p:cNvPr>
          <p:cNvSpPr txBox="1"/>
          <p:nvPr/>
        </p:nvSpPr>
        <p:spPr>
          <a:xfrm>
            <a:off x="6378296" y="5259786"/>
            <a:ext cx="4769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, sed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Open Sans"/>
              </a:rPr>
              <a:t>varius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/>
              </a:rPr>
              <a:t> id.</a:t>
            </a:r>
            <a:endParaRPr lang="en-US" altLang="ko-KR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EC8A497-A56A-4D37-A1CF-0AE543A464E8}"/>
              </a:ext>
            </a:extLst>
          </p:cNvPr>
          <p:cNvSpPr txBox="1"/>
          <p:nvPr/>
        </p:nvSpPr>
        <p:spPr>
          <a:xfrm>
            <a:off x="640462" y="1977410"/>
            <a:ext cx="307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B0F0"/>
                </a:solidFill>
                <a:effectLst/>
                <a:latin typeface="Open Sans"/>
              </a:rPr>
              <a:t>Lorem ipsum dolor sit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Open Sans"/>
              </a:rPr>
              <a:t>amet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Open Sans"/>
              </a:rPr>
              <a:t>,</a:t>
            </a:r>
            <a:endParaRPr lang="ko-KR" altLang="en-US" sz="2400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1B96332-4E6E-44F1-8C2E-85C612B8FD30}"/>
              </a:ext>
            </a:extLst>
          </p:cNvPr>
          <p:cNvSpPr txBox="1"/>
          <p:nvPr/>
        </p:nvSpPr>
        <p:spPr>
          <a:xfrm>
            <a:off x="640462" y="3013501"/>
            <a:ext cx="42720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C3435-13E2-4E51-95DB-6709C5C7BE13}"/>
              </a:ext>
            </a:extLst>
          </p:cNvPr>
          <p:cNvSpPr txBox="1"/>
          <p:nvPr/>
        </p:nvSpPr>
        <p:spPr>
          <a:xfrm>
            <a:off x="640462" y="661182"/>
            <a:ext cx="3298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D6DCFB-134E-4FE9-A648-F2BFBB55A923}"/>
              </a:ext>
            </a:extLst>
          </p:cNvPr>
          <p:cNvSpPr/>
          <p:nvPr/>
        </p:nvSpPr>
        <p:spPr>
          <a:xfrm>
            <a:off x="0" y="0"/>
            <a:ext cx="12192000" cy="37532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>
                <a:latin typeface="+mn-lt"/>
              </a:rPr>
              <a:t>HEADING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34274854-A74B-4738-ABA0-47BC4F7604DE}"/>
              </a:ext>
            </a:extLst>
          </p:cNvPr>
          <p:cNvSpPr txBox="1">
            <a:spLocks/>
          </p:cNvSpPr>
          <p:nvPr/>
        </p:nvSpPr>
        <p:spPr>
          <a:xfrm>
            <a:off x="902289" y="5826221"/>
            <a:ext cx="2955610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rgbClr val="00B0F0"/>
                </a:solidFill>
              </a:rPr>
              <a:t>MICHAEL DOE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4453362" y="3924291"/>
            <a:ext cx="2520280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rgbClr val="00B0F0"/>
                </a:solidFill>
              </a:rPr>
              <a:t>Work Experience</a:t>
            </a:r>
          </a:p>
        </p:txBody>
      </p:sp>
      <p:sp>
        <p:nvSpPr>
          <p:cNvPr id="17" name="직사각형 1">
            <a:extLst>
              <a:ext uri="{FF2B5EF4-FFF2-40B4-BE49-F238E27FC236}">
                <a16:creationId xmlns:a16="http://schemas.microsoft.com/office/drawing/2014/main" id="{F9FB7E50-D9F2-4AD2-9841-6E5D7F065103}"/>
              </a:ext>
            </a:extLst>
          </p:cNvPr>
          <p:cNvSpPr/>
          <p:nvPr/>
        </p:nvSpPr>
        <p:spPr>
          <a:xfrm>
            <a:off x="4453362" y="2609309"/>
            <a:ext cx="6870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id. Vestibulum ante ipsum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primis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faucibus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orci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luctus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et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ultrices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posuere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cubilia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curae</a:t>
            </a:r>
            <a:r>
              <a:rPr lang="en-US" sz="1200" dirty="0">
                <a:solidFill>
                  <a:schemeClr val="bg1"/>
                </a:solidFill>
                <a:latin typeface="Open Sans"/>
              </a:rPr>
              <a:t>.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직사각형 22">
            <a:extLst>
              <a:ext uri="{FF2B5EF4-FFF2-40B4-BE49-F238E27FC236}">
                <a16:creationId xmlns:a16="http://schemas.microsoft.com/office/drawing/2014/main" id="{E5E1DE78-BE42-4CEC-A429-4AF1E6731396}"/>
              </a:ext>
            </a:extLst>
          </p:cNvPr>
          <p:cNvSpPr/>
          <p:nvPr/>
        </p:nvSpPr>
        <p:spPr>
          <a:xfrm>
            <a:off x="4453363" y="4253388"/>
            <a:ext cx="68700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endParaRPr lang="en-US" sz="1600" b="0" i="0" dirty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4487053" y="1763603"/>
            <a:ext cx="2955610" cy="738664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Lorem ipsum dolor </a:t>
            </a: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Open Sans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40318A-50E8-4B93-9098-AA133C13BB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ln w="127000">
            <a:solidFill>
              <a:srgbClr val="00B0F0"/>
            </a:solidFill>
          </a:ln>
        </p:spPr>
      </p:sp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>
                <a:latin typeface="+mn-lt"/>
              </a:rPr>
              <a:t>HEADING</a:t>
            </a: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96E8628F-5918-4491-A002-DD74845F8CA1}"/>
              </a:ext>
            </a:extLst>
          </p:cNvPr>
          <p:cNvSpPr/>
          <p:nvPr/>
        </p:nvSpPr>
        <p:spPr>
          <a:xfrm>
            <a:off x="5229314" y="2838411"/>
            <a:ext cx="1674356" cy="1674356"/>
          </a:xfrm>
          <a:prstGeom prst="ellipse">
            <a:avLst/>
          </a:prstGeom>
          <a:solidFill>
            <a:srgbClr val="00B0F0">
              <a:alpha val="64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타원 1">
            <a:extLst>
              <a:ext uri="{FF2B5EF4-FFF2-40B4-BE49-F238E27FC236}">
                <a16:creationId xmlns:a16="http://schemas.microsoft.com/office/drawing/2014/main" id="{035DC4BF-1861-49CD-A3C0-27B8806A7824}"/>
              </a:ext>
            </a:extLst>
          </p:cNvPr>
          <p:cNvSpPr/>
          <p:nvPr/>
        </p:nvSpPr>
        <p:spPr>
          <a:xfrm>
            <a:off x="5115014" y="2724111"/>
            <a:ext cx="1902956" cy="1902956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64BC5B6C-A634-43F3-9B8C-AEDF1C66C85C}"/>
              </a:ext>
            </a:extLst>
          </p:cNvPr>
          <p:cNvSpPr/>
          <p:nvPr/>
        </p:nvSpPr>
        <p:spPr>
          <a:xfrm>
            <a:off x="7956862" y="3175198"/>
            <a:ext cx="1008000" cy="1008000"/>
          </a:xfrm>
          <a:prstGeom prst="ellipse">
            <a:avLst/>
          </a:prstGeom>
          <a:solidFill>
            <a:srgbClr val="00B0F0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타원 39">
            <a:extLst>
              <a:ext uri="{FF2B5EF4-FFF2-40B4-BE49-F238E27FC236}">
                <a16:creationId xmlns:a16="http://schemas.microsoft.com/office/drawing/2014/main" id="{D61DF97A-4281-4378-8EE2-34AD58F54181}"/>
              </a:ext>
            </a:extLst>
          </p:cNvPr>
          <p:cNvSpPr/>
          <p:nvPr/>
        </p:nvSpPr>
        <p:spPr>
          <a:xfrm>
            <a:off x="7884862" y="3103198"/>
            <a:ext cx="1152000" cy="1152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29AFE53A-5A87-4FB7-AA83-B1A23C094BDF}"/>
              </a:ext>
            </a:extLst>
          </p:cNvPr>
          <p:cNvSpPr/>
          <p:nvPr/>
        </p:nvSpPr>
        <p:spPr>
          <a:xfrm>
            <a:off x="10039038" y="2213869"/>
            <a:ext cx="864000" cy="864000"/>
          </a:xfrm>
          <a:prstGeom prst="ellipse">
            <a:avLst/>
          </a:prstGeom>
          <a:solidFill>
            <a:srgbClr val="00B0F0">
              <a:alpha val="7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타원 42">
            <a:extLst>
              <a:ext uri="{FF2B5EF4-FFF2-40B4-BE49-F238E27FC236}">
                <a16:creationId xmlns:a16="http://schemas.microsoft.com/office/drawing/2014/main" id="{AFCB4FF7-A911-40A2-B04A-50CADB36B249}"/>
              </a:ext>
            </a:extLst>
          </p:cNvPr>
          <p:cNvSpPr/>
          <p:nvPr/>
        </p:nvSpPr>
        <p:spPr>
          <a:xfrm>
            <a:off x="9967038" y="2141869"/>
            <a:ext cx="1008000" cy="1008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43C55EE-DFAA-44FF-BFCE-636014A8F928}"/>
              </a:ext>
            </a:extLst>
          </p:cNvPr>
          <p:cNvSpPr/>
          <p:nvPr/>
        </p:nvSpPr>
        <p:spPr>
          <a:xfrm>
            <a:off x="10039038" y="4282869"/>
            <a:ext cx="864000" cy="864000"/>
          </a:xfrm>
          <a:prstGeom prst="ellipse">
            <a:avLst/>
          </a:prstGeom>
          <a:solidFill>
            <a:srgbClr val="00B0F0">
              <a:alpha val="7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타원 44">
            <a:extLst>
              <a:ext uri="{FF2B5EF4-FFF2-40B4-BE49-F238E27FC236}">
                <a16:creationId xmlns:a16="http://schemas.microsoft.com/office/drawing/2014/main" id="{80B04B90-E2A7-4795-BD63-4E5E1D12B796}"/>
              </a:ext>
            </a:extLst>
          </p:cNvPr>
          <p:cNvSpPr/>
          <p:nvPr/>
        </p:nvSpPr>
        <p:spPr>
          <a:xfrm>
            <a:off x="9967038" y="4210869"/>
            <a:ext cx="1008000" cy="1008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직선 연결선 5">
            <a:extLst>
              <a:ext uri="{FF2B5EF4-FFF2-40B4-BE49-F238E27FC236}">
                <a16:creationId xmlns:a16="http://schemas.microsoft.com/office/drawing/2014/main" id="{29B5F666-4B53-4C12-8797-D3017E49E01A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>
            <a:off x="7017970" y="3675590"/>
            <a:ext cx="866892" cy="3609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직선 연결선 8">
            <a:extLst>
              <a:ext uri="{FF2B5EF4-FFF2-40B4-BE49-F238E27FC236}">
                <a16:creationId xmlns:a16="http://schemas.microsoft.com/office/drawing/2014/main" id="{45A543D6-C2C5-4BF7-A76A-0C2ACF6460D7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9036862" y="3679199"/>
            <a:ext cx="1434174" cy="10641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직선 연결선 11">
            <a:extLst>
              <a:ext uri="{FF2B5EF4-FFF2-40B4-BE49-F238E27FC236}">
                <a16:creationId xmlns:a16="http://schemas.microsoft.com/office/drawing/2014/main" id="{8CA922E0-049C-47EB-B156-5D133CC66ECC}"/>
              </a:ext>
            </a:extLst>
          </p:cNvPr>
          <p:cNvCxnSpPr/>
          <p:nvPr/>
        </p:nvCxnSpPr>
        <p:spPr>
          <a:xfrm>
            <a:off x="10471038" y="3147527"/>
            <a:ext cx="0" cy="1063343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val 10">
            <a:extLst>
              <a:ext uri="{FF2B5EF4-FFF2-40B4-BE49-F238E27FC236}">
                <a16:creationId xmlns:a16="http://schemas.microsoft.com/office/drawing/2014/main" id="{78D0F881-235A-4AA5-889F-A71984574EFB}"/>
              </a:ext>
            </a:extLst>
          </p:cNvPr>
          <p:cNvSpPr/>
          <p:nvPr/>
        </p:nvSpPr>
        <p:spPr>
          <a:xfrm rot="10800000">
            <a:off x="3168121" y="3175198"/>
            <a:ext cx="1008000" cy="1008000"/>
          </a:xfrm>
          <a:prstGeom prst="ellipse">
            <a:avLst/>
          </a:prstGeom>
          <a:solidFill>
            <a:srgbClr val="00B0F0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타원 58">
            <a:extLst>
              <a:ext uri="{FF2B5EF4-FFF2-40B4-BE49-F238E27FC236}">
                <a16:creationId xmlns:a16="http://schemas.microsoft.com/office/drawing/2014/main" id="{35FE7B7D-2EB2-4A8C-A3B0-A5EC0CC9314E}"/>
              </a:ext>
            </a:extLst>
          </p:cNvPr>
          <p:cNvSpPr/>
          <p:nvPr/>
        </p:nvSpPr>
        <p:spPr>
          <a:xfrm rot="10800000">
            <a:off x="3096121" y="3103198"/>
            <a:ext cx="1152000" cy="1152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7399FB7D-3692-45D4-AA95-892854F0DE9B}"/>
              </a:ext>
            </a:extLst>
          </p:cNvPr>
          <p:cNvSpPr/>
          <p:nvPr/>
        </p:nvSpPr>
        <p:spPr>
          <a:xfrm rot="10800000">
            <a:off x="1356513" y="4282869"/>
            <a:ext cx="864000" cy="864000"/>
          </a:xfrm>
          <a:prstGeom prst="ellipse">
            <a:avLst/>
          </a:prstGeom>
          <a:solidFill>
            <a:srgbClr val="00B0F0">
              <a:alpha val="7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타원 59">
            <a:extLst>
              <a:ext uri="{FF2B5EF4-FFF2-40B4-BE49-F238E27FC236}">
                <a16:creationId xmlns:a16="http://schemas.microsoft.com/office/drawing/2014/main" id="{4AE130D9-30BB-4D7C-B3C7-1B68DBC38841}"/>
              </a:ext>
            </a:extLst>
          </p:cNvPr>
          <p:cNvSpPr/>
          <p:nvPr/>
        </p:nvSpPr>
        <p:spPr>
          <a:xfrm rot="10800000">
            <a:off x="1284513" y="4210869"/>
            <a:ext cx="1008000" cy="1008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7C9B5E94-3EE3-412A-834D-6C58BF889637}"/>
              </a:ext>
            </a:extLst>
          </p:cNvPr>
          <p:cNvSpPr/>
          <p:nvPr/>
        </p:nvSpPr>
        <p:spPr>
          <a:xfrm rot="10800000">
            <a:off x="1356513" y="2213869"/>
            <a:ext cx="864000" cy="864000"/>
          </a:xfrm>
          <a:prstGeom prst="ellipse">
            <a:avLst/>
          </a:prstGeom>
          <a:solidFill>
            <a:srgbClr val="00B0F0">
              <a:alpha val="7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타원 61">
            <a:extLst>
              <a:ext uri="{FF2B5EF4-FFF2-40B4-BE49-F238E27FC236}">
                <a16:creationId xmlns:a16="http://schemas.microsoft.com/office/drawing/2014/main" id="{DD17F97F-80FB-4537-84EA-FC2A839D740A}"/>
              </a:ext>
            </a:extLst>
          </p:cNvPr>
          <p:cNvSpPr/>
          <p:nvPr/>
        </p:nvSpPr>
        <p:spPr>
          <a:xfrm rot="10800000">
            <a:off x="1284513" y="2141869"/>
            <a:ext cx="1008000" cy="1008000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7" name="직선 연결선 62">
            <a:extLst>
              <a:ext uri="{FF2B5EF4-FFF2-40B4-BE49-F238E27FC236}">
                <a16:creationId xmlns:a16="http://schemas.microsoft.com/office/drawing/2014/main" id="{3A87BC68-F0FC-4CEE-9AC7-E3BD3FDB27F2}"/>
              </a:ext>
            </a:extLst>
          </p:cNvPr>
          <p:cNvCxnSpPr>
            <a:cxnSpLocks/>
            <a:stCxn id="5" idx="2"/>
            <a:endCxn id="20" idx="2"/>
          </p:cNvCxnSpPr>
          <p:nvPr/>
        </p:nvCxnSpPr>
        <p:spPr>
          <a:xfrm flipH="1">
            <a:off x="4248122" y="3675590"/>
            <a:ext cx="866893" cy="3609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직선 연결선 63">
            <a:extLst>
              <a:ext uri="{FF2B5EF4-FFF2-40B4-BE49-F238E27FC236}">
                <a16:creationId xmlns:a16="http://schemas.microsoft.com/office/drawing/2014/main" id="{176FA4F2-4602-4498-9B93-AA94ED1B7B38}"/>
              </a:ext>
            </a:extLst>
          </p:cNvPr>
          <p:cNvCxnSpPr>
            <a:cxnSpLocks/>
            <a:stCxn id="20" idx="6"/>
          </p:cNvCxnSpPr>
          <p:nvPr/>
        </p:nvCxnSpPr>
        <p:spPr>
          <a:xfrm flipH="1" flipV="1">
            <a:off x="1804472" y="3677124"/>
            <a:ext cx="1291650" cy="2074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직선 연결선 64">
            <a:extLst>
              <a:ext uri="{FF2B5EF4-FFF2-40B4-BE49-F238E27FC236}">
                <a16:creationId xmlns:a16="http://schemas.microsoft.com/office/drawing/2014/main" id="{5994ABDD-F6C1-4784-B842-73FD4D1594F8}"/>
              </a:ext>
            </a:extLst>
          </p:cNvPr>
          <p:cNvCxnSpPr/>
          <p:nvPr/>
        </p:nvCxnSpPr>
        <p:spPr>
          <a:xfrm flipV="1">
            <a:off x="1788513" y="3149870"/>
            <a:ext cx="0" cy="1063343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7D5F926-413E-4B31-B695-B3587BDA264E}"/>
              </a:ext>
            </a:extLst>
          </p:cNvPr>
          <p:cNvSpPr txBox="1"/>
          <p:nvPr/>
        </p:nvSpPr>
        <p:spPr>
          <a:xfrm>
            <a:off x="5337009" y="334307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MAIN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TITTLE</a:t>
            </a:r>
            <a:endParaRPr lang="en-JM" altLang="ko-KR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D5599A-A0D9-4B98-8F2F-65E5427A1D09}"/>
              </a:ext>
            </a:extLst>
          </p:cNvPr>
          <p:cNvSpPr txBox="1"/>
          <p:nvPr/>
        </p:nvSpPr>
        <p:spPr>
          <a:xfrm>
            <a:off x="8093404" y="2815172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9AFB47-4CBA-4386-AB99-2C64EBE3A630}"/>
              </a:ext>
            </a:extLst>
          </p:cNvPr>
          <p:cNvSpPr txBox="1"/>
          <p:nvPr/>
        </p:nvSpPr>
        <p:spPr>
          <a:xfrm>
            <a:off x="10083787" y="1773090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89B295-56D8-4BE1-84E5-97B9A6A1C2D7}"/>
              </a:ext>
            </a:extLst>
          </p:cNvPr>
          <p:cNvSpPr txBox="1"/>
          <p:nvPr/>
        </p:nvSpPr>
        <p:spPr>
          <a:xfrm>
            <a:off x="10083787" y="5299038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D7582E-976A-49D3-9E76-07A96307E5E5}"/>
              </a:ext>
            </a:extLst>
          </p:cNvPr>
          <p:cNvSpPr txBox="1"/>
          <p:nvPr/>
        </p:nvSpPr>
        <p:spPr>
          <a:xfrm>
            <a:off x="3279094" y="2793396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ABC12-2906-4F84-8F17-6D72EAD4BE3E}"/>
              </a:ext>
            </a:extLst>
          </p:cNvPr>
          <p:cNvSpPr txBox="1"/>
          <p:nvPr/>
        </p:nvSpPr>
        <p:spPr>
          <a:xfrm>
            <a:off x="1401262" y="1773090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12330-D3F0-4295-81BF-018CCFA7664B}"/>
              </a:ext>
            </a:extLst>
          </p:cNvPr>
          <p:cNvSpPr txBox="1"/>
          <p:nvPr/>
        </p:nvSpPr>
        <p:spPr>
          <a:xfrm>
            <a:off x="1401262" y="5299038"/>
            <a:ext cx="774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HEADING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27152B-50C3-49A2-BDE1-87F411D6C8EF}"/>
              </a:ext>
            </a:extLst>
          </p:cNvPr>
          <p:cNvSpPr txBox="1"/>
          <p:nvPr/>
        </p:nvSpPr>
        <p:spPr>
          <a:xfrm>
            <a:off x="3543722" y="5293232"/>
            <a:ext cx="5104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sed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id.</a:t>
            </a:r>
          </a:p>
        </p:txBody>
      </p:sp>
      <p:sp>
        <p:nvSpPr>
          <p:cNvPr id="38" name="자유형 108">
            <a:extLst>
              <a:ext uri="{FF2B5EF4-FFF2-40B4-BE49-F238E27FC236}">
                <a16:creationId xmlns:a16="http://schemas.microsoft.com/office/drawing/2014/main" id="{84393F7B-5040-4EB4-A5D2-CFC03001D02D}"/>
              </a:ext>
            </a:extLst>
          </p:cNvPr>
          <p:cNvSpPr/>
          <p:nvPr/>
        </p:nvSpPr>
        <p:spPr>
          <a:xfrm flipV="1">
            <a:off x="3576000" y="5148345"/>
            <a:ext cx="5040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자유형 109">
            <a:extLst>
              <a:ext uri="{FF2B5EF4-FFF2-40B4-BE49-F238E27FC236}">
                <a16:creationId xmlns:a16="http://schemas.microsoft.com/office/drawing/2014/main" id="{97569334-4689-4A7B-9A10-9482378C78B1}"/>
              </a:ext>
            </a:extLst>
          </p:cNvPr>
          <p:cNvSpPr/>
          <p:nvPr/>
        </p:nvSpPr>
        <p:spPr>
          <a:xfrm>
            <a:off x="3576000" y="6038730"/>
            <a:ext cx="5040000" cy="45719"/>
          </a:xfrm>
          <a:custGeom>
            <a:avLst/>
            <a:gdLst>
              <a:gd name="connsiteX0" fmla="*/ 0 w 7226300"/>
              <a:gd name="connsiteY0" fmla="*/ 0 h 0"/>
              <a:gd name="connsiteX1" fmla="*/ 7226300 w 7226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6300">
                <a:moveTo>
                  <a:pt x="0" y="0"/>
                </a:moveTo>
                <a:lnTo>
                  <a:pt x="7226300" y="0"/>
                </a:ln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7C99EBF4-F6A9-4504-BED3-8F4525ED1DD9}"/>
              </a:ext>
            </a:extLst>
          </p:cNvPr>
          <p:cNvSpPr/>
          <p:nvPr/>
        </p:nvSpPr>
        <p:spPr>
          <a:xfrm rot="16200000">
            <a:off x="10300713" y="2444061"/>
            <a:ext cx="340647" cy="406141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F02C8556-D1E7-4E86-B029-331E684301EB}"/>
              </a:ext>
            </a:extLst>
          </p:cNvPr>
          <p:cNvSpPr/>
          <p:nvPr/>
        </p:nvSpPr>
        <p:spPr>
          <a:xfrm>
            <a:off x="10312830" y="4534231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Round Same Side Corner Rectangle 11">
            <a:extLst>
              <a:ext uri="{FF2B5EF4-FFF2-40B4-BE49-F238E27FC236}">
                <a16:creationId xmlns:a16="http://schemas.microsoft.com/office/drawing/2014/main" id="{78B8C4E4-EE65-4691-87D9-CCEE64320624}"/>
              </a:ext>
            </a:extLst>
          </p:cNvPr>
          <p:cNvSpPr>
            <a:spLocks noChangeAspect="1"/>
          </p:cNvSpPr>
          <p:nvPr/>
        </p:nvSpPr>
        <p:spPr>
          <a:xfrm rot="9900000">
            <a:off x="3472818" y="3521676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F5B54970-D521-49A7-ABAC-6EA4F10332BD}"/>
              </a:ext>
            </a:extLst>
          </p:cNvPr>
          <p:cNvSpPr/>
          <p:nvPr/>
        </p:nvSpPr>
        <p:spPr>
          <a:xfrm>
            <a:off x="1623295" y="2514092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C57E3FE-5A0D-4816-953F-213842AAE872}"/>
              </a:ext>
            </a:extLst>
          </p:cNvPr>
          <p:cNvSpPr/>
          <p:nvPr/>
        </p:nvSpPr>
        <p:spPr>
          <a:xfrm>
            <a:off x="1607412" y="4610687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79587214-E3F3-49DC-B600-F8F6A332949A}"/>
              </a:ext>
            </a:extLst>
          </p:cNvPr>
          <p:cNvSpPr>
            <a:spLocks noChangeAspect="1"/>
          </p:cNvSpPr>
          <p:nvPr/>
        </p:nvSpPr>
        <p:spPr>
          <a:xfrm>
            <a:off x="8279155" y="3476160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6227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05B72A7-1103-44AE-B694-AD9C67115D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r="145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23392" y="731840"/>
            <a:ext cx="11233248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latin typeface="+mn-lt"/>
              </a:rPr>
              <a:t>HEADING</a:t>
            </a:r>
            <a:endParaRPr lang="ko-KR" altLang="en-US" sz="6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392" y="2029749"/>
            <a:ext cx="3168352" cy="7487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33" b="1" dirty="0">
                <a:solidFill>
                  <a:srgbClr val="00B0F0"/>
                </a:solidFill>
                <a:cs typeface="Arial" pitchFamily="34" charset="0"/>
              </a:rPr>
              <a:t>Modern  PowerPoint  Presentation</a:t>
            </a:r>
            <a:endParaRPr lang="ko-KR" altLang="en-US" sz="2133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392" y="3480245"/>
            <a:ext cx="5472608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endParaRPr lang="en-US" sz="1600" dirty="0">
              <a:solidFill>
                <a:srgbClr val="000000"/>
              </a:solidFill>
              <a:latin typeface="Open Sans"/>
            </a:endParaRPr>
          </a:p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392" y="2966757"/>
            <a:ext cx="5472608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HEADING</a:t>
            </a:r>
            <a:endParaRPr lang="ko-KR" altLang="en-US" sz="1867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7" name="Picture 2" descr="D:\Fullppt\PNG이미지\핸드폰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7" y="1746019"/>
            <a:ext cx="4032448" cy="48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A33D06-1AA2-4CDB-A9C9-D7498ED492A3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1" r="28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63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DB025-AF45-477F-BEB2-58C65DFAA87C}"/>
              </a:ext>
            </a:extLst>
          </p:cNvPr>
          <p:cNvSpPr/>
          <p:nvPr/>
        </p:nvSpPr>
        <p:spPr>
          <a:xfrm>
            <a:off x="0" y="3838574"/>
            <a:ext cx="12192000" cy="30194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C7D1310-A757-4158-A895-2EB9608E35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9" b="2532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6A549-C0D5-4DFF-9A04-BDF881D9A56D}"/>
              </a:ext>
            </a:extLst>
          </p:cNvPr>
          <p:cNvSpPr txBox="1"/>
          <p:nvPr/>
        </p:nvSpPr>
        <p:spPr>
          <a:xfrm>
            <a:off x="1969099" y="3976651"/>
            <a:ext cx="827934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bg1"/>
                </a:solidFill>
                <a:cs typeface="Arial" pitchFamily="34" charset="0"/>
              </a:rPr>
              <a:t>HEADING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B1E66-F9B5-4232-97D1-4209DDF4FEB5}"/>
              </a:ext>
            </a:extLst>
          </p:cNvPr>
          <p:cNvSpPr txBox="1"/>
          <p:nvPr/>
        </p:nvSpPr>
        <p:spPr>
          <a:xfrm>
            <a:off x="1956327" y="4886641"/>
            <a:ext cx="8279346" cy="369332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endParaRPr lang="ko-KR" alt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73B2A-C251-45A3-B822-F4ED6A07B8EC}"/>
              </a:ext>
            </a:extLst>
          </p:cNvPr>
          <p:cNvSpPr/>
          <p:nvPr/>
        </p:nvSpPr>
        <p:spPr>
          <a:xfrm>
            <a:off x="1543050" y="5476875"/>
            <a:ext cx="878205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0F159-FA95-4523-810B-E964C3A12B3E}"/>
              </a:ext>
            </a:extLst>
          </p:cNvPr>
          <p:cNvSpPr txBox="1"/>
          <p:nvPr/>
        </p:nvSpPr>
        <p:spPr>
          <a:xfrm>
            <a:off x="2047876" y="5656023"/>
            <a:ext cx="8121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id. Donec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convallis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rutrum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quis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tincidunt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Vestibulum ante ipsum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primis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faucibus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orci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luctus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et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ultrices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posuere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cubilia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curae</a:t>
            </a:r>
            <a:r>
              <a:rPr lang="en-US" sz="1200" dirty="0">
                <a:solidFill>
                  <a:schemeClr val="bg1"/>
                </a:solidFill>
                <a:latin typeface="Open Sans"/>
              </a:rPr>
              <a:t>.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Etiam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non porta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turpis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id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erat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A5249C-BEC1-475F-9AC7-9314BCAC2490}"/>
              </a:ext>
            </a:extLst>
          </p:cNvPr>
          <p:cNvSpPr txBox="1">
            <a:spLocks/>
          </p:cNvSpPr>
          <p:nvPr/>
        </p:nvSpPr>
        <p:spPr>
          <a:xfrm>
            <a:off x="1098591" y="667949"/>
            <a:ext cx="2952328" cy="200623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6000" b="1" dirty="0">
                <a:solidFill>
                  <a:srgbClr val="00B0F0"/>
                </a:solidFill>
                <a:cs typeface="Arial" pitchFamily="34" charset="0"/>
              </a:rPr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C2331-36B8-4668-9999-907CD4DC4812}"/>
              </a:ext>
            </a:extLst>
          </p:cNvPr>
          <p:cNvSpPr txBox="1"/>
          <p:nvPr/>
        </p:nvSpPr>
        <p:spPr>
          <a:xfrm>
            <a:off x="464234" y="2744617"/>
            <a:ext cx="358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00B0F0"/>
                </a:solidFill>
                <a:effectLst/>
                <a:latin typeface="Open Sans"/>
              </a:rPr>
              <a:t>Lorem ipsum dolor sit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Open Sans"/>
              </a:rPr>
              <a:t>amet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Open Sans"/>
              </a:rPr>
              <a:t>,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Open Sans"/>
              </a:rPr>
              <a:t>consectetur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Open Sans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Open Sans"/>
              </a:rPr>
              <a:t>adipiscing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Open Sans"/>
              </a:rPr>
              <a:t> </a:t>
            </a:r>
            <a:r>
              <a:rPr lang="en-US" sz="1400" b="1" i="0" dirty="0" err="1">
                <a:solidFill>
                  <a:srgbClr val="00B0F0"/>
                </a:solidFill>
                <a:effectLst/>
                <a:latin typeface="Open Sans"/>
              </a:rPr>
              <a:t>elit</a:t>
            </a:r>
            <a:r>
              <a:rPr lang="en-US" sz="1400" b="1" i="0" dirty="0">
                <a:solidFill>
                  <a:srgbClr val="00B0F0"/>
                </a:solidFill>
                <a:effectLst/>
                <a:latin typeface="Open Sans"/>
              </a:rPr>
              <a:t>. Vestibulum.</a:t>
            </a:r>
            <a:endParaRPr lang="en-US" altLang="ko-KR" sz="1400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37E86-D160-45E7-89FA-2B33CF39B7DE}"/>
              </a:ext>
            </a:extLst>
          </p:cNvPr>
          <p:cNvSpPr txBox="1"/>
          <p:nvPr/>
        </p:nvSpPr>
        <p:spPr>
          <a:xfrm>
            <a:off x="253219" y="3563352"/>
            <a:ext cx="37977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Donec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;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AB1240-8E90-4621-942E-B441684F8087}"/>
              </a:ext>
            </a:extLst>
          </p:cNvPr>
          <p:cNvSpPr txBox="1"/>
          <p:nvPr/>
        </p:nvSpPr>
        <p:spPr>
          <a:xfrm>
            <a:off x="8917392" y="1373237"/>
            <a:ext cx="16824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E256F29-5493-4D3F-87D4-EEBF2234FE08}"/>
              </a:ext>
            </a:extLst>
          </p:cNvPr>
          <p:cNvSpPr/>
          <p:nvPr/>
        </p:nvSpPr>
        <p:spPr>
          <a:xfrm>
            <a:off x="5396781" y="4308259"/>
            <a:ext cx="16824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You can simply impress your audience and add a unique zing and appeal. </a:t>
            </a:r>
            <a:endParaRPr lang="ko-KR" altLang="en-US" sz="1400" b="1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B861B7B-4E5B-401D-908C-F7A6E013897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2" b="22362"/>
          <a:stretch/>
        </p:blipFill>
        <p:spPr>
          <a:xfrm>
            <a:off x="4544297" y="553701"/>
            <a:ext cx="3387405" cy="2808624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527E449-FB38-4287-ACB1-F8FBA9F1827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89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0A899D-EEB2-40E8-8B9C-B06A89D61732}"/>
              </a:ext>
            </a:extLst>
          </p:cNvPr>
          <p:cNvSpPr/>
          <p:nvPr/>
        </p:nvSpPr>
        <p:spPr>
          <a:xfrm>
            <a:off x="8064908" y="553701"/>
            <a:ext cx="3387405" cy="280862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95DC2-1F25-4E14-8DF4-B2E0C6267CA0}"/>
              </a:ext>
            </a:extLst>
          </p:cNvPr>
          <p:cNvSpPr/>
          <p:nvPr/>
        </p:nvSpPr>
        <p:spPr>
          <a:xfrm>
            <a:off x="4544297" y="3498392"/>
            <a:ext cx="3387405" cy="280862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6000" dirty="0">
                <a:latin typeface="+mn-lt"/>
              </a:rPr>
              <a:t>HEADING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937F4EC-89C5-49C9-B969-25494F3EF3BC}"/>
              </a:ext>
            </a:extLst>
          </p:cNvPr>
          <p:cNvGrpSpPr/>
          <p:nvPr/>
        </p:nvGrpSpPr>
        <p:grpSpPr>
          <a:xfrm>
            <a:off x="8389285" y="2440898"/>
            <a:ext cx="3144280" cy="707886"/>
            <a:chOff x="8481110" y="2440898"/>
            <a:chExt cx="3144280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97D35B-2359-4A60-861E-D9C0ADEB8AB4}"/>
                </a:ext>
              </a:extLst>
            </p:cNvPr>
            <p:cNvSpPr txBox="1"/>
            <p:nvPr/>
          </p:nvSpPr>
          <p:spPr>
            <a:xfrm>
              <a:off x="8497215" y="2687119"/>
              <a:ext cx="3128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4EAE7-4514-4493-B948-59E0E9D04414}"/>
                </a:ext>
              </a:extLst>
            </p:cNvPr>
            <p:cNvSpPr txBox="1"/>
            <p:nvPr/>
          </p:nvSpPr>
          <p:spPr>
            <a:xfrm>
              <a:off x="8481110" y="2440898"/>
              <a:ext cx="3139396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CD68F1-0912-422F-BACB-5AE0E88EA270}"/>
              </a:ext>
            </a:extLst>
          </p:cNvPr>
          <p:cNvGrpSpPr/>
          <p:nvPr/>
        </p:nvGrpSpPr>
        <p:grpSpPr>
          <a:xfrm>
            <a:off x="8389285" y="4722043"/>
            <a:ext cx="3144280" cy="707886"/>
            <a:chOff x="1715369" y="1766707"/>
            <a:chExt cx="1783314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15C4E9-6D40-48B1-94E4-FD98483FCABE}"/>
                </a:ext>
              </a:extLst>
            </p:cNvPr>
            <p:cNvSpPr txBox="1"/>
            <p:nvPr/>
          </p:nvSpPr>
          <p:spPr>
            <a:xfrm>
              <a:off x="1724503" y="2012928"/>
              <a:ext cx="1774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CCCF9-6F23-430E-A1CB-FE1309A59E07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1313B-379A-4685-AB4F-F231570CB104}"/>
              </a:ext>
            </a:extLst>
          </p:cNvPr>
          <p:cNvGrpSpPr/>
          <p:nvPr/>
        </p:nvGrpSpPr>
        <p:grpSpPr>
          <a:xfrm>
            <a:off x="739950" y="3543208"/>
            <a:ext cx="3144280" cy="707886"/>
            <a:chOff x="1715369" y="1766707"/>
            <a:chExt cx="178331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133E99-2F1B-461A-A4CE-F38FA120072B}"/>
                </a:ext>
              </a:extLst>
            </p:cNvPr>
            <p:cNvSpPr txBox="1"/>
            <p:nvPr/>
          </p:nvSpPr>
          <p:spPr>
            <a:xfrm>
              <a:off x="1724503" y="2012928"/>
              <a:ext cx="1774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D8753E-C8F4-412D-AB64-40487770D6EE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A401305-87E7-4615-BBC7-97E97278CCEE}"/>
              </a:ext>
            </a:extLst>
          </p:cNvPr>
          <p:cNvSpPr/>
          <p:nvPr/>
        </p:nvSpPr>
        <p:spPr>
          <a:xfrm>
            <a:off x="6507193" y="5220013"/>
            <a:ext cx="970156" cy="970156"/>
          </a:xfrm>
          <a:prstGeom prst="ellipse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E7F8FD-E379-4FEA-883F-640C4F216E1A}"/>
              </a:ext>
            </a:extLst>
          </p:cNvPr>
          <p:cNvSpPr/>
          <p:nvPr/>
        </p:nvSpPr>
        <p:spPr>
          <a:xfrm>
            <a:off x="4768254" y="4105131"/>
            <a:ext cx="970156" cy="970156"/>
          </a:xfrm>
          <a:prstGeom prst="ellipse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8A0B55-72B4-4275-AC6F-547A65DAB621}"/>
              </a:ext>
            </a:extLst>
          </p:cNvPr>
          <p:cNvSpPr/>
          <p:nvPr/>
        </p:nvSpPr>
        <p:spPr>
          <a:xfrm>
            <a:off x="6507193" y="2990251"/>
            <a:ext cx="970156" cy="970156"/>
          </a:xfrm>
          <a:prstGeom prst="ellipse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04059F-B17A-4859-B533-E5DC9C40A7FE}"/>
              </a:ext>
            </a:extLst>
          </p:cNvPr>
          <p:cNvSpPr/>
          <p:nvPr/>
        </p:nvSpPr>
        <p:spPr>
          <a:xfrm>
            <a:off x="4768254" y="1875369"/>
            <a:ext cx="970156" cy="970156"/>
          </a:xfrm>
          <a:prstGeom prst="ellipse">
            <a:avLst/>
          </a:prstGeom>
          <a:solidFill>
            <a:schemeClr val="bg1"/>
          </a:solidFill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7" name="Freeform 65">
            <a:extLst>
              <a:ext uri="{FF2B5EF4-FFF2-40B4-BE49-F238E27FC236}">
                <a16:creationId xmlns:a16="http://schemas.microsoft.com/office/drawing/2014/main" id="{FE5E6AD3-3D85-4639-99FE-C82031315256}"/>
              </a:ext>
            </a:extLst>
          </p:cNvPr>
          <p:cNvSpPr/>
          <p:nvPr/>
        </p:nvSpPr>
        <p:spPr>
          <a:xfrm>
            <a:off x="5898078" y="2309064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Freeform 66">
            <a:extLst>
              <a:ext uri="{FF2B5EF4-FFF2-40B4-BE49-F238E27FC236}">
                <a16:creationId xmlns:a16="http://schemas.microsoft.com/office/drawing/2014/main" id="{98179F7F-6EF5-4A5F-9239-D5436AE57A64}"/>
              </a:ext>
            </a:extLst>
          </p:cNvPr>
          <p:cNvSpPr/>
          <p:nvPr/>
        </p:nvSpPr>
        <p:spPr>
          <a:xfrm flipH="1">
            <a:off x="3962382" y="3433026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Freeform 67">
            <a:extLst>
              <a:ext uri="{FF2B5EF4-FFF2-40B4-BE49-F238E27FC236}">
                <a16:creationId xmlns:a16="http://schemas.microsoft.com/office/drawing/2014/main" id="{2D923EA8-C29E-4304-95DE-179DF439515E}"/>
              </a:ext>
            </a:extLst>
          </p:cNvPr>
          <p:cNvSpPr/>
          <p:nvPr/>
        </p:nvSpPr>
        <p:spPr>
          <a:xfrm>
            <a:off x="5898078" y="4590209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Isosceles Triangle 8">
            <a:extLst>
              <a:ext uri="{FF2B5EF4-FFF2-40B4-BE49-F238E27FC236}">
                <a16:creationId xmlns:a16="http://schemas.microsoft.com/office/drawing/2014/main" id="{60613F5A-B1FA-47DC-B7D6-3CDB9E6B9DEC}"/>
              </a:ext>
            </a:extLst>
          </p:cNvPr>
          <p:cNvSpPr/>
          <p:nvPr/>
        </p:nvSpPr>
        <p:spPr>
          <a:xfrm rot="16200000">
            <a:off x="6721418" y="3195646"/>
            <a:ext cx="541706" cy="645860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0" name="Rounded Rectangle 27">
            <a:extLst>
              <a:ext uri="{FF2B5EF4-FFF2-40B4-BE49-F238E27FC236}">
                <a16:creationId xmlns:a16="http://schemas.microsoft.com/office/drawing/2014/main" id="{2881675E-3096-4047-AB14-D9002AEFDCBA}"/>
              </a:ext>
            </a:extLst>
          </p:cNvPr>
          <p:cNvSpPr/>
          <p:nvPr/>
        </p:nvSpPr>
        <p:spPr>
          <a:xfrm>
            <a:off x="4978061" y="2118370"/>
            <a:ext cx="550542" cy="48415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05B785C-C1FE-47EC-9A92-28956D570DE1}"/>
              </a:ext>
            </a:extLst>
          </p:cNvPr>
          <p:cNvSpPr/>
          <p:nvPr/>
        </p:nvSpPr>
        <p:spPr>
          <a:xfrm>
            <a:off x="4984813" y="4320322"/>
            <a:ext cx="543790" cy="50903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2F39D273-D627-4D51-AD41-84AF4C5B5D0F}"/>
              </a:ext>
            </a:extLst>
          </p:cNvPr>
          <p:cNvSpPr/>
          <p:nvPr/>
        </p:nvSpPr>
        <p:spPr>
          <a:xfrm>
            <a:off x="6757168" y="5432487"/>
            <a:ext cx="470206" cy="545207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4456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A07FF-29FE-46D6-9FDE-6E23BA6F0D4C}"/>
              </a:ext>
            </a:extLst>
          </p:cNvPr>
          <p:cNvSpPr/>
          <p:nvPr/>
        </p:nvSpPr>
        <p:spPr>
          <a:xfrm>
            <a:off x="0" y="-12724"/>
            <a:ext cx="5598942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2"/>
          <p:cNvSpPr txBox="1">
            <a:spLocks/>
          </p:cNvSpPr>
          <p:nvPr/>
        </p:nvSpPr>
        <p:spPr>
          <a:xfrm>
            <a:off x="850572" y="620688"/>
            <a:ext cx="2159792" cy="223224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Meet Our Team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4118" y="5334892"/>
            <a:ext cx="3097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0258" y="4553364"/>
            <a:ext cx="634126" cy="63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4" name="Group 13"/>
          <p:cNvGrpSpPr/>
          <p:nvPr/>
        </p:nvGrpSpPr>
        <p:grpSpPr>
          <a:xfrm>
            <a:off x="4737556" y="2878651"/>
            <a:ext cx="1728192" cy="537625"/>
            <a:chOff x="3116982" y="2780928"/>
            <a:chExt cx="1728192" cy="537625"/>
          </a:xfrm>
        </p:grpSpPr>
        <p:sp>
          <p:nvSpPr>
            <p:cNvPr id="15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16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Designer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34013" y="2878651"/>
            <a:ext cx="1728192" cy="537625"/>
            <a:chOff x="3116982" y="2780928"/>
            <a:chExt cx="1728192" cy="537625"/>
          </a:xfrm>
        </p:grpSpPr>
        <p:sp>
          <p:nvSpPr>
            <p:cNvPr id="18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19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333" b="1" dirty="0">
                  <a:cs typeface="Arial" pitchFamily="34" charset="0"/>
                </a:rPr>
                <a:t>Manager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85785" y="2878651"/>
            <a:ext cx="1728192" cy="537625"/>
            <a:chOff x="3116982" y="2780928"/>
            <a:chExt cx="1728192" cy="537625"/>
          </a:xfrm>
        </p:grpSpPr>
        <p:sp>
          <p:nvSpPr>
            <p:cNvPr id="21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22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333" b="1" dirty="0">
                  <a:cs typeface="Arial" pitchFamily="34" charset="0"/>
                </a:rPr>
                <a:t>Programmer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37556" y="5902870"/>
            <a:ext cx="1728192" cy="537625"/>
            <a:chOff x="3116982" y="2780928"/>
            <a:chExt cx="1728192" cy="537625"/>
          </a:xfrm>
        </p:grpSpPr>
        <p:sp>
          <p:nvSpPr>
            <p:cNvPr id="24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25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Designer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34013" y="5902870"/>
            <a:ext cx="1728192" cy="537625"/>
            <a:chOff x="3116982" y="2780928"/>
            <a:chExt cx="1728192" cy="537625"/>
          </a:xfrm>
        </p:grpSpPr>
        <p:sp>
          <p:nvSpPr>
            <p:cNvPr id="27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28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333" b="1" dirty="0">
                  <a:cs typeface="Arial" pitchFamily="34" charset="0"/>
                </a:rPr>
                <a:t>Manager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85785" y="5902870"/>
            <a:ext cx="1728192" cy="537625"/>
            <a:chOff x="3116982" y="2780928"/>
            <a:chExt cx="1728192" cy="537625"/>
          </a:xfrm>
        </p:grpSpPr>
        <p:sp>
          <p:nvSpPr>
            <p:cNvPr id="30" name="Text Placeholder 22"/>
            <p:cNvSpPr txBox="1">
              <a:spLocks/>
            </p:cNvSpPr>
            <p:nvPr userDrawn="1"/>
          </p:nvSpPr>
          <p:spPr>
            <a:xfrm>
              <a:off x="3116982" y="2780928"/>
              <a:ext cx="1728192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333" b="1" dirty="0">
                  <a:cs typeface="Arial" pitchFamily="34" charset="0"/>
                </a:rPr>
                <a:t>Name</a:t>
              </a:r>
            </a:p>
          </p:txBody>
        </p:sp>
        <p:sp>
          <p:nvSpPr>
            <p:cNvPr id="31" name="Text Placeholder 23"/>
            <p:cNvSpPr txBox="1">
              <a:spLocks/>
            </p:cNvSpPr>
            <p:nvPr userDrawn="1"/>
          </p:nvSpPr>
          <p:spPr>
            <a:xfrm>
              <a:off x="3116982" y="3068973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333" b="1" dirty="0">
                  <a:cs typeface="Arial" pitchFamily="34" charset="0"/>
                </a:rPr>
                <a:t>Programmer</a:t>
              </a:r>
            </a:p>
          </p:txBody>
        </p:sp>
      </p:grpSp>
      <p:sp>
        <p:nvSpPr>
          <p:cNvPr id="32" name="Rectangle 9">
            <a:extLst>
              <a:ext uri="{FF2B5EF4-FFF2-40B4-BE49-F238E27FC236}">
                <a16:creationId xmlns:a16="http://schemas.microsoft.com/office/drawing/2014/main" id="{5C03E6E3-778A-49A8-9769-61B8C604BEAB}"/>
              </a:ext>
            </a:extLst>
          </p:cNvPr>
          <p:cNvSpPr/>
          <p:nvPr/>
        </p:nvSpPr>
        <p:spPr>
          <a:xfrm>
            <a:off x="1161542" y="4705882"/>
            <a:ext cx="351557" cy="32908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51CAF50-8CED-45A8-9F61-50959AD2714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r="20912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7DA930C-2337-41B3-BA83-BB4C29EC585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2" b="11802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2F023962-4474-4BC0-AAAD-9268B2D1A75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18809"/>
          <a:stretch>
            <a:fillRect/>
          </a:stretch>
        </p:blipFill>
        <p:spPr/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E45823D7-9ADE-4299-A618-72FFB7B1523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0889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3B9C36E-1B83-4064-9159-49698A21524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r="20912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F850746F-A0B3-4961-9C8F-7B15ED7EB16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r="209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2603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842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Ahmad</dc:creator>
  <cp:lastModifiedBy>Waqas Ahmad</cp:lastModifiedBy>
  <cp:revision>23</cp:revision>
  <dcterms:created xsi:type="dcterms:W3CDTF">2020-10-09T18:44:39Z</dcterms:created>
  <dcterms:modified xsi:type="dcterms:W3CDTF">2020-10-13T14:43:36Z</dcterms:modified>
</cp:coreProperties>
</file>