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27"/>
  </p:notesMasterIdLst>
  <p:handoutMasterIdLst>
    <p:handoutMasterId r:id="rId28"/>
  </p:handoutMasterIdLst>
  <p:sldIdLst>
    <p:sldId id="405" r:id="rId2"/>
    <p:sldId id="407" r:id="rId3"/>
    <p:sldId id="412" r:id="rId4"/>
    <p:sldId id="423" r:id="rId5"/>
    <p:sldId id="445" r:id="rId6"/>
    <p:sldId id="409" r:id="rId7"/>
    <p:sldId id="448" r:id="rId8"/>
    <p:sldId id="408" r:id="rId9"/>
    <p:sldId id="441" r:id="rId10"/>
    <p:sldId id="433" r:id="rId11"/>
    <p:sldId id="431" r:id="rId12"/>
    <p:sldId id="418" r:id="rId13"/>
    <p:sldId id="450" r:id="rId14"/>
    <p:sldId id="421" r:id="rId15"/>
    <p:sldId id="442" r:id="rId16"/>
    <p:sldId id="452" r:id="rId17"/>
    <p:sldId id="455" r:id="rId18"/>
    <p:sldId id="432" r:id="rId19"/>
    <p:sldId id="444" r:id="rId20"/>
    <p:sldId id="454" r:id="rId21"/>
    <p:sldId id="456" r:id="rId22"/>
    <p:sldId id="414" r:id="rId23"/>
    <p:sldId id="447" r:id="rId24"/>
    <p:sldId id="417" r:id="rId25"/>
    <p:sldId id="40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pos="7440" userDrawn="1">
          <p15:clr>
            <a:srgbClr val="A4A3A4"/>
          </p15:clr>
        </p15:guide>
        <p15:guide id="5" orient="horz" pos="4080" userDrawn="1">
          <p15:clr>
            <a:srgbClr val="A4A3A4"/>
          </p15:clr>
        </p15:guide>
        <p15:guide id="6" orient="horz" pos="240" userDrawn="1">
          <p15:clr>
            <a:srgbClr val="A4A3A4"/>
          </p15:clr>
        </p15:guide>
        <p15:guide id="7" orient="horz" pos="1512" userDrawn="1">
          <p15:clr>
            <a:srgbClr val="A4A3A4"/>
          </p15:clr>
        </p15:guide>
        <p15:guide id="8" pos="2664" userDrawn="1">
          <p15:clr>
            <a:srgbClr val="A4A3A4"/>
          </p15:clr>
        </p15:guide>
        <p15:guide id="9" pos="50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FD6"/>
    <a:srgbClr val="ADB5DF"/>
    <a:srgbClr val="6472C3"/>
    <a:srgbClr val="0099FF"/>
    <a:srgbClr val="3399FF"/>
    <a:srgbClr val="000000"/>
    <a:srgbClr val="0EAAE3"/>
    <a:srgbClr val="262626"/>
    <a:srgbClr val="FCFCFC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3" autoAdjust="0"/>
    <p:restoredTop sz="93186" autoAdjust="0"/>
  </p:normalViewPr>
  <p:slideViewPr>
    <p:cSldViewPr snapToGrid="0">
      <p:cViewPr varScale="1">
        <p:scale>
          <a:sx n="63" d="100"/>
          <a:sy n="63" d="100"/>
        </p:scale>
        <p:origin x="1152" y="78"/>
      </p:cViewPr>
      <p:guideLst>
        <p:guide orient="horz" pos="2808"/>
        <p:guide pos="240"/>
        <p:guide pos="7440"/>
        <p:guide orient="horz" pos="4080"/>
        <p:guide orient="horz" pos="240"/>
        <p:guide orient="horz" pos="1512"/>
        <p:guide pos="2664"/>
        <p:guide pos="5016"/>
      </p:guideLst>
    </p:cSldViewPr>
  </p:slideViewPr>
  <p:outlineViewPr>
    <p:cViewPr>
      <p:scale>
        <a:sx n="33" d="100"/>
        <a:sy n="33" d="100"/>
      </p:scale>
      <p:origin x="0" y="-12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4547324971156"/>
          <c:y val="9.499319836430635E-2"/>
          <c:w val="0.74672998954522463"/>
          <c:h val="0.6952239083798811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472C3"/>
            </a:solidFill>
          </c:spPr>
          <c:dPt>
            <c:idx val="0"/>
            <c:bubble3D val="0"/>
            <c:spPr>
              <a:solidFill>
                <a:srgbClr val="ADB5D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AD-4D46-BB50-377CFC840FFB}"/>
              </c:ext>
            </c:extLst>
          </c:dPt>
          <c:dPt>
            <c:idx val="1"/>
            <c:bubble3D val="0"/>
            <c:spPr>
              <a:solidFill>
                <a:srgbClr val="959FD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AD-4D46-BB50-377CFC840FFB}"/>
              </c:ext>
            </c:extLst>
          </c:dPt>
          <c:dPt>
            <c:idx val="2"/>
            <c:bubble3D val="0"/>
            <c:spPr>
              <a:solidFill>
                <a:srgbClr val="6472C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AD-4D46-BB50-377CFC840F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Low Sosial Economy</c:v>
                </c:pt>
                <c:pt idx="1">
                  <c:v>Middle Sosial Economy</c:v>
                </c:pt>
                <c:pt idx="2">
                  <c:v>High Sosial Economy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38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AD-4D46-BB50-377CFC840F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FF55F-8596-4ED6-A487-C5C49AFFE812}" type="datetimeFigureOut">
              <a:rPr lang="id-ID" smtClean="0"/>
              <a:t>09/10/2020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0106B-FE1C-4EDD-AE60-AB8F600726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235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457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31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E886AA-7533-444F-A04B-31EB6ECEE1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199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257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377D9798-9D25-4E40-AB42-D95BDE8FF91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26182" y="865414"/>
            <a:ext cx="5529943" cy="468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146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16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481E7DD-2AA7-4F86-B9F6-DB8EC950BF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039" y="2573383"/>
            <a:ext cx="10851922" cy="3725091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1960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23081138-877B-4F4F-B104-64B63F5C2E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1000" y="1417320"/>
            <a:ext cx="6294120" cy="40233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2908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51188143-A486-4139-BFF6-521090801CC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55130" y="0"/>
            <a:ext cx="3409407" cy="685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FF15A140-829D-4584-A652-355BFD49BB6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36871" y="0"/>
            <a:ext cx="3409407" cy="685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80BEA0BE-5B8E-400C-80A4-3B1D957351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2865" y="0"/>
            <a:ext cx="3409407" cy="685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07404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06C323C-00D5-414A-84C0-8AD402C9AE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5961" y="1905469"/>
            <a:ext cx="4990012" cy="16918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D06BC3C-6F0D-470B-908C-A8445EF12E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09162" y="3835757"/>
            <a:ext cx="1894114" cy="23567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C18F288-C45F-4CA5-A862-51BEBBD71B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63587" y="3835756"/>
            <a:ext cx="1894114" cy="23567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05894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234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CEDE84F-5424-4FB4-B136-16F254B7F6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9382" y="0"/>
            <a:ext cx="11623963" cy="6858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86479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ADEEA453-4481-425A-93B9-15D51F6DCA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86400" y="381000"/>
            <a:ext cx="5361709" cy="6096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876D0181-FABE-4EA2-8994-9895FAB2377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74719" y="381000"/>
            <a:ext cx="1728651" cy="39428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1C66C532-9FF5-4842-8600-20C92783E2D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63038" y="2534194"/>
            <a:ext cx="1728651" cy="39428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68361E3E-F8A4-43F7-A826-346C99C4D94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74719" y="4598126"/>
            <a:ext cx="1728651" cy="18788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953A0F9E-9AAA-462D-A456-F2C7C6E6EF2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63038" y="381000"/>
            <a:ext cx="1728651" cy="18788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1269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00666D65-301D-44D1-BDE1-2BC4326B6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0694" y="3967779"/>
            <a:ext cx="1929383" cy="1930038"/>
          </a:xfrm>
          <a:custGeom>
            <a:avLst/>
            <a:gdLst>
              <a:gd name="connsiteX0" fmla="*/ 0 w 1929383"/>
              <a:gd name="connsiteY0" fmla="*/ 0 h 1930038"/>
              <a:gd name="connsiteX1" fmla="*/ 1929383 w 1929383"/>
              <a:gd name="connsiteY1" fmla="*/ 0 h 1930038"/>
              <a:gd name="connsiteX2" fmla="*/ 1929383 w 1929383"/>
              <a:gd name="connsiteY2" fmla="*/ 1930038 h 1930038"/>
              <a:gd name="connsiteX3" fmla="*/ 0 w 1929383"/>
              <a:gd name="connsiteY3" fmla="*/ 1930038 h 193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383" h="1930038">
                <a:moveTo>
                  <a:pt x="0" y="0"/>
                </a:moveTo>
                <a:lnTo>
                  <a:pt x="1929383" y="0"/>
                </a:lnTo>
                <a:lnTo>
                  <a:pt x="1929383" y="1930038"/>
                </a:lnTo>
                <a:lnTo>
                  <a:pt x="0" y="193003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8BF7732B-8713-4E3D-99BB-B541A2A0CA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8523" y="1992022"/>
            <a:ext cx="3905795" cy="3905795"/>
          </a:xfrm>
          <a:custGeom>
            <a:avLst/>
            <a:gdLst>
              <a:gd name="connsiteX0" fmla="*/ 0 w 3905795"/>
              <a:gd name="connsiteY0" fmla="*/ 0 h 3905795"/>
              <a:gd name="connsiteX1" fmla="*/ 3905795 w 3905795"/>
              <a:gd name="connsiteY1" fmla="*/ 0 h 3905795"/>
              <a:gd name="connsiteX2" fmla="*/ 3905795 w 3905795"/>
              <a:gd name="connsiteY2" fmla="*/ 3905795 h 3905795"/>
              <a:gd name="connsiteX3" fmla="*/ 0 w 3905795"/>
              <a:gd name="connsiteY3" fmla="*/ 3905795 h 390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795" h="3905795">
                <a:moveTo>
                  <a:pt x="0" y="0"/>
                </a:moveTo>
                <a:lnTo>
                  <a:pt x="3905795" y="0"/>
                </a:lnTo>
                <a:lnTo>
                  <a:pt x="3905795" y="3905795"/>
                </a:lnTo>
                <a:lnTo>
                  <a:pt x="0" y="3905795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FF9C3AC0-86D5-4E5D-A617-6F3E4127D1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5796" y="1992675"/>
            <a:ext cx="1929383" cy="1930038"/>
          </a:xfrm>
          <a:custGeom>
            <a:avLst/>
            <a:gdLst>
              <a:gd name="connsiteX0" fmla="*/ 0 w 1929383"/>
              <a:gd name="connsiteY0" fmla="*/ 0 h 1930038"/>
              <a:gd name="connsiteX1" fmla="*/ 1929383 w 1929383"/>
              <a:gd name="connsiteY1" fmla="*/ 0 h 1930038"/>
              <a:gd name="connsiteX2" fmla="*/ 1929383 w 1929383"/>
              <a:gd name="connsiteY2" fmla="*/ 1930038 h 1930038"/>
              <a:gd name="connsiteX3" fmla="*/ 0 w 1929383"/>
              <a:gd name="connsiteY3" fmla="*/ 1930038 h 193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383" h="1930038">
                <a:moveTo>
                  <a:pt x="0" y="0"/>
                </a:moveTo>
                <a:lnTo>
                  <a:pt x="1929383" y="0"/>
                </a:lnTo>
                <a:lnTo>
                  <a:pt x="1929383" y="1930038"/>
                </a:lnTo>
                <a:lnTo>
                  <a:pt x="0" y="193003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3453BDC9-03E5-4092-B778-49E531C162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11554" y="3967779"/>
            <a:ext cx="1929383" cy="1930038"/>
          </a:xfrm>
          <a:custGeom>
            <a:avLst/>
            <a:gdLst>
              <a:gd name="connsiteX0" fmla="*/ 0 w 1929383"/>
              <a:gd name="connsiteY0" fmla="*/ 0 h 1930038"/>
              <a:gd name="connsiteX1" fmla="*/ 1929383 w 1929383"/>
              <a:gd name="connsiteY1" fmla="*/ 0 h 1930038"/>
              <a:gd name="connsiteX2" fmla="*/ 1929383 w 1929383"/>
              <a:gd name="connsiteY2" fmla="*/ 1930038 h 1930038"/>
              <a:gd name="connsiteX3" fmla="*/ 0 w 1929383"/>
              <a:gd name="connsiteY3" fmla="*/ 1930038 h 193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383" h="1930038">
                <a:moveTo>
                  <a:pt x="0" y="0"/>
                </a:moveTo>
                <a:lnTo>
                  <a:pt x="1929383" y="0"/>
                </a:lnTo>
                <a:lnTo>
                  <a:pt x="1929383" y="1930038"/>
                </a:lnTo>
                <a:lnTo>
                  <a:pt x="0" y="193003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351373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119540-C1BE-4498-B133-1AED8B48A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81000" y="381000"/>
            <a:ext cx="5715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14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63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FE857FBA-D672-4C5E-959E-55C4E87A9FB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309253" y="2400301"/>
            <a:ext cx="3065585" cy="22983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ECF92E7F-A313-4F45-8E5A-F56529CA28D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1607" y="2400300"/>
            <a:ext cx="3065585" cy="22983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41EC7C35-CE1B-4E31-8123-1D4790967D8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33962" y="2400300"/>
            <a:ext cx="3065585" cy="22983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919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B9F157B4-BBF1-4120-8CE6-B4F12464D79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06641" y="3011905"/>
            <a:ext cx="4785360" cy="28194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C3D8944-D6A5-4D73-9802-CA8FDDF7A6E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026695"/>
            <a:ext cx="5213972" cy="2402306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2447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54D2F43-97B1-49A2-8065-5405A4FBB7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87557" y="1018903"/>
            <a:ext cx="6794695" cy="41539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1038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BC0ED859-1474-4363-8417-71B071585DD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63535" y="420188"/>
            <a:ext cx="2674620" cy="6096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73B5764E-1A2A-4878-953E-03E8432C2A8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37511" y="420188"/>
            <a:ext cx="6731727" cy="30088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F8D3B391-35F5-4A81-AFFA-C8ECDE634F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37512" y="3735976"/>
            <a:ext cx="3792584" cy="27802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169881CF-5E17-4983-B856-307EA425D9E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29453" y="3735975"/>
            <a:ext cx="2639785" cy="27802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6613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C02000FF-9903-4BE9-B2BE-F29C45621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98540" y="381000"/>
            <a:ext cx="4081664" cy="304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9BDE76C2-2866-40D8-954A-4260FE8F241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398540" y="3429000"/>
            <a:ext cx="4081664" cy="304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4683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32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A111F04-44D5-47AC-BFB2-9A038D8CD8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19932" y="-1"/>
            <a:ext cx="4018336" cy="5162843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465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37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3" r:id="rId5"/>
    <p:sldLayoutId id="2147484004" r:id="rId6"/>
    <p:sldLayoutId id="2147484005" r:id="rId7"/>
    <p:sldLayoutId id="2147484007" r:id="rId8"/>
    <p:sldLayoutId id="2147484008" r:id="rId9"/>
    <p:sldLayoutId id="2147484009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7" r:id="rId16"/>
    <p:sldLayoutId id="2147484018" r:id="rId17"/>
    <p:sldLayoutId id="2147484020" r:id="rId18"/>
    <p:sldLayoutId id="2147484021" r:id="rId19"/>
    <p:sldLayoutId id="214748402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2664" userDrawn="1">
          <p15:clr>
            <a:srgbClr val="F26B43"/>
          </p15:clr>
        </p15:guide>
        <p15:guide id="4" pos="5016" userDrawn="1">
          <p15:clr>
            <a:srgbClr val="F26B43"/>
          </p15:clr>
        </p15:guide>
        <p15:guide id="5" pos="7440" userDrawn="1">
          <p15:clr>
            <a:srgbClr val="F26B43"/>
          </p15:clr>
        </p15:guide>
        <p15:guide id="6" orient="horz" pos="2808" userDrawn="1">
          <p15:clr>
            <a:srgbClr val="F26B43"/>
          </p15:clr>
        </p15:guide>
        <p15:guide id="7" orient="horz" pos="1512" userDrawn="1">
          <p15:clr>
            <a:srgbClr val="F26B43"/>
          </p15:clr>
        </p15:guide>
        <p15:guide id="8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g"/><Relationship Id="rId5" Type="http://schemas.openxmlformats.org/officeDocument/2006/relationships/image" Target="../media/image23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g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8813EF2-37C2-4495-905E-C887D2D114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A09C803-E4B2-492F-8147-1ABB9A54C8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7999"/>
          </a:xfrm>
          <a:custGeom>
            <a:avLst/>
            <a:gdLst>
              <a:gd name="connsiteX0" fmla="*/ 0 w 10566992"/>
              <a:gd name="connsiteY0" fmla="*/ 0 h 5407572"/>
              <a:gd name="connsiteX1" fmla="*/ 10566992 w 10566992"/>
              <a:gd name="connsiteY1" fmla="*/ 0 h 5407572"/>
              <a:gd name="connsiteX2" fmla="*/ 10566992 w 10566992"/>
              <a:gd name="connsiteY2" fmla="*/ 5407572 h 5407572"/>
              <a:gd name="connsiteX3" fmla="*/ 0 w 10566992"/>
              <a:gd name="connsiteY3" fmla="*/ 5407572 h 540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6992" h="5407572">
                <a:moveTo>
                  <a:pt x="0" y="0"/>
                </a:moveTo>
                <a:lnTo>
                  <a:pt x="10566992" y="0"/>
                </a:lnTo>
                <a:lnTo>
                  <a:pt x="10566992" y="5407572"/>
                </a:lnTo>
                <a:lnTo>
                  <a:pt x="0" y="5407572"/>
                </a:lnTo>
                <a:close/>
              </a:path>
            </a:pathLst>
          </a:custGeom>
          <a:solidFill>
            <a:srgbClr val="6472C3">
              <a:alpha val="60000"/>
            </a:srgbClr>
          </a:solid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C1906A-0BEA-47DE-BE22-18E35FA68620}"/>
              </a:ext>
            </a:extLst>
          </p:cNvPr>
          <p:cNvGrpSpPr/>
          <p:nvPr/>
        </p:nvGrpSpPr>
        <p:grpSpPr>
          <a:xfrm>
            <a:off x="3048000" y="2383749"/>
            <a:ext cx="6096000" cy="1229916"/>
            <a:chOff x="3048000" y="2383749"/>
            <a:chExt cx="6096000" cy="12299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3FC8DA-818C-4257-9D0C-BB989E3B0EA7}"/>
                </a:ext>
              </a:extLst>
            </p:cNvPr>
            <p:cNvSpPr txBox="1"/>
            <p:nvPr/>
          </p:nvSpPr>
          <p:spPr>
            <a:xfrm>
              <a:off x="3642360" y="2383749"/>
              <a:ext cx="4907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600" dirty="0">
                  <a:solidFill>
                    <a:schemeClr val="bg1"/>
                  </a:solidFill>
                  <a:latin typeface="+mj-lt"/>
                  <a:ea typeface="Roboto" panose="02000000000000000000" pitchFamily="2" charset="0"/>
                  <a:cs typeface="Lato" charset="0"/>
                </a:rPr>
                <a:t>pacemaker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F4EF43-7EE1-44DA-B33D-10E059B0E4B6}"/>
                </a:ext>
              </a:extLst>
            </p:cNvPr>
            <p:cNvSpPr txBox="1"/>
            <p:nvPr/>
          </p:nvSpPr>
          <p:spPr>
            <a:xfrm>
              <a:off x="3048000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CARDIO POWERPOINT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5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ED764F-8FA5-4C11-80F5-0ED596B2D978}"/>
              </a:ext>
            </a:extLst>
          </p:cNvPr>
          <p:cNvSpPr/>
          <p:nvPr/>
        </p:nvSpPr>
        <p:spPr>
          <a:xfrm>
            <a:off x="0" y="1466305"/>
            <a:ext cx="12192000" cy="1867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AF65C-EE91-4C3B-8679-B07A33011E29}"/>
              </a:ext>
            </a:extLst>
          </p:cNvPr>
          <p:cNvSpPr txBox="1"/>
          <p:nvPr/>
        </p:nvSpPr>
        <p:spPr>
          <a:xfrm>
            <a:off x="1138143" y="1615469"/>
            <a:ext cx="4605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6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Electrical circuitry of the heart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0DF232C1-70BA-4F54-BCBF-279F9B3DC3B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" r="34014"/>
          <a:stretch/>
        </p:blipFill>
        <p:spPr>
          <a:xfrm>
            <a:off x="5926182" y="865414"/>
            <a:ext cx="5529943" cy="4686300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0B5545F-3586-45DD-B3E0-EC8C8549738E}"/>
              </a:ext>
            </a:extLst>
          </p:cNvPr>
          <p:cNvSpPr txBox="1"/>
          <p:nvPr/>
        </p:nvSpPr>
        <p:spPr>
          <a:xfrm>
            <a:off x="3061062" y="865414"/>
            <a:ext cx="2682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A8A87A-E29A-4280-AE95-2DFC160192B1}"/>
              </a:ext>
            </a:extLst>
          </p:cNvPr>
          <p:cNvSpPr txBox="1"/>
          <p:nvPr/>
        </p:nvSpPr>
        <p:spPr>
          <a:xfrm>
            <a:off x="1735182" y="3375979"/>
            <a:ext cx="4008120" cy="14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200" b="1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</a:t>
            </a:r>
            <a:r>
              <a:rPr lang="en-US" sz="1200" b="1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wisi</a:t>
            </a:r>
            <a:r>
              <a:rPr lang="en-US" sz="1200" b="1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sz="1200" b="1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ad minim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exerci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tation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ullamcorper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nibh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euismod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tincidunt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laoreet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dolore magna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aliquam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erat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volutpat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. Ut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wisi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exerci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exerci</a:t>
            </a:r>
            <a:r>
              <a:rPr lang="en-US" sz="12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tation</a:t>
            </a:r>
            <a:endParaRPr lang="en-US" sz="1200" spc="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EA160C-E2DB-4D75-9200-00DA0BA6FB33}"/>
              </a:ext>
            </a:extLst>
          </p:cNvPr>
          <p:cNvSpPr/>
          <p:nvPr/>
        </p:nvSpPr>
        <p:spPr>
          <a:xfrm>
            <a:off x="1489166" y="591638"/>
            <a:ext cx="6473734" cy="5674723"/>
          </a:xfrm>
          <a:prstGeom prst="rect">
            <a:avLst/>
          </a:prstGeom>
          <a:solidFill>
            <a:srgbClr val="95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802F3B2-DE0A-4255-A4CC-556DFDBDF8A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" b="5349"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2871AEA-F282-4061-AE05-2D3145EB9236}"/>
              </a:ext>
            </a:extLst>
          </p:cNvPr>
          <p:cNvSpPr txBox="1"/>
          <p:nvPr/>
        </p:nvSpPr>
        <p:spPr>
          <a:xfrm>
            <a:off x="8156256" y="1958706"/>
            <a:ext cx="2682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37EB94-FF70-487A-9E71-020330B4B267}"/>
              </a:ext>
            </a:extLst>
          </p:cNvPr>
          <p:cNvSpPr txBox="1"/>
          <p:nvPr/>
        </p:nvSpPr>
        <p:spPr>
          <a:xfrm>
            <a:off x="8156256" y="2644393"/>
            <a:ext cx="4526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</a:rPr>
              <a:t>SINUS NODE PROBLEMS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2E4775-F646-4785-96D5-0577E05682F2}"/>
              </a:ext>
            </a:extLst>
          </p:cNvPr>
          <p:cNvSpPr txBox="1"/>
          <p:nvPr/>
        </p:nvSpPr>
        <p:spPr>
          <a:xfrm>
            <a:off x="8183880" y="3945633"/>
            <a:ext cx="3886200" cy="14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</a:t>
            </a:r>
            <a:r>
              <a:rPr lang="en-US" sz="1200" b="1" spc="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wisi</a:t>
            </a:r>
            <a:r>
              <a:rPr lang="en-US" sz="12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spc="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sz="12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ad minim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exerci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tation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ullamcorper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nibh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euismod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tincidunt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laoreet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dolore magna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aliquam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erat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volutpat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. Ut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wisi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exerci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exerci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tation</a:t>
            </a:r>
            <a:endParaRPr lang="en-US" sz="1200" spc="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671163-7206-4896-8280-917D6B6FD916}"/>
              </a:ext>
            </a:extLst>
          </p:cNvPr>
          <p:cNvSpPr/>
          <p:nvPr/>
        </p:nvSpPr>
        <p:spPr>
          <a:xfrm>
            <a:off x="0" y="-14067"/>
            <a:ext cx="12192000" cy="5880295"/>
          </a:xfrm>
          <a:prstGeom prst="rect">
            <a:avLst/>
          </a:prstGeom>
          <a:solidFill>
            <a:srgbClr val="ADB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BAE37-446F-48A2-9CD6-6A37DB6117BB}"/>
              </a:ext>
            </a:extLst>
          </p:cNvPr>
          <p:cNvSpPr txBox="1"/>
          <p:nvPr/>
        </p:nvSpPr>
        <p:spPr>
          <a:xfrm>
            <a:off x="6472827" y="3568378"/>
            <a:ext cx="4533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6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TREATMENT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D834899-368F-4772-A7B0-A70BCD37D62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0" r="28110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5F157C-3056-4544-BC95-BA6ED6E98123}"/>
              </a:ext>
            </a:extLst>
          </p:cNvPr>
          <p:cNvSpPr txBox="1"/>
          <p:nvPr/>
        </p:nvSpPr>
        <p:spPr>
          <a:xfrm>
            <a:off x="6472827" y="2864992"/>
            <a:ext cx="2682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4E5618-26C5-4A37-8FCE-CB518C78FBD1}"/>
              </a:ext>
            </a:extLst>
          </p:cNvPr>
          <p:cNvSpPr/>
          <p:nvPr/>
        </p:nvSpPr>
        <p:spPr>
          <a:xfrm>
            <a:off x="6472827" y="4271764"/>
            <a:ext cx="5640440" cy="89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Ut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191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0E76B4A-25EB-4F08-A094-4F763B4C2E95}"/>
              </a:ext>
            </a:extLst>
          </p:cNvPr>
          <p:cNvSpPr txBox="1"/>
          <p:nvPr/>
        </p:nvSpPr>
        <p:spPr>
          <a:xfrm>
            <a:off x="2842045" y="1161603"/>
            <a:ext cx="698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OUR FEMALE DOCTOR’S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7C3724A3-2A8C-4ABA-A017-41459F523CF9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" b="50339"/>
          <a:stretch/>
        </p:blipFill>
        <p:spPr>
          <a:xfrm>
            <a:off x="7933962" y="2400300"/>
            <a:ext cx="3065585" cy="2298308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D342F8-8FBE-4F95-8416-EC6843134F0D}"/>
              </a:ext>
            </a:extLst>
          </p:cNvPr>
          <p:cNvSpPr txBox="1"/>
          <p:nvPr/>
        </p:nvSpPr>
        <p:spPr>
          <a:xfrm>
            <a:off x="4815389" y="634587"/>
            <a:ext cx="2561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92E44068-7DD6-4058-AEF7-8C178297029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>
            <a:fillRect/>
          </a:stretch>
        </p:blipFill>
        <p:spPr/>
      </p:pic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3F585CA2-9B3C-476E-83D1-81569725B1A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5" b="38593"/>
          <a:stretch/>
        </p:blipFill>
        <p:spPr>
          <a:xfrm>
            <a:off x="1309253" y="2400301"/>
            <a:ext cx="3065585" cy="2298308"/>
          </a:xfr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35A0667-EEC4-4B71-A02C-E86820386C24}"/>
              </a:ext>
            </a:extLst>
          </p:cNvPr>
          <p:cNvSpPr/>
          <p:nvPr/>
        </p:nvSpPr>
        <p:spPr>
          <a:xfrm>
            <a:off x="1415886" y="5696397"/>
            <a:ext cx="2825077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wisi enim ad minim Ut wisi enim ad minim veniam, quis nostrud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A1EF4E0-DFF2-4FF1-BCF0-79453288C317}"/>
              </a:ext>
            </a:extLst>
          </p:cNvPr>
          <p:cNvSpPr/>
          <p:nvPr/>
        </p:nvSpPr>
        <p:spPr>
          <a:xfrm>
            <a:off x="4683462" y="5696397"/>
            <a:ext cx="2825077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wisi enim ad minim Ut wisi enim ad minim veniam, quis nostrud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519977-7F65-4C44-A8A2-EC48C8C9DBB0}"/>
              </a:ext>
            </a:extLst>
          </p:cNvPr>
          <p:cNvSpPr/>
          <p:nvPr/>
        </p:nvSpPr>
        <p:spPr>
          <a:xfrm>
            <a:off x="8116298" y="5696397"/>
            <a:ext cx="2825077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wisi enim ad minim Ut wisi enim ad minim veniam, quis nostrud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AAAC87-B0EA-4E60-B437-311BB8DADD87}"/>
              </a:ext>
            </a:extLst>
          </p:cNvPr>
          <p:cNvSpPr/>
          <p:nvPr/>
        </p:nvSpPr>
        <p:spPr>
          <a:xfrm>
            <a:off x="8821804" y="5350685"/>
            <a:ext cx="1414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081680-FF12-495E-BB21-1CB6DD744113}"/>
              </a:ext>
            </a:extLst>
          </p:cNvPr>
          <p:cNvSpPr/>
          <p:nvPr/>
        </p:nvSpPr>
        <p:spPr>
          <a:xfrm>
            <a:off x="2241646" y="5350685"/>
            <a:ext cx="1414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0C0BB61-77A4-4F75-9364-8CF2F663B730}"/>
              </a:ext>
            </a:extLst>
          </p:cNvPr>
          <p:cNvSpPr/>
          <p:nvPr/>
        </p:nvSpPr>
        <p:spPr>
          <a:xfrm>
            <a:off x="5491024" y="5354660"/>
            <a:ext cx="1209952" cy="25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EA9A9B-A840-473E-937A-AE32341B132C}"/>
              </a:ext>
            </a:extLst>
          </p:cNvPr>
          <p:cNvSpPr/>
          <p:nvPr/>
        </p:nvSpPr>
        <p:spPr>
          <a:xfrm>
            <a:off x="2316510" y="4824592"/>
            <a:ext cx="1051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EMILY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A53059C-1DFE-471D-BEF2-0555DE0FDB20}"/>
              </a:ext>
            </a:extLst>
          </p:cNvPr>
          <p:cNvSpPr/>
          <p:nvPr/>
        </p:nvSpPr>
        <p:spPr>
          <a:xfrm>
            <a:off x="5397206" y="4824591"/>
            <a:ext cx="1397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HENRRY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6982050-87CE-4525-97F7-448ABD1A79AD}"/>
              </a:ext>
            </a:extLst>
          </p:cNvPr>
          <p:cNvSpPr/>
          <p:nvPr/>
        </p:nvSpPr>
        <p:spPr>
          <a:xfrm>
            <a:off x="8708356" y="4824591"/>
            <a:ext cx="1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CAROLINE</a:t>
            </a:r>
          </a:p>
        </p:txBody>
      </p:sp>
    </p:spTree>
    <p:extLst>
      <p:ext uri="{BB962C8B-B14F-4D97-AF65-F5344CB8AC3E}">
        <p14:creationId xmlns:p14="http://schemas.microsoft.com/office/powerpoint/2010/main" val="15350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1D52501-AF17-41FE-8D99-3B241EE556A9}"/>
              </a:ext>
            </a:extLst>
          </p:cNvPr>
          <p:cNvSpPr txBox="1"/>
          <p:nvPr/>
        </p:nvSpPr>
        <p:spPr>
          <a:xfrm>
            <a:off x="8731432" y="3835756"/>
            <a:ext cx="3069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Lato"/>
                <a:ea typeface="Roboto" panose="02000000000000000000" pitchFamily="2" charset="0"/>
                <a:cs typeface="Times Sans Serif" panose="02020603050405020304" pitchFamily="18" charset="0"/>
              </a:rPr>
              <a:t>VEGA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457154-84C9-43FB-978B-1BBAC7E17A6C}"/>
              </a:ext>
            </a:extLst>
          </p:cNvPr>
          <p:cNvSpPr txBox="1"/>
          <p:nvPr/>
        </p:nvSpPr>
        <p:spPr>
          <a:xfrm>
            <a:off x="5755493" y="688821"/>
            <a:ext cx="320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Roboto" panose="02000000000000000000"/>
                <a:ea typeface="Roboto" panose="02000000000000000000" pitchFamily="2" charset="0"/>
                <a:cs typeface="Times Sans Serif" panose="02020603050405020304" pitchFamily="18" charset="0"/>
              </a:rPr>
              <a:t>PETER STEVIE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F7A944-08E6-4D2A-80F0-81B2829C5437}"/>
              </a:ext>
            </a:extLst>
          </p:cNvPr>
          <p:cNvSpPr txBox="1"/>
          <p:nvPr/>
        </p:nvSpPr>
        <p:spPr>
          <a:xfrm>
            <a:off x="2157305" y="382303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Roboto" panose="02000000000000000000"/>
                <a:ea typeface="Roboto" panose="02000000000000000000" pitchFamily="2" charset="0"/>
                <a:cs typeface="Times Sans Serif" panose="02020603050405020304" pitchFamily="18" charset="0"/>
              </a:rPr>
              <a:t>RONANONE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79C37C6-365A-4A8F-B716-E8D2A9E5E88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" b="46687"/>
          <a:stretch/>
        </p:blipFill>
        <p:spPr>
          <a:xfrm>
            <a:off x="3965961" y="1905469"/>
            <a:ext cx="4990012" cy="1691890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EEFDCB3-C910-4DDC-A79C-293D8F9E2A9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9" r="9965"/>
          <a:stretch/>
        </p:blipFill>
        <p:spPr>
          <a:xfrm>
            <a:off x="6709162" y="3835757"/>
            <a:ext cx="1894114" cy="2356757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44B24F2E-7A88-404E-8882-DE6B5E9C06D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9" t="-1293" r="7105" b="1293"/>
          <a:stretch/>
        </p:blipFill>
        <p:spPr>
          <a:xfrm>
            <a:off x="4563587" y="3835756"/>
            <a:ext cx="1894114" cy="2356757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9CFF93-78FE-4CD3-B374-26FB6E3E2B26}"/>
              </a:ext>
            </a:extLst>
          </p:cNvPr>
          <p:cNvSpPr/>
          <p:nvPr/>
        </p:nvSpPr>
        <p:spPr>
          <a:xfrm>
            <a:off x="1596456" y="4513546"/>
            <a:ext cx="2825077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id-ID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wisi enim ad minim Ut wisi enim ad minim veniam, quis nostrud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AD3BF9-9881-4D09-8A79-B2D39405FE6A}"/>
              </a:ext>
            </a:extLst>
          </p:cNvPr>
          <p:cNvSpPr/>
          <p:nvPr/>
        </p:nvSpPr>
        <p:spPr>
          <a:xfrm>
            <a:off x="6130896" y="1342622"/>
            <a:ext cx="2825077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id-ID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wisi enim ad minim Ut wisi enim ad minim veniam, quis nostrud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4B3216-B951-4EE0-92DF-289DD6BD40F8}"/>
              </a:ext>
            </a:extLst>
          </p:cNvPr>
          <p:cNvSpPr/>
          <p:nvPr/>
        </p:nvSpPr>
        <p:spPr>
          <a:xfrm>
            <a:off x="8732957" y="4529617"/>
            <a:ext cx="2825077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wisi enim ad minim Ut wisi enim ad minim veniam, quis nostrud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C2A08C-EC28-4FFD-BFBE-B7DE609BAC38}"/>
              </a:ext>
            </a:extLst>
          </p:cNvPr>
          <p:cNvSpPr/>
          <p:nvPr/>
        </p:nvSpPr>
        <p:spPr>
          <a:xfrm>
            <a:off x="8731432" y="4251936"/>
            <a:ext cx="1414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6CFAA-DDDD-4FC6-8421-3EA8F48EB0B3}"/>
              </a:ext>
            </a:extLst>
          </p:cNvPr>
          <p:cNvSpPr/>
          <p:nvPr/>
        </p:nvSpPr>
        <p:spPr>
          <a:xfrm>
            <a:off x="3007469" y="4268007"/>
            <a:ext cx="1414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A0D8A5-86C3-437C-A8E1-B5720F090CBB}"/>
              </a:ext>
            </a:extLst>
          </p:cNvPr>
          <p:cNvSpPr/>
          <p:nvPr/>
        </p:nvSpPr>
        <p:spPr>
          <a:xfrm>
            <a:off x="7746021" y="1084987"/>
            <a:ext cx="1209952" cy="25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605F75-C840-4866-8684-A3A9861B4FA5}"/>
              </a:ext>
            </a:extLst>
          </p:cNvPr>
          <p:cNvSpPr txBox="1"/>
          <p:nvPr/>
        </p:nvSpPr>
        <p:spPr>
          <a:xfrm>
            <a:off x="421651" y="688821"/>
            <a:ext cx="2682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027584-0FAA-4367-9E8E-074A76EDDD52}"/>
              </a:ext>
            </a:extLst>
          </p:cNvPr>
          <p:cNvSpPr txBox="1"/>
          <p:nvPr/>
        </p:nvSpPr>
        <p:spPr>
          <a:xfrm>
            <a:off x="421651" y="1374508"/>
            <a:ext cx="28250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OUR 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MALE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DOCTOR’S</a:t>
            </a:r>
          </a:p>
        </p:txBody>
      </p:sp>
    </p:spTree>
    <p:extLst>
      <p:ext uri="{BB962C8B-B14F-4D97-AF65-F5344CB8AC3E}">
        <p14:creationId xmlns:p14="http://schemas.microsoft.com/office/powerpoint/2010/main" val="418117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4DAB579-BC57-4E68-A664-77A9F8D4334C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6" r="24852"/>
          <a:stretch/>
        </p:blipFill>
        <p:spPr>
          <a:xfrm>
            <a:off x="7855130" y="0"/>
            <a:ext cx="3409407" cy="6858000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8DF0F3B-D347-4DB8-A231-7EE77DA9291C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8" r="43190"/>
          <a:stretch/>
        </p:blipFill>
        <p:spPr>
          <a:xfrm>
            <a:off x="4336871" y="0"/>
            <a:ext cx="3409407" cy="6858000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932589F-E75E-45F1-8FDF-007EF871B6B3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r="33447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BA2E33-659C-4C76-B292-CED6E5F1A01D}"/>
              </a:ext>
            </a:extLst>
          </p:cNvPr>
          <p:cNvSpPr/>
          <p:nvPr/>
        </p:nvSpPr>
        <p:spPr>
          <a:xfrm>
            <a:off x="825738" y="0"/>
            <a:ext cx="10431672" cy="6858000"/>
          </a:xfrm>
          <a:prstGeom prst="rect">
            <a:avLst/>
          </a:prstGeom>
          <a:solidFill>
            <a:schemeClr val="accent4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2B8B7F-C9EA-43E1-8D6E-E1D52C8B7086}"/>
              </a:ext>
            </a:extLst>
          </p:cNvPr>
          <p:cNvSpPr txBox="1"/>
          <p:nvPr/>
        </p:nvSpPr>
        <p:spPr>
          <a:xfrm>
            <a:off x="1267932" y="2967335"/>
            <a:ext cx="4035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6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A3D72-1CD3-4CDF-86F2-A07DF3E33372}"/>
              </a:ext>
            </a:extLst>
          </p:cNvPr>
          <p:cNvSpPr txBox="1"/>
          <p:nvPr/>
        </p:nvSpPr>
        <p:spPr>
          <a:xfrm>
            <a:off x="1267932" y="3429000"/>
            <a:ext cx="61236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Montserrat" panose="00000500000000000000" pitchFamily="2" charset="0"/>
              </a:rPr>
              <a:t>OPERATION</a:t>
            </a:r>
          </a:p>
          <a:p>
            <a:r>
              <a:rPr lang="en-US" sz="6600" dirty="0">
                <a:solidFill>
                  <a:schemeClr val="bg1"/>
                </a:solidFill>
                <a:latin typeface="Montserrat" panose="00000500000000000000" pitchFamily="2" charset="0"/>
              </a:rPr>
              <a:t>THEATRE</a:t>
            </a:r>
          </a:p>
        </p:txBody>
      </p:sp>
    </p:spTree>
    <p:extLst>
      <p:ext uri="{BB962C8B-B14F-4D97-AF65-F5344CB8AC3E}">
        <p14:creationId xmlns:p14="http://schemas.microsoft.com/office/powerpoint/2010/main" val="14734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B0E40-AB3F-40BC-8F4A-076C7D832145}"/>
              </a:ext>
            </a:extLst>
          </p:cNvPr>
          <p:cNvSpPr txBox="1"/>
          <p:nvPr/>
        </p:nvSpPr>
        <p:spPr>
          <a:xfrm>
            <a:off x="1344345" y="1177855"/>
            <a:ext cx="950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PRICING TABLE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67DF7BF-A4AE-4924-8366-8A5B9EB919A5}"/>
              </a:ext>
            </a:extLst>
          </p:cNvPr>
          <p:cNvGrpSpPr/>
          <p:nvPr/>
        </p:nvGrpSpPr>
        <p:grpSpPr>
          <a:xfrm>
            <a:off x="721812" y="2108200"/>
            <a:ext cx="10748376" cy="4089400"/>
            <a:chOff x="663912" y="1946729"/>
            <a:chExt cx="10748376" cy="4089400"/>
          </a:xfrm>
        </p:grpSpPr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AD786177-CEB0-4515-BEB4-ACDB6610206D}"/>
                </a:ext>
              </a:extLst>
            </p:cNvPr>
            <p:cNvSpPr/>
            <p:nvPr/>
          </p:nvSpPr>
          <p:spPr>
            <a:xfrm>
              <a:off x="663912" y="2241679"/>
              <a:ext cx="2612572" cy="3413450"/>
            </a:xfrm>
            <a:prstGeom prst="roundRect">
              <a:avLst>
                <a:gd name="adj" fmla="val 178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86B51D-5E02-4FC5-BA2D-F83A9F83B162}"/>
                </a:ext>
              </a:extLst>
            </p:cNvPr>
            <p:cNvSpPr/>
            <p:nvPr/>
          </p:nvSpPr>
          <p:spPr>
            <a:xfrm>
              <a:off x="772768" y="2516687"/>
              <a:ext cx="234598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cs typeface="Raleway"/>
                </a:rPr>
                <a:t>BEGINER</a:t>
              </a:r>
              <a:r>
                <a:rPr lang="id-ID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cs typeface="Raleway"/>
                </a:rPr>
                <a:t> PLAN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Raleway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CF7823-238B-45DF-8C60-ACB292719207}"/>
                </a:ext>
              </a:extLst>
            </p:cNvPr>
            <p:cNvSpPr/>
            <p:nvPr/>
          </p:nvSpPr>
          <p:spPr>
            <a:xfrm>
              <a:off x="1321051" y="2990471"/>
              <a:ext cx="1298294" cy="12982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8100" dir="8100000" algn="tr" rotWithShape="0">
                <a:schemeClr val="tx1">
                  <a:lumMod val="75000"/>
                  <a:lumOff val="25000"/>
                  <a:alpha val="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05F307-ECF9-48F1-907A-967A9660F73F}"/>
                </a:ext>
              </a:extLst>
            </p:cNvPr>
            <p:cNvSpPr/>
            <p:nvPr/>
          </p:nvSpPr>
          <p:spPr>
            <a:xfrm>
              <a:off x="1228492" y="3245755"/>
              <a:ext cx="1483413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id-ID" sz="4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cs typeface="Raleway"/>
                </a:rPr>
                <a:t>$</a:t>
              </a:r>
              <a:r>
                <a:rPr lang="en-US" sz="4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cs typeface="Raleway"/>
                </a:rPr>
                <a:t>30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45768E-95FF-4DB2-8FC0-894D2657C939}"/>
                </a:ext>
              </a:extLst>
            </p:cNvPr>
            <p:cNvSpPr/>
            <p:nvPr/>
          </p:nvSpPr>
          <p:spPr>
            <a:xfrm>
              <a:off x="738101" y="4487002"/>
              <a:ext cx="2464194" cy="431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4000"/>
                </a:lnSpc>
                <a:defRPr/>
              </a:pPr>
              <a:r>
                <a: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 ad minim veniam, quis nostrud exerci tation</a:t>
              </a:r>
            </a:p>
          </p:txBody>
        </p:sp>
        <p:sp>
          <p:nvSpPr>
            <p:cNvPr id="16" name="Rounded Rectangle 17">
              <a:extLst>
                <a:ext uri="{FF2B5EF4-FFF2-40B4-BE49-F238E27FC236}">
                  <a16:creationId xmlns:a16="http://schemas.microsoft.com/office/drawing/2014/main" id="{171C52A4-E264-4078-86FD-7094AD2A3FEE}"/>
                </a:ext>
              </a:extLst>
            </p:cNvPr>
            <p:cNvSpPr/>
            <p:nvPr/>
          </p:nvSpPr>
          <p:spPr>
            <a:xfrm>
              <a:off x="1192647" y="5017421"/>
              <a:ext cx="1555102" cy="357863"/>
            </a:xfrm>
            <a:prstGeom prst="roundRect">
              <a:avLst>
                <a:gd name="adj" fmla="val 10477"/>
              </a:avLst>
            </a:prstGeom>
            <a:solidFill>
              <a:srgbClr val="647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PURCHASE</a:t>
              </a:r>
            </a:p>
          </p:txBody>
        </p:sp>
        <p:sp>
          <p:nvSpPr>
            <p:cNvPr id="17" name="Rounded Rectangle 59">
              <a:extLst>
                <a:ext uri="{FF2B5EF4-FFF2-40B4-BE49-F238E27FC236}">
                  <a16:creationId xmlns:a16="http://schemas.microsoft.com/office/drawing/2014/main" id="{3743805E-72FB-458C-9A05-74BA2FC143A8}"/>
                </a:ext>
              </a:extLst>
            </p:cNvPr>
            <p:cNvSpPr/>
            <p:nvPr/>
          </p:nvSpPr>
          <p:spPr>
            <a:xfrm>
              <a:off x="6078288" y="2241679"/>
              <a:ext cx="2612572" cy="3413450"/>
            </a:xfrm>
            <a:prstGeom prst="roundRect">
              <a:avLst>
                <a:gd name="adj" fmla="val 178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282780-7D8A-4BA3-B7DA-74DB4AEB2D09}"/>
                </a:ext>
              </a:extLst>
            </p:cNvPr>
            <p:cNvSpPr/>
            <p:nvPr/>
          </p:nvSpPr>
          <p:spPr>
            <a:xfrm>
              <a:off x="6187144" y="2516687"/>
              <a:ext cx="234598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cs typeface="Raleway"/>
                </a:rPr>
                <a:t>PREMIUM</a:t>
              </a:r>
              <a:r>
                <a:rPr lang="id-ID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cs typeface="Raleway"/>
                </a:rPr>
                <a:t> PLAN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Raleway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71497B0-DFFF-483C-975B-2FA7A7937BFD}"/>
                </a:ext>
              </a:extLst>
            </p:cNvPr>
            <p:cNvSpPr/>
            <p:nvPr/>
          </p:nvSpPr>
          <p:spPr>
            <a:xfrm>
              <a:off x="6735427" y="2990471"/>
              <a:ext cx="1298294" cy="12982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8100" dir="8100000" algn="tr" rotWithShape="0">
                <a:schemeClr val="tx1">
                  <a:lumMod val="75000"/>
                  <a:lumOff val="25000"/>
                  <a:alpha val="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6AC9F1A-5316-462F-A7E5-BE50B7B28DF5}"/>
                </a:ext>
              </a:extLst>
            </p:cNvPr>
            <p:cNvSpPr/>
            <p:nvPr/>
          </p:nvSpPr>
          <p:spPr>
            <a:xfrm>
              <a:off x="6642868" y="3288526"/>
              <a:ext cx="1483413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id-ID" sz="4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cs typeface="Raleway"/>
                </a:rPr>
                <a:t>$</a:t>
              </a:r>
              <a:r>
                <a:rPr lang="en-US" sz="4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cs typeface="Raleway"/>
                </a:rPr>
                <a:t>65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25710E-E3FD-42E7-A6BC-F88BDA57800D}"/>
                </a:ext>
              </a:extLst>
            </p:cNvPr>
            <p:cNvSpPr/>
            <p:nvPr/>
          </p:nvSpPr>
          <p:spPr>
            <a:xfrm>
              <a:off x="6152477" y="4487002"/>
              <a:ext cx="2464194" cy="431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4000"/>
                </a:lnSpc>
                <a:defRPr/>
              </a:pPr>
              <a:r>
                <a: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 ad minim veniam, quis nostrud exerci tation</a:t>
              </a:r>
            </a:p>
          </p:txBody>
        </p:sp>
        <p:sp>
          <p:nvSpPr>
            <p:cNvPr id="22" name="Rounded Rectangle 66">
              <a:extLst>
                <a:ext uri="{FF2B5EF4-FFF2-40B4-BE49-F238E27FC236}">
                  <a16:creationId xmlns:a16="http://schemas.microsoft.com/office/drawing/2014/main" id="{04C51DB9-D303-44E3-8EA2-CE4A7AADEC76}"/>
                </a:ext>
              </a:extLst>
            </p:cNvPr>
            <p:cNvSpPr/>
            <p:nvPr/>
          </p:nvSpPr>
          <p:spPr>
            <a:xfrm>
              <a:off x="6607023" y="5017421"/>
              <a:ext cx="1555102" cy="357863"/>
            </a:xfrm>
            <a:prstGeom prst="roundRect">
              <a:avLst>
                <a:gd name="adj" fmla="val 10477"/>
              </a:avLst>
            </a:prstGeom>
            <a:solidFill>
              <a:srgbClr val="647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PURCHASE</a:t>
              </a:r>
            </a:p>
          </p:txBody>
        </p:sp>
        <p:sp>
          <p:nvSpPr>
            <p:cNvPr id="23" name="Rounded Rectangle 68">
              <a:extLst>
                <a:ext uri="{FF2B5EF4-FFF2-40B4-BE49-F238E27FC236}">
                  <a16:creationId xmlns:a16="http://schemas.microsoft.com/office/drawing/2014/main" id="{02BC0537-B12E-4545-BAAB-A52744FEDC65}"/>
                </a:ext>
              </a:extLst>
            </p:cNvPr>
            <p:cNvSpPr/>
            <p:nvPr/>
          </p:nvSpPr>
          <p:spPr>
            <a:xfrm>
              <a:off x="8799716" y="2241679"/>
              <a:ext cx="2612572" cy="3413450"/>
            </a:xfrm>
            <a:prstGeom prst="roundRect">
              <a:avLst>
                <a:gd name="adj" fmla="val 178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AB2BA4-BDCB-41E3-AAA5-977438A42F9D}"/>
                </a:ext>
              </a:extLst>
            </p:cNvPr>
            <p:cNvSpPr/>
            <p:nvPr/>
          </p:nvSpPr>
          <p:spPr>
            <a:xfrm>
              <a:off x="8908572" y="2516687"/>
              <a:ext cx="234598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cs typeface="Raleway"/>
                </a:rPr>
                <a:t>PRO</a:t>
              </a:r>
              <a:r>
                <a:rPr lang="id-ID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cs typeface="Raleway"/>
                </a:rPr>
                <a:t> PLAN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Raleway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B527EE-D5E7-4D08-AA09-10C6A6A0914F}"/>
                </a:ext>
              </a:extLst>
            </p:cNvPr>
            <p:cNvSpPr/>
            <p:nvPr/>
          </p:nvSpPr>
          <p:spPr>
            <a:xfrm>
              <a:off x="9456855" y="2990471"/>
              <a:ext cx="1298294" cy="12982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8100" dir="8100000" algn="tr" rotWithShape="0">
                <a:schemeClr val="tx1">
                  <a:lumMod val="75000"/>
                  <a:lumOff val="25000"/>
                  <a:alpha val="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C156671-6AC7-42FB-BDD8-DDC7F72039FF}"/>
                </a:ext>
              </a:extLst>
            </p:cNvPr>
            <p:cNvSpPr/>
            <p:nvPr/>
          </p:nvSpPr>
          <p:spPr>
            <a:xfrm>
              <a:off x="9364296" y="3288526"/>
              <a:ext cx="1483413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id-ID" sz="4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cs typeface="Raleway"/>
                </a:rPr>
                <a:t>$</a:t>
              </a:r>
              <a:r>
                <a:rPr lang="en-US" sz="4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cs typeface="Raleway"/>
                </a:rPr>
                <a:t>8</a:t>
              </a:r>
              <a:r>
                <a:rPr lang="id-ID" sz="4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cs typeface="Raleway"/>
                </a:rPr>
                <a:t>5</a:t>
              </a:r>
              <a:endParaRPr lang="en-US" sz="4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Raleway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62344B-0828-4931-ABBA-DCDCDBF6AA70}"/>
                </a:ext>
              </a:extLst>
            </p:cNvPr>
            <p:cNvSpPr/>
            <p:nvPr/>
          </p:nvSpPr>
          <p:spPr>
            <a:xfrm>
              <a:off x="8873905" y="4487002"/>
              <a:ext cx="2464194" cy="431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4000"/>
                </a:lnSpc>
                <a:defRPr/>
              </a:pPr>
              <a:r>
                <a: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 ad minim veniam, quis nostrud exerci tation</a:t>
              </a:r>
            </a:p>
          </p:txBody>
        </p:sp>
        <p:sp>
          <p:nvSpPr>
            <p:cNvPr id="28" name="Rounded Rectangle 75">
              <a:extLst>
                <a:ext uri="{FF2B5EF4-FFF2-40B4-BE49-F238E27FC236}">
                  <a16:creationId xmlns:a16="http://schemas.microsoft.com/office/drawing/2014/main" id="{48108AAC-ADCE-45CA-AC0B-2C072061F982}"/>
                </a:ext>
              </a:extLst>
            </p:cNvPr>
            <p:cNvSpPr/>
            <p:nvPr/>
          </p:nvSpPr>
          <p:spPr>
            <a:xfrm>
              <a:off x="9328451" y="5017421"/>
              <a:ext cx="1555102" cy="357863"/>
            </a:xfrm>
            <a:prstGeom prst="roundRect">
              <a:avLst>
                <a:gd name="adj" fmla="val 10477"/>
              </a:avLst>
            </a:prstGeom>
            <a:solidFill>
              <a:srgbClr val="647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PURCHASE</a:t>
              </a:r>
            </a:p>
          </p:txBody>
        </p:sp>
        <p:sp>
          <p:nvSpPr>
            <p:cNvPr id="36" name="Rounded Rectangle 50">
              <a:extLst>
                <a:ext uri="{FF2B5EF4-FFF2-40B4-BE49-F238E27FC236}">
                  <a16:creationId xmlns:a16="http://schemas.microsoft.com/office/drawing/2014/main" id="{DFA3DAAE-0AB5-44B8-84A6-DC80628DAED1}"/>
                </a:ext>
              </a:extLst>
            </p:cNvPr>
            <p:cNvSpPr/>
            <p:nvPr/>
          </p:nvSpPr>
          <p:spPr>
            <a:xfrm>
              <a:off x="3371100" y="1946729"/>
              <a:ext cx="2612572" cy="4089400"/>
            </a:xfrm>
            <a:prstGeom prst="roundRect">
              <a:avLst>
                <a:gd name="adj" fmla="val 1786"/>
              </a:avLst>
            </a:prstGeom>
            <a:solidFill>
              <a:srgbClr val="ADB5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7ACE3D4-9120-49F2-A635-F8E54992713D}"/>
                </a:ext>
              </a:extLst>
            </p:cNvPr>
            <p:cNvSpPr/>
            <p:nvPr/>
          </p:nvSpPr>
          <p:spPr>
            <a:xfrm>
              <a:off x="3479956" y="2335010"/>
              <a:ext cx="234598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Raleway"/>
                </a:rPr>
                <a:t>STANDART</a:t>
              </a:r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Raleway"/>
                </a:rPr>
                <a:t> PLAN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Raleway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D5FDBD8-4269-4EA6-8AA3-9C1289BABE5F}"/>
                </a:ext>
              </a:extLst>
            </p:cNvPr>
            <p:cNvSpPr/>
            <p:nvPr/>
          </p:nvSpPr>
          <p:spPr>
            <a:xfrm>
              <a:off x="3883367" y="2845599"/>
              <a:ext cx="1588038" cy="1588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8100" dir="8100000" algn="tr" rotWithShape="0">
                <a:schemeClr val="tx1">
                  <a:lumMod val="75000"/>
                  <a:lumOff val="2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6AD202A-D5B7-4731-AA21-E0A3DAD06C07}"/>
                </a:ext>
              </a:extLst>
            </p:cNvPr>
            <p:cNvSpPr/>
            <p:nvPr/>
          </p:nvSpPr>
          <p:spPr>
            <a:xfrm>
              <a:off x="3935679" y="3230790"/>
              <a:ext cx="1483413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id-ID" sz="4400" spc="-150" dirty="0">
                  <a:solidFill>
                    <a:srgbClr val="6472C3"/>
                  </a:solidFill>
                  <a:latin typeface="Montserrat" panose="00000500000000000000" pitchFamily="2" charset="0"/>
                  <a:cs typeface="Raleway"/>
                </a:rPr>
                <a:t>$</a:t>
              </a:r>
              <a:r>
                <a:rPr lang="en-US" sz="4400" spc="-150" dirty="0">
                  <a:solidFill>
                    <a:srgbClr val="6472C3"/>
                  </a:solidFill>
                  <a:latin typeface="Montserrat" panose="00000500000000000000" pitchFamily="2" charset="0"/>
                  <a:cs typeface="Raleway"/>
                </a:rPr>
                <a:t>75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E25B7E2-7E82-4B7F-B316-4B7B324AFCB0}"/>
                </a:ext>
              </a:extLst>
            </p:cNvPr>
            <p:cNvSpPr/>
            <p:nvPr/>
          </p:nvSpPr>
          <p:spPr>
            <a:xfrm>
              <a:off x="3445289" y="4657869"/>
              <a:ext cx="2464194" cy="431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4000"/>
                </a:lnSpc>
                <a:defRPr/>
              </a:pPr>
              <a:r>
                <a:rPr lang="id-ID" sz="10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Ut wisi enim ad minim veniam, quis nostrud exerci tation</a:t>
              </a:r>
            </a:p>
          </p:txBody>
        </p:sp>
        <p:sp>
          <p:nvSpPr>
            <p:cNvPr id="97" name="Rounded Rectangle 57">
              <a:extLst>
                <a:ext uri="{FF2B5EF4-FFF2-40B4-BE49-F238E27FC236}">
                  <a16:creationId xmlns:a16="http://schemas.microsoft.com/office/drawing/2014/main" id="{E97FB80D-2DD9-40D0-801E-38E6E1FA07C8}"/>
                </a:ext>
              </a:extLst>
            </p:cNvPr>
            <p:cNvSpPr/>
            <p:nvPr/>
          </p:nvSpPr>
          <p:spPr>
            <a:xfrm>
              <a:off x="3899835" y="5326796"/>
              <a:ext cx="1555102" cy="357863"/>
            </a:xfrm>
            <a:prstGeom prst="roundRect">
              <a:avLst>
                <a:gd name="adj" fmla="val 1047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</a:rPr>
                <a:t>PURCHASE</a:t>
              </a: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B9716356-7334-49BD-8FA2-811DAFE92076}"/>
              </a:ext>
            </a:extLst>
          </p:cNvPr>
          <p:cNvSpPr txBox="1"/>
          <p:nvPr/>
        </p:nvSpPr>
        <p:spPr>
          <a:xfrm>
            <a:off x="4815389" y="634587"/>
            <a:ext cx="2561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</p:spTree>
    <p:extLst>
      <p:ext uri="{BB962C8B-B14F-4D97-AF65-F5344CB8AC3E}">
        <p14:creationId xmlns:p14="http://schemas.microsoft.com/office/powerpoint/2010/main" val="6268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F3D5AD6-7C34-4427-A7A1-12D847BD3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006303"/>
              </p:ext>
            </p:extLst>
          </p:nvPr>
        </p:nvGraphicFramePr>
        <p:xfrm>
          <a:off x="4065349" y="1889213"/>
          <a:ext cx="4061302" cy="436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4782BE72-7A9B-4F9F-8043-6FD41F7F6D10}"/>
              </a:ext>
            </a:extLst>
          </p:cNvPr>
          <p:cNvGrpSpPr/>
          <p:nvPr/>
        </p:nvGrpSpPr>
        <p:grpSpPr>
          <a:xfrm>
            <a:off x="2309446" y="2892887"/>
            <a:ext cx="1267761" cy="2354839"/>
            <a:chOff x="2218006" y="2969087"/>
            <a:chExt cx="1267761" cy="235483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299BA7A-480A-4CFA-AA72-5F4241DCE3F5}"/>
                </a:ext>
              </a:extLst>
            </p:cNvPr>
            <p:cNvSpPr/>
            <p:nvPr/>
          </p:nvSpPr>
          <p:spPr>
            <a:xfrm>
              <a:off x="2259492" y="2969087"/>
              <a:ext cx="1126300" cy="635019"/>
            </a:xfrm>
            <a:prstGeom prst="roundRect">
              <a:avLst/>
            </a:prstGeom>
            <a:solidFill>
              <a:srgbClr val="ADB5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2EACD3-FE91-4535-B62A-A2846284C283}"/>
                </a:ext>
              </a:extLst>
            </p:cNvPr>
            <p:cNvSpPr txBox="1"/>
            <p:nvPr/>
          </p:nvSpPr>
          <p:spPr>
            <a:xfrm>
              <a:off x="2218006" y="3073094"/>
              <a:ext cx="12660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29</a:t>
              </a:r>
              <a:r>
                <a:rPr lang="id-ID" sz="2000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%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5556FEA-38A4-4E4C-A3DF-97026AC8368E}"/>
                </a:ext>
              </a:extLst>
            </p:cNvPr>
            <p:cNvSpPr/>
            <p:nvPr/>
          </p:nvSpPr>
          <p:spPr>
            <a:xfrm>
              <a:off x="2261160" y="3828997"/>
              <a:ext cx="1126300" cy="635019"/>
            </a:xfrm>
            <a:prstGeom prst="roundRect">
              <a:avLst/>
            </a:prstGeom>
            <a:solidFill>
              <a:srgbClr val="959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056433-53FD-4528-9102-285F3070466B}"/>
                </a:ext>
              </a:extLst>
            </p:cNvPr>
            <p:cNvSpPr txBox="1"/>
            <p:nvPr/>
          </p:nvSpPr>
          <p:spPr>
            <a:xfrm>
              <a:off x="2219674" y="3933004"/>
              <a:ext cx="12660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38</a:t>
              </a:r>
              <a:r>
                <a:rPr lang="id-ID" sz="2000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%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545AE2E-BDFE-440D-B91B-0EE0D941BDFB}"/>
                </a:ext>
              </a:extLst>
            </p:cNvPr>
            <p:cNvSpPr/>
            <p:nvPr/>
          </p:nvSpPr>
          <p:spPr>
            <a:xfrm>
              <a:off x="2259492" y="4688907"/>
              <a:ext cx="1126300" cy="635019"/>
            </a:xfrm>
            <a:prstGeom prst="roundRect">
              <a:avLst/>
            </a:prstGeom>
            <a:solidFill>
              <a:srgbClr val="647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970A73-C72D-4637-9C75-4210D0CE5D49}"/>
                </a:ext>
              </a:extLst>
            </p:cNvPr>
            <p:cNvSpPr txBox="1"/>
            <p:nvPr/>
          </p:nvSpPr>
          <p:spPr>
            <a:xfrm>
              <a:off x="2218006" y="4792914"/>
              <a:ext cx="12660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33</a:t>
              </a:r>
              <a:r>
                <a:rPr lang="id-ID" sz="2000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%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9CDF1D0-C7E3-4508-AD3E-522D82CAD5A9}"/>
              </a:ext>
            </a:extLst>
          </p:cNvPr>
          <p:cNvSpPr/>
          <p:nvPr/>
        </p:nvSpPr>
        <p:spPr>
          <a:xfrm>
            <a:off x="7892387" y="4675452"/>
            <a:ext cx="2825077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wisi enim ad minim Ut wisi enim ad minim veniam, quis nostrud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43C8F-0194-45D4-AC33-0B9550B5AAA2}"/>
              </a:ext>
            </a:extLst>
          </p:cNvPr>
          <p:cNvSpPr/>
          <p:nvPr/>
        </p:nvSpPr>
        <p:spPr>
          <a:xfrm>
            <a:off x="7892387" y="3774281"/>
            <a:ext cx="2825077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wisi enim ad minim Ut wisi enim ad minim veniam, quis nostrud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6F771E-A6D7-48B3-857C-291BD6F4AC74}"/>
              </a:ext>
            </a:extLst>
          </p:cNvPr>
          <p:cNvSpPr/>
          <p:nvPr/>
        </p:nvSpPr>
        <p:spPr>
          <a:xfrm>
            <a:off x="7892387" y="2973498"/>
            <a:ext cx="2825077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wisi enim ad minim Ut wisi enim ad minim veniam, quis nostrud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5B036B-E165-4AA7-A60A-8657F219AFE9}"/>
              </a:ext>
            </a:extLst>
          </p:cNvPr>
          <p:cNvSpPr txBox="1"/>
          <p:nvPr/>
        </p:nvSpPr>
        <p:spPr>
          <a:xfrm>
            <a:off x="1344345" y="1177855"/>
            <a:ext cx="950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MEDICAL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11ED51-F070-4085-B5C9-D545E13D4759}"/>
              </a:ext>
            </a:extLst>
          </p:cNvPr>
          <p:cNvSpPr txBox="1"/>
          <p:nvPr/>
        </p:nvSpPr>
        <p:spPr>
          <a:xfrm>
            <a:off x="4815389" y="634587"/>
            <a:ext cx="2561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</p:spTree>
    <p:extLst>
      <p:ext uri="{BB962C8B-B14F-4D97-AF65-F5344CB8AC3E}">
        <p14:creationId xmlns:p14="http://schemas.microsoft.com/office/powerpoint/2010/main" val="6460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1AF2E4FE-22CB-4E5B-8404-F46A4DA08577}"/>
              </a:ext>
            </a:extLst>
          </p:cNvPr>
          <p:cNvSpPr txBox="1"/>
          <p:nvPr/>
        </p:nvSpPr>
        <p:spPr>
          <a:xfrm>
            <a:off x="3222668" y="2678618"/>
            <a:ext cx="48763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spc="-150" dirty="0">
                <a:solidFill>
                  <a:srgbClr val="6472C3"/>
                </a:solidFill>
                <a:latin typeface="Montserrat" panose="00000500000000000000" pitchFamily="2" charset="0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87BC24-3B8C-4886-8A32-8CE68BA1C0A5}"/>
              </a:ext>
            </a:extLst>
          </p:cNvPr>
          <p:cNvSpPr txBox="1"/>
          <p:nvPr/>
        </p:nvSpPr>
        <p:spPr>
          <a:xfrm>
            <a:off x="1333784" y="3073188"/>
            <a:ext cx="2444693" cy="589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Aft>
                <a:spcPts val="600"/>
              </a:spcAft>
              <a:defRPr sz="1100" b="1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r"/>
            <a:r>
              <a:rPr lang="id-ID" sz="1000" dirty="0">
                <a:latin typeface="Montserrat" panose="00000500000000000000" pitchFamily="2" charset="0"/>
              </a:rPr>
              <a:t>Lorem ipsum </a:t>
            </a:r>
            <a:r>
              <a:rPr lang="id-ID" sz="1000" b="0" dirty="0">
                <a:latin typeface="Montserrat" panose="00000500000000000000" pitchFamily="2" charset="0"/>
              </a:rPr>
              <a:t>dolor sit amet consectetuer adipiscing elit, sed diam nonummy nibh</a:t>
            </a:r>
            <a:endParaRPr lang="en-US" sz="1000" b="0" dirty="0">
              <a:latin typeface="Montserrat" panose="000005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B18519-2788-4555-AFD4-A047A394E348}"/>
              </a:ext>
            </a:extLst>
          </p:cNvPr>
          <p:cNvSpPr txBox="1"/>
          <p:nvPr/>
        </p:nvSpPr>
        <p:spPr>
          <a:xfrm>
            <a:off x="3192211" y="4089092"/>
            <a:ext cx="54854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spc="-150" dirty="0">
                <a:solidFill>
                  <a:srgbClr val="959FD6"/>
                </a:solidFill>
                <a:latin typeface="Montserrat" panose="00000500000000000000" pitchFamily="2" charset="0"/>
              </a:rPr>
              <a:t>02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8F5DE2-E1B2-4F9B-8992-224E3F8ADBF2}"/>
              </a:ext>
            </a:extLst>
          </p:cNvPr>
          <p:cNvSpPr txBox="1"/>
          <p:nvPr/>
        </p:nvSpPr>
        <p:spPr>
          <a:xfrm>
            <a:off x="1333784" y="4483662"/>
            <a:ext cx="2444693" cy="589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Aft>
                <a:spcPts val="600"/>
              </a:spcAft>
              <a:defRPr sz="1100" b="1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r"/>
            <a:r>
              <a:rPr lang="id-ID" sz="1000" dirty="0">
                <a:latin typeface="Montserrat" panose="00000500000000000000" pitchFamily="2" charset="0"/>
              </a:rPr>
              <a:t>Lorem ipsum </a:t>
            </a:r>
            <a:r>
              <a:rPr lang="id-ID" sz="1000" b="0" dirty="0">
                <a:latin typeface="Montserrat" panose="00000500000000000000" pitchFamily="2" charset="0"/>
              </a:rPr>
              <a:t>dolor sit amet consectetuer adipiscing elit, sed diam nonummy nibh</a:t>
            </a:r>
            <a:endParaRPr lang="en-US" sz="1000" b="0" dirty="0">
              <a:latin typeface="Montserrat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3F3EF1-75B1-476E-87D7-0C3603BD9920}"/>
              </a:ext>
            </a:extLst>
          </p:cNvPr>
          <p:cNvSpPr txBox="1"/>
          <p:nvPr/>
        </p:nvSpPr>
        <p:spPr>
          <a:xfrm flipH="1">
            <a:off x="8405242" y="2678618"/>
            <a:ext cx="54854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spc="-150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03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8AC10E-533F-44C0-985B-06D826692E16}"/>
              </a:ext>
            </a:extLst>
          </p:cNvPr>
          <p:cNvSpPr txBox="1"/>
          <p:nvPr/>
        </p:nvSpPr>
        <p:spPr>
          <a:xfrm flipH="1">
            <a:off x="8405242" y="3073188"/>
            <a:ext cx="2444693" cy="589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Aft>
                <a:spcPts val="600"/>
              </a:spcAft>
              <a:defRPr sz="1100" b="1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id-ID" sz="1000" dirty="0">
                <a:latin typeface="Montserrat" panose="00000500000000000000" pitchFamily="2" charset="0"/>
              </a:rPr>
              <a:t>Lorem ipsum </a:t>
            </a:r>
            <a:r>
              <a:rPr lang="id-ID" sz="1000" b="0" dirty="0">
                <a:latin typeface="Montserrat" panose="00000500000000000000" pitchFamily="2" charset="0"/>
              </a:rPr>
              <a:t>dolor sit amet consectetuer adipiscing elit, sed diam nonummy nibh</a:t>
            </a:r>
            <a:endParaRPr lang="en-US" sz="1000" b="0" dirty="0">
              <a:latin typeface="Montserrat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8108D8-1385-409F-BD8C-FBF07086C14A}"/>
              </a:ext>
            </a:extLst>
          </p:cNvPr>
          <p:cNvSpPr txBox="1"/>
          <p:nvPr/>
        </p:nvSpPr>
        <p:spPr>
          <a:xfrm flipH="1">
            <a:off x="8405242" y="4089092"/>
            <a:ext cx="55015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spc="-150" dirty="0">
                <a:solidFill>
                  <a:srgbClr val="ADB5DF"/>
                </a:solidFill>
                <a:latin typeface="Montserrat" panose="00000500000000000000" pitchFamily="2" charset="0"/>
              </a:rPr>
              <a:t>04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AFD952-3FAA-4787-A6DE-CF3FAFF1448E}"/>
              </a:ext>
            </a:extLst>
          </p:cNvPr>
          <p:cNvSpPr txBox="1"/>
          <p:nvPr/>
        </p:nvSpPr>
        <p:spPr>
          <a:xfrm flipH="1">
            <a:off x="8405242" y="4483662"/>
            <a:ext cx="2444693" cy="589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Aft>
                <a:spcPts val="600"/>
              </a:spcAft>
              <a:defRPr sz="1100" b="1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id-ID" sz="1000" dirty="0">
                <a:latin typeface="Montserrat" panose="00000500000000000000" pitchFamily="2" charset="0"/>
              </a:rPr>
              <a:t>Lorem ipsum </a:t>
            </a:r>
            <a:r>
              <a:rPr lang="id-ID" sz="1000" b="0" dirty="0">
                <a:latin typeface="Montserrat" panose="00000500000000000000" pitchFamily="2" charset="0"/>
              </a:rPr>
              <a:t>dolor sit amet consectetuer adipiscing elit, sed diam nonummy nibh</a:t>
            </a:r>
            <a:endParaRPr lang="en-US" sz="1000" b="0" dirty="0">
              <a:latin typeface="Montserrat" panose="00000500000000000000" pitchFamily="2" charset="0"/>
            </a:endParaRPr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6DADF674-18E1-45B0-8DCE-590E046FE660}"/>
              </a:ext>
            </a:extLst>
          </p:cNvPr>
          <p:cNvSpPr>
            <a:spLocks/>
          </p:cNvSpPr>
          <p:nvPr/>
        </p:nvSpPr>
        <p:spPr bwMode="auto">
          <a:xfrm>
            <a:off x="4843773" y="4958677"/>
            <a:ext cx="2501176" cy="800551"/>
          </a:xfrm>
          <a:custGeom>
            <a:avLst/>
            <a:gdLst>
              <a:gd name="T0" fmla="*/ 1288 w 1452"/>
              <a:gd name="T1" fmla="*/ 0 h 465"/>
              <a:gd name="T2" fmla="*/ 1288 w 1452"/>
              <a:gd name="T3" fmla="*/ 0 h 465"/>
              <a:gd name="T4" fmla="*/ 767 w 1452"/>
              <a:gd name="T5" fmla="*/ 232 h 465"/>
              <a:gd name="T6" fmla="*/ 726 w 1452"/>
              <a:gd name="T7" fmla="*/ 294 h 465"/>
              <a:gd name="T8" fmla="*/ 685 w 1452"/>
              <a:gd name="T9" fmla="*/ 232 h 465"/>
              <a:gd name="T10" fmla="*/ 165 w 1452"/>
              <a:gd name="T11" fmla="*/ 0 h 465"/>
              <a:gd name="T12" fmla="*/ 165 w 1452"/>
              <a:gd name="T13" fmla="*/ 0 h 465"/>
              <a:gd name="T14" fmla="*/ 0 w 1452"/>
              <a:gd name="T15" fmla="*/ 165 h 465"/>
              <a:gd name="T16" fmla="*/ 726 w 1452"/>
              <a:gd name="T17" fmla="*/ 465 h 465"/>
              <a:gd name="T18" fmla="*/ 1452 w 1452"/>
              <a:gd name="T19" fmla="*/ 165 h 465"/>
              <a:gd name="T20" fmla="*/ 1288 w 1452"/>
              <a:gd name="T21" fmla="*/ 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2" h="465">
                <a:moveTo>
                  <a:pt x="1288" y="0"/>
                </a:moveTo>
                <a:cubicBezTo>
                  <a:pt x="1288" y="0"/>
                  <a:pt x="1288" y="0"/>
                  <a:pt x="1288" y="0"/>
                </a:cubicBezTo>
                <a:cubicBezTo>
                  <a:pt x="1147" y="140"/>
                  <a:pt x="964" y="222"/>
                  <a:pt x="767" y="232"/>
                </a:cubicBezTo>
                <a:cubicBezTo>
                  <a:pt x="726" y="294"/>
                  <a:pt x="726" y="294"/>
                  <a:pt x="726" y="294"/>
                </a:cubicBezTo>
                <a:cubicBezTo>
                  <a:pt x="685" y="232"/>
                  <a:pt x="685" y="232"/>
                  <a:pt x="685" y="232"/>
                </a:cubicBezTo>
                <a:cubicBezTo>
                  <a:pt x="489" y="222"/>
                  <a:pt x="305" y="140"/>
                  <a:pt x="165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0" y="165"/>
                  <a:pt x="0" y="165"/>
                  <a:pt x="0" y="165"/>
                </a:cubicBezTo>
                <a:cubicBezTo>
                  <a:pt x="200" y="365"/>
                  <a:pt x="463" y="465"/>
                  <a:pt x="726" y="465"/>
                </a:cubicBezTo>
                <a:cubicBezTo>
                  <a:pt x="1010" y="465"/>
                  <a:pt x="1266" y="351"/>
                  <a:pt x="1452" y="165"/>
                </a:cubicBezTo>
                <a:lnTo>
                  <a:pt x="1288" y="0"/>
                </a:lnTo>
                <a:close/>
              </a:path>
            </a:pathLst>
          </a:custGeom>
          <a:solidFill>
            <a:srgbClr val="959F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C554E454-38CE-4AFD-B4BD-09FD63A9C55C}"/>
              </a:ext>
            </a:extLst>
          </p:cNvPr>
          <p:cNvSpPr>
            <a:spLocks/>
          </p:cNvSpPr>
          <p:nvPr/>
        </p:nvSpPr>
        <p:spPr bwMode="auto">
          <a:xfrm>
            <a:off x="7062788" y="2739663"/>
            <a:ext cx="800551" cy="2503363"/>
          </a:xfrm>
          <a:custGeom>
            <a:avLst/>
            <a:gdLst>
              <a:gd name="T0" fmla="*/ 465 w 465"/>
              <a:gd name="T1" fmla="*/ 726 h 1453"/>
              <a:gd name="T2" fmla="*/ 164 w 465"/>
              <a:gd name="T3" fmla="*/ 0 h 1453"/>
              <a:gd name="T4" fmla="*/ 0 w 465"/>
              <a:gd name="T5" fmla="*/ 165 h 1453"/>
              <a:gd name="T6" fmla="*/ 231 w 465"/>
              <a:gd name="T7" fmla="*/ 686 h 1453"/>
              <a:gd name="T8" fmla="*/ 294 w 465"/>
              <a:gd name="T9" fmla="*/ 726 h 1453"/>
              <a:gd name="T10" fmla="*/ 231 w 465"/>
              <a:gd name="T11" fmla="*/ 767 h 1453"/>
              <a:gd name="T12" fmla="*/ 0 w 465"/>
              <a:gd name="T13" fmla="*/ 1288 h 1453"/>
              <a:gd name="T14" fmla="*/ 164 w 465"/>
              <a:gd name="T15" fmla="*/ 1453 h 1453"/>
              <a:gd name="T16" fmla="*/ 465 w 465"/>
              <a:gd name="T17" fmla="*/ 726 h 1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5" h="1453">
                <a:moveTo>
                  <a:pt x="465" y="726"/>
                </a:moveTo>
                <a:cubicBezTo>
                  <a:pt x="465" y="443"/>
                  <a:pt x="350" y="186"/>
                  <a:pt x="164" y="0"/>
                </a:cubicBezTo>
                <a:cubicBezTo>
                  <a:pt x="0" y="165"/>
                  <a:pt x="0" y="165"/>
                  <a:pt x="0" y="165"/>
                </a:cubicBezTo>
                <a:cubicBezTo>
                  <a:pt x="140" y="305"/>
                  <a:pt x="221" y="489"/>
                  <a:pt x="231" y="686"/>
                </a:cubicBezTo>
                <a:cubicBezTo>
                  <a:pt x="294" y="726"/>
                  <a:pt x="294" y="726"/>
                  <a:pt x="294" y="726"/>
                </a:cubicBezTo>
                <a:cubicBezTo>
                  <a:pt x="231" y="767"/>
                  <a:pt x="231" y="767"/>
                  <a:pt x="231" y="767"/>
                </a:cubicBezTo>
                <a:cubicBezTo>
                  <a:pt x="221" y="964"/>
                  <a:pt x="140" y="1148"/>
                  <a:pt x="0" y="1288"/>
                </a:cubicBezTo>
                <a:cubicBezTo>
                  <a:pt x="164" y="1453"/>
                  <a:pt x="164" y="1453"/>
                  <a:pt x="164" y="1453"/>
                </a:cubicBezTo>
                <a:cubicBezTo>
                  <a:pt x="365" y="1252"/>
                  <a:pt x="465" y="989"/>
                  <a:pt x="465" y="72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8">
            <a:extLst>
              <a:ext uri="{FF2B5EF4-FFF2-40B4-BE49-F238E27FC236}">
                <a16:creationId xmlns:a16="http://schemas.microsoft.com/office/drawing/2014/main" id="{E33B3F11-975D-4C23-B627-DB248432FE12}"/>
              </a:ext>
            </a:extLst>
          </p:cNvPr>
          <p:cNvSpPr>
            <a:spLocks/>
          </p:cNvSpPr>
          <p:nvPr/>
        </p:nvSpPr>
        <p:spPr bwMode="auto">
          <a:xfrm>
            <a:off x="4843773" y="2221273"/>
            <a:ext cx="2501176" cy="802739"/>
          </a:xfrm>
          <a:custGeom>
            <a:avLst/>
            <a:gdLst>
              <a:gd name="T0" fmla="*/ 726 w 1452"/>
              <a:gd name="T1" fmla="*/ 0 h 466"/>
              <a:gd name="T2" fmla="*/ 0 w 1452"/>
              <a:gd name="T3" fmla="*/ 301 h 466"/>
              <a:gd name="T4" fmla="*/ 165 w 1452"/>
              <a:gd name="T5" fmla="*/ 466 h 466"/>
              <a:gd name="T6" fmla="*/ 165 w 1452"/>
              <a:gd name="T7" fmla="*/ 466 h 466"/>
              <a:gd name="T8" fmla="*/ 685 w 1452"/>
              <a:gd name="T9" fmla="*/ 234 h 466"/>
              <a:gd name="T10" fmla="*/ 726 w 1452"/>
              <a:gd name="T11" fmla="*/ 172 h 466"/>
              <a:gd name="T12" fmla="*/ 767 w 1452"/>
              <a:gd name="T13" fmla="*/ 234 h 466"/>
              <a:gd name="T14" fmla="*/ 1288 w 1452"/>
              <a:gd name="T15" fmla="*/ 466 h 466"/>
              <a:gd name="T16" fmla="*/ 1288 w 1452"/>
              <a:gd name="T17" fmla="*/ 466 h 466"/>
              <a:gd name="T18" fmla="*/ 1452 w 1452"/>
              <a:gd name="T19" fmla="*/ 301 h 466"/>
              <a:gd name="T20" fmla="*/ 726 w 1452"/>
              <a:gd name="T21" fmla="*/ 0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2" h="466">
                <a:moveTo>
                  <a:pt x="726" y="0"/>
                </a:moveTo>
                <a:cubicBezTo>
                  <a:pt x="443" y="0"/>
                  <a:pt x="186" y="115"/>
                  <a:pt x="0" y="301"/>
                </a:cubicBezTo>
                <a:cubicBezTo>
                  <a:pt x="165" y="466"/>
                  <a:pt x="165" y="466"/>
                  <a:pt x="165" y="466"/>
                </a:cubicBezTo>
                <a:cubicBezTo>
                  <a:pt x="165" y="466"/>
                  <a:pt x="165" y="466"/>
                  <a:pt x="165" y="466"/>
                </a:cubicBezTo>
                <a:cubicBezTo>
                  <a:pt x="305" y="326"/>
                  <a:pt x="489" y="244"/>
                  <a:pt x="685" y="234"/>
                </a:cubicBezTo>
                <a:cubicBezTo>
                  <a:pt x="726" y="172"/>
                  <a:pt x="726" y="172"/>
                  <a:pt x="726" y="172"/>
                </a:cubicBezTo>
                <a:cubicBezTo>
                  <a:pt x="767" y="234"/>
                  <a:pt x="767" y="234"/>
                  <a:pt x="767" y="234"/>
                </a:cubicBezTo>
                <a:cubicBezTo>
                  <a:pt x="964" y="244"/>
                  <a:pt x="1147" y="326"/>
                  <a:pt x="1288" y="466"/>
                </a:cubicBezTo>
                <a:cubicBezTo>
                  <a:pt x="1288" y="466"/>
                  <a:pt x="1288" y="466"/>
                  <a:pt x="1288" y="466"/>
                </a:cubicBezTo>
                <a:cubicBezTo>
                  <a:pt x="1452" y="301"/>
                  <a:pt x="1452" y="301"/>
                  <a:pt x="1452" y="301"/>
                </a:cubicBezTo>
                <a:cubicBezTo>
                  <a:pt x="1252" y="101"/>
                  <a:pt x="989" y="0"/>
                  <a:pt x="726" y="0"/>
                </a:cubicBezTo>
                <a:close/>
              </a:path>
            </a:pathLst>
          </a:custGeom>
          <a:solidFill>
            <a:srgbClr val="6472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9">
            <a:extLst>
              <a:ext uri="{FF2B5EF4-FFF2-40B4-BE49-F238E27FC236}">
                <a16:creationId xmlns:a16="http://schemas.microsoft.com/office/drawing/2014/main" id="{29CA34EB-F0AE-4820-B257-78ADCC4D7877}"/>
              </a:ext>
            </a:extLst>
          </p:cNvPr>
          <p:cNvSpPr>
            <a:spLocks/>
          </p:cNvSpPr>
          <p:nvPr/>
        </p:nvSpPr>
        <p:spPr bwMode="auto">
          <a:xfrm>
            <a:off x="4325384" y="2739663"/>
            <a:ext cx="802739" cy="2503363"/>
          </a:xfrm>
          <a:custGeom>
            <a:avLst/>
            <a:gdLst>
              <a:gd name="T0" fmla="*/ 172 w 466"/>
              <a:gd name="T1" fmla="*/ 726 h 1453"/>
              <a:gd name="T2" fmla="*/ 234 w 466"/>
              <a:gd name="T3" fmla="*/ 686 h 1453"/>
              <a:gd name="T4" fmla="*/ 466 w 466"/>
              <a:gd name="T5" fmla="*/ 165 h 1453"/>
              <a:gd name="T6" fmla="*/ 301 w 466"/>
              <a:gd name="T7" fmla="*/ 0 h 1453"/>
              <a:gd name="T8" fmla="*/ 0 w 466"/>
              <a:gd name="T9" fmla="*/ 726 h 1453"/>
              <a:gd name="T10" fmla="*/ 0 w 466"/>
              <a:gd name="T11" fmla="*/ 726 h 1453"/>
              <a:gd name="T12" fmla="*/ 301 w 466"/>
              <a:gd name="T13" fmla="*/ 1453 h 1453"/>
              <a:gd name="T14" fmla="*/ 466 w 466"/>
              <a:gd name="T15" fmla="*/ 1288 h 1453"/>
              <a:gd name="T16" fmla="*/ 234 w 466"/>
              <a:gd name="T17" fmla="*/ 767 h 1453"/>
              <a:gd name="T18" fmla="*/ 172 w 466"/>
              <a:gd name="T19" fmla="*/ 726 h 1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6" h="1453">
                <a:moveTo>
                  <a:pt x="172" y="726"/>
                </a:moveTo>
                <a:cubicBezTo>
                  <a:pt x="234" y="686"/>
                  <a:pt x="234" y="686"/>
                  <a:pt x="234" y="686"/>
                </a:cubicBezTo>
                <a:cubicBezTo>
                  <a:pt x="244" y="489"/>
                  <a:pt x="325" y="305"/>
                  <a:pt x="466" y="165"/>
                </a:cubicBezTo>
                <a:cubicBezTo>
                  <a:pt x="301" y="0"/>
                  <a:pt x="301" y="0"/>
                  <a:pt x="301" y="0"/>
                </a:cubicBezTo>
                <a:cubicBezTo>
                  <a:pt x="100" y="201"/>
                  <a:pt x="0" y="464"/>
                  <a:pt x="0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0" y="1010"/>
                  <a:pt x="115" y="1267"/>
                  <a:pt x="301" y="1453"/>
                </a:cubicBezTo>
                <a:cubicBezTo>
                  <a:pt x="466" y="1288"/>
                  <a:pt x="466" y="1288"/>
                  <a:pt x="466" y="1288"/>
                </a:cubicBezTo>
                <a:cubicBezTo>
                  <a:pt x="325" y="1148"/>
                  <a:pt x="244" y="964"/>
                  <a:pt x="234" y="767"/>
                </a:cubicBezTo>
                <a:lnTo>
                  <a:pt x="172" y="726"/>
                </a:lnTo>
                <a:close/>
              </a:path>
            </a:pathLst>
          </a:custGeom>
          <a:solidFill>
            <a:srgbClr val="ADB5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18">
            <a:extLst>
              <a:ext uri="{FF2B5EF4-FFF2-40B4-BE49-F238E27FC236}">
                <a16:creationId xmlns:a16="http://schemas.microsoft.com/office/drawing/2014/main" id="{9B01EB65-A96E-4A2B-9A38-E4EBC5471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838" y="2706854"/>
            <a:ext cx="853047" cy="853046"/>
          </a:xfrm>
          <a:prstGeom prst="ellipse">
            <a:avLst/>
          </a:prstGeom>
          <a:solidFill>
            <a:srgbClr val="6472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Oval 19">
            <a:extLst>
              <a:ext uri="{FF2B5EF4-FFF2-40B4-BE49-F238E27FC236}">
                <a16:creationId xmlns:a16="http://schemas.microsoft.com/office/drawing/2014/main" id="{7B04322E-F6CF-4779-AB80-E00DFEDB4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807" y="3556619"/>
            <a:ext cx="850859" cy="850859"/>
          </a:xfrm>
          <a:prstGeom prst="ellipse">
            <a:avLst/>
          </a:prstGeom>
          <a:solidFill>
            <a:srgbClr val="ADB5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20">
            <a:extLst>
              <a:ext uri="{FF2B5EF4-FFF2-40B4-BE49-F238E27FC236}">
                <a16:creationId xmlns:a16="http://schemas.microsoft.com/office/drawing/2014/main" id="{6936DE18-F577-4545-8995-281350940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963" y="3556619"/>
            <a:ext cx="853047" cy="8508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F19370C8-4E15-452D-859E-D262EE343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837" y="4407478"/>
            <a:ext cx="853047" cy="851953"/>
          </a:xfrm>
          <a:prstGeom prst="ellipse">
            <a:avLst/>
          </a:prstGeom>
          <a:solidFill>
            <a:srgbClr val="959F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22">
            <a:extLst>
              <a:ext uri="{FF2B5EF4-FFF2-40B4-BE49-F238E27FC236}">
                <a16:creationId xmlns:a16="http://schemas.microsoft.com/office/drawing/2014/main" id="{A7F50F33-0869-4351-A213-1A6FC0214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764" y="3852998"/>
            <a:ext cx="259195" cy="25810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8E8187-942A-4B31-9954-46F167B02593}"/>
              </a:ext>
            </a:extLst>
          </p:cNvPr>
          <p:cNvGrpSpPr/>
          <p:nvPr/>
        </p:nvGrpSpPr>
        <p:grpSpPr>
          <a:xfrm>
            <a:off x="5942649" y="2981406"/>
            <a:ext cx="303424" cy="303943"/>
            <a:chOff x="7275629" y="3973834"/>
            <a:chExt cx="464344" cy="465138"/>
          </a:xfrm>
          <a:solidFill>
            <a:schemeClr val="bg1"/>
          </a:solidFill>
        </p:grpSpPr>
        <p:sp>
          <p:nvSpPr>
            <p:cNvPr id="58" name="AutoShape 37">
              <a:extLst>
                <a:ext uri="{FF2B5EF4-FFF2-40B4-BE49-F238E27FC236}">
                  <a16:creationId xmlns:a16="http://schemas.microsoft.com/office/drawing/2014/main" id="{B4C1F79F-91BE-4AC6-BB23-32A577E2C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9" name="AutoShape 38">
              <a:extLst>
                <a:ext uri="{FF2B5EF4-FFF2-40B4-BE49-F238E27FC236}">
                  <a16:creationId xmlns:a16="http://schemas.microsoft.com/office/drawing/2014/main" id="{9207DE83-DCD5-45C7-9741-924D60C16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0" name="AutoShape 39">
              <a:extLst>
                <a:ext uri="{FF2B5EF4-FFF2-40B4-BE49-F238E27FC236}">
                  <a16:creationId xmlns:a16="http://schemas.microsoft.com/office/drawing/2014/main" id="{51FC48A1-D642-4498-A882-F772B08AD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1" name="AutoShape 40">
              <a:extLst>
                <a:ext uri="{FF2B5EF4-FFF2-40B4-BE49-F238E27FC236}">
                  <a16:creationId xmlns:a16="http://schemas.microsoft.com/office/drawing/2014/main" id="{FFB72153-75DF-4F71-AA1E-F5FDBA464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2" name="AutoShape 41">
              <a:extLst>
                <a:ext uri="{FF2B5EF4-FFF2-40B4-BE49-F238E27FC236}">
                  <a16:creationId xmlns:a16="http://schemas.microsoft.com/office/drawing/2014/main" id="{C49B62AE-9D05-4006-AD85-71BC7552F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3" name="AutoShape 42">
              <a:extLst>
                <a:ext uri="{FF2B5EF4-FFF2-40B4-BE49-F238E27FC236}">
                  <a16:creationId xmlns:a16="http://schemas.microsoft.com/office/drawing/2014/main" id="{62F807C0-8A84-4DF8-8269-D57F03A6A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64" name="Freeform 128">
            <a:extLst>
              <a:ext uri="{FF2B5EF4-FFF2-40B4-BE49-F238E27FC236}">
                <a16:creationId xmlns:a16="http://schemas.microsoft.com/office/drawing/2014/main" id="{AB969389-C2FF-4086-ABBE-FAE735D3528A}"/>
              </a:ext>
            </a:extLst>
          </p:cNvPr>
          <p:cNvSpPr>
            <a:spLocks/>
          </p:cNvSpPr>
          <p:nvPr/>
        </p:nvSpPr>
        <p:spPr bwMode="auto">
          <a:xfrm rot="20313840">
            <a:off x="6775692" y="3786661"/>
            <a:ext cx="333588" cy="390775"/>
          </a:xfrm>
          <a:custGeom>
            <a:avLst/>
            <a:gdLst/>
            <a:ahLst/>
            <a:cxnLst>
              <a:cxn ang="0">
                <a:pos x="94" y="45"/>
              </a:cxn>
              <a:cxn ang="0">
                <a:pos x="99" y="92"/>
              </a:cxn>
              <a:cxn ang="0">
                <a:pos x="71" y="118"/>
              </a:cxn>
              <a:cxn ang="0">
                <a:pos x="10" y="116"/>
              </a:cxn>
              <a:cxn ang="0">
                <a:pos x="24" y="62"/>
              </a:cxn>
              <a:cxn ang="0">
                <a:pos x="44" y="48"/>
              </a:cxn>
              <a:cxn ang="0">
                <a:pos x="45" y="42"/>
              </a:cxn>
              <a:cxn ang="0">
                <a:pos x="28" y="40"/>
              </a:cxn>
              <a:cxn ang="0">
                <a:pos x="32" y="25"/>
              </a:cxn>
              <a:cxn ang="0">
                <a:pos x="43" y="28"/>
              </a:cxn>
              <a:cxn ang="0">
                <a:pos x="37" y="14"/>
              </a:cxn>
              <a:cxn ang="0">
                <a:pos x="45" y="7"/>
              </a:cxn>
              <a:cxn ang="0">
                <a:pos x="45" y="3"/>
              </a:cxn>
              <a:cxn ang="0">
                <a:pos x="48" y="1"/>
              </a:cxn>
              <a:cxn ang="0">
                <a:pos x="52" y="3"/>
              </a:cxn>
              <a:cxn ang="0">
                <a:pos x="53" y="6"/>
              </a:cxn>
              <a:cxn ang="0">
                <a:pos x="55" y="6"/>
              </a:cxn>
              <a:cxn ang="0">
                <a:pos x="56" y="2"/>
              </a:cxn>
              <a:cxn ang="0">
                <a:pos x="59" y="1"/>
              </a:cxn>
              <a:cxn ang="0">
                <a:pos x="62" y="4"/>
              </a:cxn>
              <a:cxn ang="0">
                <a:pos x="62" y="8"/>
              </a:cxn>
              <a:cxn ang="0">
                <a:pos x="67" y="9"/>
              </a:cxn>
              <a:cxn ang="0">
                <a:pos x="69" y="4"/>
              </a:cxn>
              <a:cxn ang="0">
                <a:pos x="76" y="7"/>
              </a:cxn>
              <a:cxn ang="0">
                <a:pos x="76" y="19"/>
              </a:cxn>
              <a:cxn ang="0">
                <a:pos x="80" y="33"/>
              </a:cxn>
              <a:cxn ang="0">
                <a:pos x="79" y="18"/>
              </a:cxn>
              <a:cxn ang="0">
                <a:pos x="86" y="17"/>
              </a:cxn>
              <a:cxn ang="0">
                <a:pos x="89" y="26"/>
              </a:cxn>
              <a:cxn ang="0">
                <a:pos x="91" y="18"/>
              </a:cxn>
              <a:cxn ang="0">
                <a:pos x="96" y="17"/>
              </a:cxn>
              <a:cxn ang="0">
                <a:pos x="99" y="21"/>
              </a:cxn>
              <a:cxn ang="0">
                <a:pos x="94" y="45"/>
              </a:cxn>
            </a:cxnLst>
            <a:rect l="0" t="0" r="r" b="b"/>
            <a:pathLst>
              <a:path w="114" h="133">
                <a:moveTo>
                  <a:pt x="94" y="45"/>
                </a:moveTo>
                <a:cubicBezTo>
                  <a:pt x="94" y="45"/>
                  <a:pt x="114" y="65"/>
                  <a:pt x="99" y="92"/>
                </a:cubicBezTo>
                <a:cubicBezTo>
                  <a:pt x="99" y="92"/>
                  <a:pt x="96" y="105"/>
                  <a:pt x="71" y="118"/>
                </a:cubicBezTo>
                <a:cubicBezTo>
                  <a:pt x="46" y="130"/>
                  <a:pt x="20" y="133"/>
                  <a:pt x="10" y="116"/>
                </a:cubicBezTo>
                <a:cubicBezTo>
                  <a:pt x="0" y="98"/>
                  <a:pt x="18" y="67"/>
                  <a:pt x="24" y="62"/>
                </a:cubicBezTo>
                <a:cubicBezTo>
                  <a:pt x="24" y="62"/>
                  <a:pt x="26" y="51"/>
                  <a:pt x="44" y="48"/>
                </a:cubicBezTo>
                <a:cubicBezTo>
                  <a:pt x="44" y="48"/>
                  <a:pt x="51" y="42"/>
                  <a:pt x="45" y="42"/>
                </a:cubicBezTo>
                <a:cubicBezTo>
                  <a:pt x="38" y="43"/>
                  <a:pt x="29" y="43"/>
                  <a:pt x="28" y="40"/>
                </a:cubicBezTo>
                <a:cubicBezTo>
                  <a:pt x="27" y="37"/>
                  <a:pt x="28" y="26"/>
                  <a:pt x="32" y="25"/>
                </a:cubicBezTo>
                <a:cubicBezTo>
                  <a:pt x="36" y="24"/>
                  <a:pt x="43" y="28"/>
                  <a:pt x="43" y="28"/>
                </a:cubicBezTo>
                <a:cubicBezTo>
                  <a:pt x="43" y="28"/>
                  <a:pt x="48" y="17"/>
                  <a:pt x="37" y="14"/>
                </a:cubicBezTo>
                <a:cubicBezTo>
                  <a:pt x="37" y="14"/>
                  <a:pt x="38" y="6"/>
                  <a:pt x="45" y="7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6" y="1"/>
                  <a:pt x="48" y="1"/>
                </a:cubicBezTo>
                <a:cubicBezTo>
                  <a:pt x="51" y="1"/>
                  <a:pt x="52" y="3"/>
                  <a:pt x="52" y="3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2"/>
                  <a:pt x="56" y="0"/>
                  <a:pt x="59" y="1"/>
                </a:cubicBezTo>
                <a:cubicBezTo>
                  <a:pt x="63" y="2"/>
                  <a:pt x="62" y="4"/>
                  <a:pt x="62" y="4"/>
                </a:cubicBezTo>
                <a:cubicBezTo>
                  <a:pt x="62" y="4"/>
                  <a:pt x="62" y="8"/>
                  <a:pt x="62" y="8"/>
                </a:cubicBezTo>
                <a:cubicBezTo>
                  <a:pt x="62" y="8"/>
                  <a:pt x="65" y="11"/>
                  <a:pt x="67" y="9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4"/>
                  <a:pt x="74" y="2"/>
                  <a:pt x="76" y="7"/>
                </a:cubicBezTo>
                <a:cubicBezTo>
                  <a:pt x="76" y="7"/>
                  <a:pt x="71" y="14"/>
                  <a:pt x="76" y="19"/>
                </a:cubicBezTo>
                <a:cubicBezTo>
                  <a:pt x="76" y="19"/>
                  <a:pt x="80" y="24"/>
                  <a:pt x="80" y="33"/>
                </a:cubicBezTo>
                <a:cubicBezTo>
                  <a:pt x="80" y="33"/>
                  <a:pt x="81" y="22"/>
                  <a:pt x="79" y="18"/>
                </a:cubicBezTo>
                <a:cubicBezTo>
                  <a:pt x="79" y="18"/>
                  <a:pt x="82" y="15"/>
                  <a:pt x="86" y="17"/>
                </a:cubicBezTo>
                <a:cubicBezTo>
                  <a:pt x="86" y="17"/>
                  <a:pt x="86" y="25"/>
                  <a:pt x="89" y="26"/>
                </a:cubicBezTo>
                <a:cubicBezTo>
                  <a:pt x="91" y="26"/>
                  <a:pt x="91" y="18"/>
                  <a:pt x="91" y="18"/>
                </a:cubicBezTo>
                <a:cubicBezTo>
                  <a:pt x="91" y="18"/>
                  <a:pt x="92" y="16"/>
                  <a:pt x="96" y="17"/>
                </a:cubicBezTo>
                <a:cubicBezTo>
                  <a:pt x="100" y="18"/>
                  <a:pt x="99" y="21"/>
                  <a:pt x="99" y="21"/>
                </a:cubicBezTo>
                <a:cubicBezTo>
                  <a:pt x="99" y="21"/>
                  <a:pt x="86" y="31"/>
                  <a:pt x="94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2">
            <a:extLst>
              <a:ext uri="{FF2B5EF4-FFF2-40B4-BE49-F238E27FC236}">
                <a16:creationId xmlns:a16="http://schemas.microsoft.com/office/drawing/2014/main" id="{83019C26-D734-4817-A947-E1230253B85F}"/>
              </a:ext>
            </a:extLst>
          </p:cNvPr>
          <p:cNvSpPr>
            <a:spLocks noEditPoints="1"/>
          </p:cNvSpPr>
          <p:nvPr/>
        </p:nvSpPr>
        <p:spPr bwMode="auto">
          <a:xfrm rot="20529962">
            <a:off x="5887032" y="4660453"/>
            <a:ext cx="376794" cy="363771"/>
          </a:xfrm>
          <a:custGeom>
            <a:avLst/>
            <a:gdLst>
              <a:gd name="T0" fmla="*/ 141 w 167"/>
              <a:gd name="T1" fmla="*/ 31 h 142"/>
              <a:gd name="T2" fmla="*/ 115 w 167"/>
              <a:gd name="T3" fmla="*/ 31 h 142"/>
              <a:gd name="T4" fmla="*/ 115 w 167"/>
              <a:gd name="T5" fmla="*/ 0 h 142"/>
              <a:gd name="T6" fmla="*/ 51 w 167"/>
              <a:gd name="T7" fmla="*/ 0 h 142"/>
              <a:gd name="T8" fmla="*/ 51 w 167"/>
              <a:gd name="T9" fmla="*/ 31 h 142"/>
              <a:gd name="T10" fmla="*/ 26 w 167"/>
              <a:gd name="T11" fmla="*/ 31 h 142"/>
              <a:gd name="T12" fmla="*/ 0 w 167"/>
              <a:gd name="T13" fmla="*/ 57 h 142"/>
              <a:gd name="T14" fmla="*/ 0 w 167"/>
              <a:gd name="T15" fmla="*/ 116 h 142"/>
              <a:gd name="T16" fmla="*/ 26 w 167"/>
              <a:gd name="T17" fmla="*/ 142 h 142"/>
              <a:gd name="T18" fmla="*/ 141 w 167"/>
              <a:gd name="T19" fmla="*/ 142 h 142"/>
              <a:gd name="T20" fmla="*/ 167 w 167"/>
              <a:gd name="T21" fmla="*/ 116 h 142"/>
              <a:gd name="T22" fmla="*/ 167 w 167"/>
              <a:gd name="T23" fmla="*/ 57 h 142"/>
              <a:gd name="T24" fmla="*/ 141 w 167"/>
              <a:gd name="T25" fmla="*/ 31 h 142"/>
              <a:gd name="T26" fmla="*/ 63 w 167"/>
              <a:gd name="T27" fmla="*/ 12 h 142"/>
              <a:gd name="T28" fmla="*/ 63 w 167"/>
              <a:gd name="T29" fmla="*/ 12 h 142"/>
              <a:gd name="T30" fmla="*/ 103 w 167"/>
              <a:gd name="T31" fmla="*/ 12 h 142"/>
              <a:gd name="T32" fmla="*/ 103 w 167"/>
              <a:gd name="T33" fmla="*/ 31 h 142"/>
              <a:gd name="T34" fmla="*/ 63 w 167"/>
              <a:gd name="T35" fmla="*/ 31 h 142"/>
              <a:gd name="T36" fmla="*/ 63 w 167"/>
              <a:gd name="T37" fmla="*/ 12 h 142"/>
              <a:gd name="T38" fmla="*/ 143 w 167"/>
              <a:gd name="T39" fmla="*/ 94 h 142"/>
              <a:gd name="T40" fmla="*/ 143 w 167"/>
              <a:gd name="T41" fmla="*/ 94 h 142"/>
              <a:gd name="T42" fmla="*/ 124 w 167"/>
              <a:gd name="T43" fmla="*/ 94 h 142"/>
              <a:gd name="T44" fmla="*/ 124 w 167"/>
              <a:gd name="T45" fmla="*/ 113 h 142"/>
              <a:gd name="T46" fmla="*/ 109 w 167"/>
              <a:gd name="T47" fmla="*/ 113 h 142"/>
              <a:gd name="T48" fmla="*/ 109 w 167"/>
              <a:gd name="T49" fmla="*/ 94 h 142"/>
              <a:gd name="T50" fmla="*/ 90 w 167"/>
              <a:gd name="T51" fmla="*/ 94 h 142"/>
              <a:gd name="T52" fmla="*/ 90 w 167"/>
              <a:gd name="T53" fmla="*/ 79 h 142"/>
              <a:gd name="T54" fmla="*/ 109 w 167"/>
              <a:gd name="T55" fmla="*/ 79 h 142"/>
              <a:gd name="T56" fmla="*/ 109 w 167"/>
              <a:gd name="T57" fmla="*/ 60 h 142"/>
              <a:gd name="T58" fmla="*/ 124 w 167"/>
              <a:gd name="T59" fmla="*/ 60 h 142"/>
              <a:gd name="T60" fmla="*/ 124 w 167"/>
              <a:gd name="T61" fmla="*/ 79 h 142"/>
              <a:gd name="T62" fmla="*/ 143 w 167"/>
              <a:gd name="T63" fmla="*/ 79 h 142"/>
              <a:gd name="T64" fmla="*/ 143 w 167"/>
              <a:gd name="T65" fmla="*/ 9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7" h="142">
                <a:moveTo>
                  <a:pt x="141" y="31"/>
                </a:moveTo>
                <a:cubicBezTo>
                  <a:pt x="115" y="31"/>
                  <a:pt x="115" y="31"/>
                  <a:pt x="115" y="31"/>
                </a:cubicBezTo>
                <a:cubicBezTo>
                  <a:pt x="115" y="0"/>
                  <a:pt x="115" y="0"/>
                  <a:pt x="115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31"/>
                  <a:pt x="51" y="31"/>
                  <a:pt x="51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12" y="31"/>
                  <a:pt x="0" y="42"/>
                  <a:pt x="0" y="57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30"/>
                  <a:pt x="12" y="142"/>
                  <a:pt x="26" y="142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55" y="142"/>
                  <a:pt x="167" y="130"/>
                  <a:pt x="167" y="116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42"/>
                  <a:pt x="155" y="31"/>
                  <a:pt x="141" y="31"/>
                </a:cubicBezTo>
                <a:close/>
                <a:moveTo>
                  <a:pt x="63" y="12"/>
                </a:moveTo>
                <a:cubicBezTo>
                  <a:pt x="63" y="12"/>
                  <a:pt x="63" y="12"/>
                  <a:pt x="63" y="12"/>
                </a:cubicBezTo>
                <a:cubicBezTo>
                  <a:pt x="103" y="12"/>
                  <a:pt x="103" y="12"/>
                  <a:pt x="103" y="12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63" y="31"/>
                  <a:pt x="63" y="31"/>
                  <a:pt x="63" y="31"/>
                </a:cubicBezTo>
                <a:lnTo>
                  <a:pt x="63" y="12"/>
                </a:lnTo>
                <a:close/>
                <a:moveTo>
                  <a:pt x="143" y="94"/>
                </a:moveTo>
                <a:cubicBezTo>
                  <a:pt x="143" y="94"/>
                  <a:pt x="143" y="94"/>
                  <a:pt x="143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113"/>
                  <a:pt x="124" y="113"/>
                  <a:pt x="124" y="113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90" y="94"/>
                  <a:pt x="90" y="94"/>
                  <a:pt x="90" y="94"/>
                </a:cubicBezTo>
                <a:cubicBezTo>
                  <a:pt x="90" y="79"/>
                  <a:pt x="90" y="79"/>
                  <a:pt x="90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43" y="79"/>
                  <a:pt x="143" y="79"/>
                  <a:pt x="143" y="79"/>
                </a:cubicBezTo>
                <a:lnTo>
                  <a:pt x="143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1">
            <a:extLst>
              <a:ext uri="{FF2B5EF4-FFF2-40B4-BE49-F238E27FC236}">
                <a16:creationId xmlns:a16="http://schemas.microsoft.com/office/drawing/2014/main" id="{01689301-6238-4F83-B251-45B635D5DA8A}"/>
              </a:ext>
            </a:extLst>
          </p:cNvPr>
          <p:cNvSpPr>
            <a:spLocks/>
          </p:cNvSpPr>
          <p:nvPr/>
        </p:nvSpPr>
        <p:spPr bwMode="auto">
          <a:xfrm rot="19285396">
            <a:off x="4975032" y="3831015"/>
            <a:ext cx="538201" cy="320658"/>
          </a:xfrm>
          <a:custGeom>
            <a:avLst/>
            <a:gdLst>
              <a:gd name="T0" fmla="*/ 125 w 249"/>
              <a:gd name="T1" fmla="*/ 149 h 149"/>
              <a:gd name="T2" fmla="*/ 86 w 249"/>
              <a:gd name="T3" fmla="*/ 0 h 149"/>
              <a:gd name="T4" fmla="*/ 86 w 249"/>
              <a:gd name="T5" fmla="*/ 0 h 149"/>
              <a:gd name="T6" fmla="*/ 125 w 249"/>
              <a:gd name="T7" fmla="*/ 25 h 149"/>
              <a:gd name="T8" fmla="*/ 163 w 249"/>
              <a:gd name="T9" fmla="*/ 0 h 149"/>
              <a:gd name="T10" fmla="*/ 164 w 249"/>
              <a:gd name="T11" fmla="*/ 0 h 149"/>
              <a:gd name="T12" fmla="*/ 125 w 249"/>
              <a:gd name="T13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" h="149">
                <a:moveTo>
                  <a:pt x="125" y="149"/>
                </a:moveTo>
                <a:cubicBezTo>
                  <a:pt x="0" y="82"/>
                  <a:pt x="40" y="1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00" y="0"/>
                  <a:pt x="114" y="7"/>
                  <a:pt x="125" y="25"/>
                </a:cubicBezTo>
                <a:cubicBezTo>
                  <a:pt x="135" y="7"/>
                  <a:pt x="150" y="0"/>
                  <a:pt x="163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209" y="1"/>
                  <a:pt x="249" y="82"/>
                  <a:pt x="125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0F8628-49AE-41C5-B885-C6B222DC5A9B}"/>
              </a:ext>
            </a:extLst>
          </p:cNvPr>
          <p:cNvSpPr txBox="1"/>
          <p:nvPr/>
        </p:nvSpPr>
        <p:spPr>
          <a:xfrm>
            <a:off x="1344345" y="1177855"/>
            <a:ext cx="950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MEDICAL INFOGRAPHIC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A7EE1EF-3ACE-4908-996A-86F500A20AC9}"/>
              </a:ext>
            </a:extLst>
          </p:cNvPr>
          <p:cNvSpPr txBox="1"/>
          <p:nvPr/>
        </p:nvSpPr>
        <p:spPr>
          <a:xfrm>
            <a:off x="4815389" y="634587"/>
            <a:ext cx="2561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</p:spTree>
    <p:extLst>
      <p:ext uri="{BB962C8B-B14F-4D97-AF65-F5344CB8AC3E}">
        <p14:creationId xmlns:p14="http://schemas.microsoft.com/office/powerpoint/2010/main" val="274837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C9E1541-E64F-40EA-A43A-BA8DE81CB650}"/>
              </a:ext>
            </a:extLst>
          </p:cNvPr>
          <p:cNvGrpSpPr/>
          <p:nvPr/>
        </p:nvGrpSpPr>
        <p:grpSpPr>
          <a:xfrm>
            <a:off x="7138680" y="2146009"/>
            <a:ext cx="3703232" cy="4280650"/>
            <a:chOff x="538021" y="1082171"/>
            <a:chExt cx="4210729" cy="505650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548F0D7B-1BB0-43B9-A041-F2C84055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688" y="2518026"/>
              <a:ext cx="1069704" cy="505348"/>
            </a:xfrm>
            <a:custGeom>
              <a:avLst/>
              <a:gdLst>
                <a:gd name="T0" fmla="*/ 298 w 299"/>
                <a:gd name="T1" fmla="*/ 141 h 141"/>
                <a:gd name="T2" fmla="*/ 34 w 299"/>
                <a:gd name="T3" fmla="*/ 105 h 141"/>
                <a:gd name="T4" fmla="*/ 0 w 299"/>
                <a:gd name="T5" fmla="*/ 65 h 141"/>
                <a:gd name="T6" fmla="*/ 0 w 299"/>
                <a:gd name="T7" fmla="*/ 0 h 141"/>
                <a:gd name="T8" fmla="*/ 10 w 299"/>
                <a:gd name="T9" fmla="*/ 0 h 141"/>
                <a:gd name="T10" fmla="*/ 10 w 299"/>
                <a:gd name="T11" fmla="*/ 65 h 141"/>
                <a:gd name="T12" fmla="*/ 36 w 299"/>
                <a:gd name="T13" fmla="*/ 94 h 141"/>
                <a:gd name="T14" fmla="*/ 299 w 299"/>
                <a:gd name="T15" fmla="*/ 130 h 141"/>
                <a:gd name="T16" fmla="*/ 298 w 299"/>
                <a:gd name="T1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141">
                  <a:moveTo>
                    <a:pt x="298" y="141"/>
                  </a:moveTo>
                  <a:cubicBezTo>
                    <a:pt x="34" y="105"/>
                    <a:pt x="34" y="105"/>
                    <a:pt x="34" y="105"/>
                  </a:cubicBezTo>
                  <a:cubicBezTo>
                    <a:pt x="15" y="102"/>
                    <a:pt x="0" y="84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79"/>
                    <a:pt x="22" y="92"/>
                    <a:pt x="36" y="94"/>
                  </a:cubicBezTo>
                  <a:cubicBezTo>
                    <a:pt x="299" y="130"/>
                    <a:pt x="299" y="130"/>
                    <a:pt x="299" y="130"/>
                  </a:cubicBezTo>
                  <a:lnTo>
                    <a:pt x="298" y="141"/>
                  </a:lnTo>
                  <a:close/>
                </a:path>
              </a:pathLst>
            </a:custGeom>
            <a:solidFill>
              <a:srgbClr val="959FD6"/>
            </a:solidFill>
            <a:ln>
              <a:solidFill>
                <a:srgbClr val="959FD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6">
              <a:extLst>
                <a:ext uri="{FF2B5EF4-FFF2-40B4-BE49-F238E27FC236}">
                  <a16:creationId xmlns:a16="http://schemas.microsoft.com/office/drawing/2014/main" id="{0D59D163-9BAD-49F9-9DB1-E2C3BC236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832" y="1817498"/>
              <a:ext cx="730788" cy="726249"/>
            </a:xfrm>
            <a:prstGeom prst="ellipse">
              <a:avLst/>
            </a:prstGeom>
            <a:solidFill>
              <a:srgbClr val="959F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C16A9EC-385F-41F4-A590-1A7F1C030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583" y="2168518"/>
              <a:ext cx="529556" cy="417593"/>
            </a:xfrm>
            <a:custGeom>
              <a:avLst/>
              <a:gdLst>
                <a:gd name="T0" fmla="*/ 146 w 148"/>
                <a:gd name="T1" fmla="*/ 117 h 117"/>
                <a:gd name="T2" fmla="*/ 34 w 148"/>
                <a:gd name="T3" fmla="*/ 91 h 117"/>
                <a:gd name="T4" fmla="*/ 0 w 148"/>
                <a:gd name="T5" fmla="*/ 48 h 117"/>
                <a:gd name="T6" fmla="*/ 0 w 148"/>
                <a:gd name="T7" fmla="*/ 0 h 117"/>
                <a:gd name="T8" fmla="*/ 11 w 148"/>
                <a:gd name="T9" fmla="*/ 0 h 117"/>
                <a:gd name="T10" fmla="*/ 11 w 148"/>
                <a:gd name="T11" fmla="*/ 48 h 117"/>
                <a:gd name="T12" fmla="*/ 36 w 148"/>
                <a:gd name="T13" fmla="*/ 80 h 117"/>
                <a:gd name="T14" fmla="*/ 148 w 148"/>
                <a:gd name="T15" fmla="*/ 107 h 117"/>
                <a:gd name="T16" fmla="*/ 146 w 148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17">
                  <a:moveTo>
                    <a:pt x="146" y="117"/>
                  </a:moveTo>
                  <a:cubicBezTo>
                    <a:pt x="34" y="91"/>
                    <a:pt x="34" y="91"/>
                    <a:pt x="34" y="91"/>
                  </a:cubicBezTo>
                  <a:cubicBezTo>
                    <a:pt x="15" y="87"/>
                    <a:pt x="0" y="6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62"/>
                    <a:pt x="23" y="77"/>
                    <a:pt x="36" y="80"/>
                  </a:cubicBezTo>
                  <a:cubicBezTo>
                    <a:pt x="148" y="107"/>
                    <a:pt x="148" y="107"/>
                    <a:pt x="148" y="107"/>
                  </a:cubicBezTo>
                  <a:lnTo>
                    <a:pt x="146" y="117"/>
                  </a:lnTo>
                  <a:close/>
                </a:path>
              </a:pathLst>
            </a:custGeom>
            <a:solidFill>
              <a:srgbClr val="959FD6"/>
            </a:solidFill>
            <a:ln>
              <a:solidFill>
                <a:srgbClr val="959FD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16DD20CF-AC10-489A-B9DE-E0DA1C4B4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529" y="1959721"/>
              <a:ext cx="49930" cy="60521"/>
            </a:xfrm>
            <a:custGeom>
              <a:avLst/>
              <a:gdLst>
                <a:gd name="T0" fmla="*/ 0 w 14"/>
                <a:gd name="T1" fmla="*/ 9 h 17"/>
                <a:gd name="T2" fmla="*/ 3 w 14"/>
                <a:gd name="T3" fmla="*/ 9 h 17"/>
                <a:gd name="T4" fmla="*/ 7 w 14"/>
                <a:gd name="T5" fmla="*/ 13 h 17"/>
                <a:gd name="T6" fmla="*/ 7 w 14"/>
                <a:gd name="T7" fmla="*/ 17 h 17"/>
                <a:gd name="T8" fmla="*/ 14 w 14"/>
                <a:gd name="T9" fmla="*/ 17 h 17"/>
                <a:gd name="T10" fmla="*/ 14 w 14"/>
                <a:gd name="T11" fmla="*/ 5 h 17"/>
                <a:gd name="T12" fmla="*/ 9 w 14"/>
                <a:gd name="T13" fmla="*/ 0 h 17"/>
                <a:gd name="T14" fmla="*/ 0 w 14"/>
                <a:gd name="T15" fmla="*/ 0 h 17"/>
                <a:gd name="T16" fmla="*/ 1 w 14"/>
                <a:gd name="T17" fmla="*/ 1 h 17"/>
                <a:gd name="T18" fmla="*/ 1 w 14"/>
                <a:gd name="T19" fmla="*/ 7 h 17"/>
                <a:gd name="T20" fmla="*/ 0 w 14"/>
                <a:gd name="T2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7">
                  <a:moveTo>
                    <a:pt x="0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5" y="9"/>
                    <a:pt x="7" y="11"/>
                    <a:pt x="7" y="1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1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BA8E6CF8-1769-4B07-8F99-CC98E143E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019" y="1959721"/>
              <a:ext cx="46904" cy="60521"/>
            </a:xfrm>
            <a:custGeom>
              <a:avLst/>
              <a:gdLst>
                <a:gd name="T0" fmla="*/ 6 w 13"/>
                <a:gd name="T1" fmla="*/ 13 h 17"/>
                <a:gd name="T2" fmla="*/ 10 w 13"/>
                <a:gd name="T3" fmla="*/ 9 h 17"/>
                <a:gd name="T4" fmla="*/ 13 w 13"/>
                <a:gd name="T5" fmla="*/ 9 h 17"/>
                <a:gd name="T6" fmla="*/ 13 w 13"/>
                <a:gd name="T7" fmla="*/ 7 h 17"/>
                <a:gd name="T8" fmla="*/ 13 w 13"/>
                <a:gd name="T9" fmla="*/ 1 h 17"/>
                <a:gd name="T10" fmla="*/ 13 w 13"/>
                <a:gd name="T11" fmla="*/ 0 h 17"/>
                <a:gd name="T12" fmla="*/ 4 w 13"/>
                <a:gd name="T13" fmla="*/ 0 h 17"/>
                <a:gd name="T14" fmla="*/ 0 w 13"/>
                <a:gd name="T15" fmla="*/ 5 h 17"/>
                <a:gd name="T16" fmla="*/ 0 w 13"/>
                <a:gd name="T17" fmla="*/ 17 h 17"/>
                <a:gd name="T18" fmla="*/ 6 w 13"/>
                <a:gd name="T19" fmla="*/ 17 h 17"/>
                <a:gd name="T20" fmla="*/ 6 w 13"/>
                <a:gd name="T2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7">
                  <a:moveTo>
                    <a:pt x="6" y="13"/>
                  </a:moveTo>
                  <a:cubicBezTo>
                    <a:pt x="6" y="11"/>
                    <a:pt x="8" y="9"/>
                    <a:pt x="10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E521CA4D-5E15-422E-930E-94B0860CCB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7977" y="2027808"/>
              <a:ext cx="464497" cy="322273"/>
            </a:xfrm>
            <a:custGeom>
              <a:avLst/>
              <a:gdLst>
                <a:gd name="T0" fmla="*/ 120 w 130"/>
                <a:gd name="T1" fmla="*/ 0 h 90"/>
                <a:gd name="T2" fmla="*/ 10 w 130"/>
                <a:gd name="T3" fmla="*/ 0 h 90"/>
                <a:gd name="T4" fmla="*/ 0 w 130"/>
                <a:gd name="T5" fmla="*/ 10 h 90"/>
                <a:gd name="T6" fmla="*/ 0 w 130"/>
                <a:gd name="T7" fmla="*/ 80 h 90"/>
                <a:gd name="T8" fmla="*/ 10 w 130"/>
                <a:gd name="T9" fmla="*/ 90 h 90"/>
                <a:gd name="T10" fmla="*/ 120 w 130"/>
                <a:gd name="T11" fmla="*/ 90 h 90"/>
                <a:gd name="T12" fmla="*/ 130 w 130"/>
                <a:gd name="T13" fmla="*/ 80 h 90"/>
                <a:gd name="T14" fmla="*/ 130 w 130"/>
                <a:gd name="T15" fmla="*/ 10 h 90"/>
                <a:gd name="T16" fmla="*/ 120 w 130"/>
                <a:gd name="T17" fmla="*/ 0 h 90"/>
                <a:gd name="T18" fmla="*/ 91 w 130"/>
                <a:gd name="T19" fmla="*/ 52 h 90"/>
                <a:gd name="T20" fmla="*/ 87 w 130"/>
                <a:gd name="T21" fmla="*/ 56 h 90"/>
                <a:gd name="T22" fmla="*/ 77 w 130"/>
                <a:gd name="T23" fmla="*/ 56 h 90"/>
                <a:gd name="T24" fmla="*/ 77 w 130"/>
                <a:gd name="T25" fmla="*/ 67 h 90"/>
                <a:gd name="T26" fmla="*/ 73 w 130"/>
                <a:gd name="T27" fmla="*/ 71 h 90"/>
                <a:gd name="T28" fmla="*/ 56 w 130"/>
                <a:gd name="T29" fmla="*/ 71 h 90"/>
                <a:gd name="T30" fmla="*/ 52 w 130"/>
                <a:gd name="T31" fmla="*/ 67 h 90"/>
                <a:gd name="T32" fmla="*/ 52 w 130"/>
                <a:gd name="T33" fmla="*/ 56 h 90"/>
                <a:gd name="T34" fmla="*/ 41 w 130"/>
                <a:gd name="T35" fmla="*/ 56 h 90"/>
                <a:gd name="T36" fmla="*/ 37 w 130"/>
                <a:gd name="T37" fmla="*/ 52 h 90"/>
                <a:gd name="T38" fmla="*/ 37 w 130"/>
                <a:gd name="T39" fmla="*/ 35 h 90"/>
                <a:gd name="T40" fmla="*/ 41 w 130"/>
                <a:gd name="T41" fmla="*/ 31 h 90"/>
                <a:gd name="T42" fmla="*/ 52 w 130"/>
                <a:gd name="T43" fmla="*/ 31 h 90"/>
                <a:gd name="T44" fmla="*/ 52 w 130"/>
                <a:gd name="T45" fmla="*/ 21 h 90"/>
                <a:gd name="T46" fmla="*/ 56 w 130"/>
                <a:gd name="T47" fmla="*/ 17 h 90"/>
                <a:gd name="T48" fmla="*/ 73 w 130"/>
                <a:gd name="T49" fmla="*/ 17 h 90"/>
                <a:gd name="T50" fmla="*/ 77 w 130"/>
                <a:gd name="T51" fmla="*/ 21 h 90"/>
                <a:gd name="T52" fmla="*/ 77 w 130"/>
                <a:gd name="T53" fmla="*/ 31 h 90"/>
                <a:gd name="T54" fmla="*/ 87 w 130"/>
                <a:gd name="T55" fmla="*/ 31 h 90"/>
                <a:gd name="T56" fmla="*/ 91 w 130"/>
                <a:gd name="T57" fmla="*/ 35 h 90"/>
                <a:gd name="T58" fmla="*/ 91 w 130"/>
                <a:gd name="T59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90">
                  <a:moveTo>
                    <a:pt x="12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5"/>
                    <a:pt x="4" y="90"/>
                    <a:pt x="10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6" y="90"/>
                    <a:pt x="130" y="85"/>
                    <a:pt x="130" y="8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5"/>
                    <a:pt x="126" y="0"/>
                    <a:pt x="120" y="0"/>
                  </a:cubicBezTo>
                  <a:close/>
                  <a:moveTo>
                    <a:pt x="91" y="52"/>
                  </a:moveTo>
                  <a:cubicBezTo>
                    <a:pt x="91" y="55"/>
                    <a:pt x="89" y="56"/>
                    <a:pt x="8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9"/>
                    <a:pt x="75" y="71"/>
                    <a:pt x="73" y="71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3" y="71"/>
                    <a:pt x="52" y="69"/>
                    <a:pt x="52" y="67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9" y="56"/>
                    <a:pt x="37" y="55"/>
                    <a:pt x="37" y="52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3"/>
                    <a:pt x="39" y="31"/>
                    <a:pt x="4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19"/>
                    <a:pt x="53" y="17"/>
                    <a:pt x="5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5" y="17"/>
                    <a:pt x="77" y="19"/>
                    <a:pt x="77" y="2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9" y="31"/>
                    <a:pt x="91" y="33"/>
                    <a:pt x="91" y="35"/>
                  </a:cubicBezTo>
                  <a:lnTo>
                    <a:pt x="91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65D5F74A-7F36-41C2-AEE7-4CFC215F6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487" y="1953669"/>
              <a:ext cx="113477" cy="45391"/>
            </a:xfrm>
            <a:custGeom>
              <a:avLst/>
              <a:gdLst>
                <a:gd name="T0" fmla="*/ 3 w 32"/>
                <a:gd name="T1" fmla="*/ 13 h 13"/>
                <a:gd name="T2" fmla="*/ 29 w 32"/>
                <a:gd name="T3" fmla="*/ 13 h 13"/>
                <a:gd name="T4" fmla="*/ 32 w 32"/>
                <a:gd name="T5" fmla="*/ 9 h 13"/>
                <a:gd name="T6" fmla="*/ 32 w 32"/>
                <a:gd name="T7" fmla="*/ 3 h 13"/>
                <a:gd name="T8" fmla="*/ 29 w 32"/>
                <a:gd name="T9" fmla="*/ 0 h 13"/>
                <a:gd name="T10" fmla="*/ 3 w 32"/>
                <a:gd name="T11" fmla="*/ 0 h 13"/>
                <a:gd name="T12" fmla="*/ 0 w 32"/>
                <a:gd name="T13" fmla="*/ 3 h 13"/>
                <a:gd name="T14" fmla="*/ 0 w 32"/>
                <a:gd name="T15" fmla="*/ 9 h 13"/>
                <a:gd name="T16" fmla="*/ 3 w 3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">
                  <a:moveTo>
                    <a:pt x="3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31" y="13"/>
                    <a:pt x="32" y="11"/>
                    <a:pt x="32" y="9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1" y="13"/>
                    <a:pt x="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12">
              <a:extLst>
                <a:ext uri="{FF2B5EF4-FFF2-40B4-BE49-F238E27FC236}">
                  <a16:creationId xmlns:a16="http://schemas.microsoft.com/office/drawing/2014/main" id="{84445CFB-8294-4B38-A8CC-2D76F391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710" y="2088328"/>
              <a:ext cx="487192" cy="487192"/>
            </a:xfrm>
            <a:prstGeom prst="ellipse">
              <a:avLst/>
            </a:prstGeom>
            <a:solidFill>
              <a:srgbClr val="959F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13">
              <a:extLst>
                <a:ext uri="{FF2B5EF4-FFF2-40B4-BE49-F238E27FC236}">
                  <a16:creationId xmlns:a16="http://schemas.microsoft.com/office/drawing/2014/main" id="{2890E0FE-86B8-493A-8922-3C26EFB17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821" y="3389524"/>
              <a:ext cx="487192" cy="485679"/>
            </a:xfrm>
            <a:prstGeom prst="ellipse">
              <a:avLst/>
            </a:prstGeom>
            <a:solidFill>
              <a:srgbClr val="959F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14">
              <a:extLst>
                <a:ext uri="{FF2B5EF4-FFF2-40B4-BE49-F238E27FC236}">
                  <a16:creationId xmlns:a16="http://schemas.microsoft.com/office/drawing/2014/main" id="{22F0DD3D-56A9-4264-9B9B-E7BCE191B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753" y="2987061"/>
              <a:ext cx="726249" cy="727762"/>
            </a:xfrm>
            <a:prstGeom prst="ellipse">
              <a:avLst/>
            </a:prstGeom>
            <a:solidFill>
              <a:srgbClr val="6472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15">
              <a:extLst>
                <a:ext uri="{FF2B5EF4-FFF2-40B4-BE49-F238E27FC236}">
                  <a16:creationId xmlns:a16="http://schemas.microsoft.com/office/drawing/2014/main" id="{F544C310-9A9D-479A-A7D5-0C4191ED8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911" y="1082171"/>
              <a:ext cx="729275" cy="730788"/>
            </a:xfrm>
            <a:prstGeom prst="ellipse">
              <a:avLst/>
            </a:prstGeom>
            <a:solidFill>
              <a:srgbClr val="6472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16">
              <a:extLst>
                <a:ext uri="{FF2B5EF4-FFF2-40B4-BE49-F238E27FC236}">
                  <a16:creationId xmlns:a16="http://schemas.microsoft.com/office/drawing/2014/main" id="{6D343136-74F1-4110-BD85-EB48ECE50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507" y="1828089"/>
              <a:ext cx="405489" cy="403976"/>
            </a:xfrm>
            <a:prstGeom prst="ellipse">
              <a:avLst/>
            </a:prstGeom>
            <a:solidFill>
              <a:srgbClr val="959F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17">
              <a:extLst>
                <a:ext uri="{FF2B5EF4-FFF2-40B4-BE49-F238E27FC236}">
                  <a16:creationId xmlns:a16="http://schemas.microsoft.com/office/drawing/2014/main" id="{4AF3497E-91DF-4261-B939-23EBB9B47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790" y="2518026"/>
              <a:ext cx="403976" cy="405489"/>
            </a:xfrm>
            <a:prstGeom prst="ellipse">
              <a:avLst/>
            </a:prstGeom>
            <a:solidFill>
              <a:srgbClr val="6472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18">
              <a:extLst>
                <a:ext uri="{FF2B5EF4-FFF2-40B4-BE49-F238E27FC236}">
                  <a16:creationId xmlns:a16="http://schemas.microsoft.com/office/drawing/2014/main" id="{E86B3EAA-8C16-4F43-86C8-36426641C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174" y="3224604"/>
              <a:ext cx="408515" cy="407002"/>
            </a:xfrm>
            <a:prstGeom prst="ellipse">
              <a:avLst/>
            </a:prstGeom>
            <a:solidFill>
              <a:srgbClr val="959F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19">
              <a:extLst>
                <a:ext uri="{FF2B5EF4-FFF2-40B4-BE49-F238E27FC236}">
                  <a16:creationId xmlns:a16="http://schemas.microsoft.com/office/drawing/2014/main" id="{2EBE4341-635A-4DC4-83A2-5074F8733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659" y="3381958"/>
              <a:ext cx="403976" cy="403976"/>
            </a:xfrm>
            <a:prstGeom prst="ellipse">
              <a:avLst/>
            </a:prstGeom>
            <a:solidFill>
              <a:srgbClr val="6472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719FB122-1581-4A7C-8C3A-19E53FC48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305" y="3639171"/>
              <a:ext cx="641520" cy="1124173"/>
            </a:xfrm>
            <a:custGeom>
              <a:avLst/>
              <a:gdLst>
                <a:gd name="T0" fmla="*/ 170 w 179"/>
                <a:gd name="T1" fmla="*/ 314 h 314"/>
                <a:gd name="T2" fmla="*/ 30 w 179"/>
                <a:gd name="T3" fmla="*/ 233 h 314"/>
                <a:gd name="T4" fmla="*/ 1 w 179"/>
                <a:gd name="T5" fmla="*/ 180 h 314"/>
                <a:gd name="T6" fmla="*/ 8 w 179"/>
                <a:gd name="T7" fmla="*/ 0 h 314"/>
                <a:gd name="T8" fmla="*/ 25 w 179"/>
                <a:gd name="T9" fmla="*/ 0 h 314"/>
                <a:gd name="T10" fmla="*/ 18 w 179"/>
                <a:gd name="T11" fmla="*/ 180 h 314"/>
                <a:gd name="T12" fmla="*/ 39 w 179"/>
                <a:gd name="T13" fmla="*/ 218 h 314"/>
                <a:gd name="T14" fmla="*/ 179 w 179"/>
                <a:gd name="T15" fmla="*/ 299 h 314"/>
                <a:gd name="T16" fmla="*/ 170 w 179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14">
                  <a:moveTo>
                    <a:pt x="170" y="314"/>
                  </a:moveTo>
                  <a:cubicBezTo>
                    <a:pt x="30" y="233"/>
                    <a:pt x="30" y="233"/>
                    <a:pt x="30" y="233"/>
                  </a:cubicBezTo>
                  <a:cubicBezTo>
                    <a:pt x="13" y="223"/>
                    <a:pt x="0" y="200"/>
                    <a:pt x="1" y="18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7" y="194"/>
                    <a:pt x="27" y="211"/>
                    <a:pt x="39" y="218"/>
                  </a:cubicBezTo>
                  <a:cubicBezTo>
                    <a:pt x="179" y="299"/>
                    <a:pt x="179" y="299"/>
                    <a:pt x="179" y="299"/>
                  </a:cubicBezTo>
                  <a:lnTo>
                    <a:pt x="170" y="314"/>
                  </a:lnTo>
                  <a:close/>
                </a:path>
              </a:pathLst>
            </a:custGeom>
            <a:solidFill>
              <a:srgbClr val="6472C3"/>
            </a:solidFill>
            <a:ln w="9525">
              <a:solidFill>
                <a:srgbClr val="6472C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435B655D-2BDF-4A70-959C-B32692B16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337" y="3639171"/>
              <a:ext cx="733814" cy="906298"/>
            </a:xfrm>
            <a:custGeom>
              <a:avLst/>
              <a:gdLst>
                <a:gd name="T0" fmla="*/ 6 w 205"/>
                <a:gd name="T1" fmla="*/ 253 h 253"/>
                <a:gd name="T2" fmla="*/ 0 w 205"/>
                <a:gd name="T3" fmla="*/ 237 h 253"/>
                <a:gd name="T4" fmla="*/ 165 w 205"/>
                <a:gd name="T5" fmla="*/ 175 h 253"/>
                <a:gd name="T6" fmla="*/ 188 w 205"/>
                <a:gd name="T7" fmla="*/ 142 h 253"/>
                <a:gd name="T8" fmla="*/ 188 w 205"/>
                <a:gd name="T9" fmla="*/ 0 h 253"/>
                <a:gd name="T10" fmla="*/ 205 w 205"/>
                <a:gd name="T11" fmla="*/ 0 h 253"/>
                <a:gd name="T12" fmla="*/ 205 w 205"/>
                <a:gd name="T13" fmla="*/ 142 h 253"/>
                <a:gd name="T14" fmla="*/ 171 w 205"/>
                <a:gd name="T15" fmla="*/ 191 h 253"/>
                <a:gd name="T16" fmla="*/ 6 w 205"/>
                <a:gd name="T17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253">
                  <a:moveTo>
                    <a:pt x="6" y="253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165" y="175"/>
                    <a:pt x="165" y="175"/>
                    <a:pt x="165" y="175"/>
                  </a:cubicBezTo>
                  <a:cubicBezTo>
                    <a:pt x="177" y="170"/>
                    <a:pt x="188" y="155"/>
                    <a:pt x="188" y="14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142"/>
                    <a:pt x="205" y="142"/>
                    <a:pt x="205" y="142"/>
                  </a:cubicBezTo>
                  <a:cubicBezTo>
                    <a:pt x="205" y="162"/>
                    <a:pt x="190" y="184"/>
                    <a:pt x="171" y="191"/>
                  </a:cubicBezTo>
                  <a:lnTo>
                    <a:pt x="6" y="253"/>
                  </a:lnTo>
                  <a:close/>
                </a:path>
              </a:pathLst>
            </a:custGeom>
            <a:solidFill>
              <a:srgbClr val="6472C3"/>
            </a:solidFill>
            <a:ln w="9525">
              <a:solidFill>
                <a:srgbClr val="6472C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22">
              <a:extLst>
                <a:ext uri="{FF2B5EF4-FFF2-40B4-BE49-F238E27FC236}">
                  <a16:creationId xmlns:a16="http://schemas.microsoft.com/office/drawing/2014/main" id="{47E18370-BA63-4592-B6CD-74ED84740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87" y="3657328"/>
              <a:ext cx="403976" cy="403976"/>
            </a:xfrm>
            <a:prstGeom prst="ellipse">
              <a:avLst/>
            </a:prstGeom>
            <a:solidFill>
              <a:srgbClr val="959F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F9C4F3D4-0A42-43E6-BE6D-1B1A503C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549" y="3932697"/>
              <a:ext cx="1039444" cy="1045496"/>
            </a:xfrm>
            <a:custGeom>
              <a:avLst/>
              <a:gdLst>
                <a:gd name="T0" fmla="*/ 286 w 290"/>
                <a:gd name="T1" fmla="*/ 292 h 292"/>
                <a:gd name="T2" fmla="*/ 33 w 290"/>
                <a:gd name="T3" fmla="*/ 216 h 292"/>
                <a:gd name="T4" fmla="*/ 0 w 290"/>
                <a:gd name="T5" fmla="*/ 171 h 292"/>
                <a:gd name="T6" fmla="*/ 0 w 290"/>
                <a:gd name="T7" fmla="*/ 0 h 292"/>
                <a:gd name="T8" fmla="*/ 11 w 290"/>
                <a:gd name="T9" fmla="*/ 0 h 292"/>
                <a:gd name="T10" fmla="*/ 11 w 290"/>
                <a:gd name="T11" fmla="*/ 171 h 292"/>
                <a:gd name="T12" fmla="*/ 36 w 290"/>
                <a:gd name="T13" fmla="*/ 205 h 292"/>
                <a:gd name="T14" fmla="*/ 290 w 290"/>
                <a:gd name="T15" fmla="*/ 282 h 292"/>
                <a:gd name="T16" fmla="*/ 286 w 290"/>
                <a:gd name="T17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92">
                  <a:moveTo>
                    <a:pt x="286" y="292"/>
                  </a:moveTo>
                  <a:cubicBezTo>
                    <a:pt x="33" y="216"/>
                    <a:pt x="33" y="216"/>
                    <a:pt x="33" y="216"/>
                  </a:cubicBezTo>
                  <a:cubicBezTo>
                    <a:pt x="15" y="210"/>
                    <a:pt x="0" y="190"/>
                    <a:pt x="0" y="1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11" y="186"/>
                    <a:pt x="22" y="201"/>
                    <a:pt x="36" y="205"/>
                  </a:cubicBezTo>
                  <a:cubicBezTo>
                    <a:pt x="290" y="282"/>
                    <a:pt x="290" y="282"/>
                    <a:pt x="290" y="282"/>
                  </a:cubicBezTo>
                  <a:lnTo>
                    <a:pt x="286" y="292"/>
                  </a:lnTo>
                  <a:close/>
                </a:path>
              </a:pathLst>
            </a:custGeom>
            <a:solidFill>
              <a:srgbClr val="959FD6"/>
            </a:solidFill>
            <a:ln>
              <a:solidFill>
                <a:srgbClr val="959FD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1206B1BD-F6F8-486F-AA62-3ACF8A1F2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229" y="3704232"/>
              <a:ext cx="1273961" cy="1621955"/>
            </a:xfrm>
            <a:custGeom>
              <a:avLst/>
              <a:gdLst>
                <a:gd name="T0" fmla="*/ 7 w 356"/>
                <a:gd name="T1" fmla="*/ 453 h 453"/>
                <a:gd name="T2" fmla="*/ 0 w 356"/>
                <a:gd name="T3" fmla="*/ 437 h 453"/>
                <a:gd name="T4" fmla="*/ 316 w 356"/>
                <a:gd name="T5" fmla="*/ 307 h 453"/>
                <a:gd name="T6" fmla="*/ 339 w 356"/>
                <a:gd name="T7" fmla="*/ 273 h 453"/>
                <a:gd name="T8" fmla="*/ 339 w 356"/>
                <a:gd name="T9" fmla="*/ 0 h 453"/>
                <a:gd name="T10" fmla="*/ 356 w 356"/>
                <a:gd name="T11" fmla="*/ 0 h 453"/>
                <a:gd name="T12" fmla="*/ 356 w 356"/>
                <a:gd name="T13" fmla="*/ 273 h 453"/>
                <a:gd name="T14" fmla="*/ 322 w 356"/>
                <a:gd name="T15" fmla="*/ 323 h 453"/>
                <a:gd name="T16" fmla="*/ 7 w 356"/>
                <a:gd name="T17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" h="453">
                  <a:moveTo>
                    <a:pt x="7" y="453"/>
                  </a:moveTo>
                  <a:cubicBezTo>
                    <a:pt x="0" y="437"/>
                    <a:pt x="0" y="437"/>
                    <a:pt x="0" y="437"/>
                  </a:cubicBezTo>
                  <a:cubicBezTo>
                    <a:pt x="316" y="307"/>
                    <a:pt x="316" y="307"/>
                    <a:pt x="316" y="307"/>
                  </a:cubicBezTo>
                  <a:cubicBezTo>
                    <a:pt x="328" y="302"/>
                    <a:pt x="339" y="286"/>
                    <a:pt x="339" y="273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273"/>
                    <a:pt x="356" y="273"/>
                    <a:pt x="356" y="273"/>
                  </a:cubicBezTo>
                  <a:cubicBezTo>
                    <a:pt x="356" y="294"/>
                    <a:pt x="341" y="316"/>
                    <a:pt x="322" y="323"/>
                  </a:cubicBezTo>
                  <a:lnTo>
                    <a:pt x="7" y="453"/>
                  </a:lnTo>
                  <a:close/>
                </a:path>
              </a:pathLst>
            </a:custGeom>
            <a:solidFill>
              <a:srgbClr val="959FD6"/>
            </a:solidFill>
            <a:ln>
              <a:solidFill>
                <a:srgbClr val="959FD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AC396C3A-1189-438B-A66D-830223FDC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522" y="2454479"/>
              <a:ext cx="593103" cy="898733"/>
            </a:xfrm>
            <a:custGeom>
              <a:avLst/>
              <a:gdLst>
                <a:gd name="T0" fmla="*/ 4 w 166"/>
                <a:gd name="T1" fmla="*/ 251 h 251"/>
                <a:gd name="T2" fmla="*/ 0 w 166"/>
                <a:gd name="T3" fmla="*/ 241 h 251"/>
                <a:gd name="T4" fmla="*/ 131 w 166"/>
                <a:gd name="T5" fmla="*/ 181 h 251"/>
                <a:gd name="T6" fmla="*/ 156 w 166"/>
                <a:gd name="T7" fmla="*/ 142 h 251"/>
                <a:gd name="T8" fmla="*/ 156 w 166"/>
                <a:gd name="T9" fmla="*/ 0 h 251"/>
                <a:gd name="T10" fmla="*/ 166 w 166"/>
                <a:gd name="T11" fmla="*/ 0 h 251"/>
                <a:gd name="T12" fmla="*/ 166 w 166"/>
                <a:gd name="T13" fmla="*/ 142 h 251"/>
                <a:gd name="T14" fmla="*/ 136 w 166"/>
                <a:gd name="T15" fmla="*/ 190 h 251"/>
                <a:gd name="T16" fmla="*/ 4 w 166"/>
                <a:gd name="T1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51">
                  <a:moveTo>
                    <a:pt x="4" y="251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144" y="175"/>
                    <a:pt x="156" y="157"/>
                    <a:pt x="156" y="142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61"/>
                    <a:pt x="153" y="183"/>
                    <a:pt x="136" y="190"/>
                  </a:cubicBezTo>
                  <a:lnTo>
                    <a:pt x="4" y="251"/>
                  </a:lnTo>
                  <a:close/>
                </a:path>
              </a:pathLst>
            </a:custGeom>
            <a:solidFill>
              <a:srgbClr val="959FD6"/>
            </a:solidFill>
            <a:ln>
              <a:solidFill>
                <a:srgbClr val="959FD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">
              <a:extLst>
                <a:ext uri="{FF2B5EF4-FFF2-40B4-BE49-F238E27FC236}">
                  <a16:creationId xmlns:a16="http://schemas.microsoft.com/office/drawing/2014/main" id="{C466F7FA-BE21-4EE8-902D-D6EED6B96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801" y="1812959"/>
              <a:ext cx="60521" cy="3107739"/>
            </a:xfrm>
            <a:prstGeom prst="rect">
              <a:avLst/>
            </a:prstGeom>
            <a:solidFill>
              <a:srgbClr val="6472C3"/>
            </a:solidFill>
            <a:ln w="9525">
              <a:solidFill>
                <a:srgbClr val="6472C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7">
              <a:extLst>
                <a:ext uri="{FF2B5EF4-FFF2-40B4-BE49-F238E27FC236}">
                  <a16:creationId xmlns:a16="http://schemas.microsoft.com/office/drawing/2014/main" id="{1EC5F35E-766C-48EC-A8C1-B11A0A6D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352" y="2923514"/>
              <a:ext cx="39338" cy="1997184"/>
            </a:xfrm>
            <a:prstGeom prst="rect">
              <a:avLst/>
            </a:prstGeom>
            <a:solidFill>
              <a:srgbClr val="6472C3"/>
            </a:solidFill>
            <a:ln w="9525">
              <a:solidFill>
                <a:srgbClr val="6472C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8">
              <a:extLst>
                <a:ext uri="{FF2B5EF4-FFF2-40B4-BE49-F238E27FC236}">
                  <a16:creationId xmlns:a16="http://schemas.microsoft.com/office/drawing/2014/main" id="{C7C453B7-D643-4972-824D-89350964B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275" y="3428862"/>
              <a:ext cx="36312" cy="1491836"/>
            </a:xfrm>
            <a:prstGeom prst="rect">
              <a:avLst/>
            </a:prstGeom>
            <a:solidFill>
              <a:srgbClr val="959FD6"/>
            </a:solidFill>
            <a:ln>
              <a:solidFill>
                <a:srgbClr val="959FD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2BA81CCE-50CE-4390-B2D4-2A8B49B67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396" y="2866020"/>
              <a:ext cx="146763" cy="10592"/>
            </a:xfrm>
            <a:custGeom>
              <a:avLst/>
              <a:gdLst>
                <a:gd name="T0" fmla="*/ 1 w 41"/>
                <a:gd name="T1" fmla="*/ 0 h 3"/>
                <a:gd name="T2" fmla="*/ 0 w 41"/>
                <a:gd name="T3" fmla="*/ 1 h 3"/>
                <a:gd name="T4" fmla="*/ 3 w 41"/>
                <a:gd name="T5" fmla="*/ 3 h 3"/>
                <a:gd name="T6" fmla="*/ 39 w 41"/>
                <a:gd name="T7" fmla="*/ 3 h 3"/>
                <a:gd name="T8" fmla="*/ 41 w 41"/>
                <a:gd name="T9" fmla="*/ 1 h 3"/>
                <a:gd name="T10" fmla="*/ 41 w 41"/>
                <a:gd name="T11" fmla="*/ 0 h 3"/>
                <a:gd name="T12" fmla="*/ 1 w 4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3"/>
                    <a:pt x="3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3"/>
                    <a:pt x="41" y="2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97413CE2-8987-4FEC-B659-66CA15D5E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0032" y="2561903"/>
              <a:ext cx="231492" cy="304117"/>
            </a:xfrm>
            <a:custGeom>
              <a:avLst/>
              <a:gdLst>
                <a:gd name="T0" fmla="*/ 44 w 65"/>
                <a:gd name="T1" fmla="*/ 29 h 85"/>
                <a:gd name="T2" fmla="*/ 44 w 65"/>
                <a:gd name="T3" fmla="*/ 7 h 85"/>
                <a:gd name="T4" fmla="*/ 46 w 65"/>
                <a:gd name="T5" fmla="*/ 4 h 85"/>
                <a:gd name="T6" fmla="*/ 42 w 65"/>
                <a:gd name="T7" fmla="*/ 0 h 85"/>
                <a:gd name="T8" fmla="*/ 22 w 65"/>
                <a:gd name="T9" fmla="*/ 0 h 85"/>
                <a:gd name="T10" fmla="*/ 18 w 65"/>
                <a:gd name="T11" fmla="*/ 4 h 85"/>
                <a:gd name="T12" fmla="*/ 21 w 65"/>
                <a:gd name="T13" fmla="*/ 7 h 85"/>
                <a:gd name="T14" fmla="*/ 21 w 65"/>
                <a:gd name="T15" fmla="*/ 29 h 85"/>
                <a:gd name="T16" fmla="*/ 0 w 65"/>
                <a:gd name="T17" fmla="*/ 59 h 85"/>
                <a:gd name="T18" fmla="*/ 13 w 65"/>
                <a:gd name="T19" fmla="*/ 85 h 85"/>
                <a:gd name="T20" fmla="*/ 52 w 65"/>
                <a:gd name="T21" fmla="*/ 85 h 85"/>
                <a:gd name="T22" fmla="*/ 65 w 65"/>
                <a:gd name="T23" fmla="*/ 59 h 85"/>
                <a:gd name="T24" fmla="*/ 44 w 65"/>
                <a:gd name="T25" fmla="*/ 29 h 85"/>
                <a:gd name="T26" fmla="*/ 51 w 65"/>
                <a:gd name="T27" fmla="*/ 83 h 85"/>
                <a:gd name="T28" fmla="*/ 51 w 65"/>
                <a:gd name="T29" fmla="*/ 83 h 85"/>
                <a:gd name="T30" fmla="*/ 50 w 65"/>
                <a:gd name="T31" fmla="*/ 83 h 85"/>
                <a:gd name="T32" fmla="*/ 15 w 65"/>
                <a:gd name="T33" fmla="*/ 83 h 85"/>
                <a:gd name="T34" fmla="*/ 15 w 65"/>
                <a:gd name="T35" fmla="*/ 83 h 85"/>
                <a:gd name="T36" fmla="*/ 14 w 65"/>
                <a:gd name="T37" fmla="*/ 83 h 85"/>
                <a:gd name="T38" fmla="*/ 3 w 65"/>
                <a:gd name="T39" fmla="*/ 59 h 85"/>
                <a:gd name="T40" fmla="*/ 9 w 65"/>
                <a:gd name="T41" fmla="*/ 42 h 85"/>
                <a:gd name="T42" fmla="*/ 24 w 65"/>
                <a:gd name="T43" fmla="*/ 31 h 85"/>
                <a:gd name="T44" fmla="*/ 24 w 65"/>
                <a:gd name="T45" fmla="*/ 7 h 85"/>
                <a:gd name="T46" fmla="*/ 42 w 65"/>
                <a:gd name="T47" fmla="*/ 7 h 85"/>
                <a:gd name="T48" fmla="*/ 42 w 65"/>
                <a:gd name="T49" fmla="*/ 31 h 85"/>
                <a:gd name="T50" fmla="*/ 56 w 65"/>
                <a:gd name="T51" fmla="*/ 42 h 85"/>
                <a:gd name="T52" fmla="*/ 63 w 65"/>
                <a:gd name="T53" fmla="*/ 59 h 85"/>
                <a:gd name="T54" fmla="*/ 51 w 65"/>
                <a:gd name="T55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85">
                  <a:moveTo>
                    <a:pt x="44" y="29"/>
                  </a:moveTo>
                  <a:cubicBezTo>
                    <a:pt x="44" y="7"/>
                    <a:pt x="44" y="7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8" y="2"/>
                    <a:pt x="18" y="4"/>
                  </a:cubicBezTo>
                  <a:cubicBezTo>
                    <a:pt x="18" y="6"/>
                    <a:pt x="20" y="7"/>
                    <a:pt x="21" y="7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9" y="33"/>
                    <a:pt x="0" y="45"/>
                    <a:pt x="0" y="59"/>
                  </a:cubicBezTo>
                  <a:cubicBezTo>
                    <a:pt x="0" y="69"/>
                    <a:pt x="5" y="79"/>
                    <a:pt x="13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60" y="79"/>
                    <a:pt x="65" y="69"/>
                    <a:pt x="65" y="59"/>
                  </a:cubicBezTo>
                  <a:cubicBezTo>
                    <a:pt x="65" y="45"/>
                    <a:pt x="56" y="33"/>
                    <a:pt x="44" y="29"/>
                  </a:cubicBezTo>
                  <a:close/>
                  <a:moveTo>
                    <a:pt x="51" y="83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7" y="77"/>
                    <a:pt x="3" y="69"/>
                    <a:pt x="3" y="59"/>
                  </a:cubicBezTo>
                  <a:cubicBezTo>
                    <a:pt x="3" y="53"/>
                    <a:pt x="5" y="47"/>
                    <a:pt x="9" y="42"/>
                  </a:cubicBezTo>
                  <a:cubicBezTo>
                    <a:pt x="12" y="37"/>
                    <a:pt x="18" y="33"/>
                    <a:pt x="24" y="3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7" y="33"/>
                    <a:pt x="53" y="37"/>
                    <a:pt x="56" y="42"/>
                  </a:cubicBezTo>
                  <a:cubicBezTo>
                    <a:pt x="60" y="47"/>
                    <a:pt x="63" y="53"/>
                    <a:pt x="63" y="59"/>
                  </a:cubicBezTo>
                  <a:cubicBezTo>
                    <a:pt x="63" y="69"/>
                    <a:pt x="58" y="77"/>
                    <a:pt x="51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FB9F8ADC-CB1C-46FD-8302-57C21CBBB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3649" y="2751030"/>
              <a:ext cx="204258" cy="104399"/>
            </a:xfrm>
            <a:custGeom>
              <a:avLst/>
              <a:gdLst>
                <a:gd name="T0" fmla="*/ 46 w 57"/>
                <a:gd name="T1" fmla="*/ 29 h 29"/>
                <a:gd name="T2" fmla="*/ 49 w 57"/>
                <a:gd name="T3" fmla="*/ 6 h 29"/>
                <a:gd name="T4" fmla="*/ 47 w 57"/>
                <a:gd name="T5" fmla="*/ 8 h 29"/>
                <a:gd name="T6" fmla="*/ 42 w 57"/>
                <a:gd name="T7" fmla="*/ 12 h 29"/>
                <a:gd name="T8" fmla="*/ 41 w 57"/>
                <a:gd name="T9" fmla="*/ 9 h 29"/>
                <a:gd name="T10" fmla="*/ 40 w 57"/>
                <a:gd name="T11" fmla="*/ 12 h 29"/>
                <a:gd name="T12" fmla="*/ 25 w 57"/>
                <a:gd name="T13" fmla="*/ 13 h 29"/>
                <a:gd name="T14" fmla="*/ 19 w 57"/>
                <a:gd name="T15" fmla="*/ 4 h 29"/>
                <a:gd name="T16" fmla="*/ 16 w 57"/>
                <a:gd name="T17" fmla="*/ 3 h 29"/>
                <a:gd name="T18" fmla="*/ 10 w 57"/>
                <a:gd name="T19" fmla="*/ 1 h 29"/>
                <a:gd name="T20" fmla="*/ 8 w 57"/>
                <a:gd name="T21" fmla="*/ 10 h 29"/>
                <a:gd name="T22" fmla="*/ 7 w 57"/>
                <a:gd name="T23" fmla="*/ 3 h 29"/>
                <a:gd name="T24" fmla="*/ 3 w 57"/>
                <a:gd name="T25" fmla="*/ 3 h 29"/>
                <a:gd name="T26" fmla="*/ 4 w 57"/>
                <a:gd name="T27" fmla="*/ 17 h 29"/>
                <a:gd name="T28" fmla="*/ 5 w 57"/>
                <a:gd name="T29" fmla="*/ 6 h 29"/>
                <a:gd name="T30" fmla="*/ 7 w 57"/>
                <a:gd name="T31" fmla="*/ 17 h 29"/>
                <a:gd name="T32" fmla="*/ 8 w 57"/>
                <a:gd name="T33" fmla="*/ 22 h 29"/>
                <a:gd name="T34" fmla="*/ 8 w 57"/>
                <a:gd name="T35" fmla="*/ 13 h 29"/>
                <a:gd name="T36" fmla="*/ 10 w 57"/>
                <a:gd name="T37" fmla="*/ 9 h 29"/>
                <a:gd name="T38" fmla="*/ 11 w 57"/>
                <a:gd name="T39" fmla="*/ 14 h 29"/>
                <a:gd name="T40" fmla="*/ 10 w 57"/>
                <a:gd name="T41" fmla="*/ 4 h 29"/>
                <a:gd name="T42" fmla="*/ 13 w 57"/>
                <a:gd name="T43" fmla="*/ 19 h 29"/>
                <a:gd name="T44" fmla="*/ 14 w 57"/>
                <a:gd name="T45" fmla="*/ 23 h 29"/>
                <a:gd name="T46" fmla="*/ 15 w 57"/>
                <a:gd name="T47" fmla="*/ 25 h 29"/>
                <a:gd name="T48" fmla="*/ 16 w 57"/>
                <a:gd name="T49" fmla="*/ 22 h 29"/>
                <a:gd name="T50" fmla="*/ 18 w 57"/>
                <a:gd name="T51" fmla="*/ 28 h 29"/>
                <a:gd name="T52" fmla="*/ 18 w 57"/>
                <a:gd name="T53" fmla="*/ 5 h 29"/>
                <a:gd name="T54" fmla="*/ 19 w 57"/>
                <a:gd name="T55" fmla="*/ 23 h 29"/>
                <a:gd name="T56" fmla="*/ 20 w 57"/>
                <a:gd name="T57" fmla="*/ 27 h 29"/>
                <a:gd name="T58" fmla="*/ 20 w 57"/>
                <a:gd name="T59" fmla="*/ 15 h 29"/>
                <a:gd name="T60" fmla="*/ 22 w 57"/>
                <a:gd name="T61" fmla="*/ 6 h 29"/>
                <a:gd name="T62" fmla="*/ 23 w 57"/>
                <a:gd name="T63" fmla="*/ 10 h 29"/>
                <a:gd name="T64" fmla="*/ 25 w 57"/>
                <a:gd name="T65" fmla="*/ 24 h 29"/>
                <a:gd name="T66" fmla="*/ 27 w 57"/>
                <a:gd name="T67" fmla="*/ 22 h 29"/>
                <a:gd name="T68" fmla="*/ 27 w 57"/>
                <a:gd name="T69" fmla="*/ 16 h 29"/>
                <a:gd name="T70" fmla="*/ 29 w 57"/>
                <a:gd name="T71" fmla="*/ 11 h 29"/>
                <a:gd name="T72" fmla="*/ 30 w 57"/>
                <a:gd name="T73" fmla="*/ 19 h 29"/>
                <a:gd name="T74" fmla="*/ 31 w 57"/>
                <a:gd name="T75" fmla="*/ 23 h 29"/>
                <a:gd name="T76" fmla="*/ 33 w 57"/>
                <a:gd name="T77" fmla="*/ 6 h 29"/>
                <a:gd name="T78" fmla="*/ 35 w 57"/>
                <a:gd name="T79" fmla="*/ 2 h 29"/>
                <a:gd name="T80" fmla="*/ 36 w 57"/>
                <a:gd name="T81" fmla="*/ 22 h 29"/>
                <a:gd name="T82" fmla="*/ 37 w 57"/>
                <a:gd name="T83" fmla="*/ 6 h 29"/>
                <a:gd name="T84" fmla="*/ 38 w 57"/>
                <a:gd name="T85" fmla="*/ 24 h 29"/>
                <a:gd name="T86" fmla="*/ 39 w 57"/>
                <a:gd name="T87" fmla="*/ 9 h 29"/>
                <a:gd name="T88" fmla="*/ 40 w 57"/>
                <a:gd name="T89" fmla="*/ 18 h 29"/>
                <a:gd name="T90" fmla="*/ 42 w 57"/>
                <a:gd name="T91" fmla="*/ 22 h 29"/>
                <a:gd name="T92" fmla="*/ 42 w 57"/>
                <a:gd name="T93" fmla="*/ 15 h 29"/>
                <a:gd name="T94" fmla="*/ 43 w 57"/>
                <a:gd name="T95" fmla="*/ 10 h 29"/>
                <a:gd name="T96" fmla="*/ 44 w 57"/>
                <a:gd name="T97" fmla="*/ 17 h 29"/>
                <a:gd name="T98" fmla="*/ 44 w 57"/>
                <a:gd name="T99" fmla="*/ 7 h 29"/>
                <a:gd name="T100" fmla="*/ 46 w 57"/>
                <a:gd name="T101" fmla="*/ 20 h 29"/>
                <a:gd name="T102" fmla="*/ 47 w 57"/>
                <a:gd name="T103" fmla="*/ 12 h 29"/>
                <a:gd name="T104" fmla="*/ 49 w 57"/>
                <a:gd name="T105" fmla="*/ 16 h 29"/>
                <a:gd name="T106" fmla="*/ 49 w 57"/>
                <a:gd name="T10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29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15"/>
                    <a:pt x="4" y="24"/>
                    <a:pt x="11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53" y="24"/>
                    <a:pt x="57" y="15"/>
                    <a:pt x="57" y="6"/>
                  </a:cubicBezTo>
                  <a:cubicBezTo>
                    <a:pt x="57" y="4"/>
                    <a:pt x="57" y="2"/>
                    <a:pt x="57" y="0"/>
                  </a:cubicBezTo>
                  <a:close/>
                  <a:moveTo>
                    <a:pt x="49" y="6"/>
                  </a:moveTo>
                  <a:cubicBezTo>
                    <a:pt x="49" y="6"/>
                    <a:pt x="49" y="7"/>
                    <a:pt x="49" y="7"/>
                  </a:cubicBezTo>
                  <a:cubicBezTo>
                    <a:pt x="49" y="7"/>
                    <a:pt x="49" y="7"/>
                    <a:pt x="49" y="6"/>
                  </a:cubicBezTo>
                  <a:close/>
                  <a:moveTo>
                    <a:pt x="49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8" y="5"/>
                    <a:pt x="49" y="5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43" y="3"/>
                  </a:moveTo>
                  <a:cubicBezTo>
                    <a:pt x="43" y="2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lose/>
                  <a:moveTo>
                    <a:pt x="42" y="12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41" y="13"/>
                    <a:pt x="41" y="12"/>
                    <a:pt x="42" y="12"/>
                  </a:cubicBezTo>
                  <a:close/>
                  <a:moveTo>
                    <a:pt x="41" y="9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lose/>
                  <a:moveTo>
                    <a:pt x="40" y="5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lose/>
                  <a:moveTo>
                    <a:pt x="40" y="11"/>
                  </a:moveTo>
                  <a:cubicBezTo>
                    <a:pt x="40" y="11"/>
                    <a:pt x="40" y="12"/>
                    <a:pt x="40" y="12"/>
                  </a:cubicBezTo>
                  <a:cubicBezTo>
                    <a:pt x="40" y="12"/>
                    <a:pt x="40" y="11"/>
                    <a:pt x="40" y="11"/>
                  </a:cubicBezTo>
                  <a:close/>
                  <a:moveTo>
                    <a:pt x="38" y="15"/>
                  </a:moveTo>
                  <a:cubicBezTo>
                    <a:pt x="38" y="15"/>
                    <a:pt x="38" y="15"/>
                    <a:pt x="38" y="16"/>
                  </a:cubicBezTo>
                  <a:cubicBezTo>
                    <a:pt x="38" y="16"/>
                    <a:pt x="37" y="15"/>
                    <a:pt x="38" y="15"/>
                  </a:cubicBezTo>
                  <a:close/>
                  <a:moveTo>
                    <a:pt x="25" y="13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16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lose/>
                  <a:moveTo>
                    <a:pt x="15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5" y="4"/>
                    <a:pt x="15" y="3"/>
                    <a:pt x="15" y="3"/>
                  </a:cubicBezTo>
                  <a:close/>
                  <a:moveTo>
                    <a:pt x="13" y="6"/>
                  </a:moveTo>
                  <a:cubicBezTo>
                    <a:pt x="14" y="6"/>
                    <a:pt x="14" y="7"/>
                    <a:pt x="14" y="7"/>
                  </a:cubicBezTo>
                  <a:cubicBezTo>
                    <a:pt x="13" y="7"/>
                    <a:pt x="13" y="6"/>
                    <a:pt x="13" y="6"/>
                  </a:cubicBezTo>
                  <a:close/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10" y="2"/>
                    <a:pt x="9" y="1"/>
                    <a:pt x="10" y="1"/>
                  </a:cubicBezTo>
                  <a:close/>
                  <a:moveTo>
                    <a:pt x="8" y="10"/>
                  </a:moveTo>
                  <a:cubicBezTo>
                    <a:pt x="9" y="10"/>
                    <a:pt x="9" y="10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7" y="3"/>
                  </a:cubicBezTo>
                  <a:close/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7" y="10"/>
                  </a:cubicBezTo>
                  <a:close/>
                  <a:moveTo>
                    <a:pt x="3" y="3"/>
                  </a:moveTo>
                  <a:cubicBezTo>
                    <a:pt x="4" y="3"/>
                    <a:pt x="4" y="4"/>
                    <a:pt x="3" y="5"/>
                  </a:cubicBezTo>
                  <a:cubicBezTo>
                    <a:pt x="2" y="5"/>
                    <a:pt x="2" y="4"/>
                    <a:pt x="3" y="3"/>
                  </a:cubicBezTo>
                  <a:close/>
                  <a:moveTo>
                    <a:pt x="4" y="17"/>
                  </a:moveTo>
                  <a:cubicBezTo>
                    <a:pt x="4" y="17"/>
                    <a:pt x="3" y="16"/>
                    <a:pt x="4" y="16"/>
                  </a:cubicBezTo>
                  <a:cubicBezTo>
                    <a:pt x="4" y="16"/>
                    <a:pt x="5" y="17"/>
                    <a:pt x="4" y="17"/>
                  </a:cubicBezTo>
                  <a:close/>
                  <a:moveTo>
                    <a:pt x="5" y="14"/>
                  </a:moveTo>
                  <a:cubicBezTo>
                    <a:pt x="4" y="14"/>
                    <a:pt x="4" y="14"/>
                    <a:pt x="4" y="13"/>
                  </a:cubicBezTo>
                  <a:cubicBezTo>
                    <a:pt x="5" y="13"/>
                    <a:pt x="5" y="14"/>
                    <a:pt x="5" y="14"/>
                  </a:cubicBezTo>
                  <a:close/>
                  <a:moveTo>
                    <a:pt x="6" y="7"/>
                  </a:moveTo>
                  <a:cubicBezTo>
                    <a:pt x="5" y="7"/>
                    <a:pt x="4" y="6"/>
                    <a:pt x="5" y="6"/>
                  </a:cubicBezTo>
                  <a:cubicBezTo>
                    <a:pt x="6" y="5"/>
                    <a:pt x="6" y="7"/>
                    <a:pt x="6" y="7"/>
                  </a:cubicBezTo>
                  <a:close/>
                  <a:moveTo>
                    <a:pt x="6" y="8"/>
                  </a:moveTo>
                  <a:cubicBezTo>
                    <a:pt x="6" y="8"/>
                    <a:pt x="7" y="8"/>
                    <a:pt x="6" y="8"/>
                  </a:cubicBezTo>
                  <a:cubicBezTo>
                    <a:pt x="6" y="9"/>
                    <a:pt x="6" y="8"/>
                    <a:pt x="6" y="8"/>
                  </a:cubicBezTo>
                  <a:close/>
                  <a:moveTo>
                    <a:pt x="7" y="17"/>
                  </a:moveTo>
                  <a:cubicBezTo>
                    <a:pt x="6" y="17"/>
                    <a:pt x="6" y="17"/>
                    <a:pt x="6" y="16"/>
                  </a:cubicBezTo>
                  <a:cubicBezTo>
                    <a:pt x="7" y="16"/>
                    <a:pt x="7" y="17"/>
                    <a:pt x="7" y="17"/>
                  </a:cubicBezTo>
                  <a:close/>
                  <a:moveTo>
                    <a:pt x="8" y="22"/>
                  </a:moveTo>
                  <a:cubicBezTo>
                    <a:pt x="8" y="22"/>
                    <a:pt x="8" y="22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close/>
                  <a:moveTo>
                    <a:pt x="8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lose/>
                  <a:moveTo>
                    <a:pt x="8" y="14"/>
                  </a:moveTo>
                  <a:cubicBezTo>
                    <a:pt x="8" y="14"/>
                    <a:pt x="7" y="13"/>
                    <a:pt x="8" y="13"/>
                  </a:cubicBezTo>
                  <a:cubicBezTo>
                    <a:pt x="8" y="12"/>
                    <a:pt x="9" y="13"/>
                    <a:pt x="8" y="14"/>
                  </a:cubicBezTo>
                  <a:close/>
                  <a:moveTo>
                    <a:pt x="9" y="24"/>
                  </a:moveTo>
                  <a:cubicBezTo>
                    <a:pt x="9" y="25"/>
                    <a:pt x="8" y="24"/>
                    <a:pt x="9" y="23"/>
                  </a:cubicBezTo>
                  <a:cubicBezTo>
                    <a:pt x="9" y="23"/>
                    <a:pt x="10" y="24"/>
                    <a:pt x="9" y="24"/>
                  </a:cubicBezTo>
                  <a:close/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  <a:moveTo>
                    <a:pt x="11" y="14"/>
                  </a:moveTo>
                  <a:cubicBezTo>
                    <a:pt x="10" y="14"/>
                    <a:pt x="10" y="13"/>
                    <a:pt x="10" y="13"/>
                  </a:cubicBezTo>
                  <a:cubicBezTo>
                    <a:pt x="11" y="13"/>
                    <a:pt x="11" y="14"/>
                    <a:pt x="11" y="14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6"/>
                    <a:pt x="11" y="16"/>
                  </a:cubicBezTo>
                  <a:close/>
                  <a:moveTo>
                    <a:pt x="11" y="5"/>
                  </a:moveTo>
                  <a:cubicBezTo>
                    <a:pt x="10" y="6"/>
                    <a:pt x="9" y="4"/>
                    <a:pt x="10" y="4"/>
                  </a:cubicBezTo>
                  <a:cubicBezTo>
                    <a:pt x="11" y="4"/>
                    <a:pt x="11" y="5"/>
                    <a:pt x="11" y="5"/>
                  </a:cubicBezTo>
                  <a:close/>
                  <a:moveTo>
                    <a:pt x="1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3" y="20"/>
                    <a:pt x="12" y="20"/>
                  </a:cubicBezTo>
                  <a:close/>
                  <a:moveTo>
                    <a:pt x="13" y="19"/>
                  </a:moveTo>
                  <a:cubicBezTo>
                    <a:pt x="12" y="19"/>
                    <a:pt x="12" y="18"/>
                    <a:pt x="12" y="18"/>
                  </a:cubicBezTo>
                  <a:cubicBezTo>
                    <a:pt x="13" y="18"/>
                    <a:pt x="13" y="19"/>
                    <a:pt x="13" y="19"/>
                  </a:cubicBezTo>
                  <a:close/>
                  <a:moveTo>
                    <a:pt x="14" y="23"/>
                  </a:moveTo>
                  <a:cubicBezTo>
                    <a:pt x="13" y="23"/>
                    <a:pt x="13" y="22"/>
                    <a:pt x="13" y="22"/>
                  </a:cubicBezTo>
                  <a:cubicBezTo>
                    <a:pt x="14" y="22"/>
                    <a:pt x="14" y="22"/>
                    <a:pt x="14" y="23"/>
                  </a:cubicBezTo>
                  <a:close/>
                  <a:moveTo>
                    <a:pt x="14" y="10"/>
                  </a:moveTo>
                  <a:cubicBezTo>
                    <a:pt x="13" y="10"/>
                    <a:pt x="12" y="9"/>
                    <a:pt x="13" y="9"/>
                  </a:cubicBezTo>
                  <a:cubicBezTo>
                    <a:pt x="14" y="8"/>
                    <a:pt x="15" y="10"/>
                    <a:pt x="14" y="10"/>
                  </a:cubicBezTo>
                  <a:close/>
                  <a:moveTo>
                    <a:pt x="16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lose/>
                  <a:moveTo>
                    <a:pt x="15" y="14"/>
                  </a:moveTo>
                  <a:cubicBezTo>
                    <a:pt x="16" y="14"/>
                    <a:pt x="17" y="15"/>
                    <a:pt x="16" y="16"/>
                  </a:cubicBezTo>
                  <a:cubicBezTo>
                    <a:pt x="15" y="16"/>
                    <a:pt x="15" y="15"/>
                    <a:pt x="15" y="14"/>
                  </a:cubicBezTo>
                  <a:close/>
                  <a:moveTo>
                    <a:pt x="16" y="22"/>
                  </a:moveTo>
                  <a:cubicBezTo>
                    <a:pt x="18" y="21"/>
                    <a:pt x="18" y="23"/>
                    <a:pt x="17" y="23"/>
                  </a:cubicBezTo>
                  <a:cubicBezTo>
                    <a:pt x="16" y="24"/>
                    <a:pt x="15" y="22"/>
                    <a:pt x="16" y="22"/>
                  </a:cubicBezTo>
                  <a:close/>
                  <a:moveTo>
                    <a:pt x="18" y="28"/>
                  </a:moveTo>
                  <a:cubicBezTo>
                    <a:pt x="17" y="28"/>
                    <a:pt x="17" y="28"/>
                    <a:pt x="17" y="27"/>
                  </a:cubicBezTo>
                  <a:cubicBezTo>
                    <a:pt x="18" y="27"/>
                    <a:pt x="18" y="28"/>
                    <a:pt x="18" y="28"/>
                  </a:cubicBezTo>
                  <a:close/>
                  <a:moveTo>
                    <a:pt x="18" y="9"/>
                  </a:moveTo>
                  <a:cubicBezTo>
                    <a:pt x="17" y="9"/>
                    <a:pt x="17" y="8"/>
                    <a:pt x="17" y="8"/>
                  </a:cubicBezTo>
                  <a:cubicBezTo>
                    <a:pt x="18" y="7"/>
                    <a:pt x="18" y="8"/>
                    <a:pt x="18" y="9"/>
                  </a:cubicBezTo>
                  <a:close/>
                  <a:moveTo>
                    <a:pt x="18" y="6"/>
                  </a:moveTo>
                  <a:cubicBezTo>
                    <a:pt x="17" y="6"/>
                    <a:pt x="17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lose/>
                  <a:moveTo>
                    <a:pt x="18" y="19"/>
                  </a:moveTo>
                  <a:cubicBezTo>
                    <a:pt x="19" y="19"/>
                    <a:pt x="19" y="20"/>
                    <a:pt x="19" y="20"/>
                  </a:cubicBezTo>
                  <a:cubicBezTo>
                    <a:pt x="18" y="21"/>
                    <a:pt x="18" y="20"/>
                    <a:pt x="18" y="19"/>
                  </a:cubicBezTo>
                  <a:close/>
                  <a:moveTo>
                    <a:pt x="19" y="23"/>
                  </a:moveTo>
                  <a:cubicBezTo>
                    <a:pt x="20" y="22"/>
                    <a:pt x="20" y="23"/>
                    <a:pt x="19" y="23"/>
                  </a:cubicBezTo>
                  <a:cubicBezTo>
                    <a:pt x="19" y="24"/>
                    <a:pt x="19" y="23"/>
                    <a:pt x="19" y="23"/>
                  </a:cubicBezTo>
                  <a:close/>
                  <a:moveTo>
                    <a:pt x="20" y="27"/>
                  </a:moveTo>
                  <a:cubicBezTo>
                    <a:pt x="20" y="27"/>
                    <a:pt x="19" y="27"/>
                    <a:pt x="20" y="27"/>
                  </a:cubicBezTo>
                  <a:cubicBezTo>
                    <a:pt x="20" y="26"/>
                    <a:pt x="20" y="27"/>
                    <a:pt x="20" y="27"/>
                  </a:cubicBezTo>
                  <a:close/>
                  <a:moveTo>
                    <a:pt x="20" y="9"/>
                  </a:moveTo>
                  <a:cubicBezTo>
                    <a:pt x="20" y="9"/>
                    <a:pt x="19" y="8"/>
                    <a:pt x="20" y="8"/>
                  </a:cubicBezTo>
                  <a:cubicBezTo>
                    <a:pt x="20" y="8"/>
                    <a:pt x="21" y="9"/>
                    <a:pt x="20" y="9"/>
                  </a:cubicBezTo>
                  <a:close/>
                  <a:moveTo>
                    <a:pt x="21" y="15"/>
                  </a:moveTo>
                  <a:cubicBezTo>
                    <a:pt x="20" y="16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2" y="14"/>
                  </a:move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4"/>
                    <a:pt x="22" y="14"/>
                  </a:cubicBezTo>
                  <a:close/>
                  <a:moveTo>
                    <a:pt x="22" y="6"/>
                  </a:move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lose/>
                  <a:moveTo>
                    <a:pt x="23" y="10"/>
                  </a:moveTo>
                  <a:cubicBezTo>
                    <a:pt x="23" y="9"/>
                    <a:pt x="24" y="10"/>
                    <a:pt x="23" y="10"/>
                  </a:cubicBezTo>
                  <a:cubicBezTo>
                    <a:pt x="23" y="11"/>
                    <a:pt x="22" y="10"/>
                    <a:pt x="23" y="10"/>
                  </a:cubicBezTo>
                  <a:close/>
                  <a:moveTo>
                    <a:pt x="24" y="23"/>
                  </a:moveTo>
                  <a:cubicBezTo>
                    <a:pt x="23" y="23"/>
                    <a:pt x="22" y="22"/>
                    <a:pt x="23" y="22"/>
                  </a:cubicBezTo>
                  <a:cubicBezTo>
                    <a:pt x="24" y="21"/>
                    <a:pt x="25" y="23"/>
                    <a:pt x="24" y="23"/>
                  </a:cubicBezTo>
                  <a:close/>
                  <a:moveTo>
                    <a:pt x="26" y="25"/>
                  </a:moveTo>
                  <a:cubicBezTo>
                    <a:pt x="25" y="26"/>
                    <a:pt x="25" y="24"/>
                    <a:pt x="25" y="24"/>
                  </a:cubicBezTo>
                  <a:cubicBezTo>
                    <a:pt x="26" y="24"/>
                    <a:pt x="27" y="25"/>
                    <a:pt x="26" y="25"/>
                  </a:cubicBezTo>
                  <a:close/>
                  <a:moveTo>
                    <a:pt x="26" y="9"/>
                  </a:moveTo>
                  <a:cubicBezTo>
                    <a:pt x="27" y="9"/>
                    <a:pt x="28" y="11"/>
                    <a:pt x="27" y="11"/>
                  </a:cubicBezTo>
                  <a:cubicBezTo>
                    <a:pt x="26" y="12"/>
                    <a:pt x="25" y="10"/>
                    <a:pt x="26" y="9"/>
                  </a:cubicBezTo>
                  <a:close/>
                  <a:moveTo>
                    <a:pt x="27" y="22"/>
                  </a:moveTo>
                  <a:cubicBezTo>
                    <a:pt x="27" y="22"/>
                    <a:pt x="27" y="21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lose/>
                  <a:moveTo>
                    <a:pt x="27" y="16"/>
                  </a:moveTo>
                  <a:cubicBezTo>
                    <a:pt x="27" y="16"/>
                    <a:pt x="27" y="15"/>
                    <a:pt x="27" y="15"/>
                  </a:cubicBezTo>
                  <a:cubicBezTo>
                    <a:pt x="27" y="15"/>
                    <a:pt x="28" y="16"/>
                    <a:pt x="27" y="16"/>
                  </a:cubicBezTo>
                  <a:close/>
                  <a:moveTo>
                    <a:pt x="28" y="7"/>
                  </a:moveTo>
                  <a:cubicBezTo>
                    <a:pt x="29" y="7"/>
                    <a:pt x="29" y="8"/>
                    <a:pt x="28" y="8"/>
                  </a:cubicBezTo>
                  <a:cubicBezTo>
                    <a:pt x="28" y="8"/>
                    <a:pt x="27" y="7"/>
                    <a:pt x="28" y="7"/>
                  </a:cubicBezTo>
                  <a:close/>
                  <a:moveTo>
                    <a:pt x="29" y="10"/>
                  </a:moveTo>
                  <a:cubicBezTo>
                    <a:pt x="29" y="10"/>
                    <a:pt x="30" y="11"/>
                    <a:pt x="29" y="11"/>
                  </a:cubicBezTo>
                  <a:cubicBezTo>
                    <a:pt x="29" y="11"/>
                    <a:pt x="28" y="11"/>
                    <a:pt x="29" y="10"/>
                  </a:cubicBezTo>
                  <a:close/>
                  <a:moveTo>
                    <a:pt x="29" y="14"/>
                  </a:moveTo>
                  <a:cubicBezTo>
                    <a:pt x="29" y="15"/>
                    <a:pt x="29" y="14"/>
                    <a:pt x="29" y="14"/>
                  </a:cubicBezTo>
                  <a:cubicBezTo>
                    <a:pt x="29" y="14"/>
                    <a:pt x="30" y="14"/>
                    <a:pt x="29" y="14"/>
                  </a:cubicBezTo>
                  <a:close/>
                  <a:moveTo>
                    <a:pt x="30" y="19"/>
                  </a:moveTo>
                  <a:cubicBezTo>
                    <a:pt x="30" y="19"/>
                    <a:pt x="31" y="20"/>
                    <a:pt x="30" y="20"/>
                  </a:cubicBezTo>
                  <a:cubicBezTo>
                    <a:pt x="30" y="20"/>
                    <a:pt x="30" y="19"/>
                    <a:pt x="30" y="19"/>
                  </a:cubicBezTo>
                  <a:close/>
                  <a:moveTo>
                    <a:pt x="31" y="23"/>
                  </a:moveTo>
                  <a:cubicBezTo>
                    <a:pt x="30" y="24"/>
                    <a:pt x="30" y="23"/>
                    <a:pt x="31" y="22"/>
                  </a:cubicBezTo>
                  <a:cubicBezTo>
                    <a:pt x="31" y="22"/>
                    <a:pt x="32" y="23"/>
                    <a:pt x="31" y="23"/>
                  </a:cubicBezTo>
                  <a:close/>
                  <a:moveTo>
                    <a:pt x="31" y="3"/>
                  </a:moveTo>
                  <a:cubicBezTo>
                    <a:pt x="30" y="4"/>
                    <a:pt x="30" y="2"/>
                    <a:pt x="31" y="2"/>
                  </a:cubicBezTo>
                  <a:cubicBezTo>
                    <a:pt x="32" y="1"/>
                    <a:pt x="32" y="3"/>
                    <a:pt x="31" y="3"/>
                  </a:cubicBezTo>
                  <a:close/>
                  <a:moveTo>
                    <a:pt x="33" y="4"/>
                  </a:moveTo>
                  <a:cubicBezTo>
                    <a:pt x="34" y="4"/>
                    <a:pt x="34" y="5"/>
                    <a:pt x="33" y="6"/>
                  </a:cubicBezTo>
                  <a:cubicBezTo>
                    <a:pt x="33" y="6"/>
                    <a:pt x="32" y="5"/>
                    <a:pt x="33" y="4"/>
                  </a:cubicBezTo>
                  <a:close/>
                  <a:moveTo>
                    <a:pt x="34" y="25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lose/>
                  <a:moveTo>
                    <a:pt x="35" y="2"/>
                  </a:moveTo>
                  <a:cubicBezTo>
                    <a:pt x="34" y="2"/>
                    <a:pt x="34" y="2"/>
                    <a:pt x="35" y="2"/>
                  </a:cubicBezTo>
                  <a:cubicBezTo>
                    <a:pt x="35" y="1"/>
                    <a:pt x="35" y="2"/>
                    <a:pt x="35" y="2"/>
                  </a:cubicBezTo>
                  <a:close/>
                  <a:moveTo>
                    <a:pt x="36" y="22"/>
                  </a:moveTo>
                  <a:cubicBezTo>
                    <a:pt x="36" y="22"/>
                    <a:pt x="35" y="21"/>
                    <a:pt x="36" y="21"/>
                  </a:cubicBezTo>
                  <a:cubicBezTo>
                    <a:pt x="36" y="21"/>
                    <a:pt x="36" y="22"/>
                    <a:pt x="36" y="22"/>
                  </a:cubicBezTo>
                  <a:close/>
                  <a:moveTo>
                    <a:pt x="36" y="23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lose/>
                  <a:moveTo>
                    <a:pt x="36" y="5"/>
                  </a:moveTo>
                  <a:cubicBezTo>
                    <a:pt x="37" y="5"/>
                    <a:pt x="38" y="6"/>
                    <a:pt x="37" y="6"/>
                  </a:cubicBezTo>
                  <a:cubicBezTo>
                    <a:pt x="36" y="7"/>
                    <a:pt x="35" y="5"/>
                    <a:pt x="36" y="5"/>
                  </a:cubicBezTo>
                  <a:close/>
                  <a:moveTo>
                    <a:pt x="37" y="18"/>
                  </a:moveTo>
                  <a:cubicBezTo>
                    <a:pt x="38" y="17"/>
                    <a:pt x="38" y="18"/>
                    <a:pt x="38" y="19"/>
                  </a:cubicBezTo>
                  <a:cubicBezTo>
                    <a:pt x="37" y="19"/>
                    <a:pt x="37" y="18"/>
                    <a:pt x="37" y="18"/>
                  </a:cubicBezTo>
                  <a:close/>
                  <a:moveTo>
                    <a:pt x="38" y="24"/>
                  </a:moveTo>
                  <a:cubicBezTo>
                    <a:pt x="38" y="24"/>
                    <a:pt x="37" y="24"/>
                    <a:pt x="38" y="23"/>
                  </a:cubicBezTo>
                  <a:cubicBezTo>
                    <a:pt x="38" y="23"/>
                    <a:pt x="39" y="24"/>
                    <a:pt x="38" y="24"/>
                  </a:cubicBezTo>
                  <a:close/>
                  <a:moveTo>
                    <a:pt x="39" y="9"/>
                  </a:moveTo>
                  <a:cubicBezTo>
                    <a:pt x="38" y="9"/>
                    <a:pt x="38" y="8"/>
                    <a:pt x="38" y="7"/>
                  </a:cubicBezTo>
                  <a:cubicBezTo>
                    <a:pt x="39" y="7"/>
                    <a:pt x="40" y="8"/>
                    <a:pt x="39" y="9"/>
                  </a:cubicBezTo>
                  <a:close/>
                  <a:moveTo>
                    <a:pt x="39" y="10"/>
                  </a:moveTo>
                  <a:cubicBezTo>
                    <a:pt x="40" y="9"/>
                    <a:pt x="40" y="10"/>
                    <a:pt x="40" y="10"/>
                  </a:cubicBezTo>
                  <a:cubicBezTo>
                    <a:pt x="39" y="10"/>
                    <a:pt x="39" y="10"/>
                    <a:pt x="39" y="10"/>
                  </a:cubicBezTo>
                  <a:close/>
                  <a:moveTo>
                    <a:pt x="40" y="19"/>
                  </a:moveTo>
                  <a:cubicBezTo>
                    <a:pt x="40" y="19"/>
                    <a:pt x="39" y="18"/>
                    <a:pt x="40" y="18"/>
                  </a:cubicBezTo>
                  <a:cubicBezTo>
                    <a:pt x="40" y="18"/>
                    <a:pt x="41" y="19"/>
                    <a:pt x="40" y="19"/>
                  </a:cubicBezTo>
                  <a:close/>
                  <a:moveTo>
                    <a:pt x="41" y="23"/>
                  </a:moveTo>
                  <a:cubicBezTo>
                    <a:pt x="41" y="24"/>
                    <a:pt x="41" y="23"/>
                    <a:pt x="41" y="23"/>
                  </a:cubicBezTo>
                  <a:cubicBezTo>
                    <a:pt x="41" y="23"/>
                    <a:pt x="42" y="23"/>
                    <a:pt x="41" y="23"/>
                  </a:cubicBezTo>
                  <a:close/>
                  <a:moveTo>
                    <a:pt x="42" y="22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2" y="21"/>
                    <a:pt x="42" y="22"/>
                    <a:pt x="42" y="22"/>
                  </a:cubicBezTo>
                  <a:close/>
                  <a:moveTo>
                    <a:pt x="42" y="15"/>
                  </a:moveTo>
                  <a:cubicBezTo>
                    <a:pt x="41" y="15"/>
                    <a:pt x="41" y="15"/>
                    <a:pt x="41" y="14"/>
                  </a:cubicBezTo>
                  <a:cubicBezTo>
                    <a:pt x="42" y="14"/>
                    <a:pt x="42" y="15"/>
                    <a:pt x="42" y="15"/>
                  </a:cubicBezTo>
                  <a:close/>
                  <a:moveTo>
                    <a:pt x="43" y="26"/>
                  </a:moveTo>
                  <a:cubicBezTo>
                    <a:pt x="42" y="26"/>
                    <a:pt x="42" y="25"/>
                    <a:pt x="42" y="25"/>
                  </a:cubicBezTo>
                  <a:cubicBezTo>
                    <a:pt x="43" y="25"/>
                    <a:pt x="43" y="26"/>
                    <a:pt x="43" y="26"/>
                  </a:cubicBezTo>
                  <a:close/>
                  <a:moveTo>
                    <a:pt x="43" y="11"/>
                  </a:moveTo>
                  <a:cubicBezTo>
                    <a:pt x="43" y="11"/>
                    <a:pt x="43" y="10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lose/>
                  <a:moveTo>
                    <a:pt x="44" y="15"/>
                  </a:moveTo>
                  <a:cubicBezTo>
                    <a:pt x="44" y="16"/>
                    <a:pt x="43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lose/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44" y="7"/>
                  </a:moveTo>
                  <a:cubicBezTo>
                    <a:pt x="43" y="7"/>
                    <a:pt x="43" y="6"/>
                    <a:pt x="44" y="6"/>
                  </a:cubicBezTo>
                  <a:cubicBezTo>
                    <a:pt x="44" y="5"/>
                    <a:pt x="45" y="7"/>
                    <a:pt x="44" y="7"/>
                  </a:cubicBezTo>
                  <a:close/>
                  <a:moveTo>
                    <a:pt x="46" y="22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6" y="21"/>
                    <a:pt x="46" y="22"/>
                    <a:pt x="46" y="22"/>
                  </a:cubicBezTo>
                  <a:close/>
                  <a:moveTo>
                    <a:pt x="46" y="20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lose/>
                  <a:moveTo>
                    <a:pt x="47" y="24"/>
                  </a:moveTo>
                  <a:cubicBezTo>
                    <a:pt x="46" y="25"/>
                    <a:pt x="46" y="24"/>
                    <a:pt x="46" y="23"/>
                  </a:cubicBezTo>
                  <a:cubicBezTo>
                    <a:pt x="47" y="23"/>
                    <a:pt x="47" y="24"/>
                    <a:pt x="47" y="24"/>
                  </a:cubicBezTo>
                  <a:close/>
                  <a:moveTo>
                    <a:pt x="47" y="12"/>
                  </a:moveTo>
                  <a:cubicBezTo>
                    <a:pt x="46" y="12"/>
                    <a:pt x="46" y="11"/>
                    <a:pt x="47" y="11"/>
                  </a:cubicBezTo>
                  <a:cubicBezTo>
                    <a:pt x="47" y="10"/>
                    <a:pt x="48" y="11"/>
                    <a:pt x="47" y="12"/>
                  </a:cubicBezTo>
                  <a:close/>
                  <a:moveTo>
                    <a:pt x="49" y="16"/>
                  </a:moveTo>
                  <a:cubicBezTo>
                    <a:pt x="49" y="16"/>
                    <a:pt x="50" y="17"/>
                    <a:pt x="49" y="17"/>
                  </a:cubicBezTo>
                  <a:cubicBezTo>
                    <a:pt x="48" y="18"/>
                    <a:pt x="48" y="16"/>
                    <a:pt x="49" y="16"/>
                  </a:cubicBezTo>
                  <a:close/>
                  <a:moveTo>
                    <a:pt x="49" y="27"/>
                  </a:moveTo>
                  <a:cubicBezTo>
                    <a:pt x="49" y="27"/>
                    <a:pt x="49" y="27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close/>
                  <a:moveTo>
                    <a:pt x="50" y="21"/>
                  </a:moveTo>
                  <a:cubicBezTo>
                    <a:pt x="49" y="22"/>
                    <a:pt x="48" y="20"/>
                    <a:pt x="49" y="19"/>
                  </a:cubicBezTo>
                  <a:cubicBezTo>
                    <a:pt x="50" y="19"/>
                    <a:pt x="51" y="21"/>
                    <a:pt x="50" y="21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0"/>
                    <a:pt x="51" y="9"/>
                  </a:cubicBezTo>
                  <a:cubicBezTo>
                    <a:pt x="51" y="9"/>
                    <a:pt x="52" y="10"/>
                    <a:pt x="5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ED238C1E-3FAB-41C6-B040-959FE80C7E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002" y="1867428"/>
              <a:ext cx="290499" cy="304117"/>
            </a:xfrm>
            <a:custGeom>
              <a:avLst/>
              <a:gdLst>
                <a:gd name="T0" fmla="*/ 63 w 81"/>
                <a:gd name="T1" fmla="*/ 60 h 85"/>
                <a:gd name="T2" fmla="*/ 68 w 81"/>
                <a:gd name="T3" fmla="*/ 12 h 85"/>
                <a:gd name="T4" fmla="*/ 41 w 81"/>
                <a:gd name="T5" fmla="*/ 17 h 85"/>
                <a:gd name="T6" fmla="*/ 15 w 81"/>
                <a:gd name="T7" fmla="*/ 12 h 85"/>
                <a:gd name="T8" fmla="*/ 16 w 81"/>
                <a:gd name="T9" fmla="*/ 61 h 85"/>
                <a:gd name="T10" fmla="*/ 22 w 81"/>
                <a:gd name="T11" fmla="*/ 85 h 85"/>
                <a:gd name="T12" fmla="*/ 41 w 81"/>
                <a:gd name="T13" fmla="*/ 63 h 85"/>
                <a:gd name="T14" fmla="*/ 60 w 81"/>
                <a:gd name="T15" fmla="*/ 85 h 85"/>
                <a:gd name="T16" fmla="*/ 63 w 81"/>
                <a:gd name="T17" fmla="*/ 60 h 85"/>
                <a:gd name="T18" fmla="*/ 40 w 81"/>
                <a:gd name="T19" fmla="*/ 26 h 85"/>
                <a:gd name="T20" fmla="*/ 29 w 81"/>
                <a:gd name="T21" fmla="*/ 15 h 85"/>
                <a:gd name="T22" fmla="*/ 40 w 81"/>
                <a:gd name="T23" fmla="*/ 20 h 85"/>
                <a:gd name="T24" fmla="*/ 51 w 81"/>
                <a:gd name="T25" fmla="*/ 17 h 85"/>
                <a:gd name="T26" fmla="*/ 40 w 81"/>
                <a:gd name="T27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85">
                  <a:moveTo>
                    <a:pt x="63" y="60"/>
                  </a:moveTo>
                  <a:cubicBezTo>
                    <a:pt x="65" y="40"/>
                    <a:pt x="81" y="28"/>
                    <a:pt x="68" y="12"/>
                  </a:cubicBezTo>
                  <a:cubicBezTo>
                    <a:pt x="59" y="1"/>
                    <a:pt x="52" y="17"/>
                    <a:pt x="41" y="17"/>
                  </a:cubicBezTo>
                  <a:cubicBezTo>
                    <a:pt x="30" y="18"/>
                    <a:pt x="24" y="0"/>
                    <a:pt x="15" y="12"/>
                  </a:cubicBezTo>
                  <a:cubicBezTo>
                    <a:pt x="0" y="31"/>
                    <a:pt x="14" y="41"/>
                    <a:pt x="16" y="61"/>
                  </a:cubicBezTo>
                  <a:cubicBezTo>
                    <a:pt x="17" y="73"/>
                    <a:pt x="16" y="85"/>
                    <a:pt x="22" y="85"/>
                  </a:cubicBezTo>
                  <a:cubicBezTo>
                    <a:pt x="29" y="85"/>
                    <a:pt x="34" y="63"/>
                    <a:pt x="41" y="63"/>
                  </a:cubicBezTo>
                  <a:cubicBezTo>
                    <a:pt x="50" y="63"/>
                    <a:pt x="52" y="85"/>
                    <a:pt x="60" y="85"/>
                  </a:cubicBezTo>
                  <a:cubicBezTo>
                    <a:pt x="68" y="85"/>
                    <a:pt x="62" y="73"/>
                    <a:pt x="63" y="60"/>
                  </a:cubicBezTo>
                  <a:close/>
                  <a:moveTo>
                    <a:pt x="40" y="26"/>
                  </a:moveTo>
                  <a:cubicBezTo>
                    <a:pt x="34" y="24"/>
                    <a:pt x="28" y="18"/>
                    <a:pt x="29" y="15"/>
                  </a:cubicBezTo>
                  <a:cubicBezTo>
                    <a:pt x="30" y="12"/>
                    <a:pt x="34" y="21"/>
                    <a:pt x="40" y="20"/>
                  </a:cubicBezTo>
                  <a:cubicBezTo>
                    <a:pt x="45" y="20"/>
                    <a:pt x="50" y="15"/>
                    <a:pt x="51" y="17"/>
                  </a:cubicBezTo>
                  <a:cubicBezTo>
                    <a:pt x="52" y="18"/>
                    <a:pt x="46" y="27"/>
                    <a:pt x="4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BA9B4EAD-B061-4679-89BA-826E97539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532" y="2124641"/>
              <a:ext cx="71112" cy="25722"/>
            </a:xfrm>
            <a:custGeom>
              <a:avLst/>
              <a:gdLst>
                <a:gd name="T0" fmla="*/ 12 w 20"/>
                <a:gd name="T1" fmla="*/ 7 h 7"/>
                <a:gd name="T2" fmla="*/ 20 w 20"/>
                <a:gd name="T3" fmla="*/ 7 h 7"/>
                <a:gd name="T4" fmla="*/ 12 w 20"/>
                <a:gd name="T5" fmla="*/ 3 h 7"/>
                <a:gd name="T6" fmla="*/ 12 w 20"/>
                <a:gd name="T7" fmla="*/ 3 h 7"/>
                <a:gd name="T8" fmla="*/ 10 w 20"/>
                <a:gd name="T9" fmla="*/ 0 h 7"/>
                <a:gd name="T10" fmla="*/ 7 w 20"/>
                <a:gd name="T11" fmla="*/ 3 h 7"/>
                <a:gd name="T12" fmla="*/ 7 w 20"/>
                <a:gd name="T13" fmla="*/ 3 h 7"/>
                <a:gd name="T14" fmla="*/ 0 w 20"/>
                <a:gd name="T15" fmla="*/ 7 h 7"/>
                <a:gd name="T16" fmla="*/ 7 w 20"/>
                <a:gd name="T17" fmla="*/ 7 h 7"/>
                <a:gd name="T18" fmla="*/ 12 w 20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7">
                  <a:moveTo>
                    <a:pt x="12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7" y="6"/>
                    <a:pt x="12" y="5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8" y="0"/>
                    <a:pt x="7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3" y="6"/>
                    <a:pt x="0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6B64F511-4D27-4026-B97F-1FC3B930B3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2855" y="2153388"/>
              <a:ext cx="225440" cy="340430"/>
            </a:xfrm>
            <a:custGeom>
              <a:avLst/>
              <a:gdLst>
                <a:gd name="T0" fmla="*/ 55 w 63"/>
                <a:gd name="T1" fmla="*/ 14 h 95"/>
                <a:gd name="T2" fmla="*/ 46 w 63"/>
                <a:gd name="T3" fmla="*/ 14 h 95"/>
                <a:gd name="T4" fmla="*/ 46 w 63"/>
                <a:gd name="T5" fmla="*/ 7 h 95"/>
                <a:gd name="T6" fmla="*/ 48 w 63"/>
                <a:gd name="T7" fmla="*/ 4 h 95"/>
                <a:gd name="T8" fmla="*/ 45 w 63"/>
                <a:gd name="T9" fmla="*/ 0 h 95"/>
                <a:gd name="T10" fmla="*/ 18 w 63"/>
                <a:gd name="T11" fmla="*/ 0 h 95"/>
                <a:gd name="T12" fmla="*/ 15 w 63"/>
                <a:gd name="T13" fmla="*/ 4 h 95"/>
                <a:gd name="T14" fmla="*/ 16 w 63"/>
                <a:gd name="T15" fmla="*/ 7 h 95"/>
                <a:gd name="T16" fmla="*/ 16 w 63"/>
                <a:gd name="T17" fmla="*/ 14 h 95"/>
                <a:gd name="T18" fmla="*/ 8 w 63"/>
                <a:gd name="T19" fmla="*/ 14 h 95"/>
                <a:gd name="T20" fmla="*/ 0 w 63"/>
                <a:gd name="T21" fmla="*/ 22 h 95"/>
                <a:gd name="T22" fmla="*/ 0 w 63"/>
                <a:gd name="T23" fmla="*/ 87 h 95"/>
                <a:gd name="T24" fmla="*/ 8 w 63"/>
                <a:gd name="T25" fmla="*/ 95 h 95"/>
                <a:gd name="T26" fmla="*/ 55 w 63"/>
                <a:gd name="T27" fmla="*/ 95 h 95"/>
                <a:gd name="T28" fmla="*/ 63 w 63"/>
                <a:gd name="T29" fmla="*/ 87 h 95"/>
                <a:gd name="T30" fmla="*/ 63 w 63"/>
                <a:gd name="T31" fmla="*/ 22 h 95"/>
                <a:gd name="T32" fmla="*/ 55 w 63"/>
                <a:gd name="T33" fmla="*/ 14 h 95"/>
                <a:gd name="T34" fmla="*/ 60 w 63"/>
                <a:gd name="T35" fmla="*/ 87 h 95"/>
                <a:gd name="T36" fmla="*/ 55 w 63"/>
                <a:gd name="T37" fmla="*/ 92 h 95"/>
                <a:gd name="T38" fmla="*/ 8 w 63"/>
                <a:gd name="T39" fmla="*/ 92 h 95"/>
                <a:gd name="T40" fmla="*/ 3 w 63"/>
                <a:gd name="T41" fmla="*/ 87 h 95"/>
                <a:gd name="T42" fmla="*/ 3 w 63"/>
                <a:gd name="T43" fmla="*/ 22 h 95"/>
                <a:gd name="T44" fmla="*/ 8 w 63"/>
                <a:gd name="T45" fmla="*/ 17 h 95"/>
                <a:gd name="T46" fmla="*/ 19 w 63"/>
                <a:gd name="T47" fmla="*/ 17 h 95"/>
                <a:gd name="T48" fmla="*/ 19 w 63"/>
                <a:gd name="T49" fmla="*/ 9 h 95"/>
                <a:gd name="T50" fmla="*/ 43 w 63"/>
                <a:gd name="T51" fmla="*/ 9 h 95"/>
                <a:gd name="T52" fmla="*/ 43 w 63"/>
                <a:gd name="T53" fmla="*/ 17 h 95"/>
                <a:gd name="T54" fmla="*/ 55 w 63"/>
                <a:gd name="T55" fmla="*/ 17 h 95"/>
                <a:gd name="T56" fmla="*/ 60 w 63"/>
                <a:gd name="T57" fmla="*/ 22 h 95"/>
                <a:gd name="T58" fmla="*/ 60 w 63"/>
                <a:gd name="T59" fmla="*/ 8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95">
                  <a:moveTo>
                    <a:pt x="55" y="14"/>
                  </a:moveTo>
                  <a:cubicBezTo>
                    <a:pt x="46" y="14"/>
                    <a:pt x="46" y="14"/>
                    <a:pt x="46" y="14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6"/>
                    <a:pt x="48" y="5"/>
                    <a:pt x="48" y="4"/>
                  </a:cubicBezTo>
                  <a:cubicBezTo>
                    <a:pt x="48" y="2"/>
                    <a:pt x="46" y="0"/>
                    <a:pt x="4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2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3" y="14"/>
                    <a:pt x="0" y="17"/>
                    <a:pt x="0" y="2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2"/>
                    <a:pt x="3" y="95"/>
                    <a:pt x="8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9" y="95"/>
                    <a:pt x="63" y="92"/>
                    <a:pt x="63" y="87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17"/>
                    <a:pt x="59" y="14"/>
                    <a:pt x="55" y="14"/>
                  </a:cubicBezTo>
                  <a:close/>
                  <a:moveTo>
                    <a:pt x="60" y="87"/>
                  </a:moveTo>
                  <a:cubicBezTo>
                    <a:pt x="60" y="90"/>
                    <a:pt x="58" y="92"/>
                    <a:pt x="55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5" y="92"/>
                    <a:pt x="3" y="90"/>
                    <a:pt x="3" y="8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19"/>
                    <a:pt x="5" y="17"/>
                    <a:pt x="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8" y="17"/>
                    <a:pt x="60" y="19"/>
                    <a:pt x="60" y="22"/>
                  </a:cubicBezTo>
                  <a:lnTo>
                    <a:pt x="6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5ED0A063-DEF7-47CA-A396-AB93803CE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6472" y="2189700"/>
              <a:ext cx="196692" cy="288987"/>
            </a:xfrm>
            <a:custGeom>
              <a:avLst/>
              <a:gdLst>
                <a:gd name="T0" fmla="*/ 51 w 55"/>
                <a:gd name="T1" fmla="*/ 8 h 81"/>
                <a:gd name="T2" fmla="*/ 39 w 55"/>
                <a:gd name="T3" fmla="*/ 8 h 81"/>
                <a:gd name="T4" fmla="*/ 39 w 55"/>
                <a:gd name="T5" fmla="*/ 0 h 81"/>
                <a:gd name="T6" fmla="*/ 16 w 55"/>
                <a:gd name="T7" fmla="*/ 0 h 81"/>
                <a:gd name="T8" fmla="*/ 16 w 55"/>
                <a:gd name="T9" fmla="*/ 8 h 81"/>
                <a:gd name="T10" fmla="*/ 4 w 55"/>
                <a:gd name="T11" fmla="*/ 8 h 81"/>
                <a:gd name="T12" fmla="*/ 0 w 55"/>
                <a:gd name="T13" fmla="*/ 12 h 81"/>
                <a:gd name="T14" fmla="*/ 0 w 55"/>
                <a:gd name="T15" fmla="*/ 77 h 81"/>
                <a:gd name="T16" fmla="*/ 4 w 55"/>
                <a:gd name="T17" fmla="*/ 81 h 81"/>
                <a:gd name="T18" fmla="*/ 51 w 55"/>
                <a:gd name="T19" fmla="*/ 81 h 81"/>
                <a:gd name="T20" fmla="*/ 55 w 55"/>
                <a:gd name="T21" fmla="*/ 77 h 81"/>
                <a:gd name="T22" fmla="*/ 55 w 55"/>
                <a:gd name="T23" fmla="*/ 12 h 81"/>
                <a:gd name="T24" fmla="*/ 51 w 55"/>
                <a:gd name="T25" fmla="*/ 8 h 81"/>
                <a:gd name="T26" fmla="*/ 10 w 55"/>
                <a:gd name="T27" fmla="*/ 73 h 81"/>
                <a:gd name="T28" fmla="*/ 8 w 55"/>
                <a:gd name="T29" fmla="*/ 74 h 81"/>
                <a:gd name="T30" fmla="*/ 6 w 55"/>
                <a:gd name="T31" fmla="*/ 73 h 81"/>
                <a:gd name="T32" fmla="*/ 6 w 55"/>
                <a:gd name="T33" fmla="*/ 15 h 81"/>
                <a:gd name="T34" fmla="*/ 8 w 55"/>
                <a:gd name="T35" fmla="*/ 14 h 81"/>
                <a:gd name="T36" fmla="*/ 10 w 55"/>
                <a:gd name="T37" fmla="*/ 15 h 81"/>
                <a:gd name="T38" fmla="*/ 10 w 55"/>
                <a:gd name="T39" fmla="*/ 73 h 81"/>
                <a:gd name="T40" fmla="*/ 19 w 55"/>
                <a:gd name="T41" fmla="*/ 73 h 81"/>
                <a:gd name="T42" fmla="*/ 17 w 55"/>
                <a:gd name="T43" fmla="*/ 74 h 81"/>
                <a:gd name="T44" fmla="*/ 16 w 55"/>
                <a:gd name="T45" fmla="*/ 73 h 81"/>
                <a:gd name="T46" fmla="*/ 16 w 55"/>
                <a:gd name="T47" fmla="*/ 15 h 81"/>
                <a:gd name="T48" fmla="*/ 17 w 55"/>
                <a:gd name="T49" fmla="*/ 14 h 81"/>
                <a:gd name="T50" fmla="*/ 19 w 55"/>
                <a:gd name="T51" fmla="*/ 15 h 81"/>
                <a:gd name="T52" fmla="*/ 19 w 55"/>
                <a:gd name="T53" fmla="*/ 73 h 81"/>
                <a:gd name="T54" fmla="*/ 28 w 55"/>
                <a:gd name="T55" fmla="*/ 73 h 81"/>
                <a:gd name="T56" fmla="*/ 27 w 55"/>
                <a:gd name="T57" fmla="*/ 74 h 81"/>
                <a:gd name="T58" fmla="*/ 25 w 55"/>
                <a:gd name="T59" fmla="*/ 73 h 81"/>
                <a:gd name="T60" fmla="*/ 25 w 55"/>
                <a:gd name="T61" fmla="*/ 15 h 81"/>
                <a:gd name="T62" fmla="*/ 27 w 55"/>
                <a:gd name="T63" fmla="*/ 14 h 81"/>
                <a:gd name="T64" fmla="*/ 28 w 55"/>
                <a:gd name="T65" fmla="*/ 15 h 81"/>
                <a:gd name="T66" fmla="*/ 28 w 55"/>
                <a:gd name="T67" fmla="*/ 73 h 81"/>
                <a:gd name="T68" fmla="*/ 38 w 55"/>
                <a:gd name="T69" fmla="*/ 73 h 81"/>
                <a:gd name="T70" fmla="*/ 36 w 55"/>
                <a:gd name="T71" fmla="*/ 74 h 81"/>
                <a:gd name="T72" fmla="*/ 35 w 55"/>
                <a:gd name="T73" fmla="*/ 73 h 81"/>
                <a:gd name="T74" fmla="*/ 35 w 55"/>
                <a:gd name="T75" fmla="*/ 15 h 81"/>
                <a:gd name="T76" fmla="*/ 36 w 55"/>
                <a:gd name="T77" fmla="*/ 14 h 81"/>
                <a:gd name="T78" fmla="*/ 38 w 55"/>
                <a:gd name="T79" fmla="*/ 15 h 81"/>
                <a:gd name="T80" fmla="*/ 38 w 55"/>
                <a:gd name="T81" fmla="*/ 73 h 81"/>
                <a:gd name="T82" fmla="*/ 47 w 55"/>
                <a:gd name="T83" fmla="*/ 73 h 81"/>
                <a:gd name="T84" fmla="*/ 46 w 55"/>
                <a:gd name="T85" fmla="*/ 74 h 81"/>
                <a:gd name="T86" fmla="*/ 44 w 55"/>
                <a:gd name="T87" fmla="*/ 73 h 81"/>
                <a:gd name="T88" fmla="*/ 44 w 55"/>
                <a:gd name="T89" fmla="*/ 15 h 81"/>
                <a:gd name="T90" fmla="*/ 46 w 55"/>
                <a:gd name="T91" fmla="*/ 14 h 81"/>
                <a:gd name="T92" fmla="*/ 47 w 55"/>
                <a:gd name="T93" fmla="*/ 15 h 81"/>
                <a:gd name="T94" fmla="*/ 47 w 55"/>
                <a:gd name="T9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81">
                  <a:moveTo>
                    <a:pt x="51" y="8"/>
                  </a:moveTo>
                  <a:cubicBezTo>
                    <a:pt x="39" y="8"/>
                    <a:pt x="39" y="8"/>
                    <a:pt x="39" y="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9"/>
                    <a:pt x="0" y="1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0"/>
                    <a:pt x="1" y="81"/>
                    <a:pt x="4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3" y="81"/>
                    <a:pt x="55" y="80"/>
                    <a:pt x="55" y="7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9"/>
                    <a:pt x="53" y="8"/>
                    <a:pt x="51" y="8"/>
                  </a:cubicBezTo>
                  <a:close/>
                  <a:moveTo>
                    <a:pt x="10" y="73"/>
                  </a:moveTo>
                  <a:cubicBezTo>
                    <a:pt x="10" y="74"/>
                    <a:pt x="9" y="74"/>
                    <a:pt x="8" y="74"/>
                  </a:cubicBezTo>
                  <a:cubicBezTo>
                    <a:pt x="7" y="74"/>
                    <a:pt x="6" y="74"/>
                    <a:pt x="6" y="7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9" y="14"/>
                    <a:pt x="10" y="14"/>
                    <a:pt x="10" y="15"/>
                  </a:cubicBezTo>
                  <a:lnTo>
                    <a:pt x="10" y="73"/>
                  </a:lnTo>
                  <a:close/>
                  <a:moveTo>
                    <a:pt x="19" y="73"/>
                  </a:moveTo>
                  <a:cubicBezTo>
                    <a:pt x="19" y="74"/>
                    <a:pt x="18" y="74"/>
                    <a:pt x="17" y="74"/>
                  </a:cubicBezTo>
                  <a:cubicBezTo>
                    <a:pt x="16" y="74"/>
                    <a:pt x="16" y="74"/>
                    <a:pt x="16" y="7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7" y="14"/>
                  </a:cubicBezTo>
                  <a:cubicBezTo>
                    <a:pt x="18" y="14"/>
                    <a:pt x="19" y="14"/>
                    <a:pt x="19" y="15"/>
                  </a:cubicBezTo>
                  <a:lnTo>
                    <a:pt x="19" y="73"/>
                  </a:lnTo>
                  <a:close/>
                  <a:moveTo>
                    <a:pt x="28" y="73"/>
                  </a:moveTo>
                  <a:cubicBezTo>
                    <a:pt x="28" y="74"/>
                    <a:pt x="28" y="74"/>
                    <a:pt x="27" y="74"/>
                  </a:cubicBezTo>
                  <a:cubicBezTo>
                    <a:pt x="26" y="74"/>
                    <a:pt x="25" y="74"/>
                    <a:pt x="25" y="7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6" y="14"/>
                    <a:pt x="27" y="14"/>
                  </a:cubicBezTo>
                  <a:cubicBezTo>
                    <a:pt x="28" y="14"/>
                    <a:pt x="28" y="14"/>
                    <a:pt x="28" y="15"/>
                  </a:cubicBezTo>
                  <a:lnTo>
                    <a:pt x="28" y="73"/>
                  </a:lnTo>
                  <a:close/>
                  <a:moveTo>
                    <a:pt x="38" y="73"/>
                  </a:moveTo>
                  <a:cubicBezTo>
                    <a:pt x="38" y="74"/>
                    <a:pt x="37" y="74"/>
                    <a:pt x="36" y="74"/>
                  </a:cubicBezTo>
                  <a:cubicBezTo>
                    <a:pt x="35" y="74"/>
                    <a:pt x="35" y="74"/>
                    <a:pt x="35" y="73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6" y="14"/>
                  </a:cubicBezTo>
                  <a:cubicBezTo>
                    <a:pt x="37" y="14"/>
                    <a:pt x="38" y="14"/>
                    <a:pt x="38" y="15"/>
                  </a:cubicBezTo>
                  <a:lnTo>
                    <a:pt x="38" y="73"/>
                  </a:lnTo>
                  <a:close/>
                  <a:moveTo>
                    <a:pt x="47" y="73"/>
                  </a:moveTo>
                  <a:cubicBezTo>
                    <a:pt x="47" y="74"/>
                    <a:pt x="47" y="74"/>
                    <a:pt x="46" y="74"/>
                  </a:cubicBezTo>
                  <a:cubicBezTo>
                    <a:pt x="45" y="74"/>
                    <a:pt x="44" y="74"/>
                    <a:pt x="44" y="73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5" y="14"/>
                    <a:pt x="46" y="14"/>
                  </a:cubicBezTo>
                  <a:cubicBezTo>
                    <a:pt x="47" y="14"/>
                    <a:pt x="47" y="14"/>
                    <a:pt x="47" y="15"/>
                  </a:cubicBezTo>
                  <a:lnTo>
                    <a:pt x="47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769E9C14-76A8-4A79-B7E7-BDF00A8FC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912" y="3568060"/>
              <a:ext cx="57495" cy="36312"/>
            </a:xfrm>
            <a:custGeom>
              <a:avLst/>
              <a:gdLst>
                <a:gd name="T0" fmla="*/ 14 w 16"/>
                <a:gd name="T1" fmla="*/ 0 h 10"/>
                <a:gd name="T2" fmla="*/ 2 w 16"/>
                <a:gd name="T3" fmla="*/ 0 h 10"/>
                <a:gd name="T4" fmla="*/ 2 w 16"/>
                <a:gd name="T5" fmla="*/ 3 h 10"/>
                <a:gd name="T6" fmla="*/ 0 w 16"/>
                <a:gd name="T7" fmla="*/ 3 h 10"/>
                <a:gd name="T8" fmla="*/ 0 w 16"/>
                <a:gd name="T9" fmla="*/ 8 h 10"/>
                <a:gd name="T10" fmla="*/ 2 w 16"/>
                <a:gd name="T11" fmla="*/ 10 h 10"/>
                <a:gd name="T12" fmla="*/ 14 w 16"/>
                <a:gd name="T13" fmla="*/ 10 h 10"/>
                <a:gd name="T14" fmla="*/ 16 w 16"/>
                <a:gd name="T15" fmla="*/ 8 h 10"/>
                <a:gd name="T16" fmla="*/ 16 w 16"/>
                <a:gd name="T17" fmla="*/ 3 h 10"/>
                <a:gd name="T18" fmla="*/ 14 w 16"/>
                <a:gd name="T19" fmla="*/ 3 h 10"/>
                <a:gd name="T20" fmla="*/ 14 w 16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0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14" y="3"/>
                    <a:pt x="14" y="3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98D2DCFC-927E-44A9-8C5B-EB18A1399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644" y="3568060"/>
              <a:ext cx="57495" cy="42365"/>
            </a:xfrm>
            <a:custGeom>
              <a:avLst/>
              <a:gdLst>
                <a:gd name="T0" fmla="*/ 14 w 16"/>
                <a:gd name="T1" fmla="*/ 0 h 12"/>
                <a:gd name="T2" fmla="*/ 2 w 16"/>
                <a:gd name="T3" fmla="*/ 0 h 12"/>
                <a:gd name="T4" fmla="*/ 2 w 16"/>
                <a:gd name="T5" fmla="*/ 5 h 12"/>
                <a:gd name="T6" fmla="*/ 0 w 16"/>
                <a:gd name="T7" fmla="*/ 5 h 12"/>
                <a:gd name="T8" fmla="*/ 0 w 16"/>
                <a:gd name="T9" fmla="*/ 9 h 12"/>
                <a:gd name="T10" fmla="*/ 2 w 16"/>
                <a:gd name="T11" fmla="*/ 12 h 12"/>
                <a:gd name="T12" fmla="*/ 14 w 16"/>
                <a:gd name="T13" fmla="*/ 12 h 12"/>
                <a:gd name="T14" fmla="*/ 16 w 16"/>
                <a:gd name="T15" fmla="*/ 9 h 12"/>
                <a:gd name="T16" fmla="*/ 16 w 16"/>
                <a:gd name="T17" fmla="*/ 5 h 12"/>
                <a:gd name="T18" fmla="*/ 14 w 16"/>
                <a:gd name="T19" fmla="*/ 5 h 12"/>
                <a:gd name="T20" fmla="*/ 14 w 1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2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6" y="11"/>
                    <a:pt x="16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F7788F53-F509-41D0-A374-AD6370D0EA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2855" y="3049094"/>
              <a:ext cx="354046" cy="514426"/>
            </a:xfrm>
            <a:custGeom>
              <a:avLst/>
              <a:gdLst>
                <a:gd name="T0" fmla="*/ 85 w 99"/>
                <a:gd name="T1" fmla="*/ 13 h 144"/>
                <a:gd name="T2" fmla="*/ 50 w 99"/>
                <a:gd name="T3" fmla="*/ 0 h 144"/>
                <a:gd name="T4" fmla="*/ 14 w 99"/>
                <a:gd name="T5" fmla="*/ 13 h 144"/>
                <a:gd name="T6" fmla="*/ 0 w 99"/>
                <a:gd name="T7" fmla="*/ 28 h 144"/>
                <a:gd name="T8" fmla="*/ 0 w 99"/>
                <a:gd name="T9" fmla="*/ 129 h 144"/>
                <a:gd name="T10" fmla="*/ 15 w 99"/>
                <a:gd name="T11" fmla="*/ 144 h 144"/>
                <a:gd name="T12" fmla="*/ 84 w 99"/>
                <a:gd name="T13" fmla="*/ 144 h 144"/>
                <a:gd name="T14" fmla="*/ 99 w 99"/>
                <a:gd name="T15" fmla="*/ 129 h 144"/>
                <a:gd name="T16" fmla="*/ 99 w 99"/>
                <a:gd name="T17" fmla="*/ 28 h 144"/>
                <a:gd name="T18" fmla="*/ 85 w 99"/>
                <a:gd name="T19" fmla="*/ 13 h 144"/>
                <a:gd name="T20" fmla="*/ 34 w 99"/>
                <a:gd name="T21" fmla="*/ 7 h 144"/>
                <a:gd name="T22" fmla="*/ 65 w 99"/>
                <a:gd name="T23" fmla="*/ 7 h 144"/>
                <a:gd name="T24" fmla="*/ 69 w 99"/>
                <a:gd name="T25" fmla="*/ 11 h 144"/>
                <a:gd name="T26" fmla="*/ 65 w 99"/>
                <a:gd name="T27" fmla="*/ 15 h 144"/>
                <a:gd name="T28" fmla="*/ 34 w 99"/>
                <a:gd name="T29" fmla="*/ 15 h 144"/>
                <a:gd name="T30" fmla="*/ 30 w 99"/>
                <a:gd name="T31" fmla="*/ 11 h 144"/>
                <a:gd name="T32" fmla="*/ 34 w 99"/>
                <a:gd name="T33" fmla="*/ 7 h 144"/>
                <a:gd name="T34" fmla="*/ 93 w 99"/>
                <a:gd name="T35" fmla="*/ 124 h 144"/>
                <a:gd name="T36" fmla="*/ 80 w 99"/>
                <a:gd name="T37" fmla="*/ 137 h 144"/>
                <a:gd name="T38" fmla="*/ 19 w 99"/>
                <a:gd name="T39" fmla="*/ 137 h 144"/>
                <a:gd name="T40" fmla="*/ 6 w 99"/>
                <a:gd name="T41" fmla="*/ 124 h 144"/>
                <a:gd name="T42" fmla="*/ 6 w 99"/>
                <a:gd name="T43" fmla="*/ 34 h 144"/>
                <a:gd name="T44" fmla="*/ 19 w 99"/>
                <a:gd name="T45" fmla="*/ 21 h 144"/>
                <a:gd name="T46" fmla="*/ 80 w 99"/>
                <a:gd name="T47" fmla="*/ 21 h 144"/>
                <a:gd name="T48" fmla="*/ 93 w 99"/>
                <a:gd name="T49" fmla="*/ 34 h 144"/>
                <a:gd name="T50" fmla="*/ 93 w 99"/>
                <a:gd name="T5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44">
                  <a:moveTo>
                    <a:pt x="85" y="13"/>
                  </a:moveTo>
                  <a:cubicBezTo>
                    <a:pt x="83" y="5"/>
                    <a:pt x="68" y="0"/>
                    <a:pt x="50" y="0"/>
                  </a:cubicBezTo>
                  <a:cubicBezTo>
                    <a:pt x="32" y="0"/>
                    <a:pt x="17" y="5"/>
                    <a:pt x="14" y="13"/>
                  </a:cubicBezTo>
                  <a:cubicBezTo>
                    <a:pt x="6" y="14"/>
                    <a:pt x="0" y="20"/>
                    <a:pt x="0" y="2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37"/>
                    <a:pt x="7" y="144"/>
                    <a:pt x="15" y="144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92" y="144"/>
                    <a:pt x="99" y="137"/>
                    <a:pt x="99" y="129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20"/>
                    <a:pt x="93" y="14"/>
                    <a:pt x="85" y="13"/>
                  </a:cubicBezTo>
                  <a:close/>
                  <a:moveTo>
                    <a:pt x="34" y="7"/>
                  </a:moveTo>
                  <a:cubicBezTo>
                    <a:pt x="65" y="7"/>
                    <a:pt x="65" y="7"/>
                    <a:pt x="65" y="7"/>
                  </a:cubicBezTo>
                  <a:cubicBezTo>
                    <a:pt x="67" y="7"/>
                    <a:pt x="69" y="8"/>
                    <a:pt x="69" y="11"/>
                  </a:cubicBezTo>
                  <a:cubicBezTo>
                    <a:pt x="69" y="13"/>
                    <a:pt x="67" y="15"/>
                    <a:pt x="6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2" y="15"/>
                    <a:pt x="30" y="13"/>
                    <a:pt x="30" y="11"/>
                  </a:cubicBezTo>
                  <a:cubicBezTo>
                    <a:pt x="30" y="8"/>
                    <a:pt x="32" y="7"/>
                    <a:pt x="34" y="7"/>
                  </a:cubicBezTo>
                  <a:close/>
                  <a:moveTo>
                    <a:pt x="93" y="124"/>
                  </a:moveTo>
                  <a:cubicBezTo>
                    <a:pt x="93" y="131"/>
                    <a:pt x="87" y="137"/>
                    <a:pt x="80" y="137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12" y="137"/>
                    <a:pt x="6" y="131"/>
                    <a:pt x="6" y="12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27"/>
                    <a:pt x="12" y="21"/>
                    <a:pt x="1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7" y="21"/>
                    <a:pt x="93" y="27"/>
                    <a:pt x="93" y="34"/>
                  </a:cubicBezTo>
                  <a:lnTo>
                    <a:pt x="93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9">
              <a:extLst>
                <a:ext uri="{FF2B5EF4-FFF2-40B4-BE49-F238E27FC236}">
                  <a16:creationId xmlns:a16="http://schemas.microsoft.com/office/drawing/2014/main" id="{5DB314BE-96B9-4C48-9930-7CE3A099C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4628" y="3133823"/>
              <a:ext cx="293525" cy="394898"/>
            </a:xfrm>
            <a:custGeom>
              <a:avLst/>
              <a:gdLst>
                <a:gd name="T0" fmla="*/ 0 w 82"/>
                <a:gd name="T1" fmla="*/ 98 h 110"/>
                <a:gd name="T2" fmla="*/ 82 w 82"/>
                <a:gd name="T3" fmla="*/ 13 h 110"/>
                <a:gd name="T4" fmla="*/ 77 w 82"/>
                <a:gd name="T5" fmla="*/ 49 h 110"/>
                <a:gd name="T6" fmla="*/ 3 w 82"/>
                <a:gd name="T7" fmla="*/ 58 h 110"/>
                <a:gd name="T8" fmla="*/ 2 w 82"/>
                <a:gd name="T9" fmla="*/ 70 h 110"/>
                <a:gd name="T10" fmla="*/ 2 w 82"/>
                <a:gd name="T11" fmla="*/ 46 h 110"/>
                <a:gd name="T12" fmla="*/ 1 w 82"/>
                <a:gd name="T13" fmla="*/ 53 h 110"/>
                <a:gd name="T14" fmla="*/ 2 w 82"/>
                <a:gd name="T15" fmla="*/ 68 h 110"/>
                <a:gd name="T16" fmla="*/ 0 w 82"/>
                <a:gd name="T17" fmla="*/ 69 h 110"/>
                <a:gd name="T18" fmla="*/ 2 w 82"/>
                <a:gd name="T19" fmla="*/ 91 h 110"/>
                <a:gd name="T20" fmla="*/ 3 w 82"/>
                <a:gd name="T21" fmla="*/ 103 h 110"/>
                <a:gd name="T22" fmla="*/ 2 w 82"/>
                <a:gd name="T23" fmla="*/ 85 h 110"/>
                <a:gd name="T24" fmla="*/ 3 w 82"/>
                <a:gd name="T25" fmla="*/ 70 h 110"/>
                <a:gd name="T26" fmla="*/ 4 w 82"/>
                <a:gd name="T27" fmla="*/ 65 h 110"/>
                <a:gd name="T28" fmla="*/ 6 w 82"/>
                <a:gd name="T29" fmla="*/ 95 h 110"/>
                <a:gd name="T30" fmla="*/ 9 w 82"/>
                <a:gd name="T31" fmla="*/ 108 h 110"/>
                <a:gd name="T32" fmla="*/ 9 w 82"/>
                <a:gd name="T33" fmla="*/ 108 h 110"/>
                <a:gd name="T34" fmla="*/ 13 w 82"/>
                <a:gd name="T35" fmla="*/ 105 h 110"/>
                <a:gd name="T36" fmla="*/ 14 w 82"/>
                <a:gd name="T37" fmla="*/ 98 h 110"/>
                <a:gd name="T38" fmla="*/ 15 w 82"/>
                <a:gd name="T39" fmla="*/ 97 h 110"/>
                <a:gd name="T40" fmla="*/ 17 w 82"/>
                <a:gd name="T41" fmla="*/ 109 h 110"/>
                <a:gd name="T42" fmla="*/ 17 w 82"/>
                <a:gd name="T43" fmla="*/ 109 h 110"/>
                <a:gd name="T44" fmla="*/ 18 w 82"/>
                <a:gd name="T45" fmla="*/ 102 h 110"/>
                <a:gd name="T46" fmla="*/ 18 w 82"/>
                <a:gd name="T47" fmla="*/ 93 h 110"/>
                <a:gd name="T48" fmla="*/ 26 w 82"/>
                <a:gd name="T49" fmla="*/ 97 h 110"/>
                <a:gd name="T50" fmla="*/ 29 w 82"/>
                <a:gd name="T51" fmla="*/ 104 h 110"/>
                <a:gd name="T52" fmla="*/ 36 w 82"/>
                <a:gd name="T53" fmla="*/ 95 h 110"/>
                <a:gd name="T54" fmla="*/ 37 w 82"/>
                <a:gd name="T55" fmla="*/ 103 h 110"/>
                <a:gd name="T56" fmla="*/ 41 w 82"/>
                <a:gd name="T57" fmla="*/ 108 h 110"/>
                <a:gd name="T58" fmla="*/ 48 w 82"/>
                <a:gd name="T59" fmla="*/ 93 h 110"/>
                <a:gd name="T60" fmla="*/ 48 w 82"/>
                <a:gd name="T61" fmla="*/ 103 h 110"/>
                <a:gd name="T62" fmla="*/ 56 w 82"/>
                <a:gd name="T63" fmla="*/ 99 h 110"/>
                <a:gd name="T64" fmla="*/ 57 w 82"/>
                <a:gd name="T65" fmla="*/ 106 h 110"/>
                <a:gd name="T66" fmla="*/ 60 w 82"/>
                <a:gd name="T67" fmla="*/ 94 h 110"/>
                <a:gd name="T68" fmla="*/ 64 w 82"/>
                <a:gd name="T69" fmla="*/ 98 h 110"/>
                <a:gd name="T70" fmla="*/ 69 w 82"/>
                <a:gd name="T71" fmla="*/ 94 h 110"/>
                <a:gd name="T72" fmla="*/ 70 w 82"/>
                <a:gd name="T73" fmla="*/ 106 h 110"/>
                <a:gd name="T74" fmla="*/ 70 w 82"/>
                <a:gd name="T75" fmla="*/ 98 h 110"/>
                <a:gd name="T76" fmla="*/ 71 w 82"/>
                <a:gd name="T77" fmla="*/ 98 h 110"/>
                <a:gd name="T78" fmla="*/ 7 w 82"/>
                <a:gd name="T79" fmla="*/ 89 h 110"/>
                <a:gd name="T80" fmla="*/ 75 w 82"/>
                <a:gd name="T81" fmla="*/ 102 h 110"/>
                <a:gd name="T82" fmla="*/ 77 w 82"/>
                <a:gd name="T83" fmla="*/ 71 h 110"/>
                <a:gd name="T84" fmla="*/ 77 w 82"/>
                <a:gd name="T85" fmla="*/ 89 h 110"/>
                <a:gd name="T86" fmla="*/ 78 w 82"/>
                <a:gd name="T87" fmla="*/ 78 h 110"/>
                <a:gd name="T88" fmla="*/ 78 w 82"/>
                <a:gd name="T89" fmla="*/ 77 h 110"/>
                <a:gd name="T90" fmla="*/ 79 w 82"/>
                <a:gd name="T91" fmla="*/ 66 h 110"/>
                <a:gd name="T92" fmla="*/ 79 w 82"/>
                <a:gd name="T93" fmla="*/ 66 h 110"/>
                <a:gd name="T94" fmla="*/ 80 w 82"/>
                <a:gd name="T95" fmla="*/ 62 h 110"/>
                <a:gd name="T96" fmla="*/ 81 w 82"/>
                <a:gd name="T97" fmla="*/ 47 h 110"/>
                <a:gd name="T98" fmla="*/ 80 w 82"/>
                <a:gd name="T99" fmla="*/ 48 h 110"/>
                <a:gd name="T100" fmla="*/ 79 w 82"/>
                <a:gd name="T101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" h="110">
                  <a:moveTo>
                    <a:pt x="7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4"/>
                    <a:pt x="5" y="110"/>
                    <a:pt x="12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6" y="110"/>
                    <a:pt x="82" y="104"/>
                    <a:pt x="82" y="98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6"/>
                    <a:pt x="76" y="0"/>
                    <a:pt x="70" y="0"/>
                  </a:cubicBezTo>
                  <a:close/>
                  <a:moveTo>
                    <a:pt x="77" y="49"/>
                  </a:moveTo>
                  <a:cubicBezTo>
                    <a:pt x="78" y="49"/>
                    <a:pt x="78" y="49"/>
                    <a:pt x="77" y="49"/>
                  </a:cubicBezTo>
                  <a:cubicBezTo>
                    <a:pt x="77" y="49"/>
                    <a:pt x="77" y="49"/>
                    <a:pt x="77" y="49"/>
                  </a:cubicBezTo>
                  <a:close/>
                  <a:moveTo>
                    <a:pt x="4" y="50"/>
                  </a:moveTo>
                  <a:cubicBezTo>
                    <a:pt x="4" y="50"/>
                    <a:pt x="4" y="51"/>
                    <a:pt x="4" y="51"/>
                  </a:cubicBezTo>
                  <a:cubicBezTo>
                    <a:pt x="3" y="51"/>
                    <a:pt x="3" y="50"/>
                    <a:pt x="4" y="50"/>
                  </a:cubicBezTo>
                  <a:close/>
                  <a:moveTo>
                    <a:pt x="3" y="58"/>
                  </a:moveTo>
                  <a:cubicBezTo>
                    <a:pt x="4" y="58"/>
                    <a:pt x="4" y="59"/>
                    <a:pt x="3" y="59"/>
                  </a:cubicBezTo>
                  <a:cubicBezTo>
                    <a:pt x="3" y="59"/>
                    <a:pt x="3" y="58"/>
                    <a:pt x="3" y="58"/>
                  </a:cubicBezTo>
                  <a:close/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3" y="70"/>
                    <a:pt x="3" y="70"/>
                    <a:pt x="2" y="70"/>
                  </a:cubicBezTo>
                  <a:close/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1" y="46"/>
                    <a:pt x="2" y="46"/>
                  </a:cubicBezTo>
                  <a:close/>
                  <a:moveTo>
                    <a:pt x="2" y="65"/>
                  </a:moveTo>
                  <a:cubicBezTo>
                    <a:pt x="2" y="65"/>
                    <a:pt x="2" y="64"/>
                    <a:pt x="2" y="64"/>
                  </a:cubicBezTo>
                  <a:cubicBezTo>
                    <a:pt x="2" y="64"/>
                    <a:pt x="2" y="65"/>
                    <a:pt x="2" y="65"/>
                  </a:cubicBezTo>
                  <a:close/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lose/>
                  <a:moveTo>
                    <a:pt x="0" y="69"/>
                  </a:moveTo>
                  <a:cubicBezTo>
                    <a:pt x="0" y="69"/>
                    <a:pt x="1" y="68"/>
                    <a:pt x="2" y="68"/>
                  </a:cubicBezTo>
                  <a:cubicBezTo>
                    <a:pt x="2" y="68"/>
                    <a:pt x="2" y="69"/>
                    <a:pt x="2" y="69"/>
                  </a:cubicBezTo>
                  <a:cubicBezTo>
                    <a:pt x="3" y="69"/>
                    <a:pt x="3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1"/>
                    <a:pt x="0" y="70"/>
                    <a:pt x="0" y="69"/>
                  </a:cubicBezTo>
                  <a:close/>
                  <a:moveTo>
                    <a:pt x="2" y="94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3" y="94"/>
                    <a:pt x="3" y="94"/>
                    <a:pt x="2" y="94"/>
                  </a:cubicBezTo>
                  <a:close/>
                  <a:moveTo>
                    <a:pt x="2" y="91"/>
                  </a:moveTo>
                  <a:cubicBezTo>
                    <a:pt x="2" y="91"/>
                    <a:pt x="2" y="90"/>
                    <a:pt x="2" y="90"/>
                  </a:cubicBezTo>
                  <a:cubicBezTo>
                    <a:pt x="3" y="90"/>
                    <a:pt x="3" y="91"/>
                    <a:pt x="2" y="91"/>
                  </a:cubicBezTo>
                  <a:close/>
                  <a:moveTo>
                    <a:pt x="3" y="104"/>
                  </a:moveTo>
                  <a:cubicBezTo>
                    <a:pt x="3" y="104"/>
                    <a:pt x="3" y="103"/>
                    <a:pt x="3" y="103"/>
                  </a:cubicBezTo>
                  <a:cubicBezTo>
                    <a:pt x="3" y="103"/>
                    <a:pt x="3" y="104"/>
                    <a:pt x="3" y="104"/>
                  </a:cubicBezTo>
                  <a:close/>
                  <a:moveTo>
                    <a:pt x="2" y="85"/>
                  </a:moveTo>
                  <a:cubicBezTo>
                    <a:pt x="1" y="85"/>
                    <a:pt x="1" y="83"/>
                    <a:pt x="2" y="83"/>
                  </a:cubicBezTo>
                  <a:cubicBezTo>
                    <a:pt x="4" y="83"/>
                    <a:pt x="4" y="85"/>
                    <a:pt x="2" y="85"/>
                  </a:cubicBezTo>
                  <a:close/>
                  <a:moveTo>
                    <a:pt x="3" y="77"/>
                  </a:moveTo>
                  <a:cubicBezTo>
                    <a:pt x="3" y="77"/>
                    <a:pt x="3" y="76"/>
                    <a:pt x="3" y="76"/>
                  </a:cubicBezTo>
                  <a:cubicBezTo>
                    <a:pt x="4" y="76"/>
                    <a:pt x="4" y="77"/>
                    <a:pt x="3" y="77"/>
                  </a:cubicBezTo>
                  <a:close/>
                  <a:moveTo>
                    <a:pt x="3" y="70"/>
                  </a:moveTo>
                  <a:cubicBezTo>
                    <a:pt x="4" y="70"/>
                    <a:pt x="4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lose/>
                  <a:moveTo>
                    <a:pt x="4" y="65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lose/>
                  <a:moveTo>
                    <a:pt x="6" y="95"/>
                  </a:moveTo>
                  <a:cubicBezTo>
                    <a:pt x="5" y="95"/>
                    <a:pt x="5" y="94"/>
                    <a:pt x="6" y="94"/>
                  </a:cubicBezTo>
                  <a:cubicBezTo>
                    <a:pt x="6" y="94"/>
                    <a:pt x="6" y="95"/>
                    <a:pt x="6" y="95"/>
                  </a:cubicBezTo>
                  <a:close/>
                  <a:moveTo>
                    <a:pt x="9" y="108"/>
                  </a:moveTo>
                  <a:cubicBezTo>
                    <a:pt x="9" y="108"/>
                    <a:pt x="9" y="108"/>
                    <a:pt x="9" y="108"/>
                  </a:cubicBezTo>
                  <a:cubicBezTo>
                    <a:pt x="8" y="108"/>
                    <a:pt x="8" y="108"/>
                    <a:pt x="8" y="107"/>
                  </a:cubicBezTo>
                  <a:cubicBezTo>
                    <a:pt x="8" y="107"/>
                    <a:pt x="8" y="107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10" y="107"/>
                    <a:pt x="10" y="108"/>
                    <a:pt x="9" y="108"/>
                  </a:cubicBezTo>
                  <a:close/>
                  <a:moveTo>
                    <a:pt x="9" y="102"/>
                  </a:moveTo>
                  <a:cubicBezTo>
                    <a:pt x="8" y="102"/>
                    <a:pt x="8" y="100"/>
                    <a:pt x="9" y="100"/>
                  </a:cubicBezTo>
                  <a:cubicBezTo>
                    <a:pt x="10" y="100"/>
                    <a:pt x="10" y="102"/>
                    <a:pt x="9" y="102"/>
                  </a:cubicBezTo>
                  <a:close/>
                  <a:moveTo>
                    <a:pt x="13" y="105"/>
                  </a:moveTo>
                  <a:cubicBezTo>
                    <a:pt x="12" y="105"/>
                    <a:pt x="12" y="103"/>
                    <a:pt x="13" y="103"/>
                  </a:cubicBezTo>
                  <a:cubicBezTo>
                    <a:pt x="13" y="103"/>
                    <a:pt x="13" y="105"/>
                    <a:pt x="13" y="105"/>
                  </a:cubicBezTo>
                  <a:close/>
                  <a:moveTo>
                    <a:pt x="14" y="98"/>
                  </a:moveTo>
                  <a:cubicBezTo>
                    <a:pt x="14" y="98"/>
                    <a:pt x="14" y="98"/>
                    <a:pt x="14" y="98"/>
                  </a:cubicBezTo>
                  <a:cubicBezTo>
                    <a:pt x="15" y="98"/>
                    <a:pt x="15" y="98"/>
                    <a:pt x="14" y="98"/>
                  </a:cubicBezTo>
                  <a:close/>
                  <a:moveTo>
                    <a:pt x="15" y="97"/>
                  </a:moveTo>
                  <a:cubicBezTo>
                    <a:pt x="14" y="97"/>
                    <a:pt x="14" y="96"/>
                    <a:pt x="15" y="96"/>
                  </a:cubicBezTo>
                  <a:cubicBezTo>
                    <a:pt x="16" y="96"/>
                    <a:pt x="16" y="97"/>
                    <a:pt x="15" y="97"/>
                  </a:cubicBezTo>
                  <a:close/>
                  <a:moveTo>
                    <a:pt x="16" y="100"/>
                  </a:moveTo>
                  <a:cubicBezTo>
                    <a:pt x="16" y="100"/>
                    <a:pt x="16" y="99"/>
                    <a:pt x="16" y="99"/>
                  </a:cubicBezTo>
                  <a:cubicBezTo>
                    <a:pt x="17" y="99"/>
                    <a:pt x="17" y="100"/>
                    <a:pt x="16" y="100"/>
                  </a:cubicBezTo>
                  <a:close/>
                  <a:moveTo>
                    <a:pt x="17" y="109"/>
                  </a:moveTo>
                  <a:cubicBezTo>
                    <a:pt x="17" y="109"/>
                    <a:pt x="17" y="109"/>
                    <a:pt x="17" y="109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7" y="109"/>
                    <a:pt x="17" y="108"/>
                    <a:pt x="17" y="108"/>
                  </a:cubicBezTo>
                  <a:cubicBezTo>
                    <a:pt x="18" y="108"/>
                    <a:pt x="18" y="109"/>
                    <a:pt x="17" y="109"/>
                  </a:cubicBezTo>
                  <a:close/>
                  <a:moveTo>
                    <a:pt x="18" y="103"/>
                  </a:moveTo>
                  <a:cubicBezTo>
                    <a:pt x="17" y="103"/>
                    <a:pt x="17" y="102"/>
                    <a:pt x="18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2"/>
                    <a:pt x="18" y="103"/>
                    <a:pt x="18" y="103"/>
                  </a:cubicBezTo>
                  <a:close/>
                  <a:moveTo>
                    <a:pt x="18" y="93"/>
                  </a:moveTo>
                  <a:cubicBezTo>
                    <a:pt x="18" y="93"/>
                    <a:pt x="18" y="92"/>
                    <a:pt x="18" y="92"/>
                  </a:cubicBezTo>
                  <a:cubicBezTo>
                    <a:pt x="19" y="92"/>
                    <a:pt x="19" y="93"/>
                    <a:pt x="18" y="93"/>
                  </a:cubicBezTo>
                  <a:close/>
                  <a:moveTo>
                    <a:pt x="24" y="108"/>
                  </a:moveTo>
                  <a:cubicBezTo>
                    <a:pt x="23" y="108"/>
                    <a:pt x="23" y="107"/>
                    <a:pt x="24" y="107"/>
                  </a:cubicBezTo>
                  <a:cubicBezTo>
                    <a:pt x="24" y="107"/>
                    <a:pt x="24" y="108"/>
                    <a:pt x="24" y="108"/>
                  </a:cubicBezTo>
                  <a:close/>
                  <a:moveTo>
                    <a:pt x="26" y="97"/>
                  </a:moveTo>
                  <a:cubicBezTo>
                    <a:pt x="25" y="97"/>
                    <a:pt x="25" y="96"/>
                    <a:pt x="26" y="96"/>
                  </a:cubicBezTo>
                  <a:cubicBezTo>
                    <a:pt x="26" y="96"/>
                    <a:pt x="26" y="97"/>
                    <a:pt x="26" y="97"/>
                  </a:cubicBezTo>
                  <a:close/>
                  <a:moveTo>
                    <a:pt x="29" y="104"/>
                  </a:moveTo>
                  <a:cubicBezTo>
                    <a:pt x="29" y="104"/>
                    <a:pt x="29" y="104"/>
                    <a:pt x="29" y="104"/>
                  </a:cubicBezTo>
                  <a:cubicBezTo>
                    <a:pt x="28" y="104"/>
                    <a:pt x="28" y="103"/>
                    <a:pt x="29" y="103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0" y="103"/>
                    <a:pt x="30" y="104"/>
                    <a:pt x="29" y="104"/>
                  </a:cubicBezTo>
                  <a:close/>
                  <a:moveTo>
                    <a:pt x="36" y="95"/>
                  </a:moveTo>
                  <a:cubicBezTo>
                    <a:pt x="37" y="95"/>
                    <a:pt x="37" y="96"/>
                    <a:pt x="36" y="96"/>
                  </a:cubicBezTo>
                  <a:cubicBezTo>
                    <a:pt x="36" y="96"/>
                    <a:pt x="36" y="95"/>
                    <a:pt x="36" y="95"/>
                  </a:cubicBezTo>
                  <a:close/>
                  <a:moveTo>
                    <a:pt x="37" y="104"/>
                  </a:moveTo>
                  <a:cubicBezTo>
                    <a:pt x="36" y="104"/>
                    <a:pt x="36" y="103"/>
                    <a:pt x="37" y="103"/>
                  </a:cubicBezTo>
                  <a:cubicBezTo>
                    <a:pt x="37" y="103"/>
                    <a:pt x="37" y="104"/>
                    <a:pt x="37" y="104"/>
                  </a:cubicBezTo>
                  <a:close/>
                  <a:moveTo>
                    <a:pt x="41" y="108"/>
                  </a:moveTo>
                  <a:cubicBezTo>
                    <a:pt x="40" y="108"/>
                    <a:pt x="40" y="107"/>
                    <a:pt x="41" y="107"/>
                  </a:cubicBezTo>
                  <a:cubicBezTo>
                    <a:pt x="42" y="107"/>
                    <a:pt x="42" y="108"/>
                    <a:pt x="41" y="108"/>
                  </a:cubicBezTo>
                  <a:close/>
                  <a:moveTo>
                    <a:pt x="43" y="98"/>
                  </a:moveTo>
                  <a:cubicBezTo>
                    <a:pt x="42" y="98"/>
                    <a:pt x="42" y="97"/>
                    <a:pt x="43" y="97"/>
                  </a:cubicBezTo>
                  <a:cubicBezTo>
                    <a:pt x="43" y="97"/>
                    <a:pt x="43" y="98"/>
                    <a:pt x="43" y="98"/>
                  </a:cubicBezTo>
                  <a:close/>
                  <a:moveTo>
                    <a:pt x="48" y="93"/>
                  </a:moveTo>
                  <a:cubicBezTo>
                    <a:pt x="49" y="93"/>
                    <a:pt x="49" y="95"/>
                    <a:pt x="48" y="95"/>
                  </a:cubicBezTo>
                  <a:cubicBezTo>
                    <a:pt x="46" y="95"/>
                    <a:pt x="46" y="93"/>
                    <a:pt x="48" y="93"/>
                  </a:cubicBezTo>
                  <a:close/>
                  <a:moveTo>
                    <a:pt x="49" y="103"/>
                  </a:moveTo>
                  <a:cubicBezTo>
                    <a:pt x="49" y="104"/>
                    <a:pt x="48" y="104"/>
                    <a:pt x="48" y="10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8" y="102"/>
                    <a:pt x="49" y="102"/>
                    <a:pt x="49" y="103"/>
                  </a:cubicBezTo>
                  <a:cubicBezTo>
                    <a:pt x="49" y="103"/>
                    <a:pt x="49" y="103"/>
                    <a:pt x="49" y="103"/>
                  </a:cubicBezTo>
                  <a:close/>
                  <a:moveTo>
                    <a:pt x="56" y="99"/>
                  </a:moveTo>
                  <a:cubicBezTo>
                    <a:pt x="57" y="99"/>
                    <a:pt x="57" y="100"/>
                    <a:pt x="56" y="100"/>
                  </a:cubicBezTo>
                  <a:cubicBezTo>
                    <a:pt x="54" y="100"/>
                    <a:pt x="54" y="99"/>
                    <a:pt x="56" y="99"/>
                  </a:cubicBezTo>
                  <a:close/>
                  <a:moveTo>
                    <a:pt x="57" y="108"/>
                  </a:moveTo>
                  <a:cubicBezTo>
                    <a:pt x="55" y="108"/>
                    <a:pt x="55" y="106"/>
                    <a:pt x="57" y="106"/>
                  </a:cubicBezTo>
                  <a:cubicBezTo>
                    <a:pt x="58" y="106"/>
                    <a:pt x="58" y="108"/>
                    <a:pt x="57" y="108"/>
                  </a:cubicBezTo>
                  <a:close/>
                  <a:moveTo>
                    <a:pt x="60" y="94"/>
                  </a:moveTo>
                  <a:cubicBezTo>
                    <a:pt x="59" y="94"/>
                    <a:pt x="59" y="94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lose/>
                  <a:moveTo>
                    <a:pt x="63" y="102"/>
                  </a:moveTo>
                  <a:cubicBezTo>
                    <a:pt x="63" y="102"/>
                    <a:pt x="63" y="101"/>
                    <a:pt x="63" y="101"/>
                  </a:cubicBezTo>
                  <a:cubicBezTo>
                    <a:pt x="64" y="101"/>
                    <a:pt x="64" y="102"/>
                    <a:pt x="63" y="102"/>
                  </a:cubicBezTo>
                  <a:close/>
                  <a:moveTo>
                    <a:pt x="64" y="98"/>
                  </a:moveTo>
                  <a:cubicBezTo>
                    <a:pt x="63" y="98"/>
                    <a:pt x="63" y="97"/>
                    <a:pt x="64" y="97"/>
                  </a:cubicBezTo>
                  <a:cubicBezTo>
                    <a:pt x="64" y="97"/>
                    <a:pt x="64" y="98"/>
                    <a:pt x="64" y="98"/>
                  </a:cubicBezTo>
                  <a:close/>
                  <a:moveTo>
                    <a:pt x="69" y="92"/>
                  </a:moveTo>
                  <a:cubicBezTo>
                    <a:pt x="71" y="92"/>
                    <a:pt x="71" y="94"/>
                    <a:pt x="69" y="94"/>
                  </a:cubicBezTo>
                  <a:cubicBezTo>
                    <a:pt x="68" y="94"/>
                    <a:pt x="68" y="92"/>
                    <a:pt x="69" y="92"/>
                  </a:cubicBezTo>
                  <a:close/>
                  <a:moveTo>
                    <a:pt x="70" y="106"/>
                  </a:moveTo>
                  <a:cubicBezTo>
                    <a:pt x="69" y="106"/>
                    <a:pt x="69" y="104"/>
                    <a:pt x="70" y="104"/>
                  </a:cubicBezTo>
                  <a:cubicBezTo>
                    <a:pt x="71" y="104"/>
                    <a:pt x="71" y="106"/>
                    <a:pt x="70" y="106"/>
                  </a:cubicBezTo>
                  <a:close/>
                  <a:moveTo>
                    <a:pt x="71" y="98"/>
                  </a:moveTo>
                  <a:cubicBezTo>
                    <a:pt x="71" y="98"/>
                    <a:pt x="71" y="98"/>
                    <a:pt x="71" y="98"/>
                  </a:cubicBezTo>
                  <a:cubicBezTo>
                    <a:pt x="71" y="98"/>
                    <a:pt x="71" y="98"/>
                    <a:pt x="70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8"/>
                    <a:pt x="71" y="98"/>
                  </a:cubicBezTo>
                  <a:close/>
                  <a:moveTo>
                    <a:pt x="74" y="89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4" y="38"/>
                    <a:pt x="74" y="38"/>
                    <a:pt x="74" y="38"/>
                  </a:cubicBezTo>
                  <a:lnTo>
                    <a:pt x="74" y="89"/>
                  </a:lnTo>
                  <a:close/>
                  <a:moveTo>
                    <a:pt x="75" y="102"/>
                  </a:moveTo>
                  <a:cubicBezTo>
                    <a:pt x="75" y="102"/>
                    <a:pt x="75" y="101"/>
                    <a:pt x="75" y="101"/>
                  </a:cubicBezTo>
                  <a:cubicBezTo>
                    <a:pt x="75" y="101"/>
                    <a:pt x="75" y="102"/>
                    <a:pt x="75" y="102"/>
                  </a:cubicBezTo>
                  <a:close/>
                  <a:moveTo>
                    <a:pt x="77" y="71"/>
                  </a:moveTo>
                  <a:cubicBezTo>
                    <a:pt x="77" y="71"/>
                    <a:pt x="77" y="71"/>
                    <a:pt x="77" y="71"/>
                  </a:cubicBezTo>
                  <a:cubicBezTo>
                    <a:pt x="76" y="71"/>
                    <a:pt x="76" y="71"/>
                    <a:pt x="77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1"/>
                  </a:cubicBezTo>
                  <a:close/>
                  <a:moveTo>
                    <a:pt x="77" y="89"/>
                  </a:move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7" y="89"/>
                  </a:cubicBezTo>
                  <a:close/>
                  <a:moveTo>
                    <a:pt x="78" y="78"/>
                  </a:moveTo>
                  <a:cubicBezTo>
                    <a:pt x="78" y="78"/>
                    <a:pt x="78" y="78"/>
                    <a:pt x="78" y="78"/>
                  </a:cubicBezTo>
                  <a:cubicBezTo>
                    <a:pt x="79" y="78"/>
                    <a:pt x="79" y="78"/>
                    <a:pt x="78" y="78"/>
                  </a:cubicBezTo>
                  <a:close/>
                  <a:moveTo>
                    <a:pt x="78" y="77"/>
                  </a:moveTo>
                  <a:cubicBezTo>
                    <a:pt x="77" y="77"/>
                    <a:pt x="77" y="75"/>
                    <a:pt x="78" y="75"/>
                  </a:cubicBezTo>
                  <a:cubicBezTo>
                    <a:pt x="79" y="75"/>
                    <a:pt x="79" y="77"/>
                    <a:pt x="78" y="77"/>
                  </a:cubicBezTo>
                  <a:close/>
                  <a:moveTo>
                    <a:pt x="79" y="66"/>
                  </a:moveTo>
                  <a:cubicBezTo>
                    <a:pt x="79" y="66"/>
                    <a:pt x="79" y="66"/>
                    <a:pt x="79" y="66"/>
                  </a:cubicBezTo>
                  <a:cubicBezTo>
                    <a:pt x="79" y="67"/>
                    <a:pt x="79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lose/>
                  <a:moveTo>
                    <a:pt x="80" y="62"/>
                  </a:moveTo>
                  <a:cubicBezTo>
                    <a:pt x="79" y="62"/>
                    <a:pt x="79" y="62"/>
                    <a:pt x="80" y="62"/>
                  </a:cubicBezTo>
                  <a:cubicBezTo>
                    <a:pt x="80" y="62"/>
                    <a:pt x="80" y="62"/>
                    <a:pt x="80" y="62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6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0" y="49"/>
                    <a:pt x="80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79" y="48"/>
                    <a:pt x="79" y="47"/>
                    <a:pt x="80" y="47"/>
                  </a:cubicBezTo>
                  <a:close/>
                  <a:moveTo>
                    <a:pt x="79" y="54"/>
                  </a:moveTo>
                  <a:cubicBezTo>
                    <a:pt x="78" y="54"/>
                    <a:pt x="78" y="53"/>
                    <a:pt x="79" y="53"/>
                  </a:cubicBezTo>
                  <a:cubicBezTo>
                    <a:pt x="79" y="53"/>
                    <a:pt x="79" y="54"/>
                    <a:pt x="79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40">
              <a:extLst>
                <a:ext uri="{FF2B5EF4-FFF2-40B4-BE49-F238E27FC236}">
                  <a16:creationId xmlns:a16="http://schemas.microsoft.com/office/drawing/2014/main" id="{C12FC830-2A24-43E2-83C1-FC228B81A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417" y="3288151"/>
              <a:ext cx="96833" cy="181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41">
              <a:extLst>
                <a:ext uri="{FF2B5EF4-FFF2-40B4-BE49-F238E27FC236}">
                  <a16:creationId xmlns:a16="http://schemas.microsoft.com/office/drawing/2014/main" id="{365CA84E-D218-4970-8B15-7B2E5CA41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417" y="3309333"/>
              <a:ext cx="96833" cy="75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42">
              <a:extLst>
                <a:ext uri="{FF2B5EF4-FFF2-40B4-BE49-F238E27FC236}">
                  <a16:creationId xmlns:a16="http://schemas.microsoft.com/office/drawing/2014/main" id="{3B5901CF-1787-4485-B3B1-29FAB0B1F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417" y="3324464"/>
              <a:ext cx="96833" cy="30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43">
              <a:extLst>
                <a:ext uri="{FF2B5EF4-FFF2-40B4-BE49-F238E27FC236}">
                  <a16:creationId xmlns:a16="http://schemas.microsoft.com/office/drawing/2014/main" id="{8AC123F0-DB1D-43E2-8142-427016763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417" y="3335055"/>
              <a:ext cx="96833" cy="75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44">
              <a:extLst>
                <a:ext uri="{FF2B5EF4-FFF2-40B4-BE49-F238E27FC236}">
                  <a16:creationId xmlns:a16="http://schemas.microsoft.com/office/drawing/2014/main" id="{E0F5B466-4FF1-4CA6-B495-10A76489B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417" y="3348672"/>
              <a:ext cx="96833" cy="4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45">
              <a:extLst>
                <a:ext uri="{FF2B5EF4-FFF2-40B4-BE49-F238E27FC236}">
                  <a16:creationId xmlns:a16="http://schemas.microsoft.com/office/drawing/2014/main" id="{6D817B30-4E2B-4775-AC5E-B21DDB1ED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982" y="3389524"/>
              <a:ext cx="10592" cy="45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46">
              <a:extLst>
                <a:ext uri="{FF2B5EF4-FFF2-40B4-BE49-F238E27FC236}">
                  <a16:creationId xmlns:a16="http://schemas.microsoft.com/office/drawing/2014/main" id="{39DF0748-84F3-440D-A59C-C4748541B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659" y="3389524"/>
              <a:ext cx="10592" cy="45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47">
              <a:extLst>
                <a:ext uri="{FF2B5EF4-FFF2-40B4-BE49-F238E27FC236}">
                  <a16:creationId xmlns:a16="http://schemas.microsoft.com/office/drawing/2014/main" id="{4C27451E-D8F4-4902-ABFF-57DF2744E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7112" y="3389524"/>
              <a:ext cx="3026" cy="31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48">
              <a:extLst>
                <a:ext uri="{FF2B5EF4-FFF2-40B4-BE49-F238E27FC236}">
                  <a16:creationId xmlns:a16="http://schemas.microsoft.com/office/drawing/2014/main" id="{88304A12-D6DB-41A4-B90F-E5E969B0A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704" y="3389524"/>
              <a:ext cx="10592" cy="31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49">
              <a:extLst>
                <a:ext uri="{FF2B5EF4-FFF2-40B4-BE49-F238E27FC236}">
                  <a16:creationId xmlns:a16="http://schemas.microsoft.com/office/drawing/2014/main" id="{9BECC588-AFCE-44C8-A75B-A746B87D9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320" y="3389524"/>
              <a:ext cx="3026" cy="31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50">
              <a:extLst>
                <a:ext uri="{FF2B5EF4-FFF2-40B4-BE49-F238E27FC236}">
                  <a16:creationId xmlns:a16="http://schemas.microsoft.com/office/drawing/2014/main" id="{C169F61F-FFCE-4611-9518-65DF835E9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886" y="3389524"/>
              <a:ext cx="3026" cy="31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51">
              <a:extLst>
                <a:ext uri="{FF2B5EF4-FFF2-40B4-BE49-F238E27FC236}">
                  <a16:creationId xmlns:a16="http://schemas.microsoft.com/office/drawing/2014/main" id="{881942DB-864A-4F64-9ADF-4DD40B64C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138" y="3389524"/>
              <a:ext cx="1513" cy="31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52">
              <a:extLst>
                <a:ext uri="{FF2B5EF4-FFF2-40B4-BE49-F238E27FC236}">
                  <a16:creationId xmlns:a16="http://schemas.microsoft.com/office/drawing/2014/main" id="{D9657F0B-1E97-4667-8A70-DC9DF180F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164" y="3389524"/>
              <a:ext cx="1513" cy="31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53">
              <a:extLst>
                <a:ext uri="{FF2B5EF4-FFF2-40B4-BE49-F238E27FC236}">
                  <a16:creationId xmlns:a16="http://schemas.microsoft.com/office/drawing/2014/main" id="{0345DCA4-E0A7-4707-A10E-BB64D9774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451" y="3389524"/>
              <a:ext cx="3026" cy="31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54">
              <a:extLst>
                <a:ext uri="{FF2B5EF4-FFF2-40B4-BE49-F238E27FC236}">
                  <a16:creationId xmlns:a16="http://schemas.microsoft.com/office/drawing/2014/main" id="{B603C431-BD45-4CCC-837F-161D0D149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042" y="3389524"/>
              <a:ext cx="10592" cy="31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55">
              <a:extLst>
                <a:ext uri="{FF2B5EF4-FFF2-40B4-BE49-F238E27FC236}">
                  <a16:creationId xmlns:a16="http://schemas.microsoft.com/office/drawing/2014/main" id="{F213697F-164D-4886-96C0-241EC6CC0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503" y="3389524"/>
              <a:ext cx="1513" cy="31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6">
              <a:extLst>
                <a:ext uri="{FF2B5EF4-FFF2-40B4-BE49-F238E27FC236}">
                  <a16:creationId xmlns:a16="http://schemas.microsoft.com/office/drawing/2014/main" id="{C5D59C7A-EA6A-4E00-9090-BB7249D25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112" y="3428862"/>
              <a:ext cx="3026" cy="605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0 h 2"/>
                <a:gd name="T14" fmla="*/ 1 w 1"/>
                <a:gd name="T15" fmla="*/ 0 h 2"/>
                <a:gd name="T16" fmla="*/ 1 w 1"/>
                <a:gd name="T17" fmla="*/ 0 h 2"/>
                <a:gd name="T18" fmla="*/ 0 w 1"/>
                <a:gd name="T19" fmla="*/ 0 h 2"/>
                <a:gd name="T20" fmla="*/ 0 w 1"/>
                <a:gd name="T21" fmla="*/ 0 h 2"/>
                <a:gd name="T22" fmla="*/ 0 w 1"/>
                <a:gd name="T23" fmla="*/ 0 h 2"/>
                <a:gd name="T24" fmla="*/ 1 w 1"/>
                <a:gd name="T25" fmla="*/ 0 h 2"/>
                <a:gd name="T26" fmla="*/ 1 w 1"/>
                <a:gd name="T27" fmla="*/ 1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2 h 2"/>
                <a:gd name="T34" fmla="*/ 1 w 1"/>
                <a:gd name="T35" fmla="*/ 2 h 2"/>
                <a:gd name="T36" fmla="*/ 1 w 1"/>
                <a:gd name="T37" fmla="*/ 2 h 2"/>
                <a:gd name="T38" fmla="*/ 1 w 1"/>
                <a:gd name="T3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7">
              <a:extLst>
                <a:ext uri="{FF2B5EF4-FFF2-40B4-BE49-F238E27FC236}">
                  <a16:creationId xmlns:a16="http://schemas.microsoft.com/office/drawing/2014/main" id="{ABEA07A0-A510-479A-996F-730FE6436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3164" y="3428862"/>
              <a:ext cx="7566" cy="605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0 h 2"/>
                <a:gd name="T6" fmla="*/ 1 w 2"/>
                <a:gd name="T7" fmla="*/ 0 h 2"/>
                <a:gd name="T8" fmla="*/ 0 w 2"/>
                <a:gd name="T9" fmla="*/ 0 h 2"/>
                <a:gd name="T10" fmla="*/ 0 w 2"/>
                <a:gd name="T11" fmla="*/ 1 h 2"/>
                <a:gd name="T12" fmla="*/ 0 w 2"/>
                <a:gd name="T13" fmla="*/ 1 h 2"/>
                <a:gd name="T14" fmla="*/ 0 w 2"/>
                <a:gd name="T15" fmla="*/ 1 h 2"/>
                <a:gd name="T16" fmla="*/ 0 w 2"/>
                <a:gd name="T17" fmla="*/ 2 h 2"/>
                <a:gd name="T18" fmla="*/ 0 w 2"/>
                <a:gd name="T19" fmla="*/ 2 h 2"/>
                <a:gd name="T20" fmla="*/ 1 w 2"/>
                <a:gd name="T21" fmla="*/ 2 h 2"/>
                <a:gd name="T22" fmla="*/ 2 w 2"/>
                <a:gd name="T23" fmla="*/ 2 h 2"/>
                <a:gd name="T24" fmla="*/ 2 w 2"/>
                <a:gd name="T25" fmla="*/ 1 h 2"/>
                <a:gd name="T26" fmla="*/ 2 w 2"/>
                <a:gd name="T27" fmla="*/ 1 h 2"/>
                <a:gd name="T28" fmla="*/ 1 w 2"/>
                <a:gd name="T29" fmla="*/ 1 h 2"/>
                <a:gd name="T30" fmla="*/ 1 w 2"/>
                <a:gd name="T31" fmla="*/ 0 h 2"/>
                <a:gd name="T32" fmla="*/ 1 w 2"/>
                <a:gd name="T33" fmla="*/ 0 h 2"/>
                <a:gd name="T34" fmla="*/ 1 w 2"/>
                <a:gd name="T35" fmla="*/ 1 h 2"/>
                <a:gd name="T36" fmla="*/ 1 w 2"/>
                <a:gd name="T37" fmla="*/ 1 h 2"/>
                <a:gd name="T38" fmla="*/ 1 w 2"/>
                <a:gd name="T39" fmla="*/ 0 h 2"/>
                <a:gd name="T40" fmla="*/ 1 w 2"/>
                <a:gd name="T41" fmla="*/ 2 h 2"/>
                <a:gd name="T42" fmla="*/ 0 w 2"/>
                <a:gd name="T43" fmla="*/ 2 h 2"/>
                <a:gd name="T44" fmla="*/ 0 w 2"/>
                <a:gd name="T45" fmla="*/ 1 h 2"/>
                <a:gd name="T46" fmla="*/ 1 w 2"/>
                <a:gd name="T47" fmla="*/ 1 h 2"/>
                <a:gd name="T48" fmla="*/ 1 w 2"/>
                <a:gd name="T4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8">
              <a:extLst>
                <a:ext uri="{FF2B5EF4-FFF2-40B4-BE49-F238E27FC236}">
                  <a16:creationId xmlns:a16="http://schemas.microsoft.com/office/drawing/2014/main" id="{E38EFC6A-15B3-4601-94E6-FCFC1E65B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0730" y="3428862"/>
              <a:ext cx="7566" cy="6052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1 w 2"/>
                <a:gd name="T9" fmla="*/ 2 h 2"/>
                <a:gd name="T10" fmla="*/ 1 w 2"/>
                <a:gd name="T11" fmla="*/ 2 h 2"/>
                <a:gd name="T12" fmla="*/ 2 w 2"/>
                <a:gd name="T13" fmla="*/ 2 h 2"/>
                <a:gd name="T14" fmla="*/ 2 w 2"/>
                <a:gd name="T15" fmla="*/ 0 h 2"/>
                <a:gd name="T16" fmla="*/ 1 w 2"/>
                <a:gd name="T17" fmla="*/ 0 h 2"/>
                <a:gd name="T18" fmla="*/ 1 w 2"/>
                <a:gd name="T19" fmla="*/ 2 h 2"/>
                <a:gd name="T20" fmla="*/ 1 w 2"/>
                <a:gd name="T21" fmla="*/ 0 h 2"/>
                <a:gd name="T22" fmla="*/ 1 w 2"/>
                <a:gd name="T23" fmla="*/ 0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9">
              <a:extLst>
                <a:ext uri="{FF2B5EF4-FFF2-40B4-BE49-F238E27FC236}">
                  <a16:creationId xmlns:a16="http://schemas.microsoft.com/office/drawing/2014/main" id="{B108F0C5-74C5-40B4-8B75-5AAF96F3E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294" y="3428862"/>
              <a:ext cx="6052" cy="605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2 w 2"/>
                <a:gd name="T5" fmla="*/ 2 h 2"/>
                <a:gd name="T6" fmla="*/ 1 w 2"/>
                <a:gd name="T7" fmla="*/ 2 h 2"/>
                <a:gd name="T8" fmla="*/ 1 w 2"/>
                <a:gd name="T9" fmla="*/ 0 h 2"/>
                <a:gd name="T10" fmla="*/ 1 w 2"/>
                <a:gd name="T11" fmla="*/ 0 h 2"/>
                <a:gd name="T12" fmla="*/ 0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2 h 2"/>
                <a:gd name="T20" fmla="*/ 1 w 2"/>
                <a:gd name="T21" fmla="*/ 2 h 2"/>
                <a:gd name="T22" fmla="*/ 0 w 2"/>
                <a:gd name="T23" fmla="*/ 2 h 2"/>
                <a:gd name="T24" fmla="*/ 1 w 2"/>
                <a:gd name="T25" fmla="*/ 2 h 2"/>
                <a:gd name="T26" fmla="*/ 2 w 2"/>
                <a:gd name="T27" fmla="*/ 2 h 2"/>
                <a:gd name="T28" fmla="*/ 2 w 2"/>
                <a:gd name="T29" fmla="*/ 2 h 2"/>
                <a:gd name="T30" fmla="*/ 2 w 2"/>
                <a:gd name="T31" fmla="*/ 1 h 2"/>
                <a:gd name="T32" fmla="*/ 2 w 2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0">
              <a:extLst>
                <a:ext uri="{FF2B5EF4-FFF2-40B4-BE49-F238E27FC236}">
                  <a16:creationId xmlns:a16="http://schemas.microsoft.com/office/drawing/2014/main" id="{4A3B955B-63DC-49B3-B11D-54D6F7085C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8886" y="3428862"/>
              <a:ext cx="3026" cy="605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1 h 2"/>
                <a:gd name="T12" fmla="*/ 0 w 1"/>
                <a:gd name="T13" fmla="*/ 1 h 2"/>
                <a:gd name="T14" fmla="*/ 0 w 1"/>
                <a:gd name="T15" fmla="*/ 1 h 2"/>
                <a:gd name="T16" fmla="*/ 0 w 1"/>
                <a:gd name="T17" fmla="*/ 2 h 2"/>
                <a:gd name="T18" fmla="*/ 0 w 1"/>
                <a:gd name="T19" fmla="*/ 2 h 2"/>
                <a:gd name="T20" fmla="*/ 1 w 1"/>
                <a:gd name="T21" fmla="*/ 2 h 2"/>
                <a:gd name="T22" fmla="*/ 1 w 1"/>
                <a:gd name="T23" fmla="*/ 2 h 2"/>
                <a:gd name="T24" fmla="*/ 1 w 1"/>
                <a:gd name="T25" fmla="*/ 1 h 2"/>
                <a:gd name="T26" fmla="*/ 1 w 1"/>
                <a:gd name="T27" fmla="*/ 1 h 2"/>
                <a:gd name="T28" fmla="*/ 1 w 1"/>
                <a:gd name="T29" fmla="*/ 1 h 2"/>
                <a:gd name="T30" fmla="*/ 0 w 1"/>
                <a:gd name="T31" fmla="*/ 0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0 h 2"/>
                <a:gd name="T38" fmla="*/ 0 w 1"/>
                <a:gd name="T39" fmla="*/ 2 h 2"/>
                <a:gd name="T40" fmla="*/ 0 w 1"/>
                <a:gd name="T41" fmla="*/ 1 h 2"/>
                <a:gd name="T42" fmla="*/ 1 w 1"/>
                <a:gd name="T43" fmla="*/ 1 h 2"/>
                <a:gd name="T44" fmla="*/ 1 w 1"/>
                <a:gd name="T45" fmla="*/ 2 h 2"/>
                <a:gd name="T46" fmla="*/ 0 w 1"/>
                <a:gd name="T4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1">
              <a:extLst>
                <a:ext uri="{FF2B5EF4-FFF2-40B4-BE49-F238E27FC236}">
                  <a16:creationId xmlns:a16="http://schemas.microsoft.com/office/drawing/2014/main" id="{BF7DDABA-1D86-4F82-ACEA-8EFEBC21B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451" y="3428862"/>
              <a:ext cx="3026" cy="605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1 w 1"/>
                <a:gd name="T11" fmla="*/ 0 h 2"/>
                <a:gd name="T12" fmla="*/ 1 w 1"/>
                <a:gd name="T13" fmla="*/ 1 h 2"/>
                <a:gd name="T14" fmla="*/ 1 w 1"/>
                <a:gd name="T15" fmla="*/ 1 h 2"/>
                <a:gd name="T16" fmla="*/ 0 w 1"/>
                <a:gd name="T17" fmla="*/ 1 h 2"/>
                <a:gd name="T18" fmla="*/ 0 w 1"/>
                <a:gd name="T19" fmla="*/ 1 h 2"/>
                <a:gd name="T20" fmla="*/ 0 w 1"/>
                <a:gd name="T21" fmla="*/ 2 h 2"/>
                <a:gd name="T22" fmla="*/ 0 w 1"/>
                <a:gd name="T23" fmla="*/ 2 h 2"/>
                <a:gd name="T24" fmla="*/ 1 w 1"/>
                <a:gd name="T25" fmla="*/ 2 h 2"/>
                <a:gd name="T26" fmla="*/ 1 w 1"/>
                <a:gd name="T27" fmla="*/ 1 h 2"/>
                <a:gd name="T28" fmla="*/ 1 w 1"/>
                <a:gd name="T29" fmla="*/ 1 h 2"/>
                <a:gd name="T30" fmla="*/ 1 w 1"/>
                <a:gd name="T31" fmla="*/ 1 h 2"/>
                <a:gd name="T32" fmla="*/ 1 w 1"/>
                <a:gd name="T33" fmla="*/ 1 h 2"/>
                <a:gd name="T34" fmla="*/ 1 w 1"/>
                <a:gd name="T35" fmla="*/ 0 h 2"/>
                <a:gd name="T36" fmla="*/ 0 w 1"/>
                <a:gd name="T3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2">
              <a:extLst>
                <a:ext uri="{FF2B5EF4-FFF2-40B4-BE49-F238E27FC236}">
                  <a16:creationId xmlns:a16="http://schemas.microsoft.com/office/drawing/2014/main" id="{46C872D9-C3AA-4C08-AF15-34FCDD8A44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0068" y="3428862"/>
              <a:ext cx="7566" cy="6052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2 h 2"/>
                <a:gd name="T14" fmla="*/ 2 w 2"/>
                <a:gd name="T15" fmla="*/ 0 h 2"/>
                <a:gd name="T16" fmla="*/ 1 w 2"/>
                <a:gd name="T17" fmla="*/ 0 h 2"/>
                <a:gd name="T18" fmla="*/ 0 w 2"/>
                <a:gd name="T19" fmla="*/ 2 h 2"/>
                <a:gd name="T20" fmla="*/ 0 w 2"/>
                <a:gd name="T21" fmla="*/ 0 h 2"/>
                <a:gd name="T22" fmla="*/ 1 w 2"/>
                <a:gd name="T23" fmla="*/ 0 h 2"/>
                <a:gd name="T24" fmla="*/ 1 w 2"/>
                <a:gd name="T25" fmla="*/ 2 h 2"/>
                <a:gd name="T26" fmla="*/ 0 w 2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63">
              <a:extLst>
                <a:ext uri="{FF2B5EF4-FFF2-40B4-BE49-F238E27FC236}">
                  <a16:creationId xmlns:a16="http://schemas.microsoft.com/office/drawing/2014/main" id="{93D7FDE4-4414-42AE-ABF8-D40819F25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305" y="3298743"/>
              <a:ext cx="25722" cy="10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4">
              <a:extLst>
                <a:ext uri="{FF2B5EF4-FFF2-40B4-BE49-F238E27FC236}">
                  <a16:creationId xmlns:a16="http://schemas.microsoft.com/office/drawing/2014/main" id="{76721AF7-E8FE-491B-A127-36907BA3C1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532" y="3282099"/>
              <a:ext cx="31774" cy="60521"/>
            </a:xfrm>
            <a:custGeom>
              <a:avLst/>
              <a:gdLst>
                <a:gd name="T0" fmla="*/ 7 w 21"/>
                <a:gd name="T1" fmla="*/ 30 h 40"/>
                <a:gd name="T2" fmla="*/ 4 w 21"/>
                <a:gd name="T3" fmla="*/ 40 h 40"/>
                <a:gd name="T4" fmla="*/ 0 w 21"/>
                <a:gd name="T5" fmla="*/ 40 h 40"/>
                <a:gd name="T6" fmla="*/ 4 w 21"/>
                <a:gd name="T7" fmla="*/ 0 h 40"/>
                <a:gd name="T8" fmla="*/ 14 w 21"/>
                <a:gd name="T9" fmla="*/ 0 h 40"/>
                <a:gd name="T10" fmla="*/ 21 w 21"/>
                <a:gd name="T11" fmla="*/ 40 h 40"/>
                <a:gd name="T12" fmla="*/ 14 w 21"/>
                <a:gd name="T13" fmla="*/ 40 h 40"/>
                <a:gd name="T14" fmla="*/ 14 w 21"/>
                <a:gd name="T15" fmla="*/ 30 h 40"/>
                <a:gd name="T16" fmla="*/ 7 w 21"/>
                <a:gd name="T17" fmla="*/ 30 h 40"/>
                <a:gd name="T18" fmla="*/ 9 w 21"/>
                <a:gd name="T19" fmla="*/ 9 h 40"/>
                <a:gd name="T20" fmla="*/ 7 w 21"/>
                <a:gd name="T21" fmla="*/ 26 h 40"/>
                <a:gd name="T22" fmla="*/ 12 w 21"/>
                <a:gd name="T23" fmla="*/ 26 h 40"/>
                <a:gd name="T24" fmla="*/ 9 w 21"/>
                <a:gd name="T2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0">
                  <a:moveTo>
                    <a:pt x="7" y="30"/>
                  </a:moveTo>
                  <a:lnTo>
                    <a:pt x="4" y="40"/>
                  </a:lnTo>
                  <a:lnTo>
                    <a:pt x="0" y="40"/>
                  </a:lnTo>
                  <a:lnTo>
                    <a:pt x="4" y="0"/>
                  </a:lnTo>
                  <a:lnTo>
                    <a:pt x="14" y="0"/>
                  </a:lnTo>
                  <a:lnTo>
                    <a:pt x="21" y="40"/>
                  </a:lnTo>
                  <a:lnTo>
                    <a:pt x="14" y="40"/>
                  </a:lnTo>
                  <a:lnTo>
                    <a:pt x="14" y="30"/>
                  </a:lnTo>
                  <a:lnTo>
                    <a:pt x="7" y="30"/>
                  </a:lnTo>
                  <a:close/>
                  <a:moveTo>
                    <a:pt x="9" y="9"/>
                  </a:moveTo>
                  <a:lnTo>
                    <a:pt x="7" y="26"/>
                  </a:lnTo>
                  <a:lnTo>
                    <a:pt x="12" y="26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5">
              <a:extLst>
                <a:ext uri="{FF2B5EF4-FFF2-40B4-BE49-F238E27FC236}">
                  <a16:creationId xmlns:a16="http://schemas.microsoft.com/office/drawing/2014/main" id="{1D10E29A-CAB1-41CB-B93F-7835CA19D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8619" y="3696666"/>
              <a:ext cx="175510" cy="178536"/>
            </a:xfrm>
            <a:custGeom>
              <a:avLst/>
              <a:gdLst>
                <a:gd name="T0" fmla="*/ 7 w 49"/>
                <a:gd name="T1" fmla="*/ 12 h 50"/>
                <a:gd name="T2" fmla="*/ 11 w 49"/>
                <a:gd name="T3" fmla="*/ 42 h 50"/>
                <a:gd name="T4" fmla="*/ 42 w 49"/>
                <a:gd name="T5" fmla="*/ 38 h 50"/>
                <a:gd name="T6" fmla="*/ 38 w 49"/>
                <a:gd name="T7" fmla="*/ 8 h 50"/>
                <a:gd name="T8" fmla="*/ 7 w 49"/>
                <a:gd name="T9" fmla="*/ 12 h 50"/>
                <a:gd name="T10" fmla="*/ 37 w 49"/>
                <a:gd name="T11" fmla="*/ 35 h 50"/>
                <a:gd name="T12" fmla="*/ 15 w 49"/>
                <a:gd name="T13" fmla="*/ 38 h 50"/>
                <a:gd name="T14" fmla="*/ 12 w 49"/>
                <a:gd name="T15" fmla="*/ 15 h 50"/>
                <a:gd name="T16" fmla="*/ 34 w 49"/>
                <a:gd name="T17" fmla="*/ 12 h 50"/>
                <a:gd name="T18" fmla="*/ 37 w 49"/>
                <a:gd name="T19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0">
                  <a:moveTo>
                    <a:pt x="7" y="12"/>
                  </a:moveTo>
                  <a:cubicBezTo>
                    <a:pt x="0" y="21"/>
                    <a:pt x="1" y="35"/>
                    <a:pt x="11" y="42"/>
                  </a:cubicBezTo>
                  <a:cubicBezTo>
                    <a:pt x="21" y="50"/>
                    <a:pt x="34" y="48"/>
                    <a:pt x="42" y="38"/>
                  </a:cubicBezTo>
                  <a:cubicBezTo>
                    <a:pt x="49" y="29"/>
                    <a:pt x="47" y="15"/>
                    <a:pt x="38" y="8"/>
                  </a:cubicBezTo>
                  <a:cubicBezTo>
                    <a:pt x="28" y="0"/>
                    <a:pt x="14" y="2"/>
                    <a:pt x="7" y="12"/>
                  </a:cubicBezTo>
                  <a:close/>
                  <a:moveTo>
                    <a:pt x="37" y="35"/>
                  </a:moveTo>
                  <a:cubicBezTo>
                    <a:pt x="32" y="42"/>
                    <a:pt x="22" y="43"/>
                    <a:pt x="15" y="38"/>
                  </a:cubicBezTo>
                  <a:cubicBezTo>
                    <a:pt x="7" y="33"/>
                    <a:pt x="6" y="22"/>
                    <a:pt x="12" y="15"/>
                  </a:cubicBezTo>
                  <a:cubicBezTo>
                    <a:pt x="17" y="8"/>
                    <a:pt x="27" y="7"/>
                    <a:pt x="34" y="12"/>
                  </a:cubicBezTo>
                  <a:cubicBezTo>
                    <a:pt x="42" y="18"/>
                    <a:pt x="43" y="28"/>
                    <a:pt x="37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6">
              <a:extLst>
                <a:ext uri="{FF2B5EF4-FFF2-40B4-BE49-F238E27FC236}">
                  <a16:creationId xmlns:a16="http://schemas.microsoft.com/office/drawing/2014/main" id="{76CCEBBD-55C3-4CDF-B1BE-6141B8D17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946" y="3825273"/>
              <a:ext cx="75651" cy="78677"/>
            </a:xfrm>
            <a:custGeom>
              <a:avLst/>
              <a:gdLst>
                <a:gd name="T0" fmla="*/ 20 w 21"/>
                <a:gd name="T1" fmla="*/ 19 h 22"/>
                <a:gd name="T2" fmla="*/ 18 w 21"/>
                <a:gd name="T3" fmla="*/ 20 h 22"/>
                <a:gd name="T4" fmla="*/ 4 w 21"/>
                <a:gd name="T5" fmla="*/ 22 h 22"/>
                <a:gd name="T6" fmla="*/ 0 w 21"/>
                <a:gd name="T7" fmla="*/ 20 h 22"/>
                <a:gd name="T8" fmla="*/ 3 w 21"/>
                <a:gd name="T9" fmla="*/ 16 h 22"/>
                <a:gd name="T10" fmla="*/ 14 w 21"/>
                <a:gd name="T11" fmla="*/ 15 h 22"/>
                <a:gd name="T12" fmla="*/ 13 w 21"/>
                <a:gd name="T13" fmla="*/ 4 h 22"/>
                <a:gd name="T14" fmla="*/ 15 w 21"/>
                <a:gd name="T15" fmla="*/ 0 h 22"/>
                <a:gd name="T16" fmla="*/ 18 w 21"/>
                <a:gd name="T17" fmla="*/ 3 h 22"/>
                <a:gd name="T18" fmla="*/ 21 w 21"/>
                <a:gd name="T19" fmla="*/ 17 h 22"/>
                <a:gd name="T20" fmla="*/ 20 w 21"/>
                <a:gd name="T21" fmla="*/ 19 h 22"/>
                <a:gd name="T22" fmla="*/ 20 w 21"/>
                <a:gd name="T2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2">
                  <a:moveTo>
                    <a:pt x="20" y="19"/>
                  </a:moveTo>
                  <a:cubicBezTo>
                    <a:pt x="20" y="19"/>
                    <a:pt x="19" y="20"/>
                    <a:pt x="18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1" y="21"/>
                    <a:pt x="0" y="20"/>
                  </a:cubicBezTo>
                  <a:cubicBezTo>
                    <a:pt x="0" y="18"/>
                    <a:pt x="1" y="17"/>
                    <a:pt x="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4" y="1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8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7">
              <a:extLst>
                <a:ext uri="{FF2B5EF4-FFF2-40B4-BE49-F238E27FC236}">
                  <a16:creationId xmlns:a16="http://schemas.microsoft.com/office/drawing/2014/main" id="{3F3DA842-4374-4606-B568-5BB1216C7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764" y="3819221"/>
              <a:ext cx="92295" cy="78677"/>
            </a:xfrm>
            <a:custGeom>
              <a:avLst/>
              <a:gdLst>
                <a:gd name="T0" fmla="*/ 25 w 26"/>
                <a:gd name="T1" fmla="*/ 20 h 22"/>
                <a:gd name="T2" fmla="*/ 21 w 26"/>
                <a:gd name="T3" fmla="*/ 21 h 22"/>
                <a:gd name="T4" fmla="*/ 2 w 26"/>
                <a:gd name="T5" fmla="*/ 6 h 22"/>
                <a:gd name="T6" fmla="*/ 1 w 26"/>
                <a:gd name="T7" fmla="*/ 2 h 22"/>
                <a:gd name="T8" fmla="*/ 6 w 26"/>
                <a:gd name="T9" fmla="*/ 1 h 22"/>
                <a:gd name="T10" fmla="*/ 25 w 26"/>
                <a:gd name="T11" fmla="*/ 16 h 22"/>
                <a:gd name="T12" fmla="*/ 25 w 26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25" y="20"/>
                  </a:moveTo>
                  <a:cubicBezTo>
                    <a:pt x="24" y="21"/>
                    <a:pt x="22" y="22"/>
                    <a:pt x="21" y="2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7"/>
                    <a:pt x="26" y="19"/>
                    <a:pt x="2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68">
              <a:extLst>
                <a:ext uri="{FF2B5EF4-FFF2-40B4-BE49-F238E27FC236}">
                  <a16:creationId xmlns:a16="http://schemas.microsoft.com/office/drawing/2014/main" id="{6430480D-0DA8-412D-B1A2-D659D58A4C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5664" y="3764752"/>
              <a:ext cx="157354" cy="157354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8 h 44"/>
                <a:gd name="T12" fmla="*/ 6 w 44"/>
                <a:gd name="T13" fmla="*/ 22 h 44"/>
                <a:gd name="T14" fmla="*/ 22 w 44"/>
                <a:gd name="T15" fmla="*/ 5 h 44"/>
                <a:gd name="T16" fmla="*/ 38 w 44"/>
                <a:gd name="T17" fmla="*/ 22 h 44"/>
                <a:gd name="T18" fmla="*/ 22 w 44"/>
                <a:gd name="T19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8"/>
                  </a:moveTo>
                  <a:cubicBezTo>
                    <a:pt x="13" y="38"/>
                    <a:pt x="6" y="31"/>
                    <a:pt x="6" y="22"/>
                  </a:cubicBezTo>
                  <a:cubicBezTo>
                    <a:pt x="6" y="13"/>
                    <a:pt x="13" y="5"/>
                    <a:pt x="22" y="5"/>
                  </a:cubicBezTo>
                  <a:cubicBezTo>
                    <a:pt x="31" y="5"/>
                    <a:pt x="38" y="13"/>
                    <a:pt x="38" y="22"/>
                  </a:cubicBezTo>
                  <a:cubicBezTo>
                    <a:pt x="38" y="31"/>
                    <a:pt x="31" y="38"/>
                    <a:pt x="2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69">
              <a:extLst>
                <a:ext uri="{FF2B5EF4-FFF2-40B4-BE49-F238E27FC236}">
                  <a16:creationId xmlns:a16="http://schemas.microsoft.com/office/drawing/2014/main" id="{5BBE5FF3-834A-4F04-8FA1-DA9A8917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749" y="3903950"/>
              <a:ext cx="21182" cy="107425"/>
            </a:xfrm>
            <a:custGeom>
              <a:avLst/>
              <a:gdLst>
                <a:gd name="T0" fmla="*/ 3 w 6"/>
                <a:gd name="T1" fmla="*/ 30 h 30"/>
                <a:gd name="T2" fmla="*/ 0 w 6"/>
                <a:gd name="T3" fmla="*/ 27 h 30"/>
                <a:gd name="T4" fmla="*/ 0 w 6"/>
                <a:gd name="T5" fmla="*/ 3 h 30"/>
                <a:gd name="T6" fmla="*/ 3 w 6"/>
                <a:gd name="T7" fmla="*/ 0 h 30"/>
                <a:gd name="T8" fmla="*/ 6 w 6"/>
                <a:gd name="T9" fmla="*/ 3 h 30"/>
                <a:gd name="T10" fmla="*/ 6 w 6"/>
                <a:gd name="T11" fmla="*/ 27 h 30"/>
                <a:gd name="T12" fmla="*/ 3 w 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0">
                  <a:moveTo>
                    <a:pt x="3" y="30"/>
                  </a:moveTo>
                  <a:cubicBezTo>
                    <a:pt x="1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9"/>
                    <a:pt x="5" y="30"/>
                    <a:pt x="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0">
              <a:extLst>
                <a:ext uri="{FF2B5EF4-FFF2-40B4-BE49-F238E27FC236}">
                  <a16:creationId xmlns:a16="http://schemas.microsoft.com/office/drawing/2014/main" id="{5521C760-DC8E-4C18-A61E-A64E8B1C8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028" y="3965983"/>
              <a:ext cx="72625" cy="21182"/>
            </a:xfrm>
            <a:custGeom>
              <a:avLst/>
              <a:gdLst>
                <a:gd name="T0" fmla="*/ 17 w 20"/>
                <a:gd name="T1" fmla="*/ 6 h 6"/>
                <a:gd name="T2" fmla="*/ 3 w 20"/>
                <a:gd name="T3" fmla="*/ 6 h 6"/>
                <a:gd name="T4" fmla="*/ 0 w 20"/>
                <a:gd name="T5" fmla="*/ 3 h 6"/>
                <a:gd name="T6" fmla="*/ 3 w 20"/>
                <a:gd name="T7" fmla="*/ 0 h 6"/>
                <a:gd name="T8" fmla="*/ 17 w 20"/>
                <a:gd name="T9" fmla="*/ 0 h 6"/>
                <a:gd name="T10" fmla="*/ 20 w 20"/>
                <a:gd name="T11" fmla="*/ 3 h 6"/>
                <a:gd name="T12" fmla="*/ 17 w 2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">
                  <a:moveTo>
                    <a:pt x="17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2"/>
                    <a:pt x="20" y="3"/>
                  </a:cubicBezTo>
                  <a:cubicBezTo>
                    <a:pt x="20" y="5"/>
                    <a:pt x="19" y="6"/>
                    <a:pt x="1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1">
              <a:extLst>
                <a:ext uri="{FF2B5EF4-FFF2-40B4-BE49-F238E27FC236}">
                  <a16:creationId xmlns:a16="http://schemas.microsoft.com/office/drawing/2014/main" id="{A26DCE51-874C-41AB-976C-0CAB82409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569" y="1257681"/>
              <a:ext cx="487192" cy="219388"/>
            </a:xfrm>
            <a:custGeom>
              <a:avLst/>
              <a:gdLst>
                <a:gd name="T0" fmla="*/ 16 w 136"/>
                <a:gd name="T1" fmla="*/ 49 h 61"/>
                <a:gd name="T2" fmla="*/ 17 w 136"/>
                <a:gd name="T3" fmla="*/ 51 h 61"/>
                <a:gd name="T4" fmla="*/ 18 w 136"/>
                <a:gd name="T5" fmla="*/ 61 h 61"/>
                <a:gd name="T6" fmla="*/ 20 w 136"/>
                <a:gd name="T7" fmla="*/ 50 h 61"/>
                <a:gd name="T8" fmla="*/ 21 w 136"/>
                <a:gd name="T9" fmla="*/ 49 h 61"/>
                <a:gd name="T10" fmla="*/ 26 w 136"/>
                <a:gd name="T11" fmla="*/ 49 h 61"/>
                <a:gd name="T12" fmla="*/ 28 w 136"/>
                <a:gd name="T13" fmla="*/ 22 h 61"/>
                <a:gd name="T14" fmla="*/ 29 w 136"/>
                <a:gd name="T15" fmla="*/ 21 h 61"/>
                <a:gd name="T16" fmla="*/ 30 w 136"/>
                <a:gd name="T17" fmla="*/ 21 h 61"/>
                <a:gd name="T18" fmla="*/ 31 w 136"/>
                <a:gd name="T19" fmla="*/ 22 h 61"/>
                <a:gd name="T20" fmla="*/ 32 w 136"/>
                <a:gd name="T21" fmla="*/ 60 h 61"/>
                <a:gd name="T22" fmla="*/ 33 w 136"/>
                <a:gd name="T23" fmla="*/ 51 h 61"/>
                <a:gd name="T24" fmla="*/ 34 w 136"/>
                <a:gd name="T25" fmla="*/ 49 h 61"/>
                <a:gd name="T26" fmla="*/ 40 w 136"/>
                <a:gd name="T27" fmla="*/ 49 h 61"/>
                <a:gd name="T28" fmla="*/ 42 w 136"/>
                <a:gd name="T29" fmla="*/ 51 h 61"/>
                <a:gd name="T30" fmla="*/ 42 w 136"/>
                <a:gd name="T31" fmla="*/ 55 h 61"/>
                <a:gd name="T32" fmla="*/ 42 w 136"/>
                <a:gd name="T33" fmla="*/ 51 h 61"/>
                <a:gd name="T34" fmla="*/ 44 w 136"/>
                <a:gd name="T35" fmla="*/ 49 h 61"/>
                <a:gd name="T36" fmla="*/ 47 w 136"/>
                <a:gd name="T37" fmla="*/ 49 h 61"/>
                <a:gd name="T38" fmla="*/ 49 w 136"/>
                <a:gd name="T39" fmla="*/ 33 h 61"/>
                <a:gd name="T40" fmla="*/ 50 w 136"/>
                <a:gd name="T41" fmla="*/ 32 h 61"/>
                <a:gd name="T42" fmla="*/ 51 w 136"/>
                <a:gd name="T43" fmla="*/ 33 h 61"/>
                <a:gd name="T44" fmla="*/ 53 w 136"/>
                <a:gd name="T45" fmla="*/ 49 h 61"/>
                <a:gd name="T46" fmla="*/ 59 w 136"/>
                <a:gd name="T47" fmla="*/ 49 h 61"/>
                <a:gd name="T48" fmla="*/ 62 w 136"/>
                <a:gd name="T49" fmla="*/ 47 h 61"/>
                <a:gd name="T50" fmla="*/ 63 w 136"/>
                <a:gd name="T51" fmla="*/ 46 h 61"/>
                <a:gd name="T52" fmla="*/ 64 w 136"/>
                <a:gd name="T53" fmla="*/ 47 h 61"/>
                <a:gd name="T54" fmla="*/ 66 w 136"/>
                <a:gd name="T55" fmla="*/ 50 h 61"/>
                <a:gd name="T56" fmla="*/ 67 w 136"/>
                <a:gd name="T57" fmla="*/ 41 h 61"/>
                <a:gd name="T58" fmla="*/ 68 w 136"/>
                <a:gd name="T59" fmla="*/ 40 h 61"/>
                <a:gd name="T60" fmla="*/ 68 w 136"/>
                <a:gd name="T61" fmla="*/ 40 h 61"/>
                <a:gd name="T62" fmla="*/ 69 w 136"/>
                <a:gd name="T63" fmla="*/ 41 h 61"/>
                <a:gd name="T64" fmla="*/ 71 w 136"/>
                <a:gd name="T65" fmla="*/ 50 h 61"/>
                <a:gd name="T66" fmla="*/ 72 w 136"/>
                <a:gd name="T67" fmla="*/ 44 h 61"/>
                <a:gd name="T68" fmla="*/ 73 w 136"/>
                <a:gd name="T69" fmla="*/ 43 h 61"/>
                <a:gd name="T70" fmla="*/ 74 w 136"/>
                <a:gd name="T71" fmla="*/ 44 h 61"/>
                <a:gd name="T72" fmla="*/ 76 w 136"/>
                <a:gd name="T73" fmla="*/ 49 h 61"/>
                <a:gd name="T74" fmla="*/ 78 w 136"/>
                <a:gd name="T75" fmla="*/ 49 h 61"/>
                <a:gd name="T76" fmla="*/ 79 w 136"/>
                <a:gd name="T77" fmla="*/ 50 h 61"/>
                <a:gd name="T78" fmla="*/ 81 w 136"/>
                <a:gd name="T79" fmla="*/ 56 h 61"/>
                <a:gd name="T80" fmla="*/ 83 w 136"/>
                <a:gd name="T81" fmla="*/ 50 h 61"/>
                <a:gd name="T82" fmla="*/ 84 w 136"/>
                <a:gd name="T83" fmla="*/ 49 h 61"/>
                <a:gd name="T84" fmla="*/ 107 w 136"/>
                <a:gd name="T85" fmla="*/ 49 h 61"/>
                <a:gd name="T86" fmla="*/ 110 w 136"/>
                <a:gd name="T87" fmla="*/ 37 h 61"/>
                <a:gd name="T88" fmla="*/ 111 w 136"/>
                <a:gd name="T89" fmla="*/ 36 h 61"/>
                <a:gd name="T90" fmla="*/ 113 w 136"/>
                <a:gd name="T91" fmla="*/ 37 h 61"/>
                <a:gd name="T92" fmla="*/ 115 w 136"/>
                <a:gd name="T93" fmla="*/ 57 h 61"/>
                <a:gd name="T94" fmla="*/ 115 w 136"/>
                <a:gd name="T95" fmla="*/ 51 h 61"/>
                <a:gd name="T96" fmla="*/ 117 w 136"/>
                <a:gd name="T97" fmla="*/ 49 h 61"/>
                <a:gd name="T98" fmla="*/ 135 w 136"/>
                <a:gd name="T99" fmla="*/ 49 h 61"/>
                <a:gd name="T100" fmla="*/ 136 w 136"/>
                <a:gd name="T101" fmla="*/ 40 h 61"/>
                <a:gd name="T102" fmla="*/ 104 w 136"/>
                <a:gd name="T103" fmla="*/ 3 h 61"/>
                <a:gd name="T104" fmla="*/ 68 w 136"/>
                <a:gd name="T105" fmla="*/ 26 h 61"/>
                <a:gd name="T106" fmla="*/ 32 w 136"/>
                <a:gd name="T107" fmla="*/ 3 h 61"/>
                <a:gd name="T108" fmla="*/ 0 w 136"/>
                <a:gd name="T109" fmla="*/ 40 h 61"/>
                <a:gd name="T110" fmla="*/ 1 w 136"/>
                <a:gd name="T111" fmla="*/ 49 h 61"/>
                <a:gd name="T112" fmla="*/ 16 w 136"/>
                <a:gd name="T113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6" h="61">
                  <a:moveTo>
                    <a:pt x="16" y="49"/>
                  </a:moveTo>
                  <a:cubicBezTo>
                    <a:pt x="17" y="49"/>
                    <a:pt x="17" y="50"/>
                    <a:pt x="17" y="5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1" y="49"/>
                    <a:pt x="21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1" y="22"/>
                    <a:pt x="31" y="22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49"/>
                    <a:pt x="34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50"/>
                    <a:pt x="42" y="51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3" y="50"/>
                    <a:pt x="43" y="49"/>
                    <a:pt x="44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2"/>
                    <a:pt x="49" y="32"/>
                    <a:pt x="50" y="32"/>
                  </a:cubicBezTo>
                  <a:cubicBezTo>
                    <a:pt x="51" y="32"/>
                    <a:pt x="51" y="32"/>
                    <a:pt x="51" y="3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8" y="40"/>
                    <a:pt x="68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9" y="40"/>
                    <a:pt x="69" y="41"/>
                    <a:pt x="69" y="41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3"/>
                    <a:pt x="72" y="43"/>
                    <a:pt x="73" y="43"/>
                  </a:cubicBezTo>
                  <a:cubicBezTo>
                    <a:pt x="74" y="43"/>
                    <a:pt x="74" y="43"/>
                    <a:pt x="74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9" y="49"/>
                    <a:pt x="79" y="50"/>
                    <a:pt x="79" y="50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4" y="49"/>
                    <a:pt x="84" y="49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6"/>
                    <a:pt x="111" y="36"/>
                    <a:pt x="111" y="36"/>
                  </a:cubicBezTo>
                  <a:cubicBezTo>
                    <a:pt x="112" y="36"/>
                    <a:pt x="112" y="36"/>
                    <a:pt x="113" y="37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6" y="50"/>
                    <a:pt x="116" y="49"/>
                    <a:pt x="117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6" y="46"/>
                    <a:pt x="136" y="43"/>
                    <a:pt x="136" y="40"/>
                  </a:cubicBezTo>
                  <a:cubicBezTo>
                    <a:pt x="136" y="21"/>
                    <a:pt x="124" y="7"/>
                    <a:pt x="104" y="3"/>
                  </a:cubicBezTo>
                  <a:cubicBezTo>
                    <a:pt x="86" y="0"/>
                    <a:pt x="70" y="15"/>
                    <a:pt x="68" y="26"/>
                  </a:cubicBezTo>
                  <a:cubicBezTo>
                    <a:pt x="66" y="15"/>
                    <a:pt x="50" y="0"/>
                    <a:pt x="32" y="3"/>
                  </a:cubicBezTo>
                  <a:cubicBezTo>
                    <a:pt x="12" y="7"/>
                    <a:pt x="0" y="21"/>
                    <a:pt x="0" y="40"/>
                  </a:cubicBezTo>
                  <a:cubicBezTo>
                    <a:pt x="0" y="43"/>
                    <a:pt x="0" y="46"/>
                    <a:pt x="1" y="49"/>
                  </a:cubicBezTo>
                  <a:lnTo>
                    <a:pt x="16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2">
              <a:extLst>
                <a:ext uri="{FF2B5EF4-FFF2-40B4-BE49-F238E27FC236}">
                  <a16:creationId xmlns:a16="http://schemas.microsoft.com/office/drawing/2014/main" id="{09D63CD6-28B4-4D20-8006-62833B0E7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35" y="1416548"/>
              <a:ext cx="473575" cy="267805"/>
            </a:xfrm>
            <a:custGeom>
              <a:avLst/>
              <a:gdLst>
                <a:gd name="T0" fmla="*/ 116 w 132"/>
                <a:gd name="T1" fmla="*/ 8 h 75"/>
                <a:gd name="T2" fmla="*/ 114 w 132"/>
                <a:gd name="T3" fmla="*/ 23 h 75"/>
                <a:gd name="T4" fmla="*/ 112 w 132"/>
                <a:gd name="T5" fmla="*/ 24 h 75"/>
                <a:gd name="T6" fmla="*/ 111 w 132"/>
                <a:gd name="T7" fmla="*/ 23 h 75"/>
                <a:gd name="T8" fmla="*/ 109 w 132"/>
                <a:gd name="T9" fmla="*/ 1 h 75"/>
                <a:gd name="T10" fmla="*/ 108 w 132"/>
                <a:gd name="T11" fmla="*/ 7 h 75"/>
                <a:gd name="T12" fmla="*/ 106 w 132"/>
                <a:gd name="T13" fmla="*/ 8 h 75"/>
                <a:gd name="T14" fmla="*/ 83 w 132"/>
                <a:gd name="T15" fmla="*/ 8 h 75"/>
                <a:gd name="T16" fmla="*/ 80 w 132"/>
                <a:gd name="T17" fmla="*/ 16 h 75"/>
                <a:gd name="T18" fmla="*/ 79 w 132"/>
                <a:gd name="T19" fmla="*/ 17 h 75"/>
                <a:gd name="T20" fmla="*/ 78 w 132"/>
                <a:gd name="T21" fmla="*/ 16 h 75"/>
                <a:gd name="T22" fmla="*/ 75 w 132"/>
                <a:gd name="T23" fmla="*/ 8 h 75"/>
                <a:gd name="T24" fmla="*/ 73 w 132"/>
                <a:gd name="T25" fmla="*/ 8 h 75"/>
                <a:gd name="T26" fmla="*/ 72 w 132"/>
                <a:gd name="T27" fmla="*/ 7 h 75"/>
                <a:gd name="T28" fmla="*/ 71 w 132"/>
                <a:gd name="T29" fmla="*/ 5 h 75"/>
                <a:gd name="T30" fmla="*/ 69 w 132"/>
                <a:gd name="T31" fmla="*/ 14 h 75"/>
                <a:gd name="T32" fmla="*/ 68 w 132"/>
                <a:gd name="T33" fmla="*/ 15 h 75"/>
                <a:gd name="T34" fmla="*/ 67 w 132"/>
                <a:gd name="T35" fmla="*/ 13 h 75"/>
                <a:gd name="T36" fmla="*/ 66 w 132"/>
                <a:gd name="T37" fmla="*/ 7 h 75"/>
                <a:gd name="T38" fmla="*/ 65 w 132"/>
                <a:gd name="T39" fmla="*/ 11 h 75"/>
                <a:gd name="T40" fmla="*/ 64 w 132"/>
                <a:gd name="T41" fmla="*/ 13 h 75"/>
                <a:gd name="T42" fmla="*/ 63 w 132"/>
                <a:gd name="T43" fmla="*/ 12 h 75"/>
                <a:gd name="T44" fmla="*/ 61 w 132"/>
                <a:gd name="T45" fmla="*/ 6 h 75"/>
                <a:gd name="T46" fmla="*/ 59 w 132"/>
                <a:gd name="T47" fmla="*/ 8 h 75"/>
                <a:gd name="T48" fmla="*/ 58 w 132"/>
                <a:gd name="T49" fmla="*/ 8 h 75"/>
                <a:gd name="T50" fmla="*/ 50 w 132"/>
                <a:gd name="T51" fmla="*/ 8 h 75"/>
                <a:gd name="T52" fmla="*/ 48 w 132"/>
                <a:gd name="T53" fmla="*/ 7 h 75"/>
                <a:gd name="T54" fmla="*/ 48 w 132"/>
                <a:gd name="T55" fmla="*/ 0 h 75"/>
                <a:gd name="T56" fmla="*/ 47 w 132"/>
                <a:gd name="T57" fmla="*/ 7 h 75"/>
                <a:gd name="T58" fmla="*/ 46 w 132"/>
                <a:gd name="T59" fmla="*/ 8 h 75"/>
                <a:gd name="T60" fmla="*/ 43 w 132"/>
                <a:gd name="T61" fmla="*/ 8 h 75"/>
                <a:gd name="T62" fmla="*/ 41 w 132"/>
                <a:gd name="T63" fmla="*/ 23 h 75"/>
                <a:gd name="T64" fmla="*/ 40 w 132"/>
                <a:gd name="T65" fmla="*/ 24 h 75"/>
                <a:gd name="T66" fmla="*/ 40 w 132"/>
                <a:gd name="T67" fmla="*/ 24 h 75"/>
                <a:gd name="T68" fmla="*/ 38 w 132"/>
                <a:gd name="T69" fmla="*/ 23 h 75"/>
                <a:gd name="T70" fmla="*/ 37 w 132"/>
                <a:gd name="T71" fmla="*/ 8 h 75"/>
                <a:gd name="T72" fmla="*/ 34 w 132"/>
                <a:gd name="T73" fmla="*/ 8 h 75"/>
                <a:gd name="T74" fmla="*/ 31 w 132"/>
                <a:gd name="T75" fmla="*/ 40 h 75"/>
                <a:gd name="T76" fmla="*/ 30 w 132"/>
                <a:gd name="T77" fmla="*/ 41 h 75"/>
                <a:gd name="T78" fmla="*/ 30 w 132"/>
                <a:gd name="T79" fmla="*/ 41 h 75"/>
                <a:gd name="T80" fmla="*/ 29 w 132"/>
                <a:gd name="T81" fmla="*/ 40 h 75"/>
                <a:gd name="T82" fmla="*/ 27 w 132"/>
                <a:gd name="T83" fmla="*/ 1 h 75"/>
                <a:gd name="T84" fmla="*/ 27 w 132"/>
                <a:gd name="T85" fmla="*/ 7 h 75"/>
                <a:gd name="T86" fmla="*/ 25 w 132"/>
                <a:gd name="T87" fmla="*/ 8 h 75"/>
                <a:gd name="T88" fmla="*/ 20 w 132"/>
                <a:gd name="T89" fmla="*/ 8 h 75"/>
                <a:gd name="T90" fmla="*/ 17 w 132"/>
                <a:gd name="T91" fmla="*/ 27 h 75"/>
                <a:gd name="T92" fmla="*/ 16 w 132"/>
                <a:gd name="T93" fmla="*/ 28 h 75"/>
                <a:gd name="T94" fmla="*/ 15 w 132"/>
                <a:gd name="T95" fmla="*/ 27 h 75"/>
                <a:gd name="T96" fmla="*/ 13 w 132"/>
                <a:gd name="T97" fmla="*/ 8 h 75"/>
                <a:gd name="T98" fmla="*/ 0 w 132"/>
                <a:gd name="T99" fmla="*/ 8 h 75"/>
                <a:gd name="T100" fmla="*/ 66 w 132"/>
                <a:gd name="T101" fmla="*/ 75 h 75"/>
                <a:gd name="T102" fmla="*/ 132 w 132"/>
                <a:gd name="T103" fmla="*/ 8 h 75"/>
                <a:gd name="T104" fmla="*/ 116 w 132"/>
                <a:gd name="T105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" h="75">
                  <a:moveTo>
                    <a:pt x="116" y="8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3" y="24"/>
                    <a:pt x="113" y="24"/>
                    <a:pt x="112" y="24"/>
                  </a:cubicBezTo>
                  <a:cubicBezTo>
                    <a:pt x="112" y="24"/>
                    <a:pt x="111" y="24"/>
                    <a:pt x="111" y="2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8"/>
                    <a:pt x="107" y="8"/>
                    <a:pt x="106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7"/>
                    <a:pt x="79" y="17"/>
                    <a:pt x="79" y="17"/>
                  </a:cubicBezTo>
                  <a:cubicBezTo>
                    <a:pt x="78" y="17"/>
                    <a:pt x="78" y="17"/>
                    <a:pt x="78" y="16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2" y="8"/>
                    <a:pt x="72" y="7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5"/>
                    <a:pt x="68" y="15"/>
                  </a:cubicBezTo>
                  <a:cubicBezTo>
                    <a:pt x="68" y="15"/>
                    <a:pt x="67" y="14"/>
                    <a:pt x="67" y="13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2"/>
                    <a:pt x="64" y="13"/>
                  </a:cubicBezTo>
                  <a:cubicBezTo>
                    <a:pt x="64" y="13"/>
                    <a:pt x="63" y="12"/>
                    <a:pt x="63" y="1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8" y="8"/>
                    <a:pt x="58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8"/>
                    <a:pt x="49" y="7"/>
                    <a:pt x="48" y="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6" y="8"/>
                    <a:pt x="4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4"/>
                    <a:pt x="38" y="24"/>
                    <a:pt x="38" y="23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9" y="40"/>
                    <a:pt x="29" y="4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6" y="8"/>
                    <a:pt x="25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15" y="28"/>
                    <a:pt x="15" y="27"/>
                    <a:pt x="15" y="2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" y="46"/>
                    <a:pt x="66" y="75"/>
                    <a:pt x="66" y="75"/>
                  </a:cubicBezTo>
                  <a:cubicBezTo>
                    <a:pt x="66" y="75"/>
                    <a:pt x="122" y="46"/>
                    <a:pt x="132" y="8"/>
                  </a:cubicBezTo>
                  <a:lnTo>
                    <a:pt x="1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3">
              <a:extLst>
                <a:ext uri="{FF2B5EF4-FFF2-40B4-BE49-F238E27FC236}">
                  <a16:creationId xmlns:a16="http://schemas.microsoft.com/office/drawing/2014/main" id="{A2FE2C26-181B-4E4E-936B-B8F9B1DABF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4234" y="3306307"/>
              <a:ext cx="275369" cy="261753"/>
            </a:xfrm>
            <a:custGeom>
              <a:avLst/>
              <a:gdLst>
                <a:gd name="T0" fmla="*/ 75 w 77"/>
                <a:gd name="T1" fmla="*/ 2 h 73"/>
                <a:gd name="T2" fmla="*/ 74 w 77"/>
                <a:gd name="T3" fmla="*/ 1 h 73"/>
                <a:gd name="T4" fmla="*/ 69 w 77"/>
                <a:gd name="T5" fmla="*/ 1 h 73"/>
                <a:gd name="T6" fmla="*/ 63 w 77"/>
                <a:gd name="T7" fmla="*/ 6 h 73"/>
                <a:gd name="T8" fmla="*/ 63 w 77"/>
                <a:gd name="T9" fmla="*/ 6 h 73"/>
                <a:gd name="T10" fmla="*/ 58 w 77"/>
                <a:gd name="T11" fmla="*/ 11 h 73"/>
                <a:gd name="T12" fmla="*/ 46 w 77"/>
                <a:gd name="T13" fmla="*/ 12 h 73"/>
                <a:gd name="T14" fmla="*/ 4 w 77"/>
                <a:gd name="T15" fmla="*/ 52 h 73"/>
                <a:gd name="T16" fmla="*/ 4 w 77"/>
                <a:gd name="T17" fmla="*/ 66 h 73"/>
                <a:gd name="T18" fmla="*/ 6 w 77"/>
                <a:gd name="T19" fmla="*/ 69 h 73"/>
                <a:gd name="T20" fmla="*/ 20 w 77"/>
                <a:gd name="T21" fmla="*/ 69 h 73"/>
                <a:gd name="T22" fmla="*/ 63 w 77"/>
                <a:gd name="T23" fmla="*/ 29 h 73"/>
                <a:gd name="T24" fmla="*/ 65 w 77"/>
                <a:gd name="T25" fmla="*/ 17 h 73"/>
                <a:gd name="T26" fmla="*/ 69 w 77"/>
                <a:gd name="T27" fmla="*/ 13 h 73"/>
                <a:gd name="T28" fmla="*/ 69 w 77"/>
                <a:gd name="T29" fmla="*/ 13 h 73"/>
                <a:gd name="T30" fmla="*/ 75 w 77"/>
                <a:gd name="T31" fmla="*/ 8 h 73"/>
                <a:gd name="T32" fmla="*/ 75 w 77"/>
                <a:gd name="T33" fmla="*/ 2 h 73"/>
                <a:gd name="T34" fmla="*/ 62 w 77"/>
                <a:gd name="T35" fmla="*/ 18 h 73"/>
                <a:gd name="T36" fmla="*/ 59 w 77"/>
                <a:gd name="T37" fmla="*/ 28 h 73"/>
                <a:gd name="T38" fmla="*/ 21 w 77"/>
                <a:gd name="T39" fmla="*/ 64 h 73"/>
                <a:gd name="T40" fmla="*/ 9 w 77"/>
                <a:gd name="T41" fmla="*/ 65 h 73"/>
                <a:gd name="T42" fmla="*/ 7 w 77"/>
                <a:gd name="T43" fmla="*/ 63 h 73"/>
                <a:gd name="T44" fmla="*/ 9 w 77"/>
                <a:gd name="T45" fmla="*/ 52 h 73"/>
                <a:gd name="T46" fmla="*/ 47 w 77"/>
                <a:gd name="T47" fmla="*/ 16 h 73"/>
                <a:gd name="T48" fmla="*/ 57 w 77"/>
                <a:gd name="T49" fmla="*/ 14 h 73"/>
                <a:gd name="T50" fmla="*/ 64 w 77"/>
                <a:gd name="T51" fmla="*/ 7 h 73"/>
                <a:gd name="T52" fmla="*/ 69 w 77"/>
                <a:gd name="T53" fmla="*/ 12 h 73"/>
                <a:gd name="T54" fmla="*/ 62 w 77"/>
                <a:gd name="T55" fmla="*/ 1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73">
                  <a:moveTo>
                    <a:pt x="75" y="2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0"/>
                    <a:pt x="70" y="0"/>
                    <a:pt x="69" y="1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9"/>
                    <a:pt x="50" y="9"/>
                    <a:pt x="46" y="1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6"/>
                    <a:pt x="0" y="62"/>
                    <a:pt x="4" y="66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6" y="73"/>
                    <a:pt x="20" y="6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6" y="26"/>
                    <a:pt x="67" y="21"/>
                    <a:pt x="65" y="17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7" y="6"/>
                    <a:pt x="77" y="4"/>
                    <a:pt x="75" y="2"/>
                  </a:cubicBezTo>
                  <a:close/>
                  <a:moveTo>
                    <a:pt x="62" y="18"/>
                  </a:moveTo>
                  <a:cubicBezTo>
                    <a:pt x="63" y="21"/>
                    <a:pt x="62" y="25"/>
                    <a:pt x="59" y="28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17" y="68"/>
                    <a:pt x="12" y="68"/>
                    <a:pt x="9" y="65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5" y="60"/>
                    <a:pt x="5" y="55"/>
                    <a:pt x="9" y="52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0" y="13"/>
                    <a:pt x="55" y="12"/>
                    <a:pt x="57" y="14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9" y="12"/>
                    <a:pt x="69" y="12"/>
                    <a:pt x="69" y="12"/>
                  </a:cubicBezTo>
                  <a:lnTo>
                    <a:pt x="6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4">
              <a:extLst>
                <a:ext uri="{FF2B5EF4-FFF2-40B4-BE49-F238E27FC236}">
                  <a16:creationId xmlns:a16="http://schemas.microsoft.com/office/drawing/2014/main" id="{73B48D6E-9233-4AC8-9A37-B349A3AD5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033" y="3338081"/>
              <a:ext cx="204258" cy="193666"/>
            </a:xfrm>
            <a:custGeom>
              <a:avLst/>
              <a:gdLst>
                <a:gd name="T0" fmla="*/ 43 w 57"/>
                <a:gd name="T1" fmla="*/ 7 h 54"/>
                <a:gd name="T2" fmla="*/ 45 w 57"/>
                <a:gd name="T3" fmla="*/ 9 h 54"/>
                <a:gd name="T4" fmla="*/ 42 w 57"/>
                <a:gd name="T5" fmla="*/ 9 h 54"/>
                <a:gd name="T6" fmla="*/ 42 w 57"/>
                <a:gd name="T7" fmla="*/ 12 h 54"/>
                <a:gd name="T8" fmla="*/ 40 w 57"/>
                <a:gd name="T9" fmla="*/ 11 h 54"/>
                <a:gd name="T10" fmla="*/ 39 w 57"/>
                <a:gd name="T11" fmla="*/ 12 h 54"/>
                <a:gd name="T12" fmla="*/ 40 w 57"/>
                <a:gd name="T13" fmla="*/ 14 h 54"/>
                <a:gd name="T14" fmla="*/ 37 w 57"/>
                <a:gd name="T15" fmla="*/ 13 h 54"/>
                <a:gd name="T16" fmla="*/ 37 w 57"/>
                <a:gd name="T17" fmla="*/ 16 h 54"/>
                <a:gd name="T18" fmla="*/ 34 w 57"/>
                <a:gd name="T19" fmla="*/ 14 h 54"/>
                <a:gd name="T20" fmla="*/ 35 w 57"/>
                <a:gd name="T21" fmla="*/ 16 h 54"/>
                <a:gd name="T22" fmla="*/ 36 w 57"/>
                <a:gd name="T23" fmla="*/ 18 h 54"/>
                <a:gd name="T24" fmla="*/ 33 w 57"/>
                <a:gd name="T25" fmla="*/ 17 h 54"/>
                <a:gd name="T26" fmla="*/ 33 w 57"/>
                <a:gd name="T27" fmla="*/ 20 h 54"/>
                <a:gd name="T28" fmla="*/ 31 w 57"/>
                <a:gd name="T29" fmla="*/ 19 h 54"/>
                <a:gd name="T30" fmla="*/ 30 w 57"/>
                <a:gd name="T31" fmla="*/ 20 h 54"/>
                <a:gd name="T32" fmla="*/ 31 w 57"/>
                <a:gd name="T33" fmla="*/ 22 h 54"/>
                <a:gd name="T34" fmla="*/ 28 w 57"/>
                <a:gd name="T35" fmla="*/ 21 h 54"/>
                <a:gd name="T36" fmla="*/ 29 w 57"/>
                <a:gd name="T37" fmla="*/ 24 h 54"/>
                <a:gd name="T38" fmla="*/ 26 w 57"/>
                <a:gd name="T39" fmla="*/ 22 h 54"/>
                <a:gd name="T40" fmla="*/ 26 w 57"/>
                <a:gd name="T41" fmla="*/ 24 h 54"/>
                <a:gd name="T42" fmla="*/ 27 w 57"/>
                <a:gd name="T43" fmla="*/ 26 h 54"/>
                <a:gd name="T44" fmla="*/ 24 w 57"/>
                <a:gd name="T45" fmla="*/ 25 h 54"/>
                <a:gd name="T46" fmla="*/ 24 w 57"/>
                <a:gd name="T47" fmla="*/ 28 h 54"/>
                <a:gd name="T48" fmla="*/ 22 w 57"/>
                <a:gd name="T49" fmla="*/ 27 h 54"/>
                <a:gd name="T50" fmla="*/ 21 w 57"/>
                <a:gd name="T51" fmla="*/ 28 h 54"/>
                <a:gd name="T52" fmla="*/ 22 w 57"/>
                <a:gd name="T53" fmla="*/ 30 h 54"/>
                <a:gd name="T54" fmla="*/ 19 w 57"/>
                <a:gd name="T55" fmla="*/ 30 h 54"/>
                <a:gd name="T56" fmla="*/ 20 w 57"/>
                <a:gd name="T57" fmla="*/ 33 h 54"/>
                <a:gd name="T58" fmla="*/ 17 w 57"/>
                <a:gd name="T59" fmla="*/ 30 h 54"/>
                <a:gd name="T60" fmla="*/ 17 w 57"/>
                <a:gd name="T61" fmla="*/ 32 h 54"/>
                <a:gd name="T62" fmla="*/ 18 w 57"/>
                <a:gd name="T63" fmla="*/ 34 h 54"/>
                <a:gd name="T64" fmla="*/ 15 w 57"/>
                <a:gd name="T65" fmla="*/ 34 h 54"/>
                <a:gd name="T66" fmla="*/ 15 w 57"/>
                <a:gd name="T67" fmla="*/ 37 h 54"/>
                <a:gd name="T68" fmla="*/ 13 w 57"/>
                <a:gd name="T69" fmla="*/ 35 h 54"/>
                <a:gd name="T70" fmla="*/ 12 w 57"/>
                <a:gd name="T71" fmla="*/ 37 h 54"/>
                <a:gd name="T72" fmla="*/ 13 w 57"/>
                <a:gd name="T73" fmla="*/ 39 h 54"/>
                <a:gd name="T74" fmla="*/ 10 w 57"/>
                <a:gd name="T75" fmla="*/ 38 h 54"/>
                <a:gd name="T76" fmla="*/ 11 w 57"/>
                <a:gd name="T77" fmla="*/ 41 h 54"/>
                <a:gd name="T78" fmla="*/ 8 w 57"/>
                <a:gd name="T79" fmla="*/ 39 h 54"/>
                <a:gd name="T80" fmla="*/ 1 w 57"/>
                <a:gd name="T81" fmla="*/ 47 h 54"/>
                <a:gd name="T82" fmla="*/ 8 w 57"/>
                <a:gd name="T83" fmla="*/ 49 h 54"/>
                <a:gd name="T84" fmla="*/ 7 w 57"/>
                <a:gd name="T85" fmla="*/ 47 h 54"/>
                <a:gd name="T86" fmla="*/ 56 w 57"/>
                <a:gd name="T8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" h="54">
                  <a:moveTo>
                    <a:pt x="55" y="0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8"/>
                    <a:pt x="43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41" y="9"/>
                    <a:pt x="42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2"/>
                    <a:pt x="28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6"/>
                    <a:pt x="24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9"/>
                    <a:pt x="21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7" y="33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9"/>
                    <a:pt x="8" y="3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6"/>
                    <a:pt x="2" y="46"/>
                    <a:pt x="1" y="47"/>
                  </a:cubicBezTo>
                  <a:cubicBezTo>
                    <a:pt x="0" y="48"/>
                    <a:pt x="0" y="51"/>
                    <a:pt x="1" y="53"/>
                  </a:cubicBezTo>
                  <a:cubicBezTo>
                    <a:pt x="3" y="54"/>
                    <a:pt x="5" y="54"/>
                    <a:pt x="7" y="53"/>
                  </a:cubicBezTo>
                  <a:cubicBezTo>
                    <a:pt x="8" y="52"/>
                    <a:pt x="8" y="50"/>
                    <a:pt x="8" y="49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5">
              <a:extLst>
                <a:ext uri="{FF2B5EF4-FFF2-40B4-BE49-F238E27FC236}">
                  <a16:creationId xmlns:a16="http://schemas.microsoft.com/office/drawing/2014/main" id="{3964C4F4-6991-4FD2-8745-A278947FE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1362" y="3484844"/>
              <a:ext cx="290499" cy="161893"/>
            </a:xfrm>
            <a:custGeom>
              <a:avLst/>
              <a:gdLst>
                <a:gd name="T0" fmla="*/ 80 w 81"/>
                <a:gd name="T1" fmla="*/ 36 h 45"/>
                <a:gd name="T2" fmla="*/ 79 w 81"/>
                <a:gd name="T3" fmla="*/ 36 h 45"/>
                <a:gd name="T4" fmla="*/ 79 w 81"/>
                <a:gd name="T5" fmla="*/ 36 h 45"/>
                <a:gd name="T6" fmla="*/ 75 w 81"/>
                <a:gd name="T7" fmla="*/ 36 h 45"/>
                <a:gd name="T8" fmla="*/ 76 w 81"/>
                <a:gd name="T9" fmla="*/ 31 h 45"/>
                <a:gd name="T10" fmla="*/ 78 w 81"/>
                <a:gd name="T11" fmla="*/ 30 h 45"/>
                <a:gd name="T12" fmla="*/ 78 w 81"/>
                <a:gd name="T13" fmla="*/ 30 h 45"/>
                <a:gd name="T14" fmla="*/ 77 w 81"/>
                <a:gd name="T15" fmla="*/ 26 h 45"/>
                <a:gd name="T16" fmla="*/ 71 w 81"/>
                <a:gd name="T17" fmla="*/ 21 h 45"/>
                <a:gd name="T18" fmla="*/ 68 w 81"/>
                <a:gd name="T19" fmla="*/ 21 h 45"/>
                <a:gd name="T20" fmla="*/ 61 w 81"/>
                <a:gd name="T21" fmla="*/ 4 h 45"/>
                <a:gd name="T22" fmla="*/ 58 w 81"/>
                <a:gd name="T23" fmla="*/ 0 h 45"/>
                <a:gd name="T24" fmla="*/ 2 w 81"/>
                <a:gd name="T25" fmla="*/ 0 h 45"/>
                <a:gd name="T26" fmla="*/ 0 w 81"/>
                <a:gd name="T27" fmla="*/ 3 h 45"/>
                <a:gd name="T28" fmla="*/ 0 w 81"/>
                <a:gd name="T29" fmla="*/ 42 h 45"/>
                <a:gd name="T30" fmla="*/ 2 w 81"/>
                <a:gd name="T31" fmla="*/ 45 h 45"/>
                <a:gd name="T32" fmla="*/ 9 w 81"/>
                <a:gd name="T33" fmla="*/ 45 h 45"/>
                <a:gd name="T34" fmla="*/ 9 w 81"/>
                <a:gd name="T35" fmla="*/ 45 h 45"/>
                <a:gd name="T36" fmla="*/ 18 w 81"/>
                <a:gd name="T37" fmla="*/ 35 h 45"/>
                <a:gd name="T38" fmla="*/ 27 w 81"/>
                <a:gd name="T39" fmla="*/ 45 h 45"/>
                <a:gd name="T40" fmla="*/ 27 w 81"/>
                <a:gd name="T41" fmla="*/ 45 h 45"/>
                <a:gd name="T42" fmla="*/ 55 w 81"/>
                <a:gd name="T43" fmla="*/ 45 h 45"/>
                <a:gd name="T44" fmla="*/ 55 w 81"/>
                <a:gd name="T45" fmla="*/ 45 h 45"/>
                <a:gd name="T46" fmla="*/ 64 w 81"/>
                <a:gd name="T47" fmla="*/ 35 h 45"/>
                <a:gd name="T48" fmla="*/ 74 w 81"/>
                <a:gd name="T49" fmla="*/ 45 h 45"/>
                <a:gd name="T50" fmla="*/ 74 w 81"/>
                <a:gd name="T51" fmla="*/ 45 h 45"/>
                <a:gd name="T52" fmla="*/ 80 w 81"/>
                <a:gd name="T53" fmla="*/ 45 h 45"/>
                <a:gd name="T54" fmla="*/ 81 w 81"/>
                <a:gd name="T55" fmla="*/ 44 h 45"/>
                <a:gd name="T56" fmla="*/ 81 w 81"/>
                <a:gd name="T57" fmla="*/ 38 h 45"/>
                <a:gd name="T58" fmla="*/ 80 w 81"/>
                <a:gd name="T59" fmla="*/ 36 h 45"/>
                <a:gd name="T60" fmla="*/ 0 w 81"/>
                <a:gd name="T61" fmla="*/ 29 h 45"/>
                <a:gd name="T62" fmla="*/ 0 w 81"/>
                <a:gd name="T63" fmla="*/ 25 h 45"/>
                <a:gd name="T64" fmla="*/ 34 w 81"/>
                <a:gd name="T65" fmla="*/ 25 h 45"/>
                <a:gd name="T66" fmla="*/ 37 w 81"/>
                <a:gd name="T67" fmla="*/ 29 h 45"/>
                <a:gd name="T68" fmla="*/ 0 w 81"/>
                <a:gd name="T69" fmla="*/ 29 h 45"/>
                <a:gd name="T70" fmla="*/ 39 w 81"/>
                <a:gd name="T71" fmla="*/ 45 h 45"/>
                <a:gd name="T72" fmla="*/ 39 w 81"/>
                <a:gd name="T73" fmla="*/ 45 h 45"/>
                <a:gd name="T74" fmla="*/ 39 w 81"/>
                <a:gd name="T75" fmla="*/ 1 h 45"/>
                <a:gd name="T76" fmla="*/ 39 w 81"/>
                <a:gd name="T77" fmla="*/ 1 h 45"/>
                <a:gd name="T78" fmla="*/ 39 w 81"/>
                <a:gd name="T79" fmla="*/ 45 h 45"/>
                <a:gd name="T80" fmla="*/ 50 w 81"/>
                <a:gd name="T81" fmla="*/ 24 h 45"/>
                <a:gd name="T82" fmla="*/ 44 w 81"/>
                <a:gd name="T83" fmla="*/ 24 h 45"/>
                <a:gd name="T84" fmla="*/ 43 w 81"/>
                <a:gd name="T85" fmla="*/ 23 h 45"/>
                <a:gd name="T86" fmla="*/ 44 w 81"/>
                <a:gd name="T87" fmla="*/ 22 h 45"/>
                <a:gd name="T88" fmla="*/ 50 w 81"/>
                <a:gd name="T89" fmla="*/ 22 h 45"/>
                <a:gd name="T90" fmla="*/ 51 w 81"/>
                <a:gd name="T91" fmla="*/ 23 h 45"/>
                <a:gd name="T92" fmla="*/ 50 w 81"/>
                <a:gd name="T93" fmla="*/ 24 h 45"/>
                <a:gd name="T94" fmla="*/ 66 w 81"/>
                <a:gd name="T95" fmla="*/ 21 h 45"/>
                <a:gd name="T96" fmla="*/ 43 w 81"/>
                <a:gd name="T97" fmla="*/ 21 h 45"/>
                <a:gd name="T98" fmla="*/ 43 w 81"/>
                <a:gd name="T99" fmla="*/ 1 h 45"/>
                <a:gd name="T100" fmla="*/ 56 w 81"/>
                <a:gd name="T101" fmla="*/ 1 h 45"/>
                <a:gd name="T102" fmla="*/ 59 w 81"/>
                <a:gd name="T103" fmla="*/ 5 h 45"/>
                <a:gd name="T104" fmla="*/ 66 w 81"/>
                <a:gd name="T105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" h="45">
                  <a:moveTo>
                    <a:pt x="80" y="36"/>
                  </a:moveTo>
                  <a:cubicBezTo>
                    <a:pt x="79" y="36"/>
                    <a:pt x="79" y="36"/>
                    <a:pt x="79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8" y="36"/>
                    <a:pt x="75" y="36"/>
                    <a:pt x="75" y="36"/>
                  </a:cubicBezTo>
                  <a:cubicBezTo>
                    <a:pt x="75" y="35"/>
                    <a:pt x="75" y="31"/>
                    <a:pt x="76" y="31"/>
                  </a:cubicBezTo>
                  <a:cubicBezTo>
                    <a:pt x="76" y="30"/>
                    <a:pt x="77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6" y="22"/>
                    <a:pt x="75" y="21"/>
                    <a:pt x="71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0"/>
                    <a:pt x="5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0"/>
                    <a:pt x="13" y="35"/>
                    <a:pt x="18" y="35"/>
                  </a:cubicBezTo>
                  <a:cubicBezTo>
                    <a:pt x="23" y="35"/>
                    <a:pt x="27" y="40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39"/>
                    <a:pt x="59" y="35"/>
                    <a:pt x="64" y="35"/>
                  </a:cubicBezTo>
                  <a:cubicBezTo>
                    <a:pt x="69" y="35"/>
                    <a:pt x="74" y="39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5"/>
                    <a:pt x="81" y="45"/>
                    <a:pt x="81" y="44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0" y="36"/>
                    <a:pt x="80" y="36"/>
                  </a:cubicBezTo>
                  <a:close/>
                  <a:moveTo>
                    <a:pt x="0" y="29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0" y="29"/>
                  </a:lnTo>
                  <a:close/>
                  <a:moveTo>
                    <a:pt x="39" y="45"/>
                  </a:moveTo>
                  <a:cubicBezTo>
                    <a:pt x="39" y="45"/>
                    <a:pt x="39" y="45"/>
                    <a:pt x="39" y="45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lnTo>
                    <a:pt x="39" y="45"/>
                  </a:lnTo>
                  <a:close/>
                  <a:moveTo>
                    <a:pt x="50" y="24"/>
                  </a:move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3" y="24"/>
                    <a:pt x="43" y="23"/>
                  </a:cubicBezTo>
                  <a:cubicBezTo>
                    <a:pt x="43" y="23"/>
                    <a:pt x="43" y="22"/>
                    <a:pt x="44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3"/>
                    <a:pt x="51" y="23"/>
                  </a:cubicBezTo>
                  <a:cubicBezTo>
                    <a:pt x="51" y="24"/>
                    <a:pt x="51" y="24"/>
                    <a:pt x="50" y="24"/>
                  </a:cubicBezTo>
                  <a:close/>
                  <a:moveTo>
                    <a:pt x="66" y="21"/>
                  </a:moveTo>
                  <a:cubicBezTo>
                    <a:pt x="43" y="21"/>
                    <a:pt x="43" y="21"/>
                    <a:pt x="43" y="2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8" y="1"/>
                    <a:pt x="59" y="4"/>
                    <a:pt x="59" y="5"/>
                  </a:cubicBezTo>
                  <a:cubicBezTo>
                    <a:pt x="66" y="21"/>
                    <a:pt x="66" y="21"/>
                    <a:pt x="6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6">
              <a:extLst>
                <a:ext uri="{FF2B5EF4-FFF2-40B4-BE49-F238E27FC236}">
                  <a16:creationId xmlns:a16="http://schemas.microsoft.com/office/drawing/2014/main" id="{045AF059-69D1-46DC-9387-1F83C2429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265" y="3510565"/>
              <a:ext cx="42364" cy="46904"/>
            </a:xfrm>
            <a:custGeom>
              <a:avLst/>
              <a:gdLst>
                <a:gd name="T0" fmla="*/ 1 w 12"/>
                <a:gd name="T1" fmla="*/ 9 h 13"/>
                <a:gd name="T2" fmla="*/ 3 w 12"/>
                <a:gd name="T3" fmla="*/ 9 h 13"/>
                <a:gd name="T4" fmla="*/ 3 w 12"/>
                <a:gd name="T5" fmla="*/ 12 h 13"/>
                <a:gd name="T6" fmla="*/ 4 w 12"/>
                <a:gd name="T7" fmla="*/ 13 h 13"/>
                <a:gd name="T8" fmla="*/ 8 w 12"/>
                <a:gd name="T9" fmla="*/ 13 h 13"/>
                <a:gd name="T10" fmla="*/ 9 w 12"/>
                <a:gd name="T11" fmla="*/ 12 h 13"/>
                <a:gd name="T12" fmla="*/ 9 w 12"/>
                <a:gd name="T13" fmla="*/ 9 h 13"/>
                <a:gd name="T14" fmla="*/ 11 w 12"/>
                <a:gd name="T15" fmla="*/ 9 h 13"/>
                <a:gd name="T16" fmla="*/ 12 w 12"/>
                <a:gd name="T17" fmla="*/ 9 h 13"/>
                <a:gd name="T18" fmla="*/ 12 w 12"/>
                <a:gd name="T19" fmla="*/ 5 h 13"/>
                <a:gd name="T20" fmla="*/ 11 w 12"/>
                <a:gd name="T21" fmla="*/ 4 h 13"/>
                <a:gd name="T22" fmla="*/ 9 w 12"/>
                <a:gd name="T23" fmla="*/ 4 h 13"/>
                <a:gd name="T24" fmla="*/ 9 w 12"/>
                <a:gd name="T25" fmla="*/ 1 h 13"/>
                <a:gd name="T26" fmla="*/ 8 w 12"/>
                <a:gd name="T27" fmla="*/ 0 h 13"/>
                <a:gd name="T28" fmla="*/ 4 w 12"/>
                <a:gd name="T29" fmla="*/ 0 h 13"/>
                <a:gd name="T30" fmla="*/ 3 w 12"/>
                <a:gd name="T31" fmla="*/ 1 h 13"/>
                <a:gd name="T32" fmla="*/ 3 w 12"/>
                <a:gd name="T33" fmla="*/ 4 h 13"/>
                <a:gd name="T34" fmla="*/ 1 w 12"/>
                <a:gd name="T35" fmla="*/ 4 h 13"/>
                <a:gd name="T36" fmla="*/ 0 w 12"/>
                <a:gd name="T37" fmla="*/ 5 h 13"/>
                <a:gd name="T38" fmla="*/ 0 w 12"/>
                <a:gd name="T39" fmla="*/ 9 h 13"/>
                <a:gd name="T40" fmla="*/ 1 w 12"/>
                <a:gd name="T4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7">
              <a:extLst>
                <a:ext uri="{FF2B5EF4-FFF2-40B4-BE49-F238E27FC236}">
                  <a16:creationId xmlns:a16="http://schemas.microsoft.com/office/drawing/2014/main" id="{400E1AF9-4594-47B6-BC3F-759D4333B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679" y="3607398"/>
              <a:ext cx="13618" cy="7566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2 h 2"/>
                <a:gd name="T4" fmla="*/ 3 w 4"/>
                <a:gd name="T5" fmla="*/ 0 h 2"/>
                <a:gd name="T6" fmla="*/ 1 w 4"/>
                <a:gd name="T7" fmla="*/ 0 h 2"/>
                <a:gd name="T8" fmla="*/ 0 w 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4627CC8E-F757-46B7-A061-9798A29525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8054" y="3614963"/>
              <a:ext cx="65060" cy="63547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9 w 18"/>
                <a:gd name="T5" fmla="*/ 18 h 18"/>
                <a:gd name="T6" fmla="*/ 18 w 18"/>
                <a:gd name="T7" fmla="*/ 9 h 18"/>
                <a:gd name="T8" fmla="*/ 9 w 18"/>
                <a:gd name="T9" fmla="*/ 0 h 18"/>
                <a:gd name="T10" fmla="*/ 9 w 18"/>
                <a:gd name="T11" fmla="*/ 15 h 18"/>
                <a:gd name="T12" fmla="*/ 4 w 18"/>
                <a:gd name="T13" fmla="*/ 9 h 18"/>
                <a:gd name="T14" fmla="*/ 9 w 18"/>
                <a:gd name="T15" fmla="*/ 4 h 18"/>
                <a:gd name="T16" fmla="*/ 15 w 18"/>
                <a:gd name="T17" fmla="*/ 9 h 18"/>
                <a:gd name="T18" fmla="*/ 9 w 18"/>
                <a:gd name="T1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lose/>
                  <a:moveTo>
                    <a:pt x="9" y="15"/>
                  </a:moveTo>
                  <a:cubicBezTo>
                    <a:pt x="6" y="15"/>
                    <a:pt x="4" y="12"/>
                    <a:pt x="4" y="9"/>
                  </a:cubicBezTo>
                  <a:cubicBezTo>
                    <a:pt x="4" y="7"/>
                    <a:pt x="6" y="4"/>
                    <a:pt x="9" y="4"/>
                  </a:cubicBezTo>
                  <a:cubicBezTo>
                    <a:pt x="12" y="4"/>
                    <a:pt x="15" y="7"/>
                    <a:pt x="15" y="9"/>
                  </a:cubicBezTo>
                  <a:cubicBezTo>
                    <a:pt x="15" y="12"/>
                    <a:pt x="12" y="15"/>
                    <a:pt x="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79">
              <a:extLst>
                <a:ext uri="{FF2B5EF4-FFF2-40B4-BE49-F238E27FC236}">
                  <a16:creationId xmlns:a16="http://schemas.microsoft.com/office/drawing/2014/main" id="{7D010C8F-4DA7-4467-B076-B9546F224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210" y="3631607"/>
              <a:ext cx="31774" cy="33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2B68CEDA-1211-497F-A870-B12A64A46C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3135" y="3617989"/>
              <a:ext cx="65060" cy="65060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9 w 18"/>
                <a:gd name="T5" fmla="*/ 18 h 18"/>
                <a:gd name="T6" fmla="*/ 18 w 18"/>
                <a:gd name="T7" fmla="*/ 9 h 18"/>
                <a:gd name="T8" fmla="*/ 9 w 18"/>
                <a:gd name="T9" fmla="*/ 0 h 18"/>
                <a:gd name="T10" fmla="*/ 9 w 18"/>
                <a:gd name="T11" fmla="*/ 14 h 18"/>
                <a:gd name="T12" fmla="*/ 4 w 18"/>
                <a:gd name="T13" fmla="*/ 9 h 18"/>
                <a:gd name="T14" fmla="*/ 9 w 18"/>
                <a:gd name="T15" fmla="*/ 3 h 18"/>
                <a:gd name="T16" fmla="*/ 14 w 18"/>
                <a:gd name="T17" fmla="*/ 9 h 18"/>
                <a:gd name="T18" fmla="*/ 9 w 18"/>
                <a:gd name="T1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lose/>
                  <a:moveTo>
                    <a:pt x="9" y="14"/>
                  </a:moveTo>
                  <a:cubicBezTo>
                    <a:pt x="6" y="14"/>
                    <a:pt x="4" y="12"/>
                    <a:pt x="4" y="9"/>
                  </a:cubicBezTo>
                  <a:cubicBezTo>
                    <a:pt x="4" y="6"/>
                    <a:pt x="6" y="3"/>
                    <a:pt x="9" y="3"/>
                  </a:cubicBezTo>
                  <a:cubicBezTo>
                    <a:pt x="12" y="3"/>
                    <a:pt x="14" y="6"/>
                    <a:pt x="14" y="9"/>
                  </a:cubicBezTo>
                  <a:cubicBezTo>
                    <a:pt x="14" y="12"/>
                    <a:pt x="12" y="14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81">
              <a:extLst>
                <a:ext uri="{FF2B5EF4-FFF2-40B4-BE49-F238E27FC236}">
                  <a16:creationId xmlns:a16="http://schemas.microsoft.com/office/drawing/2014/main" id="{95E0D4E2-C626-4B66-8AAD-24FAD388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291" y="3631607"/>
              <a:ext cx="28748" cy="33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2">
              <a:extLst>
                <a:ext uri="{FF2B5EF4-FFF2-40B4-BE49-F238E27FC236}">
                  <a16:creationId xmlns:a16="http://schemas.microsoft.com/office/drawing/2014/main" id="{CB2211E3-322B-4C89-9972-E7148FA5E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8461" y="3445505"/>
              <a:ext cx="113477" cy="118015"/>
            </a:xfrm>
            <a:custGeom>
              <a:avLst/>
              <a:gdLst>
                <a:gd name="T0" fmla="*/ 6 w 32"/>
                <a:gd name="T1" fmla="*/ 32 h 33"/>
                <a:gd name="T2" fmla="*/ 28 w 32"/>
                <a:gd name="T3" fmla="*/ 33 h 33"/>
                <a:gd name="T4" fmla="*/ 32 w 32"/>
                <a:gd name="T5" fmla="*/ 13 h 33"/>
                <a:gd name="T6" fmla="*/ 15 w 32"/>
                <a:gd name="T7" fmla="*/ 0 h 33"/>
                <a:gd name="T8" fmla="*/ 0 w 32"/>
                <a:gd name="T9" fmla="*/ 33 h 33"/>
                <a:gd name="T10" fmla="*/ 29 w 32"/>
                <a:gd name="T11" fmla="*/ 13 h 33"/>
                <a:gd name="T12" fmla="*/ 29 w 32"/>
                <a:gd name="T13" fmla="*/ 15 h 33"/>
                <a:gd name="T14" fmla="*/ 29 w 32"/>
                <a:gd name="T15" fmla="*/ 13 h 33"/>
                <a:gd name="T16" fmla="*/ 30 w 32"/>
                <a:gd name="T17" fmla="*/ 23 h 33"/>
                <a:gd name="T18" fmla="*/ 28 w 32"/>
                <a:gd name="T19" fmla="*/ 23 h 33"/>
                <a:gd name="T20" fmla="*/ 25 w 32"/>
                <a:gd name="T21" fmla="*/ 18 h 33"/>
                <a:gd name="T22" fmla="*/ 25 w 32"/>
                <a:gd name="T23" fmla="*/ 20 h 33"/>
                <a:gd name="T24" fmla="*/ 25 w 32"/>
                <a:gd name="T25" fmla="*/ 18 h 33"/>
                <a:gd name="T26" fmla="*/ 26 w 32"/>
                <a:gd name="T27" fmla="*/ 28 h 33"/>
                <a:gd name="T28" fmla="*/ 23 w 32"/>
                <a:gd name="T29" fmla="*/ 28 h 33"/>
                <a:gd name="T30" fmla="*/ 22 w 32"/>
                <a:gd name="T31" fmla="*/ 13 h 33"/>
                <a:gd name="T32" fmla="*/ 22 w 32"/>
                <a:gd name="T33" fmla="*/ 15 h 33"/>
                <a:gd name="T34" fmla="*/ 22 w 32"/>
                <a:gd name="T35" fmla="*/ 13 h 33"/>
                <a:gd name="T36" fmla="*/ 23 w 32"/>
                <a:gd name="T37" fmla="*/ 23 h 33"/>
                <a:gd name="T38" fmla="*/ 20 w 32"/>
                <a:gd name="T39" fmla="*/ 23 h 33"/>
                <a:gd name="T40" fmla="*/ 19 w 32"/>
                <a:gd name="T41" fmla="*/ 18 h 33"/>
                <a:gd name="T42" fmla="*/ 19 w 32"/>
                <a:gd name="T43" fmla="*/ 20 h 33"/>
                <a:gd name="T44" fmla="*/ 19 w 32"/>
                <a:gd name="T45" fmla="*/ 18 h 33"/>
                <a:gd name="T46" fmla="*/ 20 w 32"/>
                <a:gd name="T47" fmla="*/ 28 h 33"/>
                <a:gd name="T48" fmla="*/ 17 w 32"/>
                <a:gd name="T49" fmla="*/ 28 h 33"/>
                <a:gd name="T50" fmla="*/ 16 w 32"/>
                <a:gd name="T51" fmla="*/ 13 h 33"/>
                <a:gd name="T52" fmla="*/ 16 w 32"/>
                <a:gd name="T53" fmla="*/ 15 h 33"/>
                <a:gd name="T54" fmla="*/ 16 w 32"/>
                <a:gd name="T55" fmla="*/ 13 h 33"/>
                <a:gd name="T56" fmla="*/ 17 w 32"/>
                <a:gd name="T57" fmla="*/ 23 h 33"/>
                <a:gd name="T58" fmla="*/ 14 w 32"/>
                <a:gd name="T59" fmla="*/ 23 h 33"/>
                <a:gd name="T60" fmla="*/ 13 w 32"/>
                <a:gd name="T61" fmla="*/ 18 h 33"/>
                <a:gd name="T62" fmla="*/ 13 w 32"/>
                <a:gd name="T63" fmla="*/ 20 h 33"/>
                <a:gd name="T64" fmla="*/ 13 w 32"/>
                <a:gd name="T65" fmla="*/ 18 h 33"/>
                <a:gd name="T66" fmla="*/ 14 w 32"/>
                <a:gd name="T67" fmla="*/ 28 h 33"/>
                <a:gd name="T68" fmla="*/ 11 w 32"/>
                <a:gd name="T69" fmla="*/ 28 h 33"/>
                <a:gd name="T70" fmla="*/ 10 w 32"/>
                <a:gd name="T71" fmla="*/ 13 h 33"/>
                <a:gd name="T72" fmla="*/ 10 w 32"/>
                <a:gd name="T73" fmla="*/ 15 h 33"/>
                <a:gd name="T74" fmla="*/ 10 w 32"/>
                <a:gd name="T75" fmla="*/ 13 h 33"/>
                <a:gd name="T76" fmla="*/ 11 w 32"/>
                <a:gd name="T77" fmla="*/ 23 h 33"/>
                <a:gd name="T78" fmla="*/ 8 w 32"/>
                <a:gd name="T79" fmla="*/ 23 h 33"/>
                <a:gd name="T80" fmla="*/ 7 w 32"/>
                <a:gd name="T81" fmla="*/ 18 h 33"/>
                <a:gd name="T82" fmla="*/ 7 w 32"/>
                <a:gd name="T83" fmla="*/ 20 h 33"/>
                <a:gd name="T84" fmla="*/ 7 w 32"/>
                <a:gd name="T85" fmla="*/ 18 h 33"/>
                <a:gd name="T86" fmla="*/ 8 w 32"/>
                <a:gd name="T87" fmla="*/ 28 h 33"/>
                <a:gd name="T88" fmla="*/ 6 w 32"/>
                <a:gd name="T89" fmla="*/ 28 h 33"/>
                <a:gd name="T90" fmla="*/ 4 w 32"/>
                <a:gd name="T91" fmla="*/ 13 h 33"/>
                <a:gd name="T92" fmla="*/ 4 w 32"/>
                <a:gd name="T93" fmla="*/ 15 h 33"/>
                <a:gd name="T94" fmla="*/ 4 w 32"/>
                <a:gd name="T95" fmla="*/ 13 h 33"/>
                <a:gd name="T96" fmla="*/ 5 w 32"/>
                <a:gd name="T97" fmla="*/ 23 h 33"/>
                <a:gd name="T98" fmla="*/ 3 w 32"/>
                <a:gd name="T9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33">
                  <a:moveTo>
                    <a:pt x="3" y="33"/>
                  </a:moveTo>
                  <a:cubicBezTo>
                    <a:pt x="4" y="33"/>
                    <a:pt x="5" y="32"/>
                    <a:pt x="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8" y="33"/>
                    <a:pt x="28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4"/>
                    <a:pt x="25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4"/>
                    <a:pt x="0" y="1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3" y="33"/>
                  </a:lnTo>
                  <a:close/>
                  <a:moveTo>
                    <a:pt x="29" y="13"/>
                  </a:moveTo>
                  <a:cubicBezTo>
                    <a:pt x="30" y="13"/>
                    <a:pt x="31" y="13"/>
                    <a:pt x="31" y="14"/>
                  </a:cubicBezTo>
                  <a:cubicBezTo>
                    <a:pt x="31" y="15"/>
                    <a:pt x="30" y="15"/>
                    <a:pt x="29" y="15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8" y="13"/>
                    <a:pt x="29" y="13"/>
                    <a:pt x="29" y="13"/>
                  </a:cubicBezTo>
                  <a:close/>
                  <a:moveTo>
                    <a:pt x="29" y="22"/>
                  </a:moveTo>
                  <a:cubicBezTo>
                    <a:pt x="29" y="22"/>
                    <a:pt x="30" y="22"/>
                    <a:pt x="30" y="23"/>
                  </a:cubicBezTo>
                  <a:cubicBezTo>
                    <a:pt x="30" y="24"/>
                    <a:pt x="29" y="24"/>
                    <a:pt x="29" y="24"/>
                  </a:cubicBezTo>
                  <a:cubicBezTo>
                    <a:pt x="28" y="24"/>
                    <a:pt x="28" y="24"/>
                    <a:pt x="28" y="23"/>
                  </a:cubicBezTo>
                  <a:cubicBezTo>
                    <a:pt x="28" y="22"/>
                    <a:pt x="28" y="22"/>
                    <a:pt x="29" y="22"/>
                  </a:cubicBezTo>
                  <a:close/>
                  <a:moveTo>
                    <a:pt x="25" y="18"/>
                  </a:moveTo>
                  <a:cubicBezTo>
                    <a:pt x="25" y="18"/>
                    <a:pt x="26" y="18"/>
                    <a:pt x="26" y="19"/>
                  </a:cubicBezTo>
                  <a:cubicBezTo>
                    <a:pt x="26" y="20"/>
                    <a:pt x="25" y="20"/>
                    <a:pt x="25" y="20"/>
                  </a:cubicBezTo>
                  <a:cubicBezTo>
                    <a:pt x="24" y="20"/>
                    <a:pt x="23" y="20"/>
                    <a:pt x="23" y="19"/>
                  </a:cubicBezTo>
                  <a:cubicBezTo>
                    <a:pt x="23" y="18"/>
                    <a:pt x="24" y="18"/>
                    <a:pt x="25" y="18"/>
                  </a:cubicBezTo>
                  <a:close/>
                  <a:moveTo>
                    <a:pt x="24" y="27"/>
                  </a:moveTo>
                  <a:cubicBezTo>
                    <a:pt x="25" y="27"/>
                    <a:pt x="26" y="27"/>
                    <a:pt x="26" y="28"/>
                  </a:cubicBezTo>
                  <a:cubicBezTo>
                    <a:pt x="26" y="29"/>
                    <a:pt x="25" y="29"/>
                    <a:pt x="24" y="29"/>
                  </a:cubicBezTo>
                  <a:cubicBezTo>
                    <a:pt x="24" y="29"/>
                    <a:pt x="23" y="29"/>
                    <a:pt x="23" y="28"/>
                  </a:cubicBezTo>
                  <a:cubicBezTo>
                    <a:pt x="23" y="27"/>
                    <a:pt x="24" y="27"/>
                    <a:pt x="24" y="27"/>
                  </a:cubicBezTo>
                  <a:close/>
                  <a:moveTo>
                    <a:pt x="22" y="13"/>
                  </a:moveTo>
                  <a:cubicBezTo>
                    <a:pt x="23" y="13"/>
                    <a:pt x="23" y="13"/>
                    <a:pt x="23" y="14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1" y="15"/>
                    <a:pt x="21" y="15"/>
                    <a:pt x="21" y="14"/>
                  </a:cubicBezTo>
                  <a:cubicBezTo>
                    <a:pt x="21" y="13"/>
                    <a:pt x="21" y="13"/>
                    <a:pt x="22" y="13"/>
                  </a:cubicBezTo>
                  <a:close/>
                  <a:moveTo>
                    <a:pt x="21" y="22"/>
                  </a:moveTo>
                  <a:cubicBezTo>
                    <a:pt x="22" y="22"/>
                    <a:pt x="23" y="22"/>
                    <a:pt x="23" y="23"/>
                  </a:cubicBezTo>
                  <a:cubicBezTo>
                    <a:pt x="23" y="24"/>
                    <a:pt x="22" y="24"/>
                    <a:pt x="21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lose/>
                  <a:moveTo>
                    <a:pt x="19" y="18"/>
                  </a:moveTo>
                  <a:cubicBezTo>
                    <a:pt x="20" y="18"/>
                    <a:pt x="20" y="18"/>
                    <a:pt x="20" y="19"/>
                  </a:cubicBezTo>
                  <a:cubicBezTo>
                    <a:pt x="20" y="20"/>
                    <a:pt x="20" y="20"/>
                    <a:pt x="19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8" y="18"/>
                    <a:pt x="18" y="18"/>
                    <a:pt x="19" y="18"/>
                  </a:cubicBezTo>
                  <a:close/>
                  <a:moveTo>
                    <a:pt x="18" y="27"/>
                  </a:moveTo>
                  <a:cubicBezTo>
                    <a:pt x="19" y="27"/>
                    <a:pt x="20" y="27"/>
                    <a:pt x="20" y="28"/>
                  </a:cubicBezTo>
                  <a:cubicBezTo>
                    <a:pt x="20" y="29"/>
                    <a:pt x="19" y="29"/>
                    <a:pt x="18" y="29"/>
                  </a:cubicBezTo>
                  <a:cubicBezTo>
                    <a:pt x="18" y="29"/>
                    <a:pt x="17" y="29"/>
                    <a:pt x="17" y="28"/>
                  </a:cubicBezTo>
                  <a:cubicBezTo>
                    <a:pt x="17" y="27"/>
                    <a:pt x="18" y="27"/>
                    <a:pt x="18" y="27"/>
                  </a:cubicBezTo>
                  <a:close/>
                  <a:moveTo>
                    <a:pt x="16" y="13"/>
                  </a:move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6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5" y="13"/>
                    <a:pt x="15" y="13"/>
                    <a:pt x="16" y="13"/>
                  </a:cubicBezTo>
                  <a:close/>
                  <a:moveTo>
                    <a:pt x="16" y="22"/>
                  </a:moveTo>
                  <a:cubicBezTo>
                    <a:pt x="16" y="22"/>
                    <a:pt x="17" y="22"/>
                    <a:pt x="17" y="23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4" y="24"/>
                    <a:pt x="14" y="23"/>
                  </a:cubicBezTo>
                  <a:cubicBezTo>
                    <a:pt x="14" y="22"/>
                    <a:pt x="15" y="22"/>
                    <a:pt x="16" y="22"/>
                  </a:cubicBezTo>
                  <a:close/>
                  <a:moveTo>
                    <a:pt x="13" y="18"/>
                  </a:moveTo>
                  <a:cubicBezTo>
                    <a:pt x="14" y="18"/>
                    <a:pt x="14" y="18"/>
                    <a:pt x="14" y="19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2" y="20"/>
                    <a:pt x="12" y="20"/>
                    <a:pt x="12" y="19"/>
                  </a:cubicBezTo>
                  <a:cubicBezTo>
                    <a:pt x="12" y="18"/>
                    <a:pt x="12" y="18"/>
                    <a:pt x="13" y="18"/>
                  </a:cubicBezTo>
                  <a:close/>
                  <a:moveTo>
                    <a:pt x="13" y="27"/>
                  </a:moveTo>
                  <a:cubicBezTo>
                    <a:pt x="13" y="27"/>
                    <a:pt x="14" y="27"/>
                    <a:pt x="14" y="28"/>
                  </a:cubicBezTo>
                  <a:cubicBezTo>
                    <a:pt x="14" y="29"/>
                    <a:pt x="13" y="29"/>
                    <a:pt x="13" y="29"/>
                  </a:cubicBezTo>
                  <a:cubicBezTo>
                    <a:pt x="12" y="29"/>
                    <a:pt x="11" y="29"/>
                    <a:pt x="11" y="28"/>
                  </a:cubicBezTo>
                  <a:cubicBezTo>
                    <a:pt x="11" y="27"/>
                    <a:pt x="12" y="27"/>
                    <a:pt x="13" y="27"/>
                  </a:cubicBezTo>
                  <a:close/>
                  <a:moveTo>
                    <a:pt x="10" y="13"/>
                  </a:moveTo>
                  <a:cubicBezTo>
                    <a:pt x="11" y="13"/>
                    <a:pt x="11" y="13"/>
                    <a:pt x="11" y="14"/>
                  </a:cubicBezTo>
                  <a:cubicBezTo>
                    <a:pt x="11" y="15"/>
                    <a:pt x="11" y="15"/>
                    <a:pt x="10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13"/>
                    <a:pt x="9" y="13"/>
                    <a:pt x="10" y="13"/>
                  </a:cubicBezTo>
                  <a:close/>
                  <a:moveTo>
                    <a:pt x="10" y="22"/>
                  </a:moveTo>
                  <a:cubicBezTo>
                    <a:pt x="10" y="22"/>
                    <a:pt x="11" y="22"/>
                    <a:pt x="11" y="23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8" y="24"/>
                    <a:pt x="8" y="23"/>
                  </a:cubicBezTo>
                  <a:cubicBezTo>
                    <a:pt x="8" y="22"/>
                    <a:pt x="9" y="22"/>
                    <a:pt x="10" y="22"/>
                  </a:cubicBezTo>
                  <a:close/>
                  <a:moveTo>
                    <a:pt x="7" y="18"/>
                  </a:moveTo>
                  <a:cubicBezTo>
                    <a:pt x="8" y="18"/>
                    <a:pt x="9" y="18"/>
                    <a:pt x="9" y="19"/>
                  </a:cubicBezTo>
                  <a:cubicBezTo>
                    <a:pt x="9" y="20"/>
                    <a:pt x="8" y="20"/>
                    <a:pt x="7" y="20"/>
                  </a:cubicBezTo>
                  <a:cubicBezTo>
                    <a:pt x="7" y="20"/>
                    <a:pt x="6" y="20"/>
                    <a:pt x="6" y="19"/>
                  </a:cubicBezTo>
                  <a:cubicBezTo>
                    <a:pt x="6" y="18"/>
                    <a:pt x="7" y="18"/>
                    <a:pt x="7" y="18"/>
                  </a:cubicBezTo>
                  <a:close/>
                  <a:moveTo>
                    <a:pt x="7" y="27"/>
                  </a:moveTo>
                  <a:cubicBezTo>
                    <a:pt x="8" y="27"/>
                    <a:pt x="8" y="27"/>
                    <a:pt x="8" y="28"/>
                  </a:cubicBezTo>
                  <a:cubicBezTo>
                    <a:pt x="8" y="29"/>
                    <a:pt x="8" y="29"/>
                    <a:pt x="7" y="29"/>
                  </a:cubicBezTo>
                  <a:cubicBezTo>
                    <a:pt x="6" y="29"/>
                    <a:pt x="6" y="29"/>
                    <a:pt x="6" y="28"/>
                  </a:cubicBezTo>
                  <a:cubicBezTo>
                    <a:pt x="6" y="27"/>
                    <a:pt x="6" y="27"/>
                    <a:pt x="7" y="27"/>
                  </a:cubicBezTo>
                  <a:close/>
                  <a:moveTo>
                    <a:pt x="4" y="13"/>
                  </a:moveTo>
                  <a:cubicBezTo>
                    <a:pt x="5" y="13"/>
                    <a:pt x="6" y="13"/>
                    <a:pt x="6" y="14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3" y="13"/>
                    <a:pt x="4" y="13"/>
                    <a:pt x="4" y="13"/>
                  </a:cubicBezTo>
                  <a:close/>
                  <a:moveTo>
                    <a:pt x="4" y="22"/>
                  </a:moveTo>
                  <a:cubicBezTo>
                    <a:pt x="5" y="22"/>
                    <a:pt x="5" y="22"/>
                    <a:pt x="5" y="23"/>
                  </a:cubicBezTo>
                  <a:cubicBezTo>
                    <a:pt x="5" y="24"/>
                    <a:pt x="5" y="24"/>
                    <a:pt x="4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2"/>
                    <a:pt x="3" y="22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3">
              <a:extLst>
                <a:ext uri="{FF2B5EF4-FFF2-40B4-BE49-F238E27FC236}">
                  <a16:creationId xmlns:a16="http://schemas.microsoft.com/office/drawing/2014/main" id="{5CEB3362-D4D8-43CC-8CF3-55795861A4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8461" y="3699692"/>
              <a:ext cx="113477" cy="104399"/>
            </a:xfrm>
            <a:custGeom>
              <a:avLst/>
              <a:gdLst>
                <a:gd name="T0" fmla="*/ 0 w 32"/>
                <a:gd name="T1" fmla="*/ 18 h 29"/>
                <a:gd name="T2" fmla="*/ 17 w 32"/>
                <a:gd name="T3" fmla="*/ 29 h 29"/>
                <a:gd name="T4" fmla="*/ 32 w 32"/>
                <a:gd name="T5" fmla="*/ 0 h 29"/>
                <a:gd name="T6" fmla="*/ 4 w 32"/>
                <a:gd name="T7" fmla="*/ 13 h 29"/>
                <a:gd name="T8" fmla="*/ 4 w 32"/>
                <a:gd name="T9" fmla="*/ 11 h 29"/>
                <a:gd name="T10" fmla="*/ 4 w 32"/>
                <a:gd name="T11" fmla="*/ 13 h 29"/>
                <a:gd name="T12" fmla="*/ 3 w 32"/>
                <a:gd name="T13" fmla="*/ 3 h 29"/>
                <a:gd name="T14" fmla="*/ 5 w 32"/>
                <a:gd name="T15" fmla="*/ 3 h 29"/>
                <a:gd name="T16" fmla="*/ 6 w 32"/>
                <a:gd name="T17" fmla="*/ 18 h 29"/>
                <a:gd name="T18" fmla="*/ 6 w 32"/>
                <a:gd name="T19" fmla="*/ 16 h 29"/>
                <a:gd name="T20" fmla="*/ 6 w 32"/>
                <a:gd name="T21" fmla="*/ 18 h 29"/>
                <a:gd name="T22" fmla="*/ 6 w 32"/>
                <a:gd name="T23" fmla="*/ 8 h 29"/>
                <a:gd name="T24" fmla="*/ 8 w 32"/>
                <a:gd name="T25" fmla="*/ 8 h 29"/>
                <a:gd name="T26" fmla="*/ 9 w 32"/>
                <a:gd name="T27" fmla="*/ 13 h 29"/>
                <a:gd name="T28" fmla="*/ 9 w 32"/>
                <a:gd name="T29" fmla="*/ 11 h 29"/>
                <a:gd name="T30" fmla="*/ 9 w 32"/>
                <a:gd name="T31" fmla="*/ 13 h 29"/>
                <a:gd name="T32" fmla="*/ 9 w 32"/>
                <a:gd name="T33" fmla="*/ 3 h 29"/>
                <a:gd name="T34" fmla="*/ 11 w 32"/>
                <a:gd name="T35" fmla="*/ 3 h 29"/>
                <a:gd name="T36" fmla="*/ 12 w 32"/>
                <a:gd name="T37" fmla="*/ 18 h 29"/>
                <a:gd name="T38" fmla="*/ 12 w 32"/>
                <a:gd name="T39" fmla="*/ 16 h 29"/>
                <a:gd name="T40" fmla="*/ 12 w 32"/>
                <a:gd name="T41" fmla="*/ 18 h 29"/>
                <a:gd name="T42" fmla="*/ 11 w 32"/>
                <a:gd name="T43" fmla="*/ 8 h 29"/>
                <a:gd name="T44" fmla="*/ 14 w 32"/>
                <a:gd name="T45" fmla="*/ 8 h 29"/>
                <a:gd name="T46" fmla="*/ 15 w 32"/>
                <a:gd name="T47" fmla="*/ 13 h 29"/>
                <a:gd name="T48" fmla="*/ 15 w 32"/>
                <a:gd name="T49" fmla="*/ 11 h 29"/>
                <a:gd name="T50" fmla="*/ 15 w 32"/>
                <a:gd name="T51" fmla="*/ 13 h 29"/>
                <a:gd name="T52" fmla="*/ 14 w 32"/>
                <a:gd name="T53" fmla="*/ 3 h 29"/>
                <a:gd name="T54" fmla="*/ 17 w 32"/>
                <a:gd name="T55" fmla="*/ 3 h 29"/>
                <a:gd name="T56" fmla="*/ 18 w 32"/>
                <a:gd name="T57" fmla="*/ 18 h 29"/>
                <a:gd name="T58" fmla="*/ 18 w 32"/>
                <a:gd name="T59" fmla="*/ 16 h 29"/>
                <a:gd name="T60" fmla="*/ 18 w 32"/>
                <a:gd name="T61" fmla="*/ 18 h 29"/>
                <a:gd name="T62" fmla="*/ 17 w 32"/>
                <a:gd name="T63" fmla="*/ 8 h 29"/>
                <a:gd name="T64" fmla="*/ 20 w 32"/>
                <a:gd name="T65" fmla="*/ 8 h 29"/>
                <a:gd name="T66" fmla="*/ 21 w 32"/>
                <a:gd name="T67" fmla="*/ 13 h 29"/>
                <a:gd name="T68" fmla="*/ 21 w 32"/>
                <a:gd name="T69" fmla="*/ 11 h 29"/>
                <a:gd name="T70" fmla="*/ 21 w 32"/>
                <a:gd name="T71" fmla="*/ 13 h 29"/>
                <a:gd name="T72" fmla="*/ 20 w 32"/>
                <a:gd name="T73" fmla="*/ 3 h 29"/>
                <a:gd name="T74" fmla="*/ 23 w 32"/>
                <a:gd name="T75" fmla="*/ 3 h 29"/>
                <a:gd name="T76" fmla="*/ 24 w 32"/>
                <a:gd name="T77" fmla="*/ 18 h 29"/>
                <a:gd name="T78" fmla="*/ 24 w 32"/>
                <a:gd name="T79" fmla="*/ 16 h 29"/>
                <a:gd name="T80" fmla="*/ 24 w 32"/>
                <a:gd name="T81" fmla="*/ 18 h 29"/>
                <a:gd name="T82" fmla="*/ 23 w 32"/>
                <a:gd name="T83" fmla="*/ 8 h 29"/>
                <a:gd name="T84" fmla="*/ 26 w 32"/>
                <a:gd name="T85" fmla="*/ 8 h 29"/>
                <a:gd name="T86" fmla="*/ 28 w 32"/>
                <a:gd name="T87" fmla="*/ 13 h 29"/>
                <a:gd name="T88" fmla="*/ 28 w 32"/>
                <a:gd name="T89" fmla="*/ 11 h 29"/>
                <a:gd name="T90" fmla="*/ 28 w 32"/>
                <a:gd name="T91" fmla="*/ 13 h 29"/>
                <a:gd name="T92" fmla="*/ 28 w 32"/>
                <a:gd name="T93" fmla="*/ 3 h 29"/>
                <a:gd name="T94" fmla="*/ 30 w 32"/>
                <a:gd name="T9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" h="29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7"/>
                    <a:pt x="7" y="29"/>
                    <a:pt x="15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5" y="29"/>
                    <a:pt x="32" y="27"/>
                    <a:pt x="32" y="18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  <a:moveTo>
                    <a:pt x="4" y="13"/>
                  </a:moveTo>
                  <a:cubicBezTo>
                    <a:pt x="3" y="13"/>
                    <a:pt x="2" y="13"/>
                    <a:pt x="2" y="12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4" y="13"/>
                    <a:pt x="4" y="13"/>
                  </a:cubicBezTo>
                  <a:close/>
                  <a:moveTo>
                    <a:pt x="4" y="4"/>
                  </a:moveTo>
                  <a:cubicBezTo>
                    <a:pt x="3" y="4"/>
                    <a:pt x="3" y="4"/>
                    <a:pt x="3" y="3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4"/>
                    <a:pt x="5" y="4"/>
                    <a:pt x="4" y="4"/>
                  </a:cubicBezTo>
                  <a:close/>
                  <a:moveTo>
                    <a:pt x="6" y="18"/>
                  </a:moveTo>
                  <a:cubicBezTo>
                    <a:pt x="6" y="18"/>
                    <a:pt x="5" y="18"/>
                    <a:pt x="5" y="17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7" y="16"/>
                    <a:pt x="8" y="16"/>
                    <a:pt x="8" y="17"/>
                  </a:cubicBezTo>
                  <a:cubicBezTo>
                    <a:pt x="8" y="18"/>
                    <a:pt x="7" y="18"/>
                    <a:pt x="6" y="18"/>
                  </a:cubicBezTo>
                  <a:close/>
                  <a:moveTo>
                    <a:pt x="7" y="9"/>
                  </a:move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6" y="7"/>
                    <a:pt x="7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9"/>
                    <a:pt x="8" y="9"/>
                    <a:pt x="7" y="9"/>
                  </a:cubicBezTo>
                  <a:close/>
                  <a:moveTo>
                    <a:pt x="9" y="13"/>
                  </a:moveTo>
                  <a:cubicBezTo>
                    <a:pt x="9" y="13"/>
                    <a:pt x="8" y="13"/>
                    <a:pt x="8" y="12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11" y="11"/>
                    <a:pt x="11" y="12"/>
                  </a:cubicBezTo>
                  <a:cubicBezTo>
                    <a:pt x="11" y="13"/>
                    <a:pt x="10" y="13"/>
                    <a:pt x="9" y="13"/>
                  </a:cubicBezTo>
                  <a:close/>
                  <a:moveTo>
                    <a:pt x="10" y="4"/>
                  </a:moveTo>
                  <a:cubicBezTo>
                    <a:pt x="9" y="4"/>
                    <a:pt x="9" y="4"/>
                    <a:pt x="9" y="3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4"/>
                    <a:pt x="11" y="4"/>
                    <a:pt x="10" y="4"/>
                  </a:cubicBezTo>
                  <a:close/>
                  <a:moveTo>
                    <a:pt x="12" y="18"/>
                  </a:moveTo>
                  <a:cubicBezTo>
                    <a:pt x="12" y="18"/>
                    <a:pt x="11" y="18"/>
                    <a:pt x="11" y="17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3" y="16"/>
                    <a:pt x="14" y="16"/>
                    <a:pt x="14" y="17"/>
                  </a:cubicBezTo>
                  <a:cubicBezTo>
                    <a:pt x="14" y="18"/>
                    <a:pt x="13" y="18"/>
                    <a:pt x="12" y="18"/>
                  </a:cubicBezTo>
                  <a:close/>
                  <a:moveTo>
                    <a:pt x="13" y="9"/>
                  </a:moveTo>
                  <a:cubicBezTo>
                    <a:pt x="12" y="9"/>
                    <a:pt x="11" y="9"/>
                    <a:pt x="11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4" y="8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close/>
                  <a:moveTo>
                    <a:pt x="15" y="13"/>
                  </a:moveTo>
                  <a:cubicBezTo>
                    <a:pt x="14" y="13"/>
                    <a:pt x="14" y="13"/>
                    <a:pt x="14" y="12"/>
                  </a:cubicBezTo>
                  <a:cubicBezTo>
                    <a:pt x="14" y="11"/>
                    <a:pt x="14" y="11"/>
                    <a:pt x="15" y="11"/>
                  </a:cubicBezTo>
                  <a:cubicBezTo>
                    <a:pt x="16" y="11"/>
                    <a:pt x="16" y="11"/>
                    <a:pt x="16" y="12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16" y="4"/>
                  </a:moveTo>
                  <a:cubicBezTo>
                    <a:pt x="15" y="4"/>
                    <a:pt x="14" y="4"/>
                    <a:pt x="14" y="3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4"/>
                    <a:pt x="16" y="4"/>
                    <a:pt x="16" y="4"/>
                  </a:cubicBezTo>
                  <a:close/>
                  <a:moveTo>
                    <a:pt x="18" y="18"/>
                  </a:moveTo>
                  <a:cubicBezTo>
                    <a:pt x="17" y="18"/>
                    <a:pt x="17" y="18"/>
                    <a:pt x="17" y="17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9" y="16"/>
                    <a:pt x="19" y="16"/>
                    <a:pt x="19" y="17"/>
                  </a:cubicBezTo>
                  <a:cubicBezTo>
                    <a:pt x="19" y="18"/>
                    <a:pt x="19" y="18"/>
                    <a:pt x="18" y="18"/>
                  </a:cubicBezTo>
                  <a:close/>
                  <a:moveTo>
                    <a:pt x="19" y="9"/>
                  </a:moveTo>
                  <a:cubicBezTo>
                    <a:pt x="18" y="9"/>
                    <a:pt x="17" y="9"/>
                    <a:pt x="17" y="8"/>
                  </a:cubicBezTo>
                  <a:cubicBezTo>
                    <a:pt x="17" y="8"/>
                    <a:pt x="18" y="7"/>
                    <a:pt x="19" y="7"/>
                  </a:cubicBezTo>
                  <a:cubicBezTo>
                    <a:pt x="19" y="7"/>
                    <a:pt x="20" y="8"/>
                    <a:pt x="20" y="8"/>
                  </a:cubicBezTo>
                  <a:cubicBezTo>
                    <a:pt x="20" y="9"/>
                    <a:pt x="19" y="9"/>
                    <a:pt x="19" y="9"/>
                  </a:cubicBezTo>
                  <a:close/>
                  <a:moveTo>
                    <a:pt x="21" y="13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0" y="11"/>
                    <a:pt x="20" y="11"/>
                    <a:pt x="21" y="11"/>
                  </a:cubicBezTo>
                  <a:cubicBezTo>
                    <a:pt x="22" y="11"/>
                    <a:pt x="22" y="11"/>
                    <a:pt x="22" y="12"/>
                  </a:cubicBezTo>
                  <a:cubicBezTo>
                    <a:pt x="22" y="13"/>
                    <a:pt x="22" y="13"/>
                    <a:pt x="21" y="13"/>
                  </a:cubicBezTo>
                  <a:close/>
                  <a:moveTo>
                    <a:pt x="21" y="4"/>
                  </a:moveTo>
                  <a:cubicBezTo>
                    <a:pt x="21" y="4"/>
                    <a:pt x="20" y="4"/>
                    <a:pt x="20" y="3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2"/>
                    <a:pt x="23" y="2"/>
                    <a:pt x="23" y="3"/>
                  </a:cubicBezTo>
                  <a:cubicBezTo>
                    <a:pt x="23" y="4"/>
                    <a:pt x="22" y="4"/>
                    <a:pt x="21" y="4"/>
                  </a:cubicBezTo>
                  <a:close/>
                  <a:moveTo>
                    <a:pt x="24" y="18"/>
                  </a:moveTo>
                  <a:cubicBezTo>
                    <a:pt x="23" y="18"/>
                    <a:pt x="23" y="18"/>
                    <a:pt x="23" y="17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5" y="16"/>
                    <a:pt x="25" y="16"/>
                    <a:pt x="25" y="17"/>
                  </a:cubicBezTo>
                  <a:cubicBezTo>
                    <a:pt x="25" y="18"/>
                    <a:pt x="25" y="18"/>
                    <a:pt x="24" y="18"/>
                  </a:cubicBezTo>
                  <a:close/>
                  <a:moveTo>
                    <a:pt x="24" y="9"/>
                  </a:moveTo>
                  <a:cubicBezTo>
                    <a:pt x="24" y="9"/>
                    <a:pt x="23" y="9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6" y="8"/>
                    <a:pt x="26" y="8"/>
                  </a:cubicBezTo>
                  <a:cubicBezTo>
                    <a:pt x="26" y="9"/>
                    <a:pt x="25" y="9"/>
                    <a:pt x="24" y="9"/>
                  </a:cubicBezTo>
                  <a:close/>
                  <a:moveTo>
                    <a:pt x="28" y="13"/>
                  </a:moveTo>
                  <a:cubicBezTo>
                    <a:pt x="28" y="13"/>
                    <a:pt x="27" y="13"/>
                    <a:pt x="27" y="12"/>
                  </a:cubicBezTo>
                  <a:cubicBezTo>
                    <a:pt x="27" y="11"/>
                    <a:pt x="28" y="11"/>
                    <a:pt x="28" y="11"/>
                  </a:cubicBezTo>
                  <a:cubicBezTo>
                    <a:pt x="29" y="11"/>
                    <a:pt x="30" y="11"/>
                    <a:pt x="30" y="12"/>
                  </a:cubicBezTo>
                  <a:cubicBezTo>
                    <a:pt x="30" y="13"/>
                    <a:pt x="29" y="13"/>
                    <a:pt x="28" y="13"/>
                  </a:cubicBezTo>
                  <a:close/>
                  <a:moveTo>
                    <a:pt x="29" y="4"/>
                  </a:moveTo>
                  <a:cubicBezTo>
                    <a:pt x="28" y="4"/>
                    <a:pt x="28" y="4"/>
                    <a:pt x="28" y="3"/>
                  </a:cubicBezTo>
                  <a:cubicBezTo>
                    <a:pt x="28" y="2"/>
                    <a:pt x="28" y="2"/>
                    <a:pt x="29" y="2"/>
                  </a:cubicBezTo>
                  <a:cubicBezTo>
                    <a:pt x="30" y="2"/>
                    <a:pt x="30" y="2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4">
              <a:extLst>
                <a:ext uri="{FF2B5EF4-FFF2-40B4-BE49-F238E27FC236}">
                  <a16:creationId xmlns:a16="http://schemas.microsoft.com/office/drawing/2014/main" id="{7C36564B-2CDC-42C9-A739-CEA13DF06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2881" y="3571086"/>
              <a:ext cx="357072" cy="118015"/>
            </a:xfrm>
            <a:custGeom>
              <a:avLst/>
              <a:gdLst>
                <a:gd name="T0" fmla="*/ 0 w 100"/>
                <a:gd name="T1" fmla="*/ 17 h 33"/>
                <a:gd name="T2" fmla="*/ 100 w 100"/>
                <a:gd name="T3" fmla="*/ 16 h 33"/>
                <a:gd name="T4" fmla="*/ 13 w 100"/>
                <a:gd name="T5" fmla="*/ 23 h 33"/>
                <a:gd name="T6" fmla="*/ 11 w 100"/>
                <a:gd name="T7" fmla="*/ 18 h 33"/>
                <a:gd name="T8" fmla="*/ 13 w 100"/>
                <a:gd name="T9" fmla="*/ 14 h 33"/>
                <a:gd name="T10" fmla="*/ 13 w 100"/>
                <a:gd name="T11" fmla="*/ 14 h 33"/>
                <a:gd name="T12" fmla="*/ 14 w 100"/>
                <a:gd name="T13" fmla="*/ 7 h 33"/>
                <a:gd name="T14" fmla="*/ 18 w 100"/>
                <a:gd name="T15" fmla="*/ 28 h 33"/>
                <a:gd name="T16" fmla="*/ 16 w 100"/>
                <a:gd name="T17" fmla="*/ 21 h 33"/>
                <a:gd name="T18" fmla="*/ 18 w 100"/>
                <a:gd name="T19" fmla="*/ 17 h 33"/>
                <a:gd name="T20" fmla="*/ 18 w 100"/>
                <a:gd name="T21" fmla="*/ 17 h 33"/>
                <a:gd name="T22" fmla="*/ 19 w 100"/>
                <a:gd name="T23" fmla="*/ 10 h 33"/>
                <a:gd name="T24" fmla="*/ 18 w 100"/>
                <a:gd name="T25" fmla="*/ 3 h 33"/>
                <a:gd name="T26" fmla="*/ 20 w 100"/>
                <a:gd name="T27" fmla="*/ 25 h 33"/>
                <a:gd name="T28" fmla="*/ 21 w 100"/>
                <a:gd name="T29" fmla="*/ 20 h 33"/>
                <a:gd name="T30" fmla="*/ 21 w 100"/>
                <a:gd name="T31" fmla="*/ 20 h 33"/>
                <a:gd name="T32" fmla="*/ 23 w 100"/>
                <a:gd name="T33" fmla="*/ 13 h 33"/>
                <a:gd name="T34" fmla="*/ 21 w 100"/>
                <a:gd name="T35" fmla="*/ 6 h 33"/>
                <a:gd name="T36" fmla="*/ 25 w 100"/>
                <a:gd name="T37" fmla="*/ 29 h 33"/>
                <a:gd name="T38" fmla="*/ 26 w 100"/>
                <a:gd name="T39" fmla="*/ 23 h 33"/>
                <a:gd name="T40" fmla="*/ 26 w 100"/>
                <a:gd name="T41" fmla="*/ 23 h 33"/>
                <a:gd name="T42" fmla="*/ 28 w 100"/>
                <a:gd name="T43" fmla="*/ 16 h 33"/>
                <a:gd name="T44" fmla="*/ 26 w 100"/>
                <a:gd name="T45" fmla="*/ 9 h 33"/>
                <a:gd name="T46" fmla="*/ 25 w 100"/>
                <a:gd name="T47" fmla="*/ 4 h 33"/>
                <a:gd name="T48" fmla="*/ 68 w 100"/>
                <a:gd name="T49" fmla="*/ 26 h 33"/>
                <a:gd name="T50" fmla="*/ 31 w 100"/>
                <a:gd name="T51" fmla="*/ 6 h 33"/>
                <a:gd name="T52" fmla="*/ 68 w 100"/>
                <a:gd name="T53" fmla="*/ 26 h 33"/>
                <a:gd name="T54" fmla="*/ 74 w 100"/>
                <a:gd name="T55" fmla="*/ 25 h 33"/>
                <a:gd name="T56" fmla="*/ 73 w 100"/>
                <a:gd name="T57" fmla="*/ 18 h 33"/>
                <a:gd name="T58" fmla="*/ 71 w 100"/>
                <a:gd name="T59" fmla="*/ 13 h 33"/>
                <a:gd name="T60" fmla="*/ 73 w 100"/>
                <a:gd name="T61" fmla="*/ 8 h 33"/>
                <a:gd name="T62" fmla="*/ 73 w 100"/>
                <a:gd name="T63" fmla="*/ 8 h 33"/>
                <a:gd name="T64" fmla="*/ 79 w 100"/>
                <a:gd name="T65" fmla="*/ 29 h 33"/>
                <a:gd name="T66" fmla="*/ 78 w 100"/>
                <a:gd name="T67" fmla="*/ 20 h 33"/>
                <a:gd name="T68" fmla="*/ 76 w 100"/>
                <a:gd name="T69" fmla="*/ 16 h 33"/>
                <a:gd name="T70" fmla="*/ 78 w 100"/>
                <a:gd name="T71" fmla="*/ 11 h 33"/>
                <a:gd name="T72" fmla="*/ 78 w 100"/>
                <a:gd name="T73" fmla="*/ 11 h 33"/>
                <a:gd name="T74" fmla="*/ 79 w 100"/>
                <a:gd name="T75" fmla="*/ 4 h 33"/>
                <a:gd name="T76" fmla="*/ 81 w 100"/>
                <a:gd name="T77" fmla="*/ 24 h 33"/>
                <a:gd name="T78" fmla="*/ 80 w 100"/>
                <a:gd name="T79" fmla="*/ 19 h 33"/>
                <a:gd name="T80" fmla="*/ 81 w 100"/>
                <a:gd name="T81" fmla="*/ 15 h 33"/>
                <a:gd name="T82" fmla="*/ 81 w 100"/>
                <a:gd name="T83" fmla="*/ 15 h 33"/>
                <a:gd name="T84" fmla="*/ 83 w 100"/>
                <a:gd name="T85" fmla="*/ 8 h 33"/>
                <a:gd name="T86" fmla="*/ 87 w 100"/>
                <a:gd name="T87" fmla="*/ 28 h 33"/>
                <a:gd name="T88" fmla="*/ 85 w 100"/>
                <a:gd name="T89" fmla="*/ 22 h 33"/>
                <a:gd name="T90" fmla="*/ 87 w 100"/>
                <a:gd name="T91" fmla="*/ 18 h 33"/>
                <a:gd name="T92" fmla="*/ 87 w 100"/>
                <a:gd name="T93" fmla="*/ 18 h 33"/>
                <a:gd name="T94" fmla="*/ 88 w 100"/>
                <a:gd name="T95" fmla="*/ 11 h 33"/>
                <a:gd name="T96" fmla="*/ 87 w 100"/>
                <a:gd name="T9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33">
                  <a:moveTo>
                    <a:pt x="8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0"/>
                    <a:pt x="0" y="7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6"/>
                    <a:pt x="3" y="33"/>
                    <a:pt x="11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7" y="33"/>
                    <a:pt x="100" y="26"/>
                    <a:pt x="100" y="1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7"/>
                    <a:pt x="97" y="0"/>
                    <a:pt x="88" y="0"/>
                  </a:cubicBezTo>
                  <a:close/>
                  <a:moveTo>
                    <a:pt x="13" y="26"/>
                  </a:moveTo>
                  <a:cubicBezTo>
                    <a:pt x="12" y="26"/>
                    <a:pt x="11" y="25"/>
                    <a:pt x="11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3" y="23"/>
                    <a:pt x="14" y="24"/>
                    <a:pt x="14" y="24"/>
                  </a:cubicBezTo>
                  <a:cubicBezTo>
                    <a:pt x="14" y="25"/>
                    <a:pt x="13" y="26"/>
                    <a:pt x="13" y="26"/>
                  </a:cubicBezTo>
                  <a:close/>
                  <a:moveTo>
                    <a:pt x="13" y="20"/>
                  </a:moveTo>
                  <a:cubicBezTo>
                    <a:pt x="12" y="20"/>
                    <a:pt x="11" y="19"/>
                    <a:pt x="11" y="18"/>
                  </a:cubicBezTo>
                  <a:cubicBezTo>
                    <a:pt x="11" y="18"/>
                    <a:pt x="12" y="17"/>
                    <a:pt x="13" y="17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14" y="19"/>
                    <a:pt x="13" y="20"/>
                    <a:pt x="13" y="20"/>
                  </a:cubicBezTo>
                  <a:close/>
                  <a:moveTo>
                    <a:pt x="13" y="14"/>
                  </a:moveTo>
                  <a:cubicBezTo>
                    <a:pt x="12" y="14"/>
                    <a:pt x="11" y="13"/>
                    <a:pt x="11" y="13"/>
                  </a:cubicBezTo>
                  <a:cubicBezTo>
                    <a:pt x="11" y="12"/>
                    <a:pt x="12" y="11"/>
                    <a:pt x="13" y="11"/>
                  </a:cubicBezTo>
                  <a:cubicBezTo>
                    <a:pt x="13" y="11"/>
                    <a:pt x="14" y="12"/>
                    <a:pt x="14" y="13"/>
                  </a:cubicBezTo>
                  <a:cubicBezTo>
                    <a:pt x="14" y="13"/>
                    <a:pt x="13" y="14"/>
                    <a:pt x="13" y="14"/>
                  </a:cubicBezTo>
                  <a:close/>
                  <a:moveTo>
                    <a:pt x="13" y="8"/>
                  </a:moveTo>
                  <a:cubicBezTo>
                    <a:pt x="12" y="8"/>
                    <a:pt x="11" y="8"/>
                    <a:pt x="11" y="7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3" y="6"/>
                    <a:pt x="14" y="6"/>
                    <a:pt x="14" y="7"/>
                  </a:cubicBezTo>
                  <a:cubicBezTo>
                    <a:pt x="14" y="8"/>
                    <a:pt x="13" y="8"/>
                    <a:pt x="13" y="8"/>
                  </a:cubicBezTo>
                  <a:close/>
                  <a:moveTo>
                    <a:pt x="18" y="30"/>
                  </a:moveTo>
                  <a:cubicBezTo>
                    <a:pt x="17" y="30"/>
                    <a:pt x="16" y="30"/>
                    <a:pt x="16" y="29"/>
                  </a:cubicBezTo>
                  <a:cubicBezTo>
                    <a:pt x="16" y="28"/>
                    <a:pt x="17" y="28"/>
                    <a:pt x="18" y="28"/>
                  </a:cubicBezTo>
                  <a:cubicBezTo>
                    <a:pt x="18" y="28"/>
                    <a:pt x="19" y="28"/>
                    <a:pt x="19" y="29"/>
                  </a:cubicBezTo>
                  <a:cubicBezTo>
                    <a:pt x="19" y="30"/>
                    <a:pt x="18" y="30"/>
                    <a:pt x="18" y="30"/>
                  </a:cubicBezTo>
                  <a:close/>
                  <a:moveTo>
                    <a:pt x="18" y="23"/>
                  </a:moveTo>
                  <a:cubicBezTo>
                    <a:pt x="17" y="23"/>
                    <a:pt x="16" y="22"/>
                    <a:pt x="16" y="21"/>
                  </a:cubicBezTo>
                  <a:cubicBezTo>
                    <a:pt x="16" y="21"/>
                    <a:pt x="17" y="20"/>
                    <a:pt x="18" y="20"/>
                  </a:cubicBezTo>
                  <a:cubicBezTo>
                    <a:pt x="18" y="20"/>
                    <a:pt x="19" y="21"/>
                    <a:pt x="19" y="21"/>
                  </a:cubicBezTo>
                  <a:cubicBezTo>
                    <a:pt x="19" y="22"/>
                    <a:pt x="18" y="23"/>
                    <a:pt x="18" y="23"/>
                  </a:cubicBezTo>
                  <a:close/>
                  <a:moveTo>
                    <a:pt x="18" y="17"/>
                  </a:moveTo>
                  <a:cubicBezTo>
                    <a:pt x="17" y="17"/>
                    <a:pt x="16" y="16"/>
                    <a:pt x="16" y="16"/>
                  </a:cubicBezTo>
                  <a:cubicBezTo>
                    <a:pt x="16" y="15"/>
                    <a:pt x="17" y="14"/>
                    <a:pt x="18" y="14"/>
                  </a:cubicBezTo>
                  <a:cubicBezTo>
                    <a:pt x="18" y="14"/>
                    <a:pt x="19" y="15"/>
                    <a:pt x="19" y="16"/>
                  </a:cubicBezTo>
                  <a:cubicBezTo>
                    <a:pt x="19" y="16"/>
                    <a:pt x="18" y="17"/>
                    <a:pt x="18" y="17"/>
                  </a:cubicBezTo>
                  <a:close/>
                  <a:moveTo>
                    <a:pt x="18" y="11"/>
                  </a:moveTo>
                  <a:cubicBezTo>
                    <a:pt x="17" y="11"/>
                    <a:pt x="16" y="10"/>
                    <a:pt x="16" y="10"/>
                  </a:cubicBezTo>
                  <a:cubicBezTo>
                    <a:pt x="16" y="9"/>
                    <a:pt x="17" y="8"/>
                    <a:pt x="18" y="8"/>
                  </a:cubicBezTo>
                  <a:cubicBezTo>
                    <a:pt x="18" y="8"/>
                    <a:pt x="19" y="9"/>
                    <a:pt x="19" y="10"/>
                  </a:cubicBezTo>
                  <a:cubicBezTo>
                    <a:pt x="19" y="10"/>
                    <a:pt x="18" y="11"/>
                    <a:pt x="18" y="11"/>
                  </a:cubicBezTo>
                  <a:close/>
                  <a:moveTo>
                    <a:pt x="18" y="5"/>
                  </a:moveTo>
                  <a:cubicBezTo>
                    <a:pt x="17" y="5"/>
                    <a:pt x="16" y="5"/>
                    <a:pt x="16" y="4"/>
                  </a:cubicBezTo>
                  <a:cubicBezTo>
                    <a:pt x="16" y="3"/>
                    <a:pt x="17" y="3"/>
                    <a:pt x="18" y="3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close/>
                  <a:moveTo>
                    <a:pt x="21" y="26"/>
                  </a:moveTo>
                  <a:cubicBezTo>
                    <a:pt x="21" y="26"/>
                    <a:pt x="20" y="25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2" y="23"/>
                    <a:pt x="23" y="24"/>
                    <a:pt x="23" y="25"/>
                  </a:cubicBezTo>
                  <a:cubicBezTo>
                    <a:pt x="23" y="25"/>
                    <a:pt x="22" y="26"/>
                    <a:pt x="21" y="26"/>
                  </a:cubicBezTo>
                  <a:close/>
                  <a:moveTo>
                    <a:pt x="21" y="20"/>
                  </a:moveTo>
                  <a:cubicBezTo>
                    <a:pt x="21" y="20"/>
                    <a:pt x="20" y="20"/>
                    <a:pt x="20" y="19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2" y="18"/>
                    <a:pt x="23" y="18"/>
                    <a:pt x="23" y="19"/>
                  </a:cubicBezTo>
                  <a:cubicBezTo>
                    <a:pt x="23" y="20"/>
                    <a:pt x="22" y="20"/>
                    <a:pt x="21" y="20"/>
                  </a:cubicBezTo>
                  <a:close/>
                  <a:moveTo>
                    <a:pt x="21" y="14"/>
                  </a:moveTo>
                  <a:cubicBezTo>
                    <a:pt x="21" y="14"/>
                    <a:pt x="20" y="14"/>
                    <a:pt x="20" y="13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2" y="12"/>
                    <a:pt x="23" y="12"/>
                    <a:pt x="23" y="13"/>
                  </a:cubicBezTo>
                  <a:cubicBezTo>
                    <a:pt x="23" y="14"/>
                    <a:pt x="22" y="14"/>
                    <a:pt x="21" y="14"/>
                  </a:cubicBezTo>
                  <a:close/>
                  <a:moveTo>
                    <a:pt x="21" y="9"/>
                  </a:move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ubicBezTo>
                    <a:pt x="22" y="6"/>
                    <a:pt x="23" y="7"/>
                    <a:pt x="23" y="7"/>
                  </a:cubicBezTo>
                  <a:cubicBezTo>
                    <a:pt x="23" y="8"/>
                    <a:pt x="22" y="9"/>
                    <a:pt x="21" y="9"/>
                  </a:cubicBezTo>
                  <a:close/>
                  <a:moveTo>
                    <a:pt x="26" y="31"/>
                  </a:moveTo>
                  <a:cubicBezTo>
                    <a:pt x="26" y="31"/>
                    <a:pt x="25" y="30"/>
                    <a:pt x="25" y="29"/>
                  </a:cubicBezTo>
                  <a:cubicBezTo>
                    <a:pt x="25" y="29"/>
                    <a:pt x="26" y="28"/>
                    <a:pt x="26" y="28"/>
                  </a:cubicBezTo>
                  <a:cubicBezTo>
                    <a:pt x="27" y="28"/>
                    <a:pt x="28" y="29"/>
                    <a:pt x="28" y="29"/>
                  </a:cubicBezTo>
                  <a:cubicBezTo>
                    <a:pt x="28" y="30"/>
                    <a:pt x="27" y="31"/>
                    <a:pt x="26" y="31"/>
                  </a:cubicBezTo>
                  <a:close/>
                  <a:moveTo>
                    <a:pt x="26" y="23"/>
                  </a:moveTo>
                  <a:cubicBezTo>
                    <a:pt x="26" y="23"/>
                    <a:pt x="25" y="23"/>
                    <a:pt x="25" y="22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2"/>
                  </a:cubicBezTo>
                  <a:cubicBezTo>
                    <a:pt x="28" y="23"/>
                    <a:pt x="27" y="23"/>
                    <a:pt x="26" y="23"/>
                  </a:cubicBezTo>
                  <a:close/>
                  <a:moveTo>
                    <a:pt x="26" y="17"/>
                  </a:moveTo>
                  <a:cubicBezTo>
                    <a:pt x="26" y="17"/>
                    <a:pt x="25" y="17"/>
                    <a:pt x="25" y="16"/>
                  </a:cubicBezTo>
                  <a:cubicBezTo>
                    <a:pt x="25" y="15"/>
                    <a:pt x="26" y="15"/>
                    <a:pt x="26" y="15"/>
                  </a:cubicBezTo>
                  <a:cubicBezTo>
                    <a:pt x="27" y="15"/>
                    <a:pt x="28" y="15"/>
                    <a:pt x="28" y="16"/>
                  </a:cubicBezTo>
                  <a:cubicBezTo>
                    <a:pt x="28" y="17"/>
                    <a:pt x="27" y="17"/>
                    <a:pt x="26" y="17"/>
                  </a:cubicBezTo>
                  <a:close/>
                  <a:moveTo>
                    <a:pt x="26" y="11"/>
                  </a:moveTo>
                  <a:cubicBezTo>
                    <a:pt x="26" y="11"/>
                    <a:pt x="25" y="11"/>
                    <a:pt x="25" y="10"/>
                  </a:cubicBezTo>
                  <a:cubicBezTo>
                    <a:pt x="25" y="10"/>
                    <a:pt x="26" y="9"/>
                    <a:pt x="26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28" y="11"/>
                    <a:pt x="27" y="11"/>
                    <a:pt x="26" y="11"/>
                  </a:cubicBezTo>
                  <a:close/>
                  <a:moveTo>
                    <a:pt x="26" y="6"/>
                  </a:moveTo>
                  <a:cubicBezTo>
                    <a:pt x="26" y="6"/>
                    <a:pt x="25" y="5"/>
                    <a:pt x="25" y="4"/>
                  </a:cubicBezTo>
                  <a:cubicBezTo>
                    <a:pt x="25" y="4"/>
                    <a:pt x="26" y="3"/>
                    <a:pt x="26" y="3"/>
                  </a:cubicBezTo>
                  <a:cubicBezTo>
                    <a:pt x="27" y="3"/>
                    <a:pt x="28" y="4"/>
                    <a:pt x="28" y="4"/>
                  </a:cubicBezTo>
                  <a:cubicBezTo>
                    <a:pt x="28" y="5"/>
                    <a:pt x="27" y="6"/>
                    <a:pt x="26" y="6"/>
                  </a:cubicBezTo>
                  <a:close/>
                  <a:moveTo>
                    <a:pt x="68" y="26"/>
                  </a:moveTo>
                  <a:cubicBezTo>
                    <a:pt x="68" y="29"/>
                    <a:pt x="67" y="30"/>
                    <a:pt x="6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0"/>
                    <a:pt x="31" y="29"/>
                    <a:pt x="31" y="2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4"/>
                    <a:pt x="33" y="2"/>
                    <a:pt x="36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7" y="2"/>
                    <a:pt x="68" y="4"/>
                    <a:pt x="68" y="6"/>
                  </a:cubicBezTo>
                  <a:lnTo>
                    <a:pt x="68" y="26"/>
                  </a:lnTo>
                  <a:close/>
                  <a:moveTo>
                    <a:pt x="73" y="26"/>
                  </a:moveTo>
                  <a:cubicBezTo>
                    <a:pt x="72" y="26"/>
                    <a:pt x="71" y="25"/>
                    <a:pt x="71" y="25"/>
                  </a:cubicBezTo>
                  <a:cubicBezTo>
                    <a:pt x="71" y="24"/>
                    <a:pt x="72" y="23"/>
                    <a:pt x="73" y="23"/>
                  </a:cubicBezTo>
                  <a:cubicBezTo>
                    <a:pt x="73" y="23"/>
                    <a:pt x="74" y="24"/>
                    <a:pt x="74" y="25"/>
                  </a:cubicBezTo>
                  <a:cubicBezTo>
                    <a:pt x="74" y="25"/>
                    <a:pt x="73" y="26"/>
                    <a:pt x="73" y="26"/>
                  </a:cubicBezTo>
                  <a:close/>
                  <a:moveTo>
                    <a:pt x="73" y="20"/>
                  </a:moveTo>
                  <a:cubicBezTo>
                    <a:pt x="72" y="20"/>
                    <a:pt x="71" y="20"/>
                    <a:pt x="71" y="19"/>
                  </a:cubicBezTo>
                  <a:cubicBezTo>
                    <a:pt x="71" y="18"/>
                    <a:pt x="72" y="18"/>
                    <a:pt x="73" y="18"/>
                  </a:cubicBezTo>
                  <a:cubicBezTo>
                    <a:pt x="73" y="18"/>
                    <a:pt x="74" y="18"/>
                    <a:pt x="74" y="19"/>
                  </a:cubicBezTo>
                  <a:cubicBezTo>
                    <a:pt x="74" y="20"/>
                    <a:pt x="73" y="20"/>
                    <a:pt x="73" y="20"/>
                  </a:cubicBezTo>
                  <a:close/>
                  <a:moveTo>
                    <a:pt x="73" y="14"/>
                  </a:moveTo>
                  <a:cubicBezTo>
                    <a:pt x="72" y="14"/>
                    <a:pt x="71" y="14"/>
                    <a:pt x="71" y="13"/>
                  </a:cubicBezTo>
                  <a:cubicBezTo>
                    <a:pt x="71" y="12"/>
                    <a:pt x="72" y="12"/>
                    <a:pt x="73" y="12"/>
                  </a:cubicBezTo>
                  <a:cubicBezTo>
                    <a:pt x="73" y="12"/>
                    <a:pt x="74" y="12"/>
                    <a:pt x="74" y="13"/>
                  </a:cubicBezTo>
                  <a:cubicBezTo>
                    <a:pt x="74" y="14"/>
                    <a:pt x="73" y="14"/>
                    <a:pt x="73" y="14"/>
                  </a:cubicBezTo>
                  <a:close/>
                  <a:moveTo>
                    <a:pt x="73" y="8"/>
                  </a:moveTo>
                  <a:cubicBezTo>
                    <a:pt x="72" y="8"/>
                    <a:pt x="71" y="8"/>
                    <a:pt x="71" y="7"/>
                  </a:cubicBezTo>
                  <a:cubicBezTo>
                    <a:pt x="71" y="6"/>
                    <a:pt x="72" y="6"/>
                    <a:pt x="73" y="6"/>
                  </a:cubicBezTo>
                  <a:cubicBezTo>
                    <a:pt x="73" y="6"/>
                    <a:pt x="74" y="6"/>
                    <a:pt x="74" y="7"/>
                  </a:cubicBezTo>
                  <a:cubicBezTo>
                    <a:pt x="74" y="8"/>
                    <a:pt x="73" y="8"/>
                    <a:pt x="73" y="8"/>
                  </a:cubicBezTo>
                  <a:close/>
                  <a:moveTo>
                    <a:pt x="78" y="30"/>
                  </a:moveTo>
                  <a:cubicBezTo>
                    <a:pt x="77" y="30"/>
                    <a:pt x="76" y="30"/>
                    <a:pt x="76" y="29"/>
                  </a:cubicBezTo>
                  <a:cubicBezTo>
                    <a:pt x="76" y="28"/>
                    <a:pt x="77" y="28"/>
                    <a:pt x="78" y="28"/>
                  </a:cubicBezTo>
                  <a:cubicBezTo>
                    <a:pt x="78" y="28"/>
                    <a:pt x="79" y="28"/>
                    <a:pt x="79" y="29"/>
                  </a:cubicBezTo>
                  <a:cubicBezTo>
                    <a:pt x="79" y="30"/>
                    <a:pt x="78" y="30"/>
                    <a:pt x="78" y="30"/>
                  </a:cubicBezTo>
                  <a:close/>
                  <a:moveTo>
                    <a:pt x="78" y="23"/>
                  </a:moveTo>
                  <a:cubicBezTo>
                    <a:pt x="77" y="23"/>
                    <a:pt x="76" y="22"/>
                    <a:pt x="76" y="22"/>
                  </a:cubicBezTo>
                  <a:cubicBezTo>
                    <a:pt x="76" y="21"/>
                    <a:pt x="77" y="20"/>
                    <a:pt x="78" y="20"/>
                  </a:cubicBezTo>
                  <a:cubicBezTo>
                    <a:pt x="78" y="20"/>
                    <a:pt x="79" y="21"/>
                    <a:pt x="79" y="22"/>
                  </a:cubicBezTo>
                  <a:cubicBezTo>
                    <a:pt x="79" y="22"/>
                    <a:pt x="78" y="23"/>
                    <a:pt x="78" y="23"/>
                  </a:cubicBezTo>
                  <a:close/>
                  <a:moveTo>
                    <a:pt x="78" y="17"/>
                  </a:moveTo>
                  <a:cubicBezTo>
                    <a:pt x="77" y="17"/>
                    <a:pt x="76" y="17"/>
                    <a:pt x="76" y="16"/>
                  </a:cubicBezTo>
                  <a:cubicBezTo>
                    <a:pt x="76" y="15"/>
                    <a:pt x="77" y="15"/>
                    <a:pt x="78" y="15"/>
                  </a:cubicBezTo>
                  <a:cubicBezTo>
                    <a:pt x="78" y="15"/>
                    <a:pt x="79" y="15"/>
                    <a:pt x="79" y="16"/>
                  </a:cubicBezTo>
                  <a:cubicBezTo>
                    <a:pt x="79" y="17"/>
                    <a:pt x="78" y="17"/>
                    <a:pt x="78" y="17"/>
                  </a:cubicBezTo>
                  <a:close/>
                  <a:moveTo>
                    <a:pt x="78" y="11"/>
                  </a:moveTo>
                  <a:cubicBezTo>
                    <a:pt x="77" y="11"/>
                    <a:pt x="76" y="11"/>
                    <a:pt x="76" y="10"/>
                  </a:cubicBezTo>
                  <a:cubicBezTo>
                    <a:pt x="76" y="9"/>
                    <a:pt x="77" y="9"/>
                    <a:pt x="78" y="9"/>
                  </a:cubicBezTo>
                  <a:cubicBezTo>
                    <a:pt x="78" y="9"/>
                    <a:pt x="79" y="9"/>
                    <a:pt x="79" y="10"/>
                  </a:cubicBezTo>
                  <a:cubicBezTo>
                    <a:pt x="79" y="11"/>
                    <a:pt x="78" y="11"/>
                    <a:pt x="78" y="11"/>
                  </a:cubicBezTo>
                  <a:close/>
                  <a:moveTo>
                    <a:pt x="78" y="6"/>
                  </a:moveTo>
                  <a:cubicBezTo>
                    <a:pt x="77" y="6"/>
                    <a:pt x="76" y="5"/>
                    <a:pt x="76" y="4"/>
                  </a:cubicBezTo>
                  <a:cubicBezTo>
                    <a:pt x="76" y="4"/>
                    <a:pt x="77" y="3"/>
                    <a:pt x="78" y="3"/>
                  </a:cubicBezTo>
                  <a:cubicBezTo>
                    <a:pt x="78" y="3"/>
                    <a:pt x="79" y="4"/>
                    <a:pt x="79" y="4"/>
                  </a:cubicBezTo>
                  <a:cubicBezTo>
                    <a:pt x="79" y="5"/>
                    <a:pt x="78" y="6"/>
                    <a:pt x="78" y="6"/>
                  </a:cubicBezTo>
                  <a:close/>
                  <a:moveTo>
                    <a:pt x="81" y="26"/>
                  </a:moveTo>
                  <a:cubicBezTo>
                    <a:pt x="81" y="26"/>
                    <a:pt x="80" y="26"/>
                    <a:pt x="80" y="25"/>
                  </a:cubicBezTo>
                  <a:cubicBezTo>
                    <a:pt x="80" y="24"/>
                    <a:pt x="81" y="24"/>
                    <a:pt x="81" y="24"/>
                  </a:cubicBezTo>
                  <a:cubicBezTo>
                    <a:pt x="82" y="24"/>
                    <a:pt x="83" y="24"/>
                    <a:pt x="83" y="25"/>
                  </a:cubicBezTo>
                  <a:cubicBezTo>
                    <a:pt x="83" y="26"/>
                    <a:pt x="82" y="26"/>
                    <a:pt x="81" y="26"/>
                  </a:cubicBezTo>
                  <a:close/>
                  <a:moveTo>
                    <a:pt x="81" y="21"/>
                  </a:moveTo>
                  <a:cubicBezTo>
                    <a:pt x="81" y="21"/>
                    <a:pt x="80" y="20"/>
                    <a:pt x="80" y="19"/>
                  </a:cubicBezTo>
                  <a:cubicBezTo>
                    <a:pt x="80" y="19"/>
                    <a:pt x="81" y="18"/>
                    <a:pt x="81" y="18"/>
                  </a:cubicBezTo>
                  <a:cubicBezTo>
                    <a:pt x="82" y="18"/>
                    <a:pt x="83" y="19"/>
                    <a:pt x="83" y="19"/>
                  </a:cubicBezTo>
                  <a:cubicBezTo>
                    <a:pt x="83" y="20"/>
                    <a:pt x="82" y="21"/>
                    <a:pt x="81" y="21"/>
                  </a:cubicBezTo>
                  <a:close/>
                  <a:moveTo>
                    <a:pt x="81" y="15"/>
                  </a:moveTo>
                  <a:cubicBezTo>
                    <a:pt x="81" y="15"/>
                    <a:pt x="80" y="14"/>
                    <a:pt x="80" y="13"/>
                  </a:cubicBezTo>
                  <a:cubicBezTo>
                    <a:pt x="80" y="13"/>
                    <a:pt x="81" y="12"/>
                    <a:pt x="81" y="12"/>
                  </a:cubicBezTo>
                  <a:cubicBezTo>
                    <a:pt x="82" y="12"/>
                    <a:pt x="83" y="13"/>
                    <a:pt x="83" y="13"/>
                  </a:cubicBezTo>
                  <a:cubicBezTo>
                    <a:pt x="83" y="14"/>
                    <a:pt x="82" y="15"/>
                    <a:pt x="81" y="15"/>
                  </a:cubicBezTo>
                  <a:close/>
                  <a:moveTo>
                    <a:pt x="81" y="9"/>
                  </a:moveTo>
                  <a:cubicBezTo>
                    <a:pt x="81" y="9"/>
                    <a:pt x="80" y="8"/>
                    <a:pt x="80" y="8"/>
                  </a:cubicBezTo>
                  <a:cubicBezTo>
                    <a:pt x="80" y="7"/>
                    <a:pt x="81" y="6"/>
                    <a:pt x="81" y="6"/>
                  </a:cubicBezTo>
                  <a:cubicBezTo>
                    <a:pt x="82" y="6"/>
                    <a:pt x="83" y="7"/>
                    <a:pt x="83" y="8"/>
                  </a:cubicBezTo>
                  <a:cubicBezTo>
                    <a:pt x="83" y="8"/>
                    <a:pt x="82" y="9"/>
                    <a:pt x="81" y="9"/>
                  </a:cubicBezTo>
                  <a:close/>
                  <a:moveTo>
                    <a:pt x="87" y="31"/>
                  </a:moveTo>
                  <a:cubicBezTo>
                    <a:pt x="86" y="31"/>
                    <a:pt x="85" y="30"/>
                    <a:pt x="85" y="30"/>
                  </a:cubicBezTo>
                  <a:cubicBezTo>
                    <a:pt x="85" y="29"/>
                    <a:pt x="86" y="28"/>
                    <a:pt x="87" y="28"/>
                  </a:cubicBezTo>
                  <a:cubicBezTo>
                    <a:pt x="87" y="28"/>
                    <a:pt x="88" y="29"/>
                    <a:pt x="88" y="30"/>
                  </a:cubicBezTo>
                  <a:cubicBezTo>
                    <a:pt x="88" y="30"/>
                    <a:pt x="87" y="31"/>
                    <a:pt x="87" y="31"/>
                  </a:cubicBezTo>
                  <a:close/>
                  <a:moveTo>
                    <a:pt x="87" y="23"/>
                  </a:moveTo>
                  <a:cubicBezTo>
                    <a:pt x="86" y="23"/>
                    <a:pt x="85" y="23"/>
                    <a:pt x="85" y="22"/>
                  </a:cubicBezTo>
                  <a:cubicBezTo>
                    <a:pt x="85" y="21"/>
                    <a:pt x="86" y="21"/>
                    <a:pt x="87" y="21"/>
                  </a:cubicBezTo>
                  <a:cubicBezTo>
                    <a:pt x="87" y="21"/>
                    <a:pt x="88" y="21"/>
                    <a:pt x="88" y="22"/>
                  </a:cubicBezTo>
                  <a:cubicBezTo>
                    <a:pt x="88" y="23"/>
                    <a:pt x="87" y="23"/>
                    <a:pt x="87" y="23"/>
                  </a:cubicBezTo>
                  <a:close/>
                  <a:moveTo>
                    <a:pt x="87" y="18"/>
                  </a:moveTo>
                  <a:cubicBezTo>
                    <a:pt x="86" y="18"/>
                    <a:pt x="85" y="17"/>
                    <a:pt x="85" y="16"/>
                  </a:cubicBezTo>
                  <a:cubicBezTo>
                    <a:pt x="85" y="16"/>
                    <a:pt x="86" y="15"/>
                    <a:pt x="87" y="15"/>
                  </a:cubicBezTo>
                  <a:cubicBezTo>
                    <a:pt x="87" y="15"/>
                    <a:pt x="88" y="16"/>
                    <a:pt x="88" y="16"/>
                  </a:cubicBezTo>
                  <a:cubicBezTo>
                    <a:pt x="88" y="17"/>
                    <a:pt x="87" y="18"/>
                    <a:pt x="87" y="18"/>
                  </a:cubicBezTo>
                  <a:close/>
                  <a:moveTo>
                    <a:pt x="87" y="12"/>
                  </a:moveTo>
                  <a:cubicBezTo>
                    <a:pt x="86" y="12"/>
                    <a:pt x="85" y="11"/>
                    <a:pt x="85" y="11"/>
                  </a:cubicBezTo>
                  <a:cubicBezTo>
                    <a:pt x="85" y="10"/>
                    <a:pt x="86" y="9"/>
                    <a:pt x="87" y="9"/>
                  </a:cubicBezTo>
                  <a:cubicBezTo>
                    <a:pt x="87" y="9"/>
                    <a:pt x="88" y="10"/>
                    <a:pt x="88" y="11"/>
                  </a:cubicBezTo>
                  <a:cubicBezTo>
                    <a:pt x="88" y="11"/>
                    <a:pt x="87" y="12"/>
                    <a:pt x="87" y="12"/>
                  </a:cubicBezTo>
                  <a:close/>
                  <a:moveTo>
                    <a:pt x="87" y="6"/>
                  </a:moveTo>
                  <a:cubicBezTo>
                    <a:pt x="86" y="6"/>
                    <a:pt x="85" y="5"/>
                    <a:pt x="85" y="5"/>
                  </a:cubicBezTo>
                  <a:cubicBezTo>
                    <a:pt x="85" y="4"/>
                    <a:pt x="86" y="3"/>
                    <a:pt x="87" y="3"/>
                  </a:cubicBezTo>
                  <a:cubicBezTo>
                    <a:pt x="87" y="3"/>
                    <a:pt x="88" y="4"/>
                    <a:pt x="88" y="5"/>
                  </a:cubicBezTo>
                  <a:cubicBezTo>
                    <a:pt x="88" y="5"/>
                    <a:pt x="87" y="6"/>
                    <a:pt x="8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85">
              <a:extLst>
                <a:ext uri="{FF2B5EF4-FFF2-40B4-BE49-F238E27FC236}">
                  <a16:creationId xmlns:a16="http://schemas.microsoft.com/office/drawing/2014/main" id="{170F3FED-9CD3-4A40-B91E-1C29DCC91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021" y="4315490"/>
              <a:ext cx="1582617" cy="15795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6">
              <a:extLst>
                <a:ext uri="{FF2B5EF4-FFF2-40B4-BE49-F238E27FC236}">
                  <a16:creationId xmlns:a16="http://schemas.microsoft.com/office/drawing/2014/main" id="{ED952E2B-BF8F-4A80-AC64-E77B457E1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6" y="4943393"/>
              <a:ext cx="670267" cy="689936"/>
            </a:xfrm>
            <a:custGeom>
              <a:avLst/>
              <a:gdLst>
                <a:gd name="T0" fmla="*/ 48 w 187"/>
                <a:gd name="T1" fmla="*/ 149 h 193"/>
                <a:gd name="T2" fmla="*/ 154 w 187"/>
                <a:gd name="T3" fmla="*/ 146 h 193"/>
                <a:gd name="T4" fmla="*/ 187 w 187"/>
                <a:gd name="T5" fmla="*/ 4 h 193"/>
                <a:gd name="T6" fmla="*/ 0 w 187"/>
                <a:gd name="T7" fmla="*/ 0 h 193"/>
                <a:gd name="T8" fmla="*/ 48 w 187"/>
                <a:gd name="T9" fmla="*/ 14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93">
                  <a:moveTo>
                    <a:pt x="48" y="149"/>
                  </a:moveTo>
                  <a:cubicBezTo>
                    <a:pt x="79" y="193"/>
                    <a:pt x="135" y="186"/>
                    <a:pt x="154" y="146"/>
                  </a:cubicBezTo>
                  <a:cubicBezTo>
                    <a:pt x="173" y="105"/>
                    <a:pt x="187" y="4"/>
                    <a:pt x="18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06"/>
                    <a:pt x="48" y="149"/>
                  </a:cubicBezTo>
                  <a:close/>
                </a:path>
              </a:pathLst>
            </a:custGeom>
            <a:solidFill>
              <a:srgbClr val="683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7">
              <a:extLst>
                <a:ext uri="{FF2B5EF4-FFF2-40B4-BE49-F238E27FC236}">
                  <a16:creationId xmlns:a16="http://schemas.microsoft.com/office/drawing/2014/main" id="{2E24B769-4D6B-4AF3-BDD7-230643AA3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249" y="5333751"/>
              <a:ext cx="841238" cy="791309"/>
            </a:xfrm>
            <a:custGeom>
              <a:avLst/>
              <a:gdLst>
                <a:gd name="T0" fmla="*/ 192 w 235"/>
                <a:gd name="T1" fmla="*/ 200 h 221"/>
                <a:gd name="T2" fmla="*/ 117 w 235"/>
                <a:gd name="T3" fmla="*/ 221 h 221"/>
                <a:gd name="T4" fmla="*/ 46 w 235"/>
                <a:gd name="T5" fmla="*/ 200 h 221"/>
                <a:gd name="T6" fmla="*/ 9 w 235"/>
                <a:gd name="T7" fmla="*/ 27 h 221"/>
                <a:gd name="T8" fmla="*/ 74 w 235"/>
                <a:gd name="T9" fmla="*/ 0 h 221"/>
                <a:gd name="T10" fmla="*/ 165 w 235"/>
                <a:gd name="T11" fmla="*/ 0 h 221"/>
                <a:gd name="T12" fmla="*/ 226 w 235"/>
                <a:gd name="T13" fmla="*/ 27 h 221"/>
                <a:gd name="T14" fmla="*/ 192 w 235"/>
                <a:gd name="T15" fmla="*/ 20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221">
                  <a:moveTo>
                    <a:pt x="192" y="200"/>
                  </a:moveTo>
                  <a:cubicBezTo>
                    <a:pt x="192" y="200"/>
                    <a:pt x="166" y="221"/>
                    <a:pt x="117" y="221"/>
                  </a:cubicBezTo>
                  <a:cubicBezTo>
                    <a:pt x="67" y="221"/>
                    <a:pt x="46" y="200"/>
                    <a:pt x="46" y="200"/>
                  </a:cubicBezTo>
                  <a:cubicBezTo>
                    <a:pt x="46" y="200"/>
                    <a:pt x="0" y="51"/>
                    <a:pt x="9" y="27"/>
                  </a:cubicBezTo>
                  <a:cubicBezTo>
                    <a:pt x="17" y="3"/>
                    <a:pt x="74" y="0"/>
                    <a:pt x="74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216" y="6"/>
                    <a:pt x="226" y="27"/>
                  </a:cubicBezTo>
                  <a:cubicBezTo>
                    <a:pt x="235" y="49"/>
                    <a:pt x="192" y="200"/>
                    <a:pt x="192" y="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88">
              <a:extLst>
                <a:ext uri="{FF2B5EF4-FFF2-40B4-BE49-F238E27FC236}">
                  <a16:creationId xmlns:a16="http://schemas.microsoft.com/office/drawing/2014/main" id="{F89DB30F-901C-4FF6-BB3F-9922F54B8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42" y="5146137"/>
              <a:ext cx="437263" cy="373716"/>
            </a:xfrm>
            <a:custGeom>
              <a:avLst/>
              <a:gdLst>
                <a:gd name="T0" fmla="*/ 110 w 122"/>
                <a:gd name="T1" fmla="*/ 52 h 104"/>
                <a:gd name="T2" fmla="*/ 62 w 122"/>
                <a:gd name="T3" fmla="*/ 104 h 104"/>
                <a:gd name="T4" fmla="*/ 14 w 122"/>
                <a:gd name="T5" fmla="*/ 52 h 104"/>
                <a:gd name="T6" fmla="*/ 31 w 122"/>
                <a:gd name="T7" fmla="*/ 0 h 104"/>
                <a:gd name="T8" fmla="*/ 94 w 122"/>
                <a:gd name="T9" fmla="*/ 0 h 104"/>
                <a:gd name="T10" fmla="*/ 110 w 122"/>
                <a:gd name="T11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4">
                  <a:moveTo>
                    <a:pt x="110" y="52"/>
                  </a:moveTo>
                  <a:cubicBezTo>
                    <a:pt x="122" y="62"/>
                    <a:pt x="62" y="104"/>
                    <a:pt x="62" y="104"/>
                  </a:cubicBezTo>
                  <a:cubicBezTo>
                    <a:pt x="62" y="104"/>
                    <a:pt x="0" y="62"/>
                    <a:pt x="14" y="52"/>
                  </a:cubicBezTo>
                  <a:cubicBezTo>
                    <a:pt x="40" y="32"/>
                    <a:pt x="31" y="0"/>
                    <a:pt x="31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85" y="33"/>
                    <a:pt x="110" y="52"/>
                  </a:cubicBezTo>
                  <a:close/>
                </a:path>
              </a:pathLst>
            </a:custGeom>
            <a:solidFill>
              <a:srgbClr val="E4A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9">
              <a:extLst>
                <a:ext uri="{FF2B5EF4-FFF2-40B4-BE49-F238E27FC236}">
                  <a16:creationId xmlns:a16="http://schemas.microsoft.com/office/drawing/2014/main" id="{EE20D16C-729B-4BEF-B601-11795B2D4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977" y="4838995"/>
              <a:ext cx="118015" cy="211823"/>
            </a:xfrm>
            <a:custGeom>
              <a:avLst/>
              <a:gdLst>
                <a:gd name="T0" fmla="*/ 0 w 33"/>
                <a:gd name="T1" fmla="*/ 18 h 59"/>
                <a:gd name="T2" fmla="*/ 18 w 33"/>
                <a:gd name="T3" fmla="*/ 3 h 59"/>
                <a:gd name="T4" fmla="*/ 11 w 33"/>
                <a:gd name="T5" fmla="*/ 55 h 59"/>
                <a:gd name="T6" fmla="*/ 0 w 33"/>
                <a:gd name="T7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59">
                  <a:moveTo>
                    <a:pt x="0" y="18"/>
                  </a:moveTo>
                  <a:cubicBezTo>
                    <a:pt x="0" y="18"/>
                    <a:pt x="10" y="0"/>
                    <a:pt x="18" y="3"/>
                  </a:cubicBezTo>
                  <a:cubicBezTo>
                    <a:pt x="33" y="11"/>
                    <a:pt x="20" y="51"/>
                    <a:pt x="11" y="55"/>
                  </a:cubicBezTo>
                  <a:cubicBezTo>
                    <a:pt x="3" y="59"/>
                    <a:pt x="0" y="45"/>
                    <a:pt x="0" y="45"/>
                  </a:cubicBezTo>
                </a:path>
              </a:pathLst>
            </a:custGeom>
            <a:solidFill>
              <a:srgbClr val="F9B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90">
              <a:extLst>
                <a:ext uri="{FF2B5EF4-FFF2-40B4-BE49-F238E27FC236}">
                  <a16:creationId xmlns:a16="http://schemas.microsoft.com/office/drawing/2014/main" id="{6F6F9CBD-CA34-431D-8F2C-35755ABB6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88" y="4838995"/>
              <a:ext cx="118015" cy="211823"/>
            </a:xfrm>
            <a:custGeom>
              <a:avLst/>
              <a:gdLst>
                <a:gd name="T0" fmla="*/ 32 w 33"/>
                <a:gd name="T1" fmla="*/ 18 h 59"/>
                <a:gd name="T2" fmla="*/ 15 w 33"/>
                <a:gd name="T3" fmla="*/ 3 h 59"/>
                <a:gd name="T4" fmla="*/ 21 w 33"/>
                <a:gd name="T5" fmla="*/ 55 h 59"/>
                <a:gd name="T6" fmla="*/ 33 w 33"/>
                <a:gd name="T7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59">
                  <a:moveTo>
                    <a:pt x="32" y="18"/>
                  </a:moveTo>
                  <a:cubicBezTo>
                    <a:pt x="32" y="18"/>
                    <a:pt x="22" y="0"/>
                    <a:pt x="15" y="3"/>
                  </a:cubicBezTo>
                  <a:cubicBezTo>
                    <a:pt x="0" y="11"/>
                    <a:pt x="12" y="51"/>
                    <a:pt x="21" y="55"/>
                  </a:cubicBezTo>
                  <a:cubicBezTo>
                    <a:pt x="29" y="59"/>
                    <a:pt x="33" y="45"/>
                    <a:pt x="33" y="45"/>
                  </a:cubicBezTo>
                </a:path>
              </a:pathLst>
            </a:custGeom>
            <a:solidFill>
              <a:srgbClr val="F9B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91">
              <a:extLst>
                <a:ext uri="{FF2B5EF4-FFF2-40B4-BE49-F238E27FC236}">
                  <a16:creationId xmlns:a16="http://schemas.microsoft.com/office/drawing/2014/main" id="{774E8A10-AE2E-48B2-86E4-5CB2076F5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109" y="4503105"/>
              <a:ext cx="630929" cy="801900"/>
            </a:xfrm>
            <a:custGeom>
              <a:avLst/>
              <a:gdLst>
                <a:gd name="T0" fmla="*/ 6 w 176"/>
                <a:gd name="T1" fmla="*/ 88 h 224"/>
                <a:gd name="T2" fmla="*/ 27 w 176"/>
                <a:gd name="T3" fmla="*/ 185 h 224"/>
                <a:gd name="T4" fmla="*/ 88 w 176"/>
                <a:gd name="T5" fmla="*/ 224 h 224"/>
                <a:gd name="T6" fmla="*/ 151 w 176"/>
                <a:gd name="T7" fmla="*/ 181 h 224"/>
                <a:gd name="T8" fmla="*/ 167 w 176"/>
                <a:gd name="T9" fmla="*/ 88 h 224"/>
                <a:gd name="T10" fmla="*/ 88 w 176"/>
                <a:gd name="T11" fmla="*/ 0 h 224"/>
                <a:gd name="T12" fmla="*/ 6 w 176"/>
                <a:gd name="T13" fmla="*/ 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24">
                  <a:moveTo>
                    <a:pt x="6" y="88"/>
                  </a:moveTo>
                  <a:cubicBezTo>
                    <a:pt x="6" y="88"/>
                    <a:pt x="19" y="175"/>
                    <a:pt x="27" y="185"/>
                  </a:cubicBezTo>
                  <a:cubicBezTo>
                    <a:pt x="35" y="195"/>
                    <a:pt x="75" y="224"/>
                    <a:pt x="88" y="224"/>
                  </a:cubicBezTo>
                  <a:cubicBezTo>
                    <a:pt x="101" y="224"/>
                    <a:pt x="144" y="194"/>
                    <a:pt x="151" y="181"/>
                  </a:cubicBezTo>
                  <a:cubicBezTo>
                    <a:pt x="159" y="167"/>
                    <a:pt x="167" y="88"/>
                    <a:pt x="167" y="88"/>
                  </a:cubicBezTo>
                  <a:cubicBezTo>
                    <a:pt x="167" y="88"/>
                    <a:pt x="176" y="0"/>
                    <a:pt x="88" y="0"/>
                  </a:cubicBezTo>
                  <a:cubicBezTo>
                    <a:pt x="0" y="0"/>
                    <a:pt x="6" y="88"/>
                    <a:pt x="6" y="88"/>
                  </a:cubicBezTo>
                  <a:close/>
                </a:path>
              </a:pathLst>
            </a:custGeom>
            <a:solidFill>
              <a:srgbClr val="F9B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92">
              <a:extLst>
                <a:ext uri="{FF2B5EF4-FFF2-40B4-BE49-F238E27FC236}">
                  <a16:creationId xmlns:a16="http://schemas.microsoft.com/office/drawing/2014/main" id="{11822067-ED16-4BA0-9655-558662AB1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62" y="4466793"/>
              <a:ext cx="659676" cy="532582"/>
            </a:xfrm>
            <a:custGeom>
              <a:avLst/>
              <a:gdLst>
                <a:gd name="T0" fmla="*/ 16 w 184"/>
                <a:gd name="T1" fmla="*/ 113 h 149"/>
                <a:gd name="T2" fmla="*/ 29 w 184"/>
                <a:gd name="T3" fmla="*/ 149 h 149"/>
                <a:gd name="T4" fmla="*/ 26 w 184"/>
                <a:gd name="T5" fmla="*/ 98 h 149"/>
                <a:gd name="T6" fmla="*/ 53 w 184"/>
                <a:gd name="T7" fmla="*/ 61 h 149"/>
                <a:gd name="T8" fmla="*/ 61 w 184"/>
                <a:gd name="T9" fmla="*/ 64 h 149"/>
                <a:gd name="T10" fmla="*/ 73 w 184"/>
                <a:gd name="T11" fmla="*/ 57 h 149"/>
                <a:gd name="T12" fmla="*/ 115 w 184"/>
                <a:gd name="T13" fmla="*/ 82 h 149"/>
                <a:gd name="T14" fmla="*/ 160 w 184"/>
                <a:gd name="T15" fmla="*/ 96 h 149"/>
                <a:gd name="T16" fmla="*/ 158 w 184"/>
                <a:gd name="T17" fmla="*/ 144 h 149"/>
                <a:gd name="T18" fmla="*/ 173 w 184"/>
                <a:gd name="T19" fmla="*/ 117 h 149"/>
                <a:gd name="T20" fmla="*/ 184 w 184"/>
                <a:gd name="T21" fmla="*/ 107 h 149"/>
                <a:gd name="T22" fmla="*/ 162 w 184"/>
                <a:gd name="T23" fmla="*/ 32 h 149"/>
                <a:gd name="T24" fmla="*/ 85 w 184"/>
                <a:gd name="T25" fmla="*/ 0 h 149"/>
                <a:gd name="T26" fmla="*/ 3 w 184"/>
                <a:gd name="T27" fmla="*/ 69 h 149"/>
                <a:gd name="T28" fmla="*/ 3 w 184"/>
                <a:gd name="T29" fmla="*/ 109 h 149"/>
                <a:gd name="T30" fmla="*/ 16 w 184"/>
                <a:gd name="T31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149">
                  <a:moveTo>
                    <a:pt x="16" y="113"/>
                  </a:moveTo>
                  <a:cubicBezTo>
                    <a:pt x="18" y="134"/>
                    <a:pt x="29" y="149"/>
                    <a:pt x="29" y="149"/>
                  </a:cubicBezTo>
                  <a:cubicBezTo>
                    <a:pt x="29" y="149"/>
                    <a:pt x="24" y="124"/>
                    <a:pt x="26" y="98"/>
                  </a:cubicBezTo>
                  <a:cubicBezTo>
                    <a:pt x="28" y="72"/>
                    <a:pt x="50" y="61"/>
                    <a:pt x="53" y="61"/>
                  </a:cubicBezTo>
                  <a:cubicBezTo>
                    <a:pt x="57" y="60"/>
                    <a:pt x="61" y="64"/>
                    <a:pt x="61" y="64"/>
                  </a:cubicBezTo>
                  <a:cubicBezTo>
                    <a:pt x="61" y="64"/>
                    <a:pt x="68" y="57"/>
                    <a:pt x="73" y="57"/>
                  </a:cubicBezTo>
                  <a:cubicBezTo>
                    <a:pt x="78" y="57"/>
                    <a:pt x="80" y="72"/>
                    <a:pt x="115" y="82"/>
                  </a:cubicBezTo>
                  <a:cubicBezTo>
                    <a:pt x="148" y="92"/>
                    <a:pt x="152" y="79"/>
                    <a:pt x="160" y="96"/>
                  </a:cubicBezTo>
                  <a:cubicBezTo>
                    <a:pt x="172" y="117"/>
                    <a:pt x="158" y="144"/>
                    <a:pt x="158" y="144"/>
                  </a:cubicBezTo>
                  <a:cubicBezTo>
                    <a:pt x="158" y="144"/>
                    <a:pt x="168" y="143"/>
                    <a:pt x="173" y="117"/>
                  </a:cubicBezTo>
                  <a:cubicBezTo>
                    <a:pt x="176" y="105"/>
                    <a:pt x="184" y="107"/>
                    <a:pt x="184" y="107"/>
                  </a:cubicBezTo>
                  <a:cubicBezTo>
                    <a:pt x="184" y="107"/>
                    <a:pt x="177" y="57"/>
                    <a:pt x="162" y="32"/>
                  </a:cubicBezTo>
                  <a:cubicBezTo>
                    <a:pt x="145" y="4"/>
                    <a:pt x="104" y="0"/>
                    <a:pt x="85" y="0"/>
                  </a:cubicBezTo>
                  <a:cubicBezTo>
                    <a:pt x="36" y="0"/>
                    <a:pt x="7" y="53"/>
                    <a:pt x="3" y="69"/>
                  </a:cubicBezTo>
                  <a:cubicBezTo>
                    <a:pt x="0" y="84"/>
                    <a:pt x="3" y="109"/>
                    <a:pt x="3" y="109"/>
                  </a:cubicBezTo>
                  <a:cubicBezTo>
                    <a:pt x="3" y="109"/>
                    <a:pt x="15" y="104"/>
                    <a:pt x="16" y="113"/>
                  </a:cubicBezTo>
                  <a:close/>
                </a:path>
              </a:pathLst>
            </a:custGeom>
            <a:solidFill>
              <a:srgbClr val="683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93">
              <a:extLst>
                <a:ext uri="{FF2B5EF4-FFF2-40B4-BE49-F238E27FC236}">
                  <a16:creationId xmlns:a16="http://schemas.microsoft.com/office/drawing/2014/main" id="{9CDCBB2C-255C-4E46-9039-D2F4B8BE0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916" y="4383576"/>
              <a:ext cx="408515" cy="276883"/>
            </a:xfrm>
            <a:custGeom>
              <a:avLst/>
              <a:gdLst>
                <a:gd name="T0" fmla="*/ 0 w 114"/>
                <a:gd name="T1" fmla="*/ 22 h 77"/>
                <a:gd name="T2" fmla="*/ 57 w 114"/>
                <a:gd name="T3" fmla="*/ 0 h 77"/>
                <a:gd name="T4" fmla="*/ 114 w 114"/>
                <a:gd name="T5" fmla="*/ 22 h 77"/>
                <a:gd name="T6" fmla="*/ 104 w 114"/>
                <a:gd name="T7" fmla="*/ 77 h 77"/>
                <a:gd name="T8" fmla="*/ 60 w 114"/>
                <a:gd name="T9" fmla="*/ 65 h 77"/>
                <a:gd name="T10" fmla="*/ 12 w 114"/>
                <a:gd name="T11" fmla="*/ 76 h 77"/>
                <a:gd name="T12" fmla="*/ 0 w 114"/>
                <a:gd name="T13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7">
                  <a:moveTo>
                    <a:pt x="0" y="22"/>
                  </a:moveTo>
                  <a:cubicBezTo>
                    <a:pt x="0" y="22"/>
                    <a:pt x="22" y="0"/>
                    <a:pt x="57" y="0"/>
                  </a:cubicBezTo>
                  <a:cubicBezTo>
                    <a:pt x="95" y="0"/>
                    <a:pt x="114" y="22"/>
                    <a:pt x="114" y="22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4" y="77"/>
                    <a:pt x="84" y="65"/>
                    <a:pt x="60" y="65"/>
                  </a:cubicBezTo>
                  <a:cubicBezTo>
                    <a:pt x="35" y="65"/>
                    <a:pt x="12" y="76"/>
                    <a:pt x="12" y="76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94">
              <a:extLst>
                <a:ext uri="{FF2B5EF4-FFF2-40B4-BE49-F238E27FC236}">
                  <a16:creationId xmlns:a16="http://schemas.microsoft.com/office/drawing/2014/main" id="{D161CE87-64CF-4AD1-8B76-C5A3C294F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13" y="4435019"/>
              <a:ext cx="128607" cy="131633"/>
            </a:xfrm>
            <a:custGeom>
              <a:avLst/>
              <a:gdLst>
                <a:gd name="T0" fmla="*/ 34 w 36"/>
                <a:gd name="T1" fmla="*/ 10 h 37"/>
                <a:gd name="T2" fmla="*/ 27 w 36"/>
                <a:gd name="T3" fmla="*/ 10 h 37"/>
                <a:gd name="T4" fmla="*/ 27 w 36"/>
                <a:gd name="T5" fmla="*/ 3 h 37"/>
                <a:gd name="T6" fmla="*/ 24 w 36"/>
                <a:gd name="T7" fmla="*/ 0 h 37"/>
                <a:gd name="T8" fmla="*/ 12 w 36"/>
                <a:gd name="T9" fmla="*/ 0 h 37"/>
                <a:gd name="T10" fmla="*/ 10 w 36"/>
                <a:gd name="T11" fmla="*/ 3 h 37"/>
                <a:gd name="T12" fmla="*/ 10 w 36"/>
                <a:gd name="T13" fmla="*/ 10 h 37"/>
                <a:gd name="T14" fmla="*/ 2 w 36"/>
                <a:gd name="T15" fmla="*/ 10 h 37"/>
                <a:gd name="T16" fmla="*/ 0 w 36"/>
                <a:gd name="T17" fmla="*/ 13 h 37"/>
                <a:gd name="T18" fmla="*/ 0 w 36"/>
                <a:gd name="T19" fmla="*/ 25 h 37"/>
                <a:gd name="T20" fmla="*/ 2 w 36"/>
                <a:gd name="T21" fmla="*/ 27 h 37"/>
                <a:gd name="T22" fmla="*/ 10 w 36"/>
                <a:gd name="T23" fmla="*/ 27 h 37"/>
                <a:gd name="T24" fmla="*/ 10 w 36"/>
                <a:gd name="T25" fmla="*/ 34 h 37"/>
                <a:gd name="T26" fmla="*/ 12 w 36"/>
                <a:gd name="T27" fmla="*/ 37 h 37"/>
                <a:gd name="T28" fmla="*/ 24 w 36"/>
                <a:gd name="T29" fmla="*/ 37 h 37"/>
                <a:gd name="T30" fmla="*/ 27 w 36"/>
                <a:gd name="T31" fmla="*/ 34 h 37"/>
                <a:gd name="T32" fmla="*/ 27 w 36"/>
                <a:gd name="T33" fmla="*/ 27 h 37"/>
                <a:gd name="T34" fmla="*/ 34 w 36"/>
                <a:gd name="T35" fmla="*/ 27 h 37"/>
                <a:gd name="T36" fmla="*/ 36 w 36"/>
                <a:gd name="T37" fmla="*/ 25 h 37"/>
                <a:gd name="T38" fmla="*/ 36 w 36"/>
                <a:gd name="T39" fmla="*/ 13 h 37"/>
                <a:gd name="T40" fmla="*/ 34 w 36"/>
                <a:gd name="T41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7">
                  <a:moveTo>
                    <a:pt x="34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5" y="0"/>
                    <a:pt x="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2"/>
                    <a:pt x="10" y="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6"/>
                    <a:pt x="11" y="37"/>
                    <a:pt x="12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7"/>
                    <a:pt x="27" y="36"/>
                    <a:pt x="27" y="3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6" y="26"/>
                    <a:pt x="36" y="2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1"/>
                    <a:pt x="35" y="10"/>
                    <a:pt x="34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95">
              <a:extLst>
                <a:ext uri="{FF2B5EF4-FFF2-40B4-BE49-F238E27FC236}">
                  <a16:creationId xmlns:a16="http://schemas.microsoft.com/office/drawing/2014/main" id="{9621FBD5-6F6C-48EC-BC0A-332FC5348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920" y="5268692"/>
              <a:ext cx="181562" cy="246622"/>
            </a:xfrm>
            <a:custGeom>
              <a:avLst/>
              <a:gdLst>
                <a:gd name="T0" fmla="*/ 51 w 51"/>
                <a:gd name="T1" fmla="*/ 19 h 69"/>
                <a:gd name="T2" fmla="*/ 41 w 51"/>
                <a:gd name="T3" fmla="*/ 0 h 69"/>
                <a:gd name="T4" fmla="*/ 10 w 51"/>
                <a:gd name="T5" fmla="*/ 44 h 69"/>
                <a:gd name="T6" fmla="*/ 0 w 51"/>
                <a:gd name="T7" fmla="*/ 69 h 69"/>
                <a:gd name="T8" fmla="*/ 36 w 51"/>
                <a:gd name="T9" fmla="*/ 43 h 69"/>
                <a:gd name="T10" fmla="*/ 51 w 51"/>
                <a:gd name="T11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9">
                  <a:moveTo>
                    <a:pt x="51" y="19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19" y="33"/>
                    <a:pt x="10" y="44"/>
                  </a:cubicBezTo>
                  <a:cubicBezTo>
                    <a:pt x="3" y="53"/>
                    <a:pt x="0" y="69"/>
                    <a:pt x="0" y="69"/>
                  </a:cubicBezTo>
                  <a:cubicBezTo>
                    <a:pt x="0" y="69"/>
                    <a:pt x="18" y="64"/>
                    <a:pt x="36" y="43"/>
                  </a:cubicBezTo>
                  <a:cubicBezTo>
                    <a:pt x="49" y="30"/>
                    <a:pt x="51" y="19"/>
                    <a:pt x="51" y="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96">
              <a:extLst>
                <a:ext uri="{FF2B5EF4-FFF2-40B4-BE49-F238E27FC236}">
                  <a16:creationId xmlns:a16="http://schemas.microsoft.com/office/drawing/2014/main" id="{C118AE06-7491-4305-B4F8-F389B326E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228" y="5282309"/>
              <a:ext cx="181562" cy="233005"/>
            </a:xfrm>
            <a:custGeom>
              <a:avLst/>
              <a:gdLst>
                <a:gd name="T0" fmla="*/ 0 w 51"/>
                <a:gd name="T1" fmla="*/ 15 h 65"/>
                <a:gd name="T2" fmla="*/ 11 w 51"/>
                <a:gd name="T3" fmla="*/ 0 h 65"/>
                <a:gd name="T4" fmla="*/ 41 w 51"/>
                <a:gd name="T5" fmla="*/ 40 h 65"/>
                <a:gd name="T6" fmla="*/ 51 w 51"/>
                <a:gd name="T7" fmla="*/ 65 h 65"/>
                <a:gd name="T8" fmla="*/ 14 w 51"/>
                <a:gd name="T9" fmla="*/ 39 h 65"/>
                <a:gd name="T10" fmla="*/ 0 w 51"/>
                <a:gd name="T11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5">
                  <a:moveTo>
                    <a:pt x="0" y="15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31" y="29"/>
                    <a:pt x="41" y="40"/>
                  </a:cubicBezTo>
                  <a:cubicBezTo>
                    <a:pt x="48" y="49"/>
                    <a:pt x="51" y="65"/>
                    <a:pt x="51" y="65"/>
                  </a:cubicBezTo>
                  <a:cubicBezTo>
                    <a:pt x="51" y="65"/>
                    <a:pt x="33" y="60"/>
                    <a:pt x="14" y="39"/>
                  </a:cubicBezTo>
                  <a:cubicBezTo>
                    <a:pt x="2" y="26"/>
                    <a:pt x="0" y="15"/>
                    <a:pt x="0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97">
              <a:extLst>
                <a:ext uri="{FF2B5EF4-FFF2-40B4-BE49-F238E27FC236}">
                  <a16:creationId xmlns:a16="http://schemas.microsoft.com/office/drawing/2014/main" id="{CF397333-F5C9-442D-B337-CA6596197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806" y="5748318"/>
              <a:ext cx="169458" cy="2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98">
              <a:extLst>
                <a:ext uri="{FF2B5EF4-FFF2-40B4-BE49-F238E27FC236}">
                  <a16:creationId xmlns:a16="http://schemas.microsoft.com/office/drawing/2014/main" id="{3F25DD4C-1011-40D7-A8B7-A5F28F79A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608" y="5575834"/>
              <a:ext cx="54469" cy="514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99">
              <a:extLst>
                <a:ext uri="{FF2B5EF4-FFF2-40B4-BE49-F238E27FC236}">
                  <a16:creationId xmlns:a16="http://schemas.microsoft.com/office/drawing/2014/main" id="{55DDA9B3-A654-4F8E-A18D-23758FDBB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608" y="5748318"/>
              <a:ext cx="54469" cy="49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100">
              <a:extLst>
                <a:ext uri="{FF2B5EF4-FFF2-40B4-BE49-F238E27FC236}">
                  <a16:creationId xmlns:a16="http://schemas.microsoft.com/office/drawing/2014/main" id="{27A72C49-1269-4976-9CE0-0F8B1000F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608" y="5920802"/>
              <a:ext cx="54469" cy="49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101">
              <a:extLst>
                <a:ext uri="{FF2B5EF4-FFF2-40B4-BE49-F238E27FC236}">
                  <a16:creationId xmlns:a16="http://schemas.microsoft.com/office/drawing/2014/main" id="{C33E44FF-72AC-41C6-AE3F-B5E18C4D1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59" y="4330621"/>
              <a:ext cx="1579591" cy="15826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2">
              <a:extLst>
                <a:ext uri="{FF2B5EF4-FFF2-40B4-BE49-F238E27FC236}">
                  <a16:creationId xmlns:a16="http://schemas.microsoft.com/office/drawing/2014/main" id="{43529FFD-A4B0-44AA-B5BA-24D361427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039" y="4960037"/>
              <a:ext cx="670267" cy="688424"/>
            </a:xfrm>
            <a:custGeom>
              <a:avLst/>
              <a:gdLst>
                <a:gd name="T0" fmla="*/ 49 w 187"/>
                <a:gd name="T1" fmla="*/ 149 h 192"/>
                <a:gd name="T2" fmla="*/ 154 w 187"/>
                <a:gd name="T3" fmla="*/ 145 h 192"/>
                <a:gd name="T4" fmla="*/ 187 w 187"/>
                <a:gd name="T5" fmla="*/ 4 h 192"/>
                <a:gd name="T6" fmla="*/ 0 w 187"/>
                <a:gd name="T7" fmla="*/ 0 h 192"/>
                <a:gd name="T8" fmla="*/ 49 w 187"/>
                <a:gd name="T9" fmla="*/ 14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92">
                  <a:moveTo>
                    <a:pt x="49" y="149"/>
                  </a:moveTo>
                  <a:cubicBezTo>
                    <a:pt x="79" y="192"/>
                    <a:pt x="136" y="185"/>
                    <a:pt x="154" y="145"/>
                  </a:cubicBezTo>
                  <a:cubicBezTo>
                    <a:pt x="173" y="105"/>
                    <a:pt x="187" y="4"/>
                    <a:pt x="18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" y="105"/>
                    <a:pt x="49" y="149"/>
                  </a:cubicBezTo>
                  <a:close/>
                </a:path>
              </a:pathLst>
            </a:custGeom>
            <a:solidFill>
              <a:srgbClr val="683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3">
              <a:extLst>
                <a:ext uri="{FF2B5EF4-FFF2-40B4-BE49-F238E27FC236}">
                  <a16:creationId xmlns:a16="http://schemas.microsoft.com/office/drawing/2014/main" id="{6D644A76-1BC1-4651-A239-270D67FF3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362" y="5350395"/>
              <a:ext cx="845777" cy="788283"/>
            </a:xfrm>
            <a:custGeom>
              <a:avLst/>
              <a:gdLst>
                <a:gd name="T0" fmla="*/ 192 w 236"/>
                <a:gd name="T1" fmla="*/ 199 h 220"/>
                <a:gd name="T2" fmla="*/ 117 w 236"/>
                <a:gd name="T3" fmla="*/ 220 h 220"/>
                <a:gd name="T4" fmla="*/ 47 w 236"/>
                <a:gd name="T5" fmla="*/ 199 h 220"/>
                <a:gd name="T6" fmla="*/ 9 w 236"/>
                <a:gd name="T7" fmla="*/ 27 h 220"/>
                <a:gd name="T8" fmla="*/ 74 w 236"/>
                <a:gd name="T9" fmla="*/ 0 h 220"/>
                <a:gd name="T10" fmla="*/ 165 w 236"/>
                <a:gd name="T11" fmla="*/ 0 h 220"/>
                <a:gd name="T12" fmla="*/ 226 w 236"/>
                <a:gd name="T13" fmla="*/ 27 h 220"/>
                <a:gd name="T14" fmla="*/ 192 w 236"/>
                <a:gd name="T15" fmla="*/ 19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220">
                  <a:moveTo>
                    <a:pt x="192" y="199"/>
                  </a:moveTo>
                  <a:cubicBezTo>
                    <a:pt x="192" y="199"/>
                    <a:pt x="167" y="220"/>
                    <a:pt x="117" y="220"/>
                  </a:cubicBezTo>
                  <a:cubicBezTo>
                    <a:pt x="67" y="220"/>
                    <a:pt x="47" y="199"/>
                    <a:pt x="47" y="199"/>
                  </a:cubicBezTo>
                  <a:cubicBezTo>
                    <a:pt x="47" y="199"/>
                    <a:pt x="0" y="51"/>
                    <a:pt x="9" y="27"/>
                  </a:cubicBezTo>
                  <a:cubicBezTo>
                    <a:pt x="18" y="3"/>
                    <a:pt x="74" y="0"/>
                    <a:pt x="74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217" y="5"/>
                    <a:pt x="226" y="27"/>
                  </a:cubicBezTo>
                  <a:cubicBezTo>
                    <a:pt x="236" y="48"/>
                    <a:pt x="192" y="199"/>
                    <a:pt x="192" y="1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4">
              <a:extLst>
                <a:ext uri="{FF2B5EF4-FFF2-40B4-BE49-F238E27FC236}">
                  <a16:creationId xmlns:a16="http://schemas.microsoft.com/office/drawing/2014/main" id="{288101DC-0C8B-41ED-A0B5-4D318A636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593" y="5164293"/>
              <a:ext cx="435749" cy="372202"/>
            </a:xfrm>
            <a:custGeom>
              <a:avLst/>
              <a:gdLst>
                <a:gd name="T0" fmla="*/ 109 w 122"/>
                <a:gd name="T1" fmla="*/ 52 h 104"/>
                <a:gd name="T2" fmla="*/ 61 w 122"/>
                <a:gd name="T3" fmla="*/ 104 h 104"/>
                <a:gd name="T4" fmla="*/ 13 w 122"/>
                <a:gd name="T5" fmla="*/ 52 h 104"/>
                <a:gd name="T6" fmla="*/ 31 w 122"/>
                <a:gd name="T7" fmla="*/ 0 h 104"/>
                <a:gd name="T8" fmla="*/ 94 w 122"/>
                <a:gd name="T9" fmla="*/ 0 h 104"/>
                <a:gd name="T10" fmla="*/ 109 w 122"/>
                <a:gd name="T11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4">
                  <a:moveTo>
                    <a:pt x="109" y="52"/>
                  </a:moveTo>
                  <a:cubicBezTo>
                    <a:pt x="122" y="62"/>
                    <a:pt x="61" y="104"/>
                    <a:pt x="61" y="104"/>
                  </a:cubicBezTo>
                  <a:cubicBezTo>
                    <a:pt x="61" y="104"/>
                    <a:pt x="0" y="62"/>
                    <a:pt x="13" y="52"/>
                  </a:cubicBezTo>
                  <a:cubicBezTo>
                    <a:pt x="40" y="31"/>
                    <a:pt x="31" y="0"/>
                    <a:pt x="31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85" y="32"/>
                    <a:pt x="109" y="52"/>
                  </a:cubicBezTo>
                  <a:close/>
                </a:path>
              </a:pathLst>
            </a:custGeom>
            <a:solidFill>
              <a:srgbClr val="E4A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5">
              <a:extLst>
                <a:ext uri="{FF2B5EF4-FFF2-40B4-BE49-F238E27FC236}">
                  <a16:creationId xmlns:a16="http://schemas.microsoft.com/office/drawing/2014/main" id="{E1B6F79F-13B8-401D-99B4-5750F744C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090" y="4852612"/>
              <a:ext cx="118015" cy="211823"/>
            </a:xfrm>
            <a:custGeom>
              <a:avLst/>
              <a:gdLst>
                <a:gd name="T0" fmla="*/ 0 w 33"/>
                <a:gd name="T1" fmla="*/ 19 h 59"/>
                <a:gd name="T2" fmla="*/ 18 w 33"/>
                <a:gd name="T3" fmla="*/ 4 h 59"/>
                <a:gd name="T4" fmla="*/ 12 w 33"/>
                <a:gd name="T5" fmla="*/ 55 h 59"/>
                <a:gd name="T6" fmla="*/ 0 w 33"/>
                <a:gd name="T7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59">
                  <a:moveTo>
                    <a:pt x="0" y="19"/>
                  </a:moveTo>
                  <a:cubicBezTo>
                    <a:pt x="0" y="19"/>
                    <a:pt x="11" y="0"/>
                    <a:pt x="18" y="4"/>
                  </a:cubicBezTo>
                  <a:cubicBezTo>
                    <a:pt x="33" y="11"/>
                    <a:pt x="21" y="51"/>
                    <a:pt x="12" y="55"/>
                  </a:cubicBezTo>
                  <a:cubicBezTo>
                    <a:pt x="3" y="59"/>
                    <a:pt x="0" y="46"/>
                    <a:pt x="0" y="46"/>
                  </a:cubicBezTo>
                </a:path>
              </a:pathLst>
            </a:custGeom>
            <a:solidFill>
              <a:srgbClr val="F9B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06">
              <a:extLst>
                <a:ext uri="{FF2B5EF4-FFF2-40B4-BE49-F238E27FC236}">
                  <a16:creationId xmlns:a16="http://schemas.microsoft.com/office/drawing/2014/main" id="{DF01B02F-4B18-4569-A2F3-FC9FF6F96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700" y="4852612"/>
              <a:ext cx="118015" cy="211823"/>
            </a:xfrm>
            <a:custGeom>
              <a:avLst/>
              <a:gdLst>
                <a:gd name="T0" fmla="*/ 33 w 33"/>
                <a:gd name="T1" fmla="*/ 19 h 59"/>
                <a:gd name="T2" fmla="*/ 15 w 33"/>
                <a:gd name="T3" fmla="*/ 4 h 59"/>
                <a:gd name="T4" fmla="*/ 21 w 33"/>
                <a:gd name="T5" fmla="*/ 55 h 59"/>
                <a:gd name="T6" fmla="*/ 33 w 33"/>
                <a:gd name="T7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59">
                  <a:moveTo>
                    <a:pt x="33" y="19"/>
                  </a:moveTo>
                  <a:cubicBezTo>
                    <a:pt x="33" y="19"/>
                    <a:pt x="22" y="0"/>
                    <a:pt x="15" y="4"/>
                  </a:cubicBezTo>
                  <a:cubicBezTo>
                    <a:pt x="0" y="11"/>
                    <a:pt x="13" y="51"/>
                    <a:pt x="21" y="55"/>
                  </a:cubicBezTo>
                  <a:cubicBezTo>
                    <a:pt x="30" y="59"/>
                    <a:pt x="33" y="46"/>
                    <a:pt x="33" y="46"/>
                  </a:cubicBezTo>
                </a:path>
              </a:pathLst>
            </a:custGeom>
            <a:solidFill>
              <a:srgbClr val="F9B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07">
              <a:extLst>
                <a:ext uri="{FF2B5EF4-FFF2-40B4-BE49-F238E27FC236}">
                  <a16:creationId xmlns:a16="http://schemas.microsoft.com/office/drawing/2014/main" id="{8503A078-283E-42AF-A86A-2111C16F9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221" y="4516722"/>
              <a:ext cx="633955" cy="801900"/>
            </a:xfrm>
            <a:custGeom>
              <a:avLst/>
              <a:gdLst>
                <a:gd name="T0" fmla="*/ 7 w 177"/>
                <a:gd name="T1" fmla="*/ 88 h 224"/>
                <a:gd name="T2" fmla="*/ 27 w 177"/>
                <a:gd name="T3" fmla="*/ 185 h 224"/>
                <a:gd name="T4" fmla="*/ 89 w 177"/>
                <a:gd name="T5" fmla="*/ 224 h 224"/>
                <a:gd name="T6" fmla="*/ 151 w 177"/>
                <a:gd name="T7" fmla="*/ 181 h 224"/>
                <a:gd name="T8" fmla="*/ 167 w 177"/>
                <a:gd name="T9" fmla="*/ 88 h 224"/>
                <a:gd name="T10" fmla="*/ 89 w 177"/>
                <a:gd name="T11" fmla="*/ 0 h 224"/>
                <a:gd name="T12" fmla="*/ 7 w 177"/>
                <a:gd name="T13" fmla="*/ 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24">
                  <a:moveTo>
                    <a:pt x="7" y="88"/>
                  </a:moveTo>
                  <a:cubicBezTo>
                    <a:pt x="7" y="88"/>
                    <a:pt x="19" y="176"/>
                    <a:pt x="27" y="185"/>
                  </a:cubicBezTo>
                  <a:cubicBezTo>
                    <a:pt x="36" y="195"/>
                    <a:pt x="76" y="224"/>
                    <a:pt x="89" y="224"/>
                  </a:cubicBezTo>
                  <a:cubicBezTo>
                    <a:pt x="102" y="224"/>
                    <a:pt x="144" y="195"/>
                    <a:pt x="151" y="181"/>
                  </a:cubicBezTo>
                  <a:cubicBezTo>
                    <a:pt x="159" y="167"/>
                    <a:pt x="167" y="88"/>
                    <a:pt x="167" y="88"/>
                  </a:cubicBezTo>
                  <a:cubicBezTo>
                    <a:pt x="167" y="88"/>
                    <a:pt x="177" y="0"/>
                    <a:pt x="89" y="0"/>
                  </a:cubicBezTo>
                  <a:cubicBezTo>
                    <a:pt x="0" y="0"/>
                    <a:pt x="7" y="88"/>
                    <a:pt x="7" y="88"/>
                  </a:cubicBezTo>
                  <a:close/>
                </a:path>
              </a:pathLst>
            </a:custGeom>
            <a:solidFill>
              <a:srgbClr val="F9B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08">
              <a:extLst>
                <a:ext uri="{FF2B5EF4-FFF2-40B4-BE49-F238E27FC236}">
                  <a16:creationId xmlns:a16="http://schemas.microsoft.com/office/drawing/2014/main" id="{D3EB3D09-9D32-4455-9280-F186145AF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013" y="4484949"/>
              <a:ext cx="655137" cy="529556"/>
            </a:xfrm>
            <a:custGeom>
              <a:avLst/>
              <a:gdLst>
                <a:gd name="T0" fmla="*/ 16 w 183"/>
                <a:gd name="T1" fmla="*/ 112 h 148"/>
                <a:gd name="T2" fmla="*/ 28 w 183"/>
                <a:gd name="T3" fmla="*/ 148 h 148"/>
                <a:gd name="T4" fmla="*/ 25 w 183"/>
                <a:gd name="T5" fmla="*/ 97 h 148"/>
                <a:gd name="T6" fmla="*/ 53 w 183"/>
                <a:gd name="T7" fmla="*/ 60 h 148"/>
                <a:gd name="T8" fmla="*/ 60 w 183"/>
                <a:gd name="T9" fmla="*/ 64 h 148"/>
                <a:gd name="T10" fmla="*/ 72 w 183"/>
                <a:gd name="T11" fmla="*/ 56 h 148"/>
                <a:gd name="T12" fmla="*/ 115 w 183"/>
                <a:gd name="T13" fmla="*/ 82 h 148"/>
                <a:gd name="T14" fmla="*/ 160 w 183"/>
                <a:gd name="T15" fmla="*/ 95 h 148"/>
                <a:gd name="T16" fmla="*/ 158 w 183"/>
                <a:gd name="T17" fmla="*/ 143 h 148"/>
                <a:gd name="T18" fmla="*/ 172 w 183"/>
                <a:gd name="T19" fmla="*/ 116 h 148"/>
                <a:gd name="T20" fmla="*/ 183 w 183"/>
                <a:gd name="T21" fmla="*/ 107 h 148"/>
                <a:gd name="T22" fmla="*/ 161 w 183"/>
                <a:gd name="T23" fmla="*/ 31 h 148"/>
                <a:gd name="T24" fmla="*/ 85 w 183"/>
                <a:gd name="T25" fmla="*/ 0 h 148"/>
                <a:gd name="T26" fmla="*/ 3 w 183"/>
                <a:gd name="T27" fmla="*/ 68 h 148"/>
                <a:gd name="T28" fmla="*/ 3 w 183"/>
                <a:gd name="T29" fmla="*/ 108 h 148"/>
                <a:gd name="T30" fmla="*/ 16 w 183"/>
                <a:gd name="T31" fmla="*/ 11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" h="148">
                  <a:moveTo>
                    <a:pt x="16" y="112"/>
                  </a:moveTo>
                  <a:cubicBezTo>
                    <a:pt x="17" y="133"/>
                    <a:pt x="28" y="148"/>
                    <a:pt x="28" y="148"/>
                  </a:cubicBezTo>
                  <a:cubicBezTo>
                    <a:pt x="28" y="148"/>
                    <a:pt x="23" y="123"/>
                    <a:pt x="25" y="97"/>
                  </a:cubicBezTo>
                  <a:cubicBezTo>
                    <a:pt x="27" y="72"/>
                    <a:pt x="49" y="61"/>
                    <a:pt x="53" y="60"/>
                  </a:cubicBezTo>
                  <a:cubicBezTo>
                    <a:pt x="57" y="59"/>
                    <a:pt x="60" y="64"/>
                    <a:pt x="60" y="64"/>
                  </a:cubicBezTo>
                  <a:cubicBezTo>
                    <a:pt x="60" y="64"/>
                    <a:pt x="68" y="56"/>
                    <a:pt x="72" y="56"/>
                  </a:cubicBezTo>
                  <a:cubicBezTo>
                    <a:pt x="77" y="56"/>
                    <a:pt x="80" y="71"/>
                    <a:pt x="115" y="82"/>
                  </a:cubicBezTo>
                  <a:cubicBezTo>
                    <a:pt x="147" y="91"/>
                    <a:pt x="151" y="78"/>
                    <a:pt x="160" y="95"/>
                  </a:cubicBezTo>
                  <a:cubicBezTo>
                    <a:pt x="171" y="117"/>
                    <a:pt x="158" y="143"/>
                    <a:pt x="158" y="143"/>
                  </a:cubicBezTo>
                  <a:cubicBezTo>
                    <a:pt x="158" y="143"/>
                    <a:pt x="167" y="143"/>
                    <a:pt x="172" y="116"/>
                  </a:cubicBezTo>
                  <a:cubicBezTo>
                    <a:pt x="176" y="105"/>
                    <a:pt x="183" y="107"/>
                    <a:pt x="183" y="107"/>
                  </a:cubicBezTo>
                  <a:cubicBezTo>
                    <a:pt x="183" y="107"/>
                    <a:pt x="177" y="56"/>
                    <a:pt x="161" y="31"/>
                  </a:cubicBezTo>
                  <a:cubicBezTo>
                    <a:pt x="144" y="3"/>
                    <a:pt x="103" y="0"/>
                    <a:pt x="85" y="0"/>
                  </a:cubicBezTo>
                  <a:cubicBezTo>
                    <a:pt x="35" y="0"/>
                    <a:pt x="6" y="53"/>
                    <a:pt x="3" y="68"/>
                  </a:cubicBezTo>
                  <a:cubicBezTo>
                    <a:pt x="0" y="83"/>
                    <a:pt x="3" y="108"/>
                    <a:pt x="3" y="108"/>
                  </a:cubicBezTo>
                  <a:cubicBezTo>
                    <a:pt x="3" y="108"/>
                    <a:pt x="14" y="103"/>
                    <a:pt x="16" y="112"/>
                  </a:cubicBezTo>
                  <a:close/>
                </a:path>
              </a:pathLst>
            </a:custGeom>
            <a:solidFill>
              <a:srgbClr val="683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09">
              <a:extLst>
                <a:ext uri="{FF2B5EF4-FFF2-40B4-BE49-F238E27FC236}">
                  <a16:creationId xmlns:a16="http://schemas.microsoft.com/office/drawing/2014/main" id="{323A1918-B8AD-4FB8-914F-68D09AA05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054" y="4398706"/>
              <a:ext cx="408515" cy="278395"/>
            </a:xfrm>
            <a:custGeom>
              <a:avLst/>
              <a:gdLst>
                <a:gd name="T0" fmla="*/ 0 w 114"/>
                <a:gd name="T1" fmla="*/ 22 h 78"/>
                <a:gd name="T2" fmla="*/ 57 w 114"/>
                <a:gd name="T3" fmla="*/ 0 h 78"/>
                <a:gd name="T4" fmla="*/ 114 w 114"/>
                <a:gd name="T5" fmla="*/ 22 h 78"/>
                <a:gd name="T6" fmla="*/ 104 w 114"/>
                <a:gd name="T7" fmla="*/ 78 h 78"/>
                <a:gd name="T8" fmla="*/ 59 w 114"/>
                <a:gd name="T9" fmla="*/ 66 h 78"/>
                <a:gd name="T10" fmla="*/ 11 w 114"/>
                <a:gd name="T11" fmla="*/ 76 h 78"/>
                <a:gd name="T12" fmla="*/ 0 w 114"/>
                <a:gd name="T13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8">
                  <a:moveTo>
                    <a:pt x="0" y="22"/>
                  </a:moveTo>
                  <a:cubicBezTo>
                    <a:pt x="0" y="22"/>
                    <a:pt x="21" y="0"/>
                    <a:pt x="57" y="0"/>
                  </a:cubicBezTo>
                  <a:cubicBezTo>
                    <a:pt x="94" y="0"/>
                    <a:pt x="114" y="22"/>
                    <a:pt x="114" y="22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84" y="66"/>
                    <a:pt x="59" y="66"/>
                  </a:cubicBezTo>
                  <a:cubicBezTo>
                    <a:pt x="34" y="66"/>
                    <a:pt x="11" y="76"/>
                    <a:pt x="11" y="76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0">
              <a:extLst>
                <a:ext uri="{FF2B5EF4-FFF2-40B4-BE49-F238E27FC236}">
                  <a16:creationId xmlns:a16="http://schemas.microsoft.com/office/drawing/2014/main" id="{7CE6A9AD-4DBD-401A-B052-D1CC8BA1C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226" y="4451662"/>
              <a:ext cx="133146" cy="130120"/>
            </a:xfrm>
            <a:custGeom>
              <a:avLst/>
              <a:gdLst>
                <a:gd name="T0" fmla="*/ 34 w 37"/>
                <a:gd name="T1" fmla="*/ 9 h 36"/>
                <a:gd name="T2" fmla="*/ 27 w 37"/>
                <a:gd name="T3" fmla="*/ 9 h 36"/>
                <a:gd name="T4" fmla="*/ 27 w 37"/>
                <a:gd name="T5" fmla="*/ 2 h 36"/>
                <a:gd name="T6" fmla="*/ 24 w 37"/>
                <a:gd name="T7" fmla="*/ 0 h 36"/>
                <a:gd name="T8" fmla="*/ 13 w 37"/>
                <a:gd name="T9" fmla="*/ 0 h 36"/>
                <a:gd name="T10" fmla="*/ 10 w 37"/>
                <a:gd name="T11" fmla="*/ 2 h 36"/>
                <a:gd name="T12" fmla="*/ 10 w 37"/>
                <a:gd name="T13" fmla="*/ 9 h 36"/>
                <a:gd name="T14" fmla="*/ 3 w 37"/>
                <a:gd name="T15" fmla="*/ 9 h 36"/>
                <a:gd name="T16" fmla="*/ 0 w 37"/>
                <a:gd name="T17" fmla="*/ 12 h 36"/>
                <a:gd name="T18" fmla="*/ 0 w 37"/>
                <a:gd name="T19" fmla="*/ 24 h 36"/>
                <a:gd name="T20" fmla="*/ 3 w 37"/>
                <a:gd name="T21" fmla="*/ 27 h 36"/>
                <a:gd name="T22" fmla="*/ 10 w 37"/>
                <a:gd name="T23" fmla="*/ 27 h 36"/>
                <a:gd name="T24" fmla="*/ 10 w 37"/>
                <a:gd name="T25" fmla="*/ 34 h 36"/>
                <a:gd name="T26" fmla="*/ 13 w 37"/>
                <a:gd name="T27" fmla="*/ 36 h 36"/>
                <a:gd name="T28" fmla="*/ 24 w 37"/>
                <a:gd name="T29" fmla="*/ 36 h 36"/>
                <a:gd name="T30" fmla="*/ 27 w 37"/>
                <a:gd name="T31" fmla="*/ 34 h 36"/>
                <a:gd name="T32" fmla="*/ 27 w 37"/>
                <a:gd name="T33" fmla="*/ 27 h 36"/>
                <a:gd name="T34" fmla="*/ 34 w 37"/>
                <a:gd name="T35" fmla="*/ 27 h 36"/>
                <a:gd name="T36" fmla="*/ 37 w 37"/>
                <a:gd name="T37" fmla="*/ 24 h 36"/>
                <a:gd name="T38" fmla="*/ 37 w 37"/>
                <a:gd name="T39" fmla="*/ 12 h 36"/>
                <a:gd name="T40" fmla="*/ 34 w 37"/>
                <a:gd name="T4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6">
                  <a:moveTo>
                    <a:pt x="34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11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11" y="36"/>
                    <a:pt x="13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6" y="36"/>
                    <a:pt x="27" y="35"/>
                    <a:pt x="27" y="3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6" y="27"/>
                    <a:pt x="37" y="25"/>
                    <a:pt x="37" y="24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6" y="9"/>
                    <a:pt x="3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1">
              <a:extLst>
                <a:ext uri="{FF2B5EF4-FFF2-40B4-BE49-F238E27FC236}">
                  <a16:creationId xmlns:a16="http://schemas.microsoft.com/office/drawing/2014/main" id="{159022F6-9CF7-4C40-93F7-343152B34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059" y="5286848"/>
              <a:ext cx="178536" cy="243596"/>
            </a:xfrm>
            <a:custGeom>
              <a:avLst/>
              <a:gdLst>
                <a:gd name="T0" fmla="*/ 50 w 50"/>
                <a:gd name="T1" fmla="*/ 18 h 68"/>
                <a:gd name="T2" fmla="*/ 41 w 50"/>
                <a:gd name="T3" fmla="*/ 0 h 68"/>
                <a:gd name="T4" fmla="*/ 9 w 50"/>
                <a:gd name="T5" fmla="*/ 44 h 68"/>
                <a:gd name="T6" fmla="*/ 0 w 50"/>
                <a:gd name="T7" fmla="*/ 68 h 68"/>
                <a:gd name="T8" fmla="*/ 36 w 50"/>
                <a:gd name="T9" fmla="*/ 43 h 68"/>
                <a:gd name="T10" fmla="*/ 50 w 50"/>
                <a:gd name="T11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68">
                  <a:moveTo>
                    <a:pt x="50" y="18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19" y="32"/>
                    <a:pt x="9" y="44"/>
                  </a:cubicBezTo>
                  <a:cubicBezTo>
                    <a:pt x="2" y="52"/>
                    <a:pt x="0" y="68"/>
                    <a:pt x="0" y="68"/>
                  </a:cubicBezTo>
                  <a:cubicBezTo>
                    <a:pt x="0" y="68"/>
                    <a:pt x="17" y="63"/>
                    <a:pt x="36" y="43"/>
                  </a:cubicBezTo>
                  <a:cubicBezTo>
                    <a:pt x="48" y="30"/>
                    <a:pt x="50" y="18"/>
                    <a:pt x="50" y="1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2">
              <a:extLst>
                <a:ext uri="{FF2B5EF4-FFF2-40B4-BE49-F238E27FC236}">
                  <a16:creationId xmlns:a16="http://schemas.microsoft.com/office/drawing/2014/main" id="{19F2AD35-E020-41CD-A828-D810EEFB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367" y="5297439"/>
              <a:ext cx="178536" cy="233005"/>
            </a:xfrm>
            <a:custGeom>
              <a:avLst/>
              <a:gdLst>
                <a:gd name="T0" fmla="*/ 0 w 50"/>
                <a:gd name="T1" fmla="*/ 15 h 65"/>
                <a:gd name="T2" fmla="*/ 10 w 50"/>
                <a:gd name="T3" fmla="*/ 0 h 65"/>
                <a:gd name="T4" fmla="*/ 40 w 50"/>
                <a:gd name="T5" fmla="*/ 41 h 65"/>
                <a:gd name="T6" fmla="*/ 50 w 50"/>
                <a:gd name="T7" fmla="*/ 65 h 65"/>
                <a:gd name="T8" fmla="*/ 14 w 50"/>
                <a:gd name="T9" fmla="*/ 40 h 65"/>
                <a:gd name="T10" fmla="*/ 0 w 50"/>
                <a:gd name="T11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65">
                  <a:moveTo>
                    <a:pt x="0" y="1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31" y="29"/>
                    <a:pt x="40" y="41"/>
                  </a:cubicBezTo>
                  <a:cubicBezTo>
                    <a:pt x="47" y="49"/>
                    <a:pt x="50" y="65"/>
                    <a:pt x="50" y="65"/>
                  </a:cubicBezTo>
                  <a:cubicBezTo>
                    <a:pt x="50" y="65"/>
                    <a:pt x="33" y="60"/>
                    <a:pt x="14" y="40"/>
                  </a:cubicBezTo>
                  <a:cubicBezTo>
                    <a:pt x="1" y="27"/>
                    <a:pt x="0" y="15"/>
                    <a:pt x="0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13">
              <a:extLst>
                <a:ext uri="{FF2B5EF4-FFF2-40B4-BE49-F238E27FC236}">
                  <a16:creationId xmlns:a16="http://schemas.microsoft.com/office/drawing/2014/main" id="{5FC10602-763C-40EA-976B-34ECEB9AC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457" y="5763449"/>
              <a:ext cx="167945" cy="272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114">
              <a:extLst>
                <a:ext uri="{FF2B5EF4-FFF2-40B4-BE49-F238E27FC236}">
                  <a16:creationId xmlns:a16="http://schemas.microsoft.com/office/drawing/2014/main" id="{77F15481-DD2F-401C-BAAA-43FF2AF25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746" y="5590965"/>
              <a:ext cx="51443" cy="529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115">
              <a:extLst>
                <a:ext uri="{FF2B5EF4-FFF2-40B4-BE49-F238E27FC236}">
                  <a16:creationId xmlns:a16="http://schemas.microsoft.com/office/drawing/2014/main" id="{966BC72D-B352-48B3-9513-4909EE4EB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746" y="5763449"/>
              <a:ext cx="51443" cy="529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116">
              <a:extLst>
                <a:ext uri="{FF2B5EF4-FFF2-40B4-BE49-F238E27FC236}">
                  <a16:creationId xmlns:a16="http://schemas.microsoft.com/office/drawing/2014/main" id="{933DB61B-DE8A-41BF-82BA-D0F634D03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746" y="5934420"/>
              <a:ext cx="51443" cy="544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117">
              <a:extLst>
                <a:ext uri="{FF2B5EF4-FFF2-40B4-BE49-F238E27FC236}">
                  <a16:creationId xmlns:a16="http://schemas.microsoft.com/office/drawing/2014/main" id="{13D55229-1F68-4087-BF34-52A8AF8A1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264" y="3900924"/>
              <a:ext cx="2075861" cy="2077374"/>
            </a:xfrm>
            <a:prstGeom prst="ellipse">
              <a:avLst/>
            </a:prstGeom>
            <a:solidFill>
              <a:srgbClr val="6472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5">
              <a:extLst>
                <a:ext uri="{FF2B5EF4-FFF2-40B4-BE49-F238E27FC236}">
                  <a16:creationId xmlns:a16="http://schemas.microsoft.com/office/drawing/2014/main" id="{3BB287CC-2219-4F9F-AEBD-1689A8D84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507" y="5146137"/>
              <a:ext cx="1124173" cy="960767"/>
            </a:xfrm>
            <a:custGeom>
              <a:avLst/>
              <a:gdLst>
                <a:gd name="T0" fmla="*/ 264 w 314"/>
                <a:gd name="T1" fmla="*/ 242 h 268"/>
                <a:gd name="T2" fmla="*/ 157 w 314"/>
                <a:gd name="T3" fmla="*/ 268 h 268"/>
                <a:gd name="T4" fmla="*/ 54 w 314"/>
                <a:gd name="T5" fmla="*/ 242 h 268"/>
                <a:gd name="T6" fmla="*/ 10 w 314"/>
                <a:gd name="T7" fmla="*/ 50 h 268"/>
                <a:gd name="T8" fmla="*/ 108 w 314"/>
                <a:gd name="T9" fmla="*/ 0 h 268"/>
                <a:gd name="T10" fmla="*/ 155 w 314"/>
                <a:gd name="T11" fmla="*/ 0 h 268"/>
                <a:gd name="T12" fmla="*/ 213 w 314"/>
                <a:gd name="T13" fmla="*/ 0 h 268"/>
                <a:gd name="T14" fmla="*/ 303 w 314"/>
                <a:gd name="T15" fmla="*/ 50 h 268"/>
                <a:gd name="T16" fmla="*/ 264 w 314"/>
                <a:gd name="T17" fmla="*/ 24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268">
                  <a:moveTo>
                    <a:pt x="264" y="242"/>
                  </a:moveTo>
                  <a:cubicBezTo>
                    <a:pt x="264" y="242"/>
                    <a:pt x="219" y="268"/>
                    <a:pt x="157" y="268"/>
                  </a:cubicBezTo>
                  <a:cubicBezTo>
                    <a:pt x="89" y="268"/>
                    <a:pt x="54" y="242"/>
                    <a:pt x="54" y="242"/>
                  </a:cubicBezTo>
                  <a:cubicBezTo>
                    <a:pt x="54" y="242"/>
                    <a:pt x="0" y="78"/>
                    <a:pt x="10" y="50"/>
                  </a:cubicBezTo>
                  <a:cubicBezTo>
                    <a:pt x="21" y="22"/>
                    <a:pt x="108" y="0"/>
                    <a:pt x="108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0"/>
                    <a:pt x="292" y="25"/>
                    <a:pt x="303" y="50"/>
                  </a:cubicBezTo>
                  <a:cubicBezTo>
                    <a:pt x="314" y="75"/>
                    <a:pt x="264" y="242"/>
                    <a:pt x="264" y="2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6">
              <a:extLst>
                <a:ext uri="{FF2B5EF4-FFF2-40B4-BE49-F238E27FC236}">
                  <a16:creationId xmlns:a16="http://schemas.microsoft.com/office/drawing/2014/main" id="{5EF74A37-5859-45B2-96CA-79378B88A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624" y="4932802"/>
              <a:ext cx="508374" cy="482653"/>
            </a:xfrm>
            <a:custGeom>
              <a:avLst/>
              <a:gdLst>
                <a:gd name="T0" fmla="*/ 128 w 142"/>
                <a:gd name="T1" fmla="*/ 60 h 135"/>
                <a:gd name="T2" fmla="*/ 73 w 142"/>
                <a:gd name="T3" fmla="*/ 135 h 135"/>
                <a:gd name="T4" fmla="*/ 17 w 142"/>
                <a:gd name="T5" fmla="*/ 60 h 135"/>
                <a:gd name="T6" fmla="*/ 25 w 142"/>
                <a:gd name="T7" fmla="*/ 0 h 135"/>
                <a:gd name="T8" fmla="*/ 118 w 142"/>
                <a:gd name="T9" fmla="*/ 0 h 135"/>
                <a:gd name="T10" fmla="*/ 128 w 142"/>
                <a:gd name="T11" fmla="*/ 6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135">
                  <a:moveTo>
                    <a:pt x="128" y="60"/>
                  </a:moveTo>
                  <a:cubicBezTo>
                    <a:pt x="142" y="72"/>
                    <a:pt x="73" y="135"/>
                    <a:pt x="73" y="135"/>
                  </a:cubicBezTo>
                  <a:cubicBezTo>
                    <a:pt x="73" y="135"/>
                    <a:pt x="0" y="69"/>
                    <a:pt x="17" y="60"/>
                  </a:cubicBezTo>
                  <a:cubicBezTo>
                    <a:pt x="42" y="47"/>
                    <a:pt x="25" y="0"/>
                    <a:pt x="2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00" y="38"/>
                    <a:pt x="128" y="60"/>
                  </a:cubicBezTo>
                  <a:close/>
                </a:path>
              </a:pathLst>
            </a:custGeom>
            <a:solidFill>
              <a:srgbClr val="E4A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7">
              <a:extLst>
                <a:ext uri="{FF2B5EF4-FFF2-40B4-BE49-F238E27FC236}">
                  <a16:creationId xmlns:a16="http://schemas.microsoft.com/office/drawing/2014/main" id="{C5FCCF39-C7A0-496C-A639-A10B6ED87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745" y="4574216"/>
              <a:ext cx="136172" cy="246622"/>
            </a:xfrm>
            <a:custGeom>
              <a:avLst/>
              <a:gdLst>
                <a:gd name="T0" fmla="*/ 0 w 38"/>
                <a:gd name="T1" fmla="*/ 22 h 69"/>
                <a:gd name="T2" fmla="*/ 21 w 38"/>
                <a:gd name="T3" fmla="*/ 5 h 69"/>
                <a:gd name="T4" fmla="*/ 14 w 38"/>
                <a:gd name="T5" fmla="*/ 64 h 69"/>
                <a:gd name="T6" fmla="*/ 0 w 38"/>
                <a:gd name="T7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69">
                  <a:moveTo>
                    <a:pt x="0" y="22"/>
                  </a:moveTo>
                  <a:cubicBezTo>
                    <a:pt x="0" y="22"/>
                    <a:pt x="12" y="0"/>
                    <a:pt x="21" y="5"/>
                  </a:cubicBezTo>
                  <a:cubicBezTo>
                    <a:pt x="38" y="13"/>
                    <a:pt x="23" y="59"/>
                    <a:pt x="14" y="64"/>
                  </a:cubicBezTo>
                  <a:cubicBezTo>
                    <a:pt x="4" y="69"/>
                    <a:pt x="0" y="53"/>
                    <a:pt x="0" y="53"/>
                  </a:cubicBezTo>
                </a:path>
              </a:pathLst>
            </a:custGeom>
            <a:solidFill>
              <a:srgbClr val="F9B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8">
              <a:extLst>
                <a:ext uri="{FF2B5EF4-FFF2-40B4-BE49-F238E27FC236}">
                  <a16:creationId xmlns:a16="http://schemas.microsoft.com/office/drawing/2014/main" id="{CE8BDD36-6686-4F05-9799-4BE5F88D9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523" y="4574216"/>
              <a:ext cx="136172" cy="246622"/>
            </a:xfrm>
            <a:custGeom>
              <a:avLst/>
              <a:gdLst>
                <a:gd name="T0" fmla="*/ 38 w 38"/>
                <a:gd name="T1" fmla="*/ 22 h 69"/>
                <a:gd name="T2" fmla="*/ 17 w 38"/>
                <a:gd name="T3" fmla="*/ 5 h 69"/>
                <a:gd name="T4" fmla="*/ 24 w 38"/>
                <a:gd name="T5" fmla="*/ 64 h 69"/>
                <a:gd name="T6" fmla="*/ 38 w 38"/>
                <a:gd name="T7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69">
                  <a:moveTo>
                    <a:pt x="38" y="22"/>
                  </a:moveTo>
                  <a:cubicBezTo>
                    <a:pt x="38" y="22"/>
                    <a:pt x="25" y="0"/>
                    <a:pt x="17" y="5"/>
                  </a:cubicBezTo>
                  <a:cubicBezTo>
                    <a:pt x="0" y="13"/>
                    <a:pt x="14" y="59"/>
                    <a:pt x="24" y="64"/>
                  </a:cubicBezTo>
                  <a:cubicBezTo>
                    <a:pt x="34" y="69"/>
                    <a:pt x="38" y="53"/>
                    <a:pt x="38" y="53"/>
                  </a:cubicBezTo>
                </a:path>
              </a:pathLst>
            </a:custGeom>
            <a:solidFill>
              <a:srgbClr val="F9B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9">
              <a:extLst>
                <a:ext uri="{FF2B5EF4-FFF2-40B4-BE49-F238E27FC236}">
                  <a16:creationId xmlns:a16="http://schemas.microsoft.com/office/drawing/2014/main" id="{799DF66A-7652-42E1-9D02-338C45A03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148" y="4186884"/>
              <a:ext cx="726249" cy="927480"/>
            </a:xfrm>
            <a:custGeom>
              <a:avLst/>
              <a:gdLst>
                <a:gd name="T0" fmla="*/ 7 w 203"/>
                <a:gd name="T1" fmla="*/ 102 h 259"/>
                <a:gd name="T2" fmla="*/ 31 w 203"/>
                <a:gd name="T3" fmla="*/ 214 h 259"/>
                <a:gd name="T4" fmla="*/ 102 w 203"/>
                <a:gd name="T5" fmla="*/ 259 h 259"/>
                <a:gd name="T6" fmla="*/ 174 w 203"/>
                <a:gd name="T7" fmla="*/ 209 h 259"/>
                <a:gd name="T8" fmla="*/ 193 w 203"/>
                <a:gd name="T9" fmla="*/ 102 h 259"/>
                <a:gd name="T10" fmla="*/ 102 w 203"/>
                <a:gd name="T11" fmla="*/ 0 h 259"/>
                <a:gd name="T12" fmla="*/ 7 w 203"/>
                <a:gd name="T13" fmla="*/ 10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259">
                  <a:moveTo>
                    <a:pt x="7" y="102"/>
                  </a:moveTo>
                  <a:cubicBezTo>
                    <a:pt x="7" y="102"/>
                    <a:pt x="22" y="202"/>
                    <a:pt x="31" y="214"/>
                  </a:cubicBezTo>
                  <a:cubicBezTo>
                    <a:pt x="40" y="225"/>
                    <a:pt x="87" y="259"/>
                    <a:pt x="102" y="259"/>
                  </a:cubicBezTo>
                  <a:cubicBezTo>
                    <a:pt x="117" y="259"/>
                    <a:pt x="166" y="225"/>
                    <a:pt x="174" y="209"/>
                  </a:cubicBezTo>
                  <a:cubicBezTo>
                    <a:pt x="183" y="193"/>
                    <a:pt x="193" y="102"/>
                    <a:pt x="193" y="102"/>
                  </a:cubicBezTo>
                  <a:cubicBezTo>
                    <a:pt x="193" y="102"/>
                    <a:pt x="203" y="0"/>
                    <a:pt x="102" y="0"/>
                  </a:cubicBezTo>
                  <a:cubicBezTo>
                    <a:pt x="0" y="0"/>
                    <a:pt x="7" y="102"/>
                    <a:pt x="7" y="102"/>
                  </a:cubicBezTo>
                  <a:close/>
                </a:path>
              </a:pathLst>
            </a:custGeom>
            <a:solidFill>
              <a:srgbClr val="F9B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0">
              <a:extLst>
                <a:ext uri="{FF2B5EF4-FFF2-40B4-BE49-F238E27FC236}">
                  <a16:creationId xmlns:a16="http://schemas.microsoft.com/office/drawing/2014/main" id="{C65D7FB8-7D1B-466A-84D5-23AEA57DD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861" y="4147545"/>
              <a:ext cx="759535" cy="623363"/>
            </a:xfrm>
            <a:custGeom>
              <a:avLst/>
              <a:gdLst>
                <a:gd name="T0" fmla="*/ 19 w 212"/>
                <a:gd name="T1" fmla="*/ 130 h 174"/>
                <a:gd name="T2" fmla="*/ 26 w 212"/>
                <a:gd name="T3" fmla="*/ 174 h 174"/>
                <a:gd name="T4" fmla="*/ 32 w 212"/>
                <a:gd name="T5" fmla="*/ 134 h 174"/>
                <a:gd name="T6" fmla="*/ 61 w 212"/>
                <a:gd name="T7" fmla="*/ 70 h 174"/>
                <a:gd name="T8" fmla="*/ 185 w 212"/>
                <a:gd name="T9" fmla="*/ 110 h 174"/>
                <a:gd name="T10" fmla="*/ 194 w 212"/>
                <a:gd name="T11" fmla="*/ 174 h 174"/>
                <a:gd name="T12" fmla="*/ 199 w 212"/>
                <a:gd name="T13" fmla="*/ 135 h 174"/>
                <a:gd name="T14" fmla="*/ 212 w 212"/>
                <a:gd name="T15" fmla="*/ 124 h 174"/>
                <a:gd name="T16" fmla="*/ 187 w 212"/>
                <a:gd name="T17" fmla="*/ 36 h 174"/>
                <a:gd name="T18" fmla="*/ 98 w 212"/>
                <a:gd name="T19" fmla="*/ 0 h 174"/>
                <a:gd name="T20" fmla="*/ 4 w 212"/>
                <a:gd name="T21" fmla="*/ 79 h 174"/>
                <a:gd name="T22" fmla="*/ 4 w 212"/>
                <a:gd name="T23" fmla="*/ 125 h 174"/>
                <a:gd name="T24" fmla="*/ 19 w 212"/>
                <a:gd name="T25" fmla="*/ 1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174">
                  <a:moveTo>
                    <a:pt x="19" y="130"/>
                  </a:moveTo>
                  <a:cubicBezTo>
                    <a:pt x="20" y="154"/>
                    <a:pt x="26" y="174"/>
                    <a:pt x="26" y="174"/>
                  </a:cubicBezTo>
                  <a:cubicBezTo>
                    <a:pt x="26" y="174"/>
                    <a:pt x="24" y="152"/>
                    <a:pt x="32" y="134"/>
                  </a:cubicBezTo>
                  <a:cubicBezTo>
                    <a:pt x="40" y="115"/>
                    <a:pt x="59" y="98"/>
                    <a:pt x="61" y="70"/>
                  </a:cubicBezTo>
                  <a:cubicBezTo>
                    <a:pt x="83" y="123"/>
                    <a:pt x="175" y="91"/>
                    <a:pt x="185" y="110"/>
                  </a:cubicBezTo>
                  <a:cubicBezTo>
                    <a:pt x="198" y="135"/>
                    <a:pt x="194" y="174"/>
                    <a:pt x="194" y="174"/>
                  </a:cubicBezTo>
                  <a:cubicBezTo>
                    <a:pt x="194" y="174"/>
                    <a:pt x="193" y="165"/>
                    <a:pt x="199" y="135"/>
                  </a:cubicBezTo>
                  <a:cubicBezTo>
                    <a:pt x="203" y="121"/>
                    <a:pt x="212" y="124"/>
                    <a:pt x="212" y="124"/>
                  </a:cubicBezTo>
                  <a:cubicBezTo>
                    <a:pt x="212" y="124"/>
                    <a:pt x="204" y="65"/>
                    <a:pt x="187" y="36"/>
                  </a:cubicBezTo>
                  <a:cubicBezTo>
                    <a:pt x="167" y="4"/>
                    <a:pt x="120" y="0"/>
                    <a:pt x="98" y="0"/>
                  </a:cubicBezTo>
                  <a:cubicBezTo>
                    <a:pt x="41" y="0"/>
                    <a:pt x="7" y="61"/>
                    <a:pt x="4" y="79"/>
                  </a:cubicBezTo>
                  <a:cubicBezTo>
                    <a:pt x="0" y="97"/>
                    <a:pt x="4" y="125"/>
                    <a:pt x="4" y="125"/>
                  </a:cubicBezTo>
                  <a:cubicBezTo>
                    <a:pt x="4" y="125"/>
                    <a:pt x="17" y="120"/>
                    <a:pt x="19" y="130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141">
              <a:extLst>
                <a:ext uri="{FF2B5EF4-FFF2-40B4-BE49-F238E27FC236}">
                  <a16:creationId xmlns:a16="http://schemas.microsoft.com/office/drawing/2014/main" id="{FAA05708-D944-4E18-81C2-CB694C8F2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322" y="5554652"/>
              <a:ext cx="222414" cy="2224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142">
              <a:extLst>
                <a:ext uri="{FF2B5EF4-FFF2-40B4-BE49-F238E27FC236}">
                  <a16:creationId xmlns:a16="http://schemas.microsoft.com/office/drawing/2014/main" id="{C2637F28-683C-4632-8A83-2ED30954B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912" y="5562218"/>
              <a:ext cx="204258" cy="2042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143">
              <a:extLst>
                <a:ext uri="{FF2B5EF4-FFF2-40B4-BE49-F238E27FC236}">
                  <a16:creationId xmlns:a16="http://schemas.microsoft.com/office/drawing/2014/main" id="{B5925236-FDEC-4F7B-A852-A1311E51A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51" y="5604582"/>
              <a:ext cx="122555" cy="12255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4">
              <a:extLst>
                <a:ext uri="{FF2B5EF4-FFF2-40B4-BE49-F238E27FC236}">
                  <a16:creationId xmlns:a16="http://schemas.microsoft.com/office/drawing/2014/main" id="{0001917A-2040-4585-9391-F5F3C72FC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411" y="5457819"/>
              <a:ext cx="544686" cy="434237"/>
            </a:xfrm>
            <a:custGeom>
              <a:avLst/>
              <a:gdLst>
                <a:gd name="T0" fmla="*/ 71 w 152"/>
                <a:gd name="T1" fmla="*/ 1 h 121"/>
                <a:gd name="T2" fmla="*/ 105 w 152"/>
                <a:gd name="T3" fmla="*/ 9 h 121"/>
                <a:gd name="T4" fmla="*/ 151 w 152"/>
                <a:gd name="T5" fmla="*/ 73 h 121"/>
                <a:gd name="T6" fmla="*/ 123 w 152"/>
                <a:gd name="T7" fmla="*/ 112 h 121"/>
                <a:gd name="T8" fmla="*/ 117 w 152"/>
                <a:gd name="T9" fmla="*/ 103 h 121"/>
                <a:gd name="T10" fmla="*/ 141 w 152"/>
                <a:gd name="T11" fmla="*/ 74 h 121"/>
                <a:gd name="T12" fmla="*/ 98 w 152"/>
                <a:gd name="T13" fmla="*/ 16 h 121"/>
                <a:gd name="T14" fmla="*/ 45 w 152"/>
                <a:gd name="T15" fmla="*/ 21 h 121"/>
                <a:gd name="T16" fmla="*/ 13 w 152"/>
                <a:gd name="T17" fmla="*/ 85 h 121"/>
                <a:gd name="T18" fmla="*/ 40 w 152"/>
                <a:gd name="T19" fmla="*/ 111 h 121"/>
                <a:gd name="T20" fmla="*/ 36 w 152"/>
                <a:gd name="T21" fmla="*/ 121 h 121"/>
                <a:gd name="T22" fmla="*/ 3 w 152"/>
                <a:gd name="T23" fmla="*/ 86 h 121"/>
                <a:gd name="T24" fmla="*/ 37 w 152"/>
                <a:gd name="T25" fmla="*/ 14 h 121"/>
                <a:gd name="T26" fmla="*/ 71 w 152"/>
                <a:gd name="T27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121">
                  <a:moveTo>
                    <a:pt x="71" y="1"/>
                  </a:moveTo>
                  <a:cubicBezTo>
                    <a:pt x="85" y="0"/>
                    <a:pt x="98" y="2"/>
                    <a:pt x="105" y="9"/>
                  </a:cubicBezTo>
                  <a:cubicBezTo>
                    <a:pt x="125" y="27"/>
                    <a:pt x="149" y="52"/>
                    <a:pt x="151" y="73"/>
                  </a:cubicBezTo>
                  <a:cubicBezTo>
                    <a:pt x="152" y="86"/>
                    <a:pt x="143" y="99"/>
                    <a:pt x="123" y="112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33" y="92"/>
                    <a:pt x="141" y="82"/>
                    <a:pt x="141" y="74"/>
                  </a:cubicBezTo>
                  <a:cubicBezTo>
                    <a:pt x="140" y="61"/>
                    <a:pt x="124" y="40"/>
                    <a:pt x="98" y="16"/>
                  </a:cubicBezTo>
                  <a:cubicBezTo>
                    <a:pt x="90" y="9"/>
                    <a:pt x="55" y="10"/>
                    <a:pt x="45" y="21"/>
                  </a:cubicBezTo>
                  <a:cubicBezTo>
                    <a:pt x="33" y="34"/>
                    <a:pt x="11" y="66"/>
                    <a:pt x="13" y="85"/>
                  </a:cubicBezTo>
                  <a:cubicBezTo>
                    <a:pt x="14" y="98"/>
                    <a:pt x="28" y="106"/>
                    <a:pt x="40" y="11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15" y="112"/>
                    <a:pt x="4" y="100"/>
                    <a:pt x="3" y="86"/>
                  </a:cubicBezTo>
                  <a:cubicBezTo>
                    <a:pt x="0" y="62"/>
                    <a:pt x="25" y="27"/>
                    <a:pt x="37" y="14"/>
                  </a:cubicBezTo>
                  <a:cubicBezTo>
                    <a:pt x="44" y="7"/>
                    <a:pt x="57" y="2"/>
                    <a:pt x="71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5">
              <a:extLst>
                <a:ext uri="{FF2B5EF4-FFF2-40B4-BE49-F238E27FC236}">
                  <a16:creationId xmlns:a16="http://schemas.microsoft.com/office/drawing/2014/main" id="{10C5F781-9398-47F2-9260-E2B0D710A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594" y="5457819"/>
              <a:ext cx="479627" cy="219388"/>
            </a:xfrm>
            <a:custGeom>
              <a:avLst/>
              <a:gdLst>
                <a:gd name="T0" fmla="*/ 134 w 134"/>
                <a:gd name="T1" fmla="*/ 44 h 61"/>
                <a:gd name="T2" fmla="*/ 100 w 134"/>
                <a:gd name="T3" fmla="*/ 8 h 61"/>
                <a:gd name="T4" fmla="*/ 65 w 134"/>
                <a:gd name="T5" fmla="*/ 1 h 61"/>
                <a:gd name="T6" fmla="*/ 30 w 134"/>
                <a:gd name="T7" fmla="*/ 13 h 61"/>
                <a:gd name="T8" fmla="*/ 0 w 134"/>
                <a:gd name="T9" fmla="*/ 61 h 61"/>
                <a:gd name="T10" fmla="*/ 15 w 134"/>
                <a:gd name="T11" fmla="*/ 61 h 61"/>
                <a:gd name="T12" fmla="*/ 39 w 134"/>
                <a:gd name="T13" fmla="*/ 21 h 61"/>
                <a:gd name="T14" fmla="*/ 92 w 134"/>
                <a:gd name="T15" fmla="*/ 16 h 61"/>
                <a:gd name="T16" fmla="*/ 123 w 134"/>
                <a:gd name="T17" fmla="*/ 53 h 61"/>
                <a:gd name="T18" fmla="*/ 134 w 134"/>
                <a:gd name="T19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61">
                  <a:moveTo>
                    <a:pt x="134" y="44"/>
                  </a:moveTo>
                  <a:cubicBezTo>
                    <a:pt x="119" y="27"/>
                    <a:pt x="111" y="18"/>
                    <a:pt x="100" y="8"/>
                  </a:cubicBezTo>
                  <a:cubicBezTo>
                    <a:pt x="93" y="1"/>
                    <a:pt x="79" y="0"/>
                    <a:pt x="65" y="1"/>
                  </a:cubicBezTo>
                  <a:cubicBezTo>
                    <a:pt x="51" y="2"/>
                    <a:pt x="37" y="6"/>
                    <a:pt x="30" y="13"/>
                  </a:cubicBezTo>
                  <a:cubicBezTo>
                    <a:pt x="22" y="22"/>
                    <a:pt x="7" y="42"/>
                    <a:pt x="0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21" y="45"/>
                    <a:pt x="31" y="29"/>
                    <a:pt x="39" y="21"/>
                  </a:cubicBezTo>
                  <a:cubicBezTo>
                    <a:pt x="49" y="10"/>
                    <a:pt x="84" y="9"/>
                    <a:pt x="92" y="16"/>
                  </a:cubicBezTo>
                  <a:cubicBezTo>
                    <a:pt x="106" y="29"/>
                    <a:pt x="115" y="42"/>
                    <a:pt x="123" y="53"/>
                  </a:cubicBezTo>
                  <a:cubicBezTo>
                    <a:pt x="125" y="50"/>
                    <a:pt x="131" y="46"/>
                    <a:pt x="134" y="4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6">
              <a:extLst>
                <a:ext uri="{FF2B5EF4-FFF2-40B4-BE49-F238E27FC236}">
                  <a16:creationId xmlns:a16="http://schemas.microsoft.com/office/drawing/2014/main" id="{12CBA557-3666-4017-AEC4-648F7D8D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892" y="5808839"/>
              <a:ext cx="114989" cy="107425"/>
            </a:xfrm>
            <a:custGeom>
              <a:avLst/>
              <a:gdLst>
                <a:gd name="T0" fmla="*/ 8 w 32"/>
                <a:gd name="T1" fmla="*/ 4 h 30"/>
                <a:gd name="T2" fmla="*/ 27 w 32"/>
                <a:gd name="T3" fmla="*/ 0 h 30"/>
                <a:gd name="T4" fmla="*/ 30 w 32"/>
                <a:gd name="T5" fmla="*/ 4 h 30"/>
                <a:gd name="T6" fmla="*/ 32 w 32"/>
                <a:gd name="T7" fmla="*/ 10 h 30"/>
                <a:gd name="T8" fmla="*/ 21 w 32"/>
                <a:gd name="T9" fmla="*/ 24 h 30"/>
                <a:gd name="T10" fmla="*/ 9 w 32"/>
                <a:gd name="T11" fmla="*/ 18 h 30"/>
                <a:gd name="T12" fmla="*/ 8 w 32"/>
                <a:gd name="T1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0">
                  <a:moveTo>
                    <a:pt x="8" y="4"/>
                  </a:moveTo>
                  <a:cubicBezTo>
                    <a:pt x="17" y="2"/>
                    <a:pt x="27" y="0"/>
                    <a:pt x="27" y="0"/>
                  </a:cubicBezTo>
                  <a:cubicBezTo>
                    <a:pt x="27" y="0"/>
                    <a:pt x="29" y="1"/>
                    <a:pt x="30" y="4"/>
                  </a:cubicBezTo>
                  <a:cubicBezTo>
                    <a:pt x="32" y="7"/>
                    <a:pt x="32" y="10"/>
                    <a:pt x="32" y="10"/>
                  </a:cubicBezTo>
                  <a:cubicBezTo>
                    <a:pt x="32" y="10"/>
                    <a:pt x="25" y="18"/>
                    <a:pt x="21" y="24"/>
                  </a:cubicBezTo>
                  <a:cubicBezTo>
                    <a:pt x="17" y="30"/>
                    <a:pt x="13" y="23"/>
                    <a:pt x="9" y="18"/>
                  </a:cubicBezTo>
                  <a:cubicBezTo>
                    <a:pt x="6" y="12"/>
                    <a:pt x="0" y="6"/>
                    <a:pt x="8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7">
              <a:extLst>
                <a:ext uri="{FF2B5EF4-FFF2-40B4-BE49-F238E27FC236}">
                  <a16:creationId xmlns:a16="http://schemas.microsoft.com/office/drawing/2014/main" id="{4870B7D7-9220-4064-8EC3-C36EB6309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809" y="5845152"/>
              <a:ext cx="113477" cy="96833"/>
            </a:xfrm>
            <a:custGeom>
              <a:avLst/>
              <a:gdLst>
                <a:gd name="T0" fmla="*/ 23 w 32"/>
                <a:gd name="T1" fmla="*/ 1 h 27"/>
                <a:gd name="T2" fmla="*/ 4 w 32"/>
                <a:gd name="T3" fmla="*/ 0 h 27"/>
                <a:gd name="T4" fmla="*/ 1 w 32"/>
                <a:gd name="T5" fmla="*/ 4 h 27"/>
                <a:gd name="T6" fmla="*/ 1 w 32"/>
                <a:gd name="T7" fmla="*/ 10 h 27"/>
                <a:gd name="T8" fmla="*/ 14 w 32"/>
                <a:gd name="T9" fmla="*/ 22 h 27"/>
                <a:gd name="T10" fmla="*/ 24 w 32"/>
                <a:gd name="T11" fmla="*/ 14 h 27"/>
                <a:gd name="T12" fmla="*/ 23 w 32"/>
                <a:gd name="T1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">
                  <a:moveTo>
                    <a:pt x="23" y="1"/>
                  </a:moveTo>
                  <a:cubicBezTo>
                    <a:pt x="13" y="0"/>
                    <a:pt x="4" y="0"/>
                    <a:pt x="4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8"/>
                    <a:pt x="1" y="10"/>
                    <a:pt x="1" y="10"/>
                  </a:cubicBezTo>
                  <a:cubicBezTo>
                    <a:pt x="1" y="10"/>
                    <a:pt x="9" y="17"/>
                    <a:pt x="14" y="22"/>
                  </a:cubicBezTo>
                  <a:cubicBezTo>
                    <a:pt x="19" y="27"/>
                    <a:pt x="22" y="20"/>
                    <a:pt x="24" y="14"/>
                  </a:cubicBezTo>
                  <a:cubicBezTo>
                    <a:pt x="27" y="8"/>
                    <a:pt x="32" y="1"/>
                    <a:pt x="2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8">
              <a:extLst>
                <a:ext uri="{FF2B5EF4-FFF2-40B4-BE49-F238E27FC236}">
                  <a16:creationId xmlns:a16="http://schemas.microsoft.com/office/drawing/2014/main" id="{00F7492E-6202-4184-B2C3-C63C05474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694" y="5082591"/>
              <a:ext cx="154328" cy="382794"/>
            </a:xfrm>
            <a:custGeom>
              <a:avLst/>
              <a:gdLst>
                <a:gd name="T0" fmla="*/ 5 w 43"/>
                <a:gd name="T1" fmla="*/ 107 h 107"/>
                <a:gd name="T2" fmla="*/ 6 w 43"/>
                <a:gd name="T3" fmla="*/ 24 h 107"/>
                <a:gd name="T4" fmla="*/ 23 w 43"/>
                <a:gd name="T5" fmla="*/ 3 h 107"/>
                <a:gd name="T6" fmla="*/ 43 w 43"/>
                <a:gd name="T7" fmla="*/ 4 h 107"/>
                <a:gd name="T8" fmla="*/ 38 w 43"/>
                <a:gd name="T9" fmla="*/ 14 h 107"/>
                <a:gd name="T10" fmla="*/ 27 w 43"/>
                <a:gd name="T11" fmla="*/ 14 h 107"/>
                <a:gd name="T12" fmla="*/ 17 w 43"/>
                <a:gd name="T13" fmla="*/ 28 h 107"/>
                <a:gd name="T14" fmla="*/ 16 w 43"/>
                <a:gd name="T15" fmla="*/ 106 h 107"/>
                <a:gd name="T16" fmla="*/ 5 w 43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07">
                  <a:moveTo>
                    <a:pt x="5" y="107"/>
                  </a:moveTo>
                  <a:cubicBezTo>
                    <a:pt x="5" y="105"/>
                    <a:pt x="0" y="43"/>
                    <a:pt x="6" y="24"/>
                  </a:cubicBezTo>
                  <a:cubicBezTo>
                    <a:pt x="9" y="14"/>
                    <a:pt x="15" y="7"/>
                    <a:pt x="23" y="3"/>
                  </a:cubicBezTo>
                  <a:cubicBezTo>
                    <a:pt x="31" y="0"/>
                    <a:pt x="40" y="2"/>
                    <a:pt x="43" y="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3"/>
                    <a:pt x="32" y="12"/>
                    <a:pt x="27" y="14"/>
                  </a:cubicBezTo>
                  <a:cubicBezTo>
                    <a:pt x="22" y="16"/>
                    <a:pt x="19" y="20"/>
                    <a:pt x="17" y="28"/>
                  </a:cubicBezTo>
                  <a:cubicBezTo>
                    <a:pt x="12" y="41"/>
                    <a:pt x="15" y="89"/>
                    <a:pt x="16" y="106"/>
                  </a:cubicBezTo>
                  <a:lnTo>
                    <a:pt x="5" y="10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9">
              <a:extLst>
                <a:ext uri="{FF2B5EF4-FFF2-40B4-BE49-F238E27FC236}">
                  <a16:creationId xmlns:a16="http://schemas.microsoft.com/office/drawing/2014/main" id="{2947EDA3-A0CC-4377-846C-7F83F5BE0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704" y="5075026"/>
              <a:ext cx="186102" cy="620337"/>
            </a:xfrm>
            <a:custGeom>
              <a:avLst/>
              <a:gdLst>
                <a:gd name="T0" fmla="*/ 31 w 52"/>
                <a:gd name="T1" fmla="*/ 163 h 173"/>
                <a:gd name="T2" fmla="*/ 36 w 52"/>
                <a:gd name="T3" fmla="*/ 115 h 173"/>
                <a:gd name="T4" fmla="*/ 39 w 52"/>
                <a:gd name="T5" fmla="*/ 47 h 173"/>
                <a:gd name="T6" fmla="*/ 19 w 52"/>
                <a:gd name="T7" fmla="*/ 14 h 173"/>
                <a:gd name="T8" fmla="*/ 5 w 52"/>
                <a:gd name="T9" fmla="*/ 15 h 173"/>
                <a:gd name="T10" fmla="*/ 0 w 52"/>
                <a:gd name="T11" fmla="*/ 6 h 173"/>
                <a:gd name="T12" fmla="*/ 24 w 52"/>
                <a:gd name="T13" fmla="*/ 4 h 173"/>
                <a:gd name="T14" fmla="*/ 50 w 52"/>
                <a:gd name="T15" fmla="*/ 45 h 173"/>
                <a:gd name="T16" fmla="*/ 47 w 52"/>
                <a:gd name="T17" fmla="*/ 116 h 173"/>
                <a:gd name="T18" fmla="*/ 42 w 52"/>
                <a:gd name="T19" fmla="*/ 165 h 173"/>
                <a:gd name="T20" fmla="*/ 31 w 52"/>
                <a:gd name="T21" fmla="*/ 1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73">
                  <a:moveTo>
                    <a:pt x="31" y="163"/>
                  </a:moveTo>
                  <a:cubicBezTo>
                    <a:pt x="31" y="159"/>
                    <a:pt x="35" y="125"/>
                    <a:pt x="36" y="115"/>
                  </a:cubicBezTo>
                  <a:cubicBezTo>
                    <a:pt x="38" y="93"/>
                    <a:pt x="41" y="57"/>
                    <a:pt x="39" y="47"/>
                  </a:cubicBezTo>
                  <a:cubicBezTo>
                    <a:pt x="37" y="36"/>
                    <a:pt x="29" y="18"/>
                    <a:pt x="19" y="14"/>
                  </a:cubicBezTo>
                  <a:cubicBezTo>
                    <a:pt x="15" y="12"/>
                    <a:pt x="10" y="12"/>
                    <a:pt x="5" y="1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1"/>
                    <a:pt x="16" y="0"/>
                    <a:pt x="24" y="4"/>
                  </a:cubicBezTo>
                  <a:cubicBezTo>
                    <a:pt x="40" y="11"/>
                    <a:pt x="49" y="36"/>
                    <a:pt x="50" y="45"/>
                  </a:cubicBezTo>
                  <a:cubicBezTo>
                    <a:pt x="52" y="55"/>
                    <a:pt x="50" y="85"/>
                    <a:pt x="47" y="116"/>
                  </a:cubicBezTo>
                  <a:cubicBezTo>
                    <a:pt x="46" y="126"/>
                    <a:pt x="43" y="157"/>
                    <a:pt x="42" y="165"/>
                  </a:cubicBezTo>
                  <a:cubicBezTo>
                    <a:pt x="41" y="173"/>
                    <a:pt x="30" y="173"/>
                    <a:pt x="31" y="16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0">
              <a:extLst>
                <a:ext uri="{FF2B5EF4-FFF2-40B4-BE49-F238E27FC236}">
                  <a16:creationId xmlns:a16="http://schemas.microsoft.com/office/drawing/2014/main" id="{F4BCCFD5-A971-455A-85F0-6EA0B345D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512" y="5423020"/>
              <a:ext cx="136172" cy="110451"/>
            </a:xfrm>
            <a:custGeom>
              <a:avLst/>
              <a:gdLst>
                <a:gd name="T0" fmla="*/ 1 w 38"/>
                <a:gd name="T1" fmla="*/ 23 h 31"/>
                <a:gd name="T2" fmla="*/ 17 w 38"/>
                <a:gd name="T3" fmla="*/ 1 h 31"/>
                <a:gd name="T4" fmla="*/ 37 w 38"/>
                <a:gd name="T5" fmla="*/ 20 h 31"/>
                <a:gd name="T6" fmla="*/ 20 w 38"/>
                <a:gd name="T7" fmla="*/ 27 h 31"/>
                <a:gd name="T8" fmla="*/ 1 w 38"/>
                <a:gd name="T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1" y="23"/>
                  </a:moveTo>
                  <a:cubicBezTo>
                    <a:pt x="0" y="11"/>
                    <a:pt x="10" y="1"/>
                    <a:pt x="17" y="1"/>
                  </a:cubicBezTo>
                  <a:cubicBezTo>
                    <a:pt x="24" y="0"/>
                    <a:pt x="36" y="8"/>
                    <a:pt x="37" y="20"/>
                  </a:cubicBezTo>
                  <a:cubicBezTo>
                    <a:pt x="38" y="28"/>
                    <a:pt x="29" y="26"/>
                    <a:pt x="20" y="27"/>
                  </a:cubicBezTo>
                  <a:cubicBezTo>
                    <a:pt x="10" y="28"/>
                    <a:pt x="2" y="31"/>
                    <a:pt x="1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3A54AB3-D765-4E8E-9859-D20FDD837352}"/>
              </a:ext>
            </a:extLst>
          </p:cNvPr>
          <p:cNvGrpSpPr/>
          <p:nvPr/>
        </p:nvGrpSpPr>
        <p:grpSpPr>
          <a:xfrm>
            <a:off x="1350088" y="2146008"/>
            <a:ext cx="3796099" cy="4280651"/>
            <a:chOff x="694976" y="1772200"/>
            <a:chExt cx="3796099" cy="4280651"/>
          </a:xfrm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A22F55ED-F10B-4088-8B0A-8DE8CC0EEA01}"/>
                </a:ext>
              </a:extLst>
            </p:cNvPr>
            <p:cNvSpPr/>
            <p:nvPr/>
          </p:nvSpPr>
          <p:spPr>
            <a:xfrm>
              <a:off x="694976" y="1904273"/>
              <a:ext cx="895953" cy="895953"/>
            </a:xfrm>
            <a:prstGeom prst="ellipse">
              <a:avLst/>
            </a:prstGeom>
            <a:solidFill>
              <a:srgbClr val="647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33D40DC0-6C96-4A45-9530-DCDA5D896537}"/>
                </a:ext>
              </a:extLst>
            </p:cNvPr>
            <p:cNvSpPr txBox="1"/>
            <p:nvPr/>
          </p:nvSpPr>
          <p:spPr>
            <a:xfrm>
              <a:off x="1735312" y="2317207"/>
              <a:ext cx="2755763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,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consectetur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adipiscing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elit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.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Aliquam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 sit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metus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.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Lato Light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704EB7F3-4592-4E90-84F2-218A6DD2850F}"/>
                </a:ext>
              </a:extLst>
            </p:cNvPr>
            <p:cNvSpPr txBox="1"/>
            <p:nvPr/>
          </p:nvSpPr>
          <p:spPr>
            <a:xfrm>
              <a:off x="1628712" y="1772200"/>
              <a:ext cx="12234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3</a:t>
              </a:r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0%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081F38A4-88CF-49FA-BD91-A56655CE9768}"/>
                </a:ext>
              </a:extLst>
            </p:cNvPr>
            <p:cNvSpPr txBox="1"/>
            <p:nvPr/>
          </p:nvSpPr>
          <p:spPr>
            <a:xfrm>
              <a:off x="2716875" y="1990764"/>
              <a:ext cx="1526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Title</a:t>
              </a:r>
              <a:r>
                <a:rPr lang="vi-V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 Option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74B220ED-A232-44B1-941F-94295FB3E761}"/>
                </a:ext>
              </a:extLst>
            </p:cNvPr>
            <p:cNvSpPr/>
            <p:nvPr/>
          </p:nvSpPr>
          <p:spPr>
            <a:xfrm>
              <a:off x="694976" y="3402218"/>
              <a:ext cx="895953" cy="895953"/>
            </a:xfrm>
            <a:prstGeom prst="ellipse">
              <a:avLst/>
            </a:prstGeom>
            <a:solidFill>
              <a:srgbClr val="ADB5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BAA74EED-C995-4F10-8319-B5864F2D5570}"/>
                </a:ext>
              </a:extLst>
            </p:cNvPr>
            <p:cNvSpPr txBox="1"/>
            <p:nvPr/>
          </p:nvSpPr>
          <p:spPr>
            <a:xfrm>
              <a:off x="1735312" y="3815152"/>
              <a:ext cx="2755763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,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consectetur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adipiscing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elit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.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Aliquam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 sit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metus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.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Lato Light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0AC8A87-645E-4436-9F40-8E1D3E2628C7}"/>
                </a:ext>
              </a:extLst>
            </p:cNvPr>
            <p:cNvSpPr txBox="1"/>
            <p:nvPr/>
          </p:nvSpPr>
          <p:spPr>
            <a:xfrm>
              <a:off x="1628712" y="3270145"/>
              <a:ext cx="12234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3</a:t>
              </a:r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0%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0CE711F2-17FC-4D6B-A996-A3EA787F2D99}"/>
                </a:ext>
              </a:extLst>
            </p:cNvPr>
            <p:cNvSpPr txBox="1"/>
            <p:nvPr/>
          </p:nvSpPr>
          <p:spPr>
            <a:xfrm>
              <a:off x="2716875" y="3488709"/>
              <a:ext cx="1585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Title</a:t>
              </a:r>
              <a:r>
                <a:rPr lang="vi-V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 Option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A6B8F276-3608-46CC-ACB7-719F5A4B55BF}"/>
                </a:ext>
              </a:extLst>
            </p:cNvPr>
            <p:cNvSpPr/>
            <p:nvPr/>
          </p:nvSpPr>
          <p:spPr>
            <a:xfrm>
              <a:off x="694976" y="4900163"/>
              <a:ext cx="895953" cy="895953"/>
            </a:xfrm>
            <a:prstGeom prst="ellipse">
              <a:avLst/>
            </a:prstGeom>
            <a:solidFill>
              <a:srgbClr val="959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6CFBC5C-6733-4EE6-AA37-91016D3FF7D1}"/>
                </a:ext>
              </a:extLst>
            </p:cNvPr>
            <p:cNvSpPr txBox="1"/>
            <p:nvPr/>
          </p:nvSpPr>
          <p:spPr>
            <a:xfrm>
              <a:off x="1735312" y="5313097"/>
              <a:ext cx="2755763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,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consectetur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adipiscing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elit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.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Aliquam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 sit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metus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.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Lato Light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73C8B83-A6F4-4E75-BDA6-85A5C67A5332}"/>
                </a:ext>
              </a:extLst>
            </p:cNvPr>
            <p:cNvSpPr txBox="1"/>
            <p:nvPr/>
          </p:nvSpPr>
          <p:spPr>
            <a:xfrm>
              <a:off x="1627110" y="4768090"/>
              <a:ext cx="1226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4</a:t>
              </a:r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0%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B91F9444-AB97-4CEA-9C59-679DE73BBA02}"/>
                </a:ext>
              </a:extLst>
            </p:cNvPr>
            <p:cNvSpPr txBox="1"/>
            <p:nvPr/>
          </p:nvSpPr>
          <p:spPr>
            <a:xfrm>
              <a:off x="2716875" y="4986654"/>
              <a:ext cx="1585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Title</a:t>
              </a:r>
              <a:r>
                <a:rPr lang="vi-V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 Option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94" name="Freeform 40">
              <a:extLst>
                <a:ext uri="{FF2B5EF4-FFF2-40B4-BE49-F238E27FC236}">
                  <a16:creationId xmlns:a16="http://schemas.microsoft.com/office/drawing/2014/main" id="{91730567-7E04-4C57-BBED-B5E52A6C2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113" y="2163059"/>
              <a:ext cx="411679" cy="378381"/>
            </a:xfrm>
            <a:custGeom>
              <a:avLst/>
              <a:gdLst>
                <a:gd name="T0" fmla="*/ 205475 w 601"/>
                <a:gd name="T1" fmla="*/ 198078 h 552"/>
                <a:gd name="T2" fmla="*/ 205475 w 601"/>
                <a:gd name="T3" fmla="*/ 198078 h 552"/>
                <a:gd name="T4" fmla="*/ 187873 w 601"/>
                <a:gd name="T5" fmla="*/ 198078 h 552"/>
                <a:gd name="T6" fmla="*/ 187873 w 601"/>
                <a:gd name="T7" fmla="*/ 198078 h 552"/>
                <a:gd name="T8" fmla="*/ 177455 w 601"/>
                <a:gd name="T9" fmla="*/ 198078 h 552"/>
                <a:gd name="T10" fmla="*/ 177455 w 601"/>
                <a:gd name="T11" fmla="*/ 198078 h 552"/>
                <a:gd name="T12" fmla="*/ 35563 w 601"/>
                <a:gd name="T13" fmla="*/ 198078 h 552"/>
                <a:gd name="T14" fmla="*/ 35563 w 601"/>
                <a:gd name="T15" fmla="*/ 198078 h 552"/>
                <a:gd name="T16" fmla="*/ 25145 w 601"/>
                <a:gd name="T17" fmla="*/ 198078 h 552"/>
                <a:gd name="T18" fmla="*/ 25145 w 601"/>
                <a:gd name="T19" fmla="*/ 198078 h 552"/>
                <a:gd name="T20" fmla="*/ 10058 w 601"/>
                <a:gd name="T21" fmla="*/ 198078 h 552"/>
                <a:gd name="T22" fmla="*/ 0 w 601"/>
                <a:gd name="T23" fmla="*/ 188012 h 552"/>
                <a:gd name="T24" fmla="*/ 0 w 601"/>
                <a:gd name="T25" fmla="*/ 167521 h 552"/>
                <a:gd name="T26" fmla="*/ 0 w 601"/>
                <a:gd name="T27" fmla="*/ 126899 h 552"/>
                <a:gd name="T28" fmla="*/ 0 w 601"/>
                <a:gd name="T29" fmla="*/ 60753 h 552"/>
                <a:gd name="T30" fmla="*/ 10058 w 601"/>
                <a:gd name="T31" fmla="*/ 50688 h 552"/>
                <a:gd name="T32" fmla="*/ 22631 w 601"/>
                <a:gd name="T33" fmla="*/ 50688 h 552"/>
                <a:gd name="T34" fmla="*/ 43107 w 601"/>
                <a:gd name="T35" fmla="*/ 50688 h 552"/>
                <a:gd name="T36" fmla="*/ 55679 w 601"/>
                <a:gd name="T37" fmla="*/ 50688 h 552"/>
                <a:gd name="T38" fmla="*/ 106689 w 601"/>
                <a:gd name="T39" fmla="*/ 0 h 552"/>
                <a:gd name="T40" fmla="*/ 157339 w 601"/>
                <a:gd name="T41" fmla="*/ 50688 h 552"/>
                <a:gd name="T42" fmla="*/ 174941 w 601"/>
                <a:gd name="T43" fmla="*/ 50688 h 552"/>
                <a:gd name="T44" fmla="*/ 195416 w 601"/>
                <a:gd name="T45" fmla="*/ 50688 h 552"/>
                <a:gd name="T46" fmla="*/ 205475 w 601"/>
                <a:gd name="T47" fmla="*/ 50688 h 552"/>
                <a:gd name="T48" fmla="*/ 215533 w 601"/>
                <a:gd name="T49" fmla="*/ 60753 h 552"/>
                <a:gd name="T50" fmla="*/ 215533 w 601"/>
                <a:gd name="T51" fmla="*/ 126899 h 552"/>
                <a:gd name="T52" fmla="*/ 215533 w 601"/>
                <a:gd name="T53" fmla="*/ 167521 h 552"/>
                <a:gd name="T54" fmla="*/ 215533 w 601"/>
                <a:gd name="T55" fmla="*/ 188012 h 552"/>
                <a:gd name="T56" fmla="*/ 205475 w 601"/>
                <a:gd name="T57" fmla="*/ 198078 h 552"/>
                <a:gd name="T58" fmla="*/ 106689 w 601"/>
                <a:gd name="T59" fmla="*/ 20131 h 552"/>
                <a:gd name="T60" fmla="*/ 106689 w 601"/>
                <a:gd name="T61" fmla="*/ 20131 h 552"/>
                <a:gd name="T62" fmla="*/ 76155 w 601"/>
                <a:gd name="T63" fmla="*/ 50688 h 552"/>
                <a:gd name="T64" fmla="*/ 136863 w 601"/>
                <a:gd name="T65" fmla="*/ 50688 h 552"/>
                <a:gd name="T66" fmla="*/ 106689 w 601"/>
                <a:gd name="T67" fmla="*/ 20131 h 552"/>
                <a:gd name="T68" fmla="*/ 144766 w 601"/>
                <a:gd name="T69" fmla="*/ 111801 h 552"/>
                <a:gd name="T70" fmla="*/ 144766 w 601"/>
                <a:gd name="T71" fmla="*/ 111801 h 552"/>
                <a:gd name="T72" fmla="*/ 116747 w 601"/>
                <a:gd name="T73" fmla="*/ 111801 h 552"/>
                <a:gd name="T74" fmla="*/ 116747 w 601"/>
                <a:gd name="T75" fmla="*/ 86277 h 552"/>
                <a:gd name="T76" fmla="*/ 106689 w 601"/>
                <a:gd name="T77" fmla="*/ 76211 h 552"/>
                <a:gd name="T78" fmla="*/ 96271 w 601"/>
                <a:gd name="T79" fmla="*/ 86277 h 552"/>
                <a:gd name="T80" fmla="*/ 96271 w 601"/>
                <a:gd name="T81" fmla="*/ 111801 h 552"/>
                <a:gd name="T82" fmla="*/ 71126 w 601"/>
                <a:gd name="T83" fmla="*/ 111801 h 552"/>
                <a:gd name="T84" fmla="*/ 60708 w 601"/>
                <a:gd name="T85" fmla="*/ 121866 h 552"/>
                <a:gd name="T86" fmla="*/ 71126 w 601"/>
                <a:gd name="T87" fmla="*/ 131932 h 552"/>
                <a:gd name="T88" fmla="*/ 96271 w 601"/>
                <a:gd name="T89" fmla="*/ 131932 h 552"/>
                <a:gd name="T90" fmla="*/ 96271 w 601"/>
                <a:gd name="T91" fmla="*/ 159972 h 552"/>
                <a:gd name="T92" fmla="*/ 106689 w 601"/>
                <a:gd name="T93" fmla="*/ 170038 h 552"/>
                <a:gd name="T94" fmla="*/ 116747 w 601"/>
                <a:gd name="T95" fmla="*/ 159972 h 552"/>
                <a:gd name="T96" fmla="*/ 116747 w 601"/>
                <a:gd name="T97" fmla="*/ 131932 h 552"/>
                <a:gd name="T98" fmla="*/ 144766 w 601"/>
                <a:gd name="T99" fmla="*/ 131932 h 552"/>
                <a:gd name="T100" fmla="*/ 154824 w 601"/>
                <a:gd name="T101" fmla="*/ 121866 h 552"/>
                <a:gd name="T102" fmla="*/ 144766 w 601"/>
                <a:gd name="T103" fmla="*/ 111801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01" h="552">
                  <a:moveTo>
                    <a:pt x="572" y="551"/>
                  </a:moveTo>
                  <a:lnTo>
                    <a:pt x="572" y="551"/>
                  </a:lnTo>
                  <a:cubicBezTo>
                    <a:pt x="523" y="551"/>
                    <a:pt x="523" y="551"/>
                    <a:pt x="523" y="551"/>
                  </a:cubicBezTo>
                  <a:cubicBezTo>
                    <a:pt x="494" y="551"/>
                    <a:pt x="494" y="551"/>
                    <a:pt x="494" y="551"/>
                  </a:cubicBezTo>
                  <a:cubicBezTo>
                    <a:pt x="99" y="551"/>
                    <a:pt x="99" y="551"/>
                    <a:pt x="99" y="551"/>
                  </a:cubicBezTo>
                  <a:cubicBezTo>
                    <a:pt x="70" y="551"/>
                    <a:pt x="70" y="551"/>
                    <a:pt x="70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7" y="551"/>
                    <a:pt x="0" y="537"/>
                    <a:pt x="0" y="523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55"/>
                    <a:pt x="7" y="141"/>
                    <a:pt x="28" y="141"/>
                  </a:cubicBezTo>
                  <a:cubicBezTo>
                    <a:pt x="63" y="141"/>
                    <a:pt x="63" y="141"/>
                    <a:pt x="63" y="141"/>
                  </a:cubicBezTo>
                  <a:cubicBezTo>
                    <a:pt x="120" y="141"/>
                    <a:pt x="120" y="141"/>
                    <a:pt x="120" y="141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55" y="63"/>
                    <a:pt x="219" y="0"/>
                    <a:pt x="297" y="0"/>
                  </a:cubicBezTo>
                  <a:cubicBezTo>
                    <a:pt x="374" y="0"/>
                    <a:pt x="438" y="63"/>
                    <a:pt x="438" y="141"/>
                  </a:cubicBezTo>
                  <a:cubicBezTo>
                    <a:pt x="487" y="141"/>
                    <a:pt x="487" y="141"/>
                    <a:pt x="487" y="141"/>
                  </a:cubicBezTo>
                  <a:cubicBezTo>
                    <a:pt x="544" y="141"/>
                    <a:pt x="544" y="141"/>
                    <a:pt x="544" y="141"/>
                  </a:cubicBezTo>
                  <a:cubicBezTo>
                    <a:pt x="572" y="141"/>
                    <a:pt x="572" y="141"/>
                    <a:pt x="572" y="141"/>
                  </a:cubicBezTo>
                  <a:cubicBezTo>
                    <a:pt x="586" y="141"/>
                    <a:pt x="600" y="155"/>
                    <a:pt x="600" y="169"/>
                  </a:cubicBezTo>
                  <a:cubicBezTo>
                    <a:pt x="600" y="353"/>
                    <a:pt x="600" y="353"/>
                    <a:pt x="600" y="353"/>
                  </a:cubicBezTo>
                  <a:cubicBezTo>
                    <a:pt x="600" y="466"/>
                    <a:pt x="600" y="466"/>
                    <a:pt x="600" y="466"/>
                  </a:cubicBezTo>
                  <a:cubicBezTo>
                    <a:pt x="600" y="523"/>
                    <a:pt x="600" y="523"/>
                    <a:pt x="600" y="523"/>
                  </a:cubicBezTo>
                  <a:cubicBezTo>
                    <a:pt x="600" y="537"/>
                    <a:pt x="586" y="551"/>
                    <a:pt x="572" y="551"/>
                  </a:cubicBezTo>
                  <a:close/>
                  <a:moveTo>
                    <a:pt x="297" y="56"/>
                  </a:moveTo>
                  <a:lnTo>
                    <a:pt x="297" y="56"/>
                  </a:lnTo>
                  <a:cubicBezTo>
                    <a:pt x="254" y="56"/>
                    <a:pt x="212" y="99"/>
                    <a:pt x="212" y="141"/>
                  </a:cubicBezTo>
                  <a:cubicBezTo>
                    <a:pt x="381" y="141"/>
                    <a:pt x="381" y="141"/>
                    <a:pt x="381" y="141"/>
                  </a:cubicBezTo>
                  <a:cubicBezTo>
                    <a:pt x="381" y="99"/>
                    <a:pt x="346" y="56"/>
                    <a:pt x="297" y="56"/>
                  </a:cubicBezTo>
                  <a:close/>
                  <a:moveTo>
                    <a:pt x="403" y="311"/>
                  </a:moveTo>
                  <a:lnTo>
                    <a:pt x="403" y="311"/>
                  </a:lnTo>
                  <a:cubicBezTo>
                    <a:pt x="325" y="311"/>
                    <a:pt x="325" y="311"/>
                    <a:pt x="325" y="311"/>
                  </a:cubicBezTo>
                  <a:cubicBezTo>
                    <a:pt x="325" y="240"/>
                    <a:pt x="325" y="240"/>
                    <a:pt x="325" y="240"/>
                  </a:cubicBezTo>
                  <a:cubicBezTo>
                    <a:pt x="325" y="219"/>
                    <a:pt x="318" y="212"/>
                    <a:pt x="297" y="212"/>
                  </a:cubicBezTo>
                  <a:cubicBezTo>
                    <a:pt x="283" y="212"/>
                    <a:pt x="268" y="219"/>
                    <a:pt x="268" y="240"/>
                  </a:cubicBezTo>
                  <a:cubicBezTo>
                    <a:pt x="268" y="311"/>
                    <a:pt x="268" y="311"/>
                    <a:pt x="268" y="311"/>
                  </a:cubicBezTo>
                  <a:cubicBezTo>
                    <a:pt x="198" y="311"/>
                    <a:pt x="198" y="311"/>
                    <a:pt x="198" y="311"/>
                  </a:cubicBezTo>
                  <a:cubicBezTo>
                    <a:pt x="176" y="311"/>
                    <a:pt x="169" y="325"/>
                    <a:pt x="169" y="339"/>
                  </a:cubicBezTo>
                  <a:cubicBezTo>
                    <a:pt x="169" y="360"/>
                    <a:pt x="176" y="367"/>
                    <a:pt x="198" y="367"/>
                  </a:cubicBezTo>
                  <a:cubicBezTo>
                    <a:pt x="268" y="367"/>
                    <a:pt x="268" y="367"/>
                    <a:pt x="268" y="367"/>
                  </a:cubicBezTo>
                  <a:cubicBezTo>
                    <a:pt x="268" y="445"/>
                    <a:pt x="268" y="445"/>
                    <a:pt x="268" y="445"/>
                  </a:cubicBezTo>
                  <a:cubicBezTo>
                    <a:pt x="268" y="459"/>
                    <a:pt x="283" y="473"/>
                    <a:pt x="297" y="473"/>
                  </a:cubicBezTo>
                  <a:cubicBezTo>
                    <a:pt x="318" y="473"/>
                    <a:pt x="325" y="459"/>
                    <a:pt x="325" y="445"/>
                  </a:cubicBezTo>
                  <a:cubicBezTo>
                    <a:pt x="325" y="367"/>
                    <a:pt x="325" y="367"/>
                    <a:pt x="325" y="367"/>
                  </a:cubicBezTo>
                  <a:cubicBezTo>
                    <a:pt x="403" y="367"/>
                    <a:pt x="403" y="367"/>
                    <a:pt x="403" y="367"/>
                  </a:cubicBezTo>
                  <a:cubicBezTo>
                    <a:pt x="417" y="367"/>
                    <a:pt x="431" y="360"/>
                    <a:pt x="431" y="339"/>
                  </a:cubicBezTo>
                  <a:cubicBezTo>
                    <a:pt x="431" y="325"/>
                    <a:pt x="417" y="311"/>
                    <a:pt x="403" y="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Freeform 55">
              <a:extLst>
                <a:ext uri="{FF2B5EF4-FFF2-40B4-BE49-F238E27FC236}">
                  <a16:creationId xmlns:a16="http://schemas.microsoft.com/office/drawing/2014/main" id="{3B137639-2267-4784-BC4E-9F763B196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734" y="3657976"/>
              <a:ext cx="384436" cy="384437"/>
            </a:xfrm>
            <a:custGeom>
              <a:avLst/>
              <a:gdLst>
                <a:gd name="T0" fmla="*/ 25246 w 559"/>
                <a:gd name="T1" fmla="*/ 178170 h 559"/>
                <a:gd name="T2" fmla="*/ 25246 w 559"/>
                <a:gd name="T3" fmla="*/ 178170 h 559"/>
                <a:gd name="T4" fmla="*/ 22721 w 559"/>
                <a:gd name="T5" fmla="*/ 175645 h 559"/>
                <a:gd name="T6" fmla="*/ 22721 w 559"/>
                <a:gd name="T7" fmla="*/ 91609 h 559"/>
                <a:gd name="T8" fmla="*/ 91606 w 559"/>
                <a:gd name="T9" fmla="*/ 22722 h 559"/>
                <a:gd name="T10" fmla="*/ 175638 w 559"/>
                <a:gd name="T11" fmla="*/ 22722 h 559"/>
                <a:gd name="T12" fmla="*/ 178163 w 559"/>
                <a:gd name="T13" fmla="*/ 25247 h 559"/>
                <a:gd name="T14" fmla="*/ 178163 w 559"/>
                <a:gd name="T15" fmla="*/ 109282 h 559"/>
                <a:gd name="T16" fmla="*/ 109638 w 559"/>
                <a:gd name="T17" fmla="*/ 178170 h 559"/>
                <a:gd name="T18" fmla="*/ 25246 w 559"/>
                <a:gd name="T19" fmla="*/ 178170 h 559"/>
                <a:gd name="T20" fmla="*/ 129835 w 559"/>
                <a:gd name="T21" fmla="*/ 129840 h 559"/>
                <a:gd name="T22" fmla="*/ 129835 w 559"/>
                <a:gd name="T23" fmla="*/ 129840 h 559"/>
                <a:gd name="T24" fmla="*/ 71409 w 559"/>
                <a:gd name="T25" fmla="*/ 71051 h 559"/>
                <a:gd name="T26" fmla="*/ 35705 w 559"/>
                <a:gd name="T27" fmla="*/ 106758 h 559"/>
                <a:gd name="T28" fmla="*/ 35705 w 559"/>
                <a:gd name="T29" fmla="*/ 163022 h 559"/>
                <a:gd name="T30" fmla="*/ 38229 w 559"/>
                <a:gd name="T31" fmla="*/ 165546 h 559"/>
                <a:gd name="T32" fmla="*/ 94130 w 559"/>
                <a:gd name="T33" fmla="*/ 165546 h 559"/>
                <a:gd name="T34" fmla="*/ 129835 w 559"/>
                <a:gd name="T35" fmla="*/ 129840 h 5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59" h="559">
                  <a:moveTo>
                    <a:pt x="70" y="494"/>
                  </a:moveTo>
                  <a:lnTo>
                    <a:pt x="70" y="494"/>
                  </a:lnTo>
                  <a:cubicBezTo>
                    <a:pt x="63" y="487"/>
                    <a:pt x="63" y="487"/>
                    <a:pt x="63" y="487"/>
                  </a:cubicBezTo>
                  <a:cubicBezTo>
                    <a:pt x="0" y="424"/>
                    <a:pt x="0" y="318"/>
                    <a:pt x="63" y="254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318" y="0"/>
                    <a:pt x="424" y="0"/>
                    <a:pt x="487" y="63"/>
                  </a:cubicBezTo>
                  <a:cubicBezTo>
                    <a:pt x="494" y="70"/>
                    <a:pt x="494" y="70"/>
                    <a:pt x="494" y="70"/>
                  </a:cubicBezTo>
                  <a:cubicBezTo>
                    <a:pt x="558" y="134"/>
                    <a:pt x="558" y="240"/>
                    <a:pt x="494" y="303"/>
                  </a:cubicBezTo>
                  <a:cubicBezTo>
                    <a:pt x="304" y="494"/>
                    <a:pt x="304" y="494"/>
                    <a:pt x="304" y="494"/>
                  </a:cubicBezTo>
                  <a:cubicBezTo>
                    <a:pt x="240" y="558"/>
                    <a:pt x="134" y="558"/>
                    <a:pt x="70" y="494"/>
                  </a:cubicBezTo>
                  <a:close/>
                  <a:moveTo>
                    <a:pt x="360" y="360"/>
                  </a:moveTo>
                  <a:lnTo>
                    <a:pt x="360" y="360"/>
                  </a:lnTo>
                  <a:cubicBezTo>
                    <a:pt x="198" y="197"/>
                    <a:pt x="198" y="197"/>
                    <a:pt x="198" y="197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56" y="339"/>
                    <a:pt x="56" y="409"/>
                    <a:pt x="99" y="452"/>
                  </a:cubicBezTo>
                  <a:cubicBezTo>
                    <a:pt x="106" y="459"/>
                    <a:pt x="106" y="459"/>
                    <a:pt x="106" y="459"/>
                  </a:cubicBezTo>
                  <a:cubicBezTo>
                    <a:pt x="148" y="501"/>
                    <a:pt x="219" y="501"/>
                    <a:pt x="261" y="459"/>
                  </a:cubicBezTo>
                  <a:lnTo>
                    <a:pt x="360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Freeform 56">
              <a:extLst>
                <a:ext uri="{FF2B5EF4-FFF2-40B4-BE49-F238E27FC236}">
                  <a16:creationId xmlns:a16="http://schemas.microsoft.com/office/drawing/2014/main" id="{8BE73CDC-6958-4449-93A2-E2CD3C5B3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276" y="5166516"/>
              <a:ext cx="263353" cy="363247"/>
            </a:xfrm>
            <a:custGeom>
              <a:avLst/>
              <a:gdLst>
                <a:gd name="T0" fmla="*/ 68873 w 383"/>
                <a:gd name="T1" fmla="*/ 190141 h 531"/>
                <a:gd name="T2" fmla="*/ 68873 w 383"/>
                <a:gd name="T3" fmla="*/ 190141 h 531"/>
                <a:gd name="T4" fmla="*/ 0 w 383"/>
                <a:gd name="T5" fmla="*/ 121619 h 531"/>
                <a:gd name="T6" fmla="*/ 66349 w 383"/>
                <a:gd name="T7" fmla="*/ 0 h 531"/>
                <a:gd name="T8" fmla="*/ 137746 w 383"/>
                <a:gd name="T9" fmla="*/ 121619 h 531"/>
                <a:gd name="T10" fmla="*/ 68873 w 383"/>
                <a:gd name="T11" fmla="*/ 190141 h 5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3" h="531">
                  <a:moveTo>
                    <a:pt x="191" y="530"/>
                  </a:moveTo>
                  <a:lnTo>
                    <a:pt x="191" y="530"/>
                  </a:lnTo>
                  <a:cubicBezTo>
                    <a:pt x="92" y="530"/>
                    <a:pt x="0" y="445"/>
                    <a:pt x="0" y="339"/>
                  </a:cubicBezTo>
                  <a:cubicBezTo>
                    <a:pt x="0" y="240"/>
                    <a:pt x="184" y="0"/>
                    <a:pt x="184" y="0"/>
                  </a:cubicBezTo>
                  <a:cubicBezTo>
                    <a:pt x="184" y="0"/>
                    <a:pt x="382" y="233"/>
                    <a:pt x="382" y="339"/>
                  </a:cubicBezTo>
                  <a:cubicBezTo>
                    <a:pt x="382" y="445"/>
                    <a:pt x="290" y="530"/>
                    <a:pt x="191" y="53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5DFD5A7D-F24D-4D88-A200-8C5EAC2DCD3F}"/>
              </a:ext>
            </a:extLst>
          </p:cNvPr>
          <p:cNvSpPr txBox="1"/>
          <p:nvPr/>
        </p:nvSpPr>
        <p:spPr>
          <a:xfrm>
            <a:off x="1344345" y="1177855"/>
            <a:ext cx="950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MEDICAL INFOGRAPHIC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F8FEE018-0513-44EF-9C71-DDFDC1EAB45E}"/>
              </a:ext>
            </a:extLst>
          </p:cNvPr>
          <p:cNvSpPr txBox="1"/>
          <p:nvPr/>
        </p:nvSpPr>
        <p:spPr>
          <a:xfrm>
            <a:off x="4815389" y="634587"/>
            <a:ext cx="2561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</p:spTree>
    <p:extLst>
      <p:ext uri="{BB962C8B-B14F-4D97-AF65-F5344CB8AC3E}">
        <p14:creationId xmlns:p14="http://schemas.microsoft.com/office/powerpoint/2010/main" val="42702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6526B0-0759-4064-8D3E-6974A4BEB9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5" r="18775"/>
          <a:stretch>
            <a:fillRect/>
          </a:stretch>
        </p:blipFill>
        <p:spPr/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496BF98-1AE0-4619-8732-09677EA1C134}"/>
              </a:ext>
            </a:extLst>
          </p:cNvPr>
          <p:cNvGrpSpPr/>
          <p:nvPr/>
        </p:nvGrpSpPr>
        <p:grpSpPr>
          <a:xfrm>
            <a:off x="6815136" y="1958707"/>
            <a:ext cx="4526280" cy="2940586"/>
            <a:chOff x="6697980" y="1778233"/>
            <a:chExt cx="4526280" cy="29405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448D6F-F5B5-49A1-A770-0E3613E79DD7}"/>
                </a:ext>
              </a:extLst>
            </p:cNvPr>
            <p:cNvSpPr txBox="1"/>
            <p:nvPr/>
          </p:nvSpPr>
          <p:spPr>
            <a:xfrm>
              <a:off x="6697980" y="1778233"/>
              <a:ext cx="26822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spc="600" dirty="0">
                  <a:solidFill>
                    <a:srgbClr val="6472C3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Lato" charset="0"/>
                </a:rPr>
                <a:t>pacemaker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CAAEB1-B50C-43CE-AAD9-A92EB4D11317}"/>
                </a:ext>
              </a:extLst>
            </p:cNvPr>
            <p:cNvSpPr txBox="1"/>
            <p:nvPr/>
          </p:nvSpPr>
          <p:spPr>
            <a:xfrm>
              <a:off x="6697980" y="2463920"/>
              <a:ext cx="45262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ontserrat" panose="00000500000000000000" pitchFamily="2" charset="0"/>
                </a:rPr>
                <a:t>BRADYCARDIA</a:t>
              </a:r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78BBF3-B73D-47DB-BEC6-99AF3E6CEEF0}"/>
                </a:ext>
              </a:extLst>
            </p:cNvPr>
            <p:cNvSpPr txBox="1"/>
            <p:nvPr/>
          </p:nvSpPr>
          <p:spPr>
            <a:xfrm>
              <a:off x="6697980" y="3272717"/>
              <a:ext cx="4008120" cy="1446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b="1" spc="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Ut </a:t>
              </a:r>
              <a:r>
                <a:rPr lang="en-US" sz="1200" b="1" spc="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wisi</a:t>
              </a:r>
              <a:r>
                <a:rPr lang="en-US" sz="1200" b="1" spc="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spc="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sz="1200" b="1" spc="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ad minim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exerci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tation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ullamcorper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nibh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euismod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tincidunt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laoreet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dolore magna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aliquam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erat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volutpat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. Ut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wisi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exerci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exerci</a:t>
              </a:r>
              <a:r>
                <a:rPr lang="en-US" sz="1200" spc="5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spc="50" dirty="0" err="1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tation</a:t>
              </a:r>
              <a:endPara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A61E95A-9197-4F9E-8D03-2237D415F52B}"/>
              </a:ext>
            </a:extLst>
          </p:cNvPr>
          <p:cNvSpPr/>
          <p:nvPr/>
        </p:nvSpPr>
        <p:spPr>
          <a:xfrm>
            <a:off x="6431279" y="381000"/>
            <a:ext cx="5293995" cy="6096000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647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1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03D0A2-A491-4FDB-B708-A9CEB251C4F1}"/>
              </a:ext>
            </a:extLst>
          </p:cNvPr>
          <p:cNvGrpSpPr/>
          <p:nvPr/>
        </p:nvGrpSpPr>
        <p:grpSpPr>
          <a:xfrm>
            <a:off x="4815389" y="2225040"/>
            <a:ext cx="2561222" cy="4235652"/>
            <a:chOff x="4655237" y="1376625"/>
            <a:chExt cx="2965169" cy="4713281"/>
          </a:xfrm>
        </p:grpSpPr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64495E48-6B58-4986-9E87-FAC50AD5A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862" y="5013003"/>
              <a:ext cx="859439" cy="1076903"/>
            </a:xfrm>
            <a:custGeom>
              <a:avLst/>
              <a:gdLst>
                <a:gd name="T0" fmla="*/ 130 w 173"/>
                <a:gd name="T1" fmla="*/ 105 h 217"/>
                <a:gd name="T2" fmla="*/ 129 w 173"/>
                <a:gd name="T3" fmla="*/ 54 h 217"/>
                <a:gd name="T4" fmla="*/ 110 w 173"/>
                <a:gd name="T5" fmla="*/ 12 h 217"/>
                <a:gd name="T6" fmla="*/ 79 w 173"/>
                <a:gd name="T7" fmla="*/ 3 h 217"/>
                <a:gd name="T8" fmla="*/ 21 w 173"/>
                <a:gd name="T9" fmla="*/ 0 h 217"/>
                <a:gd name="T10" fmla="*/ 0 w 173"/>
                <a:gd name="T11" fmla="*/ 28 h 217"/>
                <a:gd name="T12" fmla="*/ 79 w 173"/>
                <a:gd name="T13" fmla="*/ 32 h 217"/>
                <a:gd name="T14" fmla="*/ 79 w 173"/>
                <a:gd name="T15" fmla="*/ 32 h 217"/>
                <a:gd name="T16" fmla="*/ 79 w 173"/>
                <a:gd name="T17" fmla="*/ 32 h 217"/>
                <a:gd name="T18" fmla="*/ 100 w 173"/>
                <a:gd name="T19" fmla="*/ 55 h 217"/>
                <a:gd name="T20" fmla="*/ 100 w 173"/>
                <a:gd name="T21" fmla="*/ 105 h 217"/>
                <a:gd name="T22" fmla="*/ 59 w 173"/>
                <a:gd name="T23" fmla="*/ 161 h 217"/>
                <a:gd name="T24" fmla="*/ 110 w 173"/>
                <a:gd name="T25" fmla="*/ 217 h 217"/>
                <a:gd name="T26" fmla="*/ 116 w 173"/>
                <a:gd name="T27" fmla="*/ 217 h 217"/>
                <a:gd name="T28" fmla="*/ 173 w 173"/>
                <a:gd name="T29" fmla="*/ 160 h 217"/>
                <a:gd name="T30" fmla="*/ 130 w 173"/>
                <a:gd name="T31" fmla="*/ 10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17">
                  <a:moveTo>
                    <a:pt x="130" y="105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36"/>
                    <a:pt x="122" y="21"/>
                    <a:pt x="110" y="12"/>
                  </a:cubicBezTo>
                  <a:cubicBezTo>
                    <a:pt x="101" y="6"/>
                    <a:pt x="91" y="3"/>
                    <a:pt x="79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12"/>
                    <a:pt x="10" y="22"/>
                    <a:pt x="0" y="28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93" y="32"/>
                    <a:pt x="100" y="40"/>
                    <a:pt x="100" y="55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76" y="112"/>
                    <a:pt x="58" y="134"/>
                    <a:pt x="59" y="161"/>
                  </a:cubicBezTo>
                  <a:cubicBezTo>
                    <a:pt x="59" y="190"/>
                    <a:pt x="81" y="214"/>
                    <a:pt x="110" y="217"/>
                  </a:cubicBezTo>
                  <a:cubicBezTo>
                    <a:pt x="112" y="217"/>
                    <a:pt x="114" y="217"/>
                    <a:pt x="116" y="217"/>
                  </a:cubicBezTo>
                  <a:cubicBezTo>
                    <a:pt x="148" y="217"/>
                    <a:pt x="173" y="191"/>
                    <a:pt x="173" y="160"/>
                  </a:cubicBezTo>
                  <a:cubicBezTo>
                    <a:pt x="173" y="133"/>
                    <a:pt x="154" y="111"/>
                    <a:pt x="130" y="1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2E99CCBA-7594-479A-908F-545019E3D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1900" y="5667509"/>
              <a:ext cx="278115" cy="278113"/>
            </a:xfrm>
            <a:custGeom>
              <a:avLst/>
              <a:gdLst>
                <a:gd name="T0" fmla="*/ 28 w 56"/>
                <a:gd name="T1" fmla="*/ 1 h 56"/>
                <a:gd name="T2" fmla="*/ 0 w 56"/>
                <a:gd name="T3" fmla="*/ 28 h 56"/>
                <a:gd name="T4" fmla="*/ 27 w 56"/>
                <a:gd name="T5" fmla="*/ 56 h 56"/>
                <a:gd name="T6" fmla="*/ 55 w 56"/>
                <a:gd name="T7" fmla="*/ 28 h 56"/>
                <a:gd name="T8" fmla="*/ 28 w 56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1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2" y="56"/>
                    <a:pt x="27" y="56"/>
                  </a:cubicBezTo>
                  <a:cubicBezTo>
                    <a:pt x="43" y="56"/>
                    <a:pt x="55" y="44"/>
                    <a:pt x="55" y="28"/>
                  </a:cubicBezTo>
                  <a:cubicBezTo>
                    <a:pt x="56" y="13"/>
                    <a:pt x="43" y="1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108838C-250F-40B7-A25E-57E359481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221" y="2407525"/>
              <a:ext cx="1292295" cy="782062"/>
            </a:xfrm>
            <a:custGeom>
              <a:avLst/>
              <a:gdLst>
                <a:gd name="T0" fmla="*/ 260 w 260"/>
                <a:gd name="T1" fmla="*/ 16 h 158"/>
                <a:gd name="T2" fmla="*/ 253 w 260"/>
                <a:gd name="T3" fmla="*/ 3 h 158"/>
                <a:gd name="T4" fmla="*/ 238 w 260"/>
                <a:gd name="T5" fmla="*/ 3 h 158"/>
                <a:gd name="T6" fmla="*/ 230 w 260"/>
                <a:gd name="T7" fmla="*/ 15 h 158"/>
                <a:gd name="T8" fmla="*/ 129 w 260"/>
                <a:gd name="T9" fmla="*/ 129 h 158"/>
                <a:gd name="T10" fmla="*/ 30 w 260"/>
                <a:gd name="T11" fmla="*/ 13 h 158"/>
                <a:gd name="T12" fmla="*/ 23 w 260"/>
                <a:gd name="T13" fmla="*/ 1 h 158"/>
                <a:gd name="T14" fmla="*/ 8 w 260"/>
                <a:gd name="T15" fmla="*/ 0 h 158"/>
                <a:gd name="T16" fmla="*/ 1 w 260"/>
                <a:gd name="T17" fmla="*/ 13 h 158"/>
                <a:gd name="T18" fmla="*/ 112 w 260"/>
                <a:gd name="T19" fmla="*/ 157 h 158"/>
                <a:gd name="T20" fmla="*/ 142 w 260"/>
                <a:gd name="T21" fmla="*/ 158 h 158"/>
                <a:gd name="T22" fmla="*/ 260 w 260"/>
                <a:gd name="T23" fmla="*/ 1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158">
                  <a:moveTo>
                    <a:pt x="260" y="16"/>
                  </a:moveTo>
                  <a:cubicBezTo>
                    <a:pt x="260" y="10"/>
                    <a:pt x="257" y="6"/>
                    <a:pt x="253" y="3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3" y="5"/>
                    <a:pt x="230" y="10"/>
                    <a:pt x="230" y="15"/>
                  </a:cubicBezTo>
                  <a:cubicBezTo>
                    <a:pt x="230" y="69"/>
                    <a:pt x="185" y="130"/>
                    <a:pt x="129" y="129"/>
                  </a:cubicBezTo>
                  <a:cubicBezTo>
                    <a:pt x="73" y="129"/>
                    <a:pt x="30" y="66"/>
                    <a:pt x="30" y="13"/>
                  </a:cubicBezTo>
                  <a:cubicBezTo>
                    <a:pt x="31" y="8"/>
                    <a:pt x="28" y="3"/>
                    <a:pt x="23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3"/>
                    <a:pt x="1" y="7"/>
                    <a:pt x="1" y="13"/>
                  </a:cubicBezTo>
                  <a:cubicBezTo>
                    <a:pt x="0" y="76"/>
                    <a:pt x="47" y="146"/>
                    <a:pt x="112" y="157"/>
                  </a:cubicBezTo>
                  <a:cubicBezTo>
                    <a:pt x="142" y="158"/>
                    <a:pt x="142" y="158"/>
                    <a:pt x="142" y="158"/>
                  </a:cubicBezTo>
                  <a:cubicBezTo>
                    <a:pt x="209" y="151"/>
                    <a:pt x="259" y="80"/>
                    <a:pt x="260" y="1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B152F3E-3D22-4617-8467-EDF844248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490" y="1441448"/>
              <a:ext cx="194472" cy="188197"/>
            </a:xfrm>
            <a:custGeom>
              <a:avLst/>
              <a:gdLst>
                <a:gd name="T0" fmla="*/ 20 w 39"/>
                <a:gd name="T1" fmla="*/ 0 h 38"/>
                <a:gd name="T2" fmla="*/ 1 w 39"/>
                <a:gd name="T3" fmla="*/ 19 h 38"/>
                <a:gd name="T4" fmla="*/ 20 w 39"/>
                <a:gd name="T5" fmla="*/ 38 h 38"/>
                <a:gd name="T6" fmla="*/ 39 w 39"/>
                <a:gd name="T7" fmla="*/ 19 h 38"/>
                <a:gd name="T8" fmla="*/ 20 w 3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20" y="0"/>
                  </a:moveTo>
                  <a:cubicBezTo>
                    <a:pt x="9" y="0"/>
                    <a:pt x="1" y="8"/>
                    <a:pt x="1" y="19"/>
                  </a:cubicBezTo>
                  <a:cubicBezTo>
                    <a:pt x="0" y="29"/>
                    <a:pt x="9" y="38"/>
                    <a:pt x="20" y="38"/>
                  </a:cubicBezTo>
                  <a:cubicBezTo>
                    <a:pt x="30" y="38"/>
                    <a:pt x="39" y="30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73B0D76-95EB-45B8-8452-D62CFD8DB8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3599" y="1558548"/>
              <a:ext cx="10455" cy="35548"/>
            </a:xfrm>
            <a:custGeom>
              <a:avLst/>
              <a:gdLst>
                <a:gd name="T0" fmla="*/ 0 w 2"/>
                <a:gd name="T1" fmla="*/ 7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1 w 2"/>
                <a:gd name="T9" fmla="*/ 4 h 7"/>
                <a:gd name="T10" fmla="*/ 1 w 2"/>
                <a:gd name="T11" fmla="*/ 5 h 7"/>
                <a:gd name="T12" fmla="*/ 1 w 2"/>
                <a:gd name="T13" fmla="*/ 5 h 7"/>
                <a:gd name="T14" fmla="*/ 1 w 2"/>
                <a:gd name="T15" fmla="*/ 4 h 7"/>
                <a:gd name="T16" fmla="*/ 1 w 2"/>
                <a:gd name="T17" fmla="*/ 3 h 7"/>
                <a:gd name="T18" fmla="*/ 1 w 2"/>
                <a:gd name="T19" fmla="*/ 4 h 7"/>
                <a:gd name="T20" fmla="*/ 1 w 2"/>
                <a:gd name="T21" fmla="*/ 3 h 7"/>
                <a:gd name="T22" fmla="*/ 1 w 2"/>
                <a:gd name="T23" fmla="*/ 3 h 7"/>
                <a:gd name="T24" fmla="*/ 2 w 2"/>
                <a:gd name="T25" fmla="*/ 0 h 7"/>
                <a:gd name="T26" fmla="*/ 1 w 2"/>
                <a:gd name="T27" fmla="*/ 2 h 7"/>
                <a:gd name="T28" fmla="*/ 1 w 2"/>
                <a:gd name="T29" fmla="*/ 3 h 7"/>
                <a:gd name="T30" fmla="*/ 2 w 2"/>
                <a:gd name="T3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0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E50F70B6-F73D-4929-86CD-B5295FE61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666" y="1376625"/>
              <a:ext cx="165196" cy="315752"/>
            </a:xfrm>
            <a:custGeom>
              <a:avLst/>
              <a:gdLst>
                <a:gd name="T0" fmla="*/ 33 w 33"/>
                <a:gd name="T1" fmla="*/ 51 h 64"/>
                <a:gd name="T2" fmla="*/ 14 w 33"/>
                <a:gd name="T3" fmla="*/ 32 h 64"/>
                <a:gd name="T4" fmla="*/ 33 w 33"/>
                <a:gd name="T5" fmla="*/ 13 h 64"/>
                <a:gd name="T6" fmla="*/ 33 w 33"/>
                <a:gd name="T7" fmla="*/ 0 h 64"/>
                <a:gd name="T8" fmla="*/ 0 w 33"/>
                <a:gd name="T9" fmla="*/ 32 h 64"/>
                <a:gd name="T10" fmla="*/ 32 w 33"/>
                <a:gd name="T11" fmla="*/ 64 h 64"/>
                <a:gd name="T12" fmla="*/ 33 w 33"/>
                <a:gd name="T13" fmla="*/ 64 h 64"/>
                <a:gd name="T14" fmla="*/ 33 w 33"/>
                <a:gd name="T15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4">
                  <a:moveTo>
                    <a:pt x="33" y="51"/>
                  </a:moveTo>
                  <a:cubicBezTo>
                    <a:pt x="22" y="51"/>
                    <a:pt x="13" y="42"/>
                    <a:pt x="14" y="32"/>
                  </a:cubicBezTo>
                  <a:cubicBezTo>
                    <a:pt x="14" y="21"/>
                    <a:pt x="22" y="13"/>
                    <a:pt x="33" y="1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1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51"/>
                    <a:pt x="33" y="51"/>
                    <a:pt x="33" y="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2968A59E-6B00-49BB-BE79-378630994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862" y="1376625"/>
              <a:ext cx="158923" cy="315752"/>
            </a:xfrm>
            <a:custGeom>
              <a:avLst/>
              <a:gdLst>
                <a:gd name="T0" fmla="*/ 32 w 32"/>
                <a:gd name="T1" fmla="*/ 32 h 64"/>
                <a:gd name="T2" fmla="*/ 0 w 32"/>
                <a:gd name="T3" fmla="*/ 0 h 64"/>
                <a:gd name="T4" fmla="*/ 0 w 32"/>
                <a:gd name="T5" fmla="*/ 0 h 64"/>
                <a:gd name="T6" fmla="*/ 0 w 32"/>
                <a:gd name="T7" fmla="*/ 13 h 64"/>
                <a:gd name="T8" fmla="*/ 0 w 32"/>
                <a:gd name="T9" fmla="*/ 13 h 64"/>
                <a:gd name="T10" fmla="*/ 19 w 32"/>
                <a:gd name="T11" fmla="*/ 32 h 64"/>
                <a:gd name="T12" fmla="*/ 0 w 32"/>
                <a:gd name="T13" fmla="*/ 51 h 64"/>
                <a:gd name="T14" fmla="*/ 0 w 32"/>
                <a:gd name="T15" fmla="*/ 64 h 64"/>
                <a:gd name="T16" fmla="*/ 32 w 32"/>
                <a:gd name="T1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4">
                  <a:moveTo>
                    <a:pt x="32" y="32"/>
                  </a:moveTo>
                  <a:cubicBezTo>
                    <a:pt x="32" y="14"/>
                    <a:pt x="18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1" y="13"/>
                    <a:pt x="19" y="21"/>
                    <a:pt x="19" y="32"/>
                  </a:cubicBezTo>
                  <a:cubicBezTo>
                    <a:pt x="19" y="43"/>
                    <a:pt x="10" y="51"/>
                    <a:pt x="0" y="5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7" y="64"/>
                    <a:pt x="32" y="50"/>
                    <a:pt x="32" y="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CE9F924D-06AF-407C-A015-88AD6B23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6868" y="1449813"/>
              <a:ext cx="194472" cy="194470"/>
            </a:xfrm>
            <a:custGeom>
              <a:avLst/>
              <a:gdLst>
                <a:gd name="T0" fmla="*/ 20 w 39"/>
                <a:gd name="T1" fmla="*/ 0 h 39"/>
                <a:gd name="T2" fmla="*/ 0 w 39"/>
                <a:gd name="T3" fmla="*/ 19 h 39"/>
                <a:gd name="T4" fmla="*/ 19 w 39"/>
                <a:gd name="T5" fmla="*/ 39 h 39"/>
                <a:gd name="T6" fmla="*/ 39 w 39"/>
                <a:gd name="T7" fmla="*/ 20 h 39"/>
                <a:gd name="T8" fmla="*/ 20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027CE110-7AE6-4859-BDE0-C25540386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688" y="1529273"/>
              <a:ext cx="353395" cy="892889"/>
            </a:xfrm>
            <a:custGeom>
              <a:avLst/>
              <a:gdLst>
                <a:gd name="T0" fmla="*/ 69 w 71"/>
                <a:gd name="T1" fmla="*/ 31 h 180"/>
                <a:gd name="T2" fmla="*/ 47 w 71"/>
                <a:gd name="T3" fmla="*/ 0 h 180"/>
                <a:gd name="T4" fmla="*/ 48 w 71"/>
                <a:gd name="T5" fmla="*/ 4 h 180"/>
                <a:gd name="T6" fmla="*/ 45 w 71"/>
                <a:gd name="T7" fmla="*/ 17 h 180"/>
                <a:gd name="T8" fmla="*/ 54 w 71"/>
                <a:gd name="T9" fmla="*/ 34 h 180"/>
                <a:gd name="T10" fmla="*/ 45 w 71"/>
                <a:gd name="T11" fmla="*/ 61 h 180"/>
                <a:gd name="T12" fmla="*/ 0 w 71"/>
                <a:gd name="T13" fmla="*/ 179 h 180"/>
                <a:gd name="T14" fmla="*/ 0 w 71"/>
                <a:gd name="T15" fmla="*/ 180 h 180"/>
                <a:gd name="T16" fmla="*/ 15 w 71"/>
                <a:gd name="T17" fmla="*/ 180 h 180"/>
                <a:gd name="T18" fmla="*/ 56 w 71"/>
                <a:gd name="T19" fmla="*/ 71 h 180"/>
                <a:gd name="T20" fmla="*/ 69 w 71"/>
                <a:gd name="T21" fmla="*/ 3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80">
                  <a:moveTo>
                    <a:pt x="69" y="31"/>
                  </a:moveTo>
                  <a:cubicBezTo>
                    <a:pt x="66" y="19"/>
                    <a:pt x="58" y="7"/>
                    <a:pt x="47" y="0"/>
                  </a:cubicBezTo>
                  <a:cubicBezTo>
                    <a:pt x="48" y="1"/>
                    <a:pt x="48" y="2"/>
                    <a:pt x="48" y="4"/>
                  </a:cubicBezTo>
                  <a:cubicBezTo>
                    <a:pt x="48" y="8"/>
                    <a:pt x="47" y="13"/>
                    <a:pt x="45" y="17"/>
                  </a:cubicBezTo>
                  <a:cubicBezTo>
                    <a:pt x="50" y="21"/>
                    <a:pt x="53" y="27"/>
                    <a:pt x="54" y="34"/>
                  </a:cubicBezTo>
                  <a:cubicBezTo>
                    <a:pt x="55" y="41"/>
                    <a:pt x="55" y="51"/>
                    <a:pt x="45" y="61"/>
                  </a:cubicBezTo>
                  <a:cubicBezTo>
                    <a:pt x="22" y="85"/>
                    <a:pt x="3" y="142"/>
                    <a:pt x="0" y="17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5" y="180"/>
                    <a:pt x="15" y="180"/>
                    <a:pt x="15" y="180"/>
                  </a:cubicBezTo>
                  <a:cubicBezTo>
                    <a:pt x="18" y="143"/>
                    <a:pt x="37" y="91"/>
                    <a:pt x="56" y="71"/>
                  </a:cubicBezTo>
                  <a:cubicBezTo>
                    <a:pt x="67" y="60"/>
                    <a:pt x="71" y="46"/>
                    <a:pt x="69" y="3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BCF2F189-9F8E-4AD5-B35E-467A03CB2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474" y="1510454"/>
              <a:ext cx="338757" cy="901253"/>
            </a:xfrm>
            <a:custGeom>
              <a:avLst/>
              <a:gdLst>
                <a:gd name="T0" fmla="*/ 26 w 68"/>
                <a:gd name="T1" fmla="*/ 62 h 182"/>
                <a:gd name="T2" fmla="*/ 17 w 68"/>
                <a:gd name="T3" fmla="*/ 34 h 182"/>
                <a:gd name="T4" fmla="*/ 27 w 68"/>
                <a:gd name="T5" fmla="*/ 17 h 182"/>
                <a:gd name="T6" fmla="*/ 24 w 68"/>
                <a:gd name="T7" fmla="*/ 5 h 182"/>
                <a:gd name="T8" fmla="*/ 25 w 68"/>
                <a:gd name="T9" fmla="*/ 0 h 182"/>
                <a:gd name="T10" fmla="*/ 25 w 68"/>
                <a:gd name="T11" fmla="*/ 0 h 182"/>
                <a:gd name="T12" fmla="*/ 3 w 68"/>
                <a:gd name="T13" fmla="*/ 32 h 182"/>
                <a:gd name="T14" fmla="*/ 15 w 68"/>
                <a:gd name="T15" fmla="*/ 72 h 182"/>
                <a:gd name="T16" fmla="*/ 53 w 68"/>
                <a:gd name="T17" fmla="*/ 181 h 182"/>
                <a:gd name="T18" fmla="*/ 68 w 68"/>
                <a:gd name="T19" fmla="*/ 182 h 182"/>
                <a:gd name="T20" fmla="*/ 68 w 68"/>
                <a:gd name="T21" fmla="*/ 181 h 182"/>
                <a:gd name="T22" fmla="*/ 26 w 68"/>
                <a:gd name="T23" fmla="*/ 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182">
                  <a:moveTo>
                    <a:pt x="26" y="62"/>
                  </a:moveTo>
                  <a:cubicBezTo>
                    <a:pt x="16" y="51"/>
                    <a:pt x="16" y="41"/>
                    <a:pt x="17" y="34"/>
                  </a:cubicBezTo>
                  <a:cubicBezTo>
                    <a:pt x="18" y="28"/>
                    <a:pt x="22" y="22"/>
                    <a:pt x="27" y="17"/>
                  </a:cubicBezTo>
                  <a:cubicBezTo>
                    <a:pt x="25" y="13"/>
                    <a:pt x="24" y="9"/>
                    <a:pt x="24" y="5"/>
                  </a:cubicBezTo>
                  <a:cubicBezTo>
                    <a:pt x="24" y="3"/>
                    <a:pt x="25" y="2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7"/>
                    <a:pt x="5" y="19"/>
                    <a:pt x="3" y="32"/>
                  </a:cubicBezTo>
                  <a:cubicBezTo>
                    <a:pt x="0" y="46"/>
                    <a:pt x="4" y="60"/>
                    <a:pt x="15" y="72"/>
                  </a:cubicBezTo>
                  <a:cubicBezTo>
                    <a:pt x="33" y="92"/>
                    <a:pt x="51" y="144"/>
                    <a:pt x="53" y="181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5" y="143"/>
                    <a:pt x="48" y="87"/>
                    <a:pt x="26" y="6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71863142-D000-4A6C-BF32-25090BA335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6060" y="1569004"/>
              <a:ext cx="94099" cy="94098"/>
            </a:xfrm>
            <a:custGeom>
              <a:avLst/>
              <a:gdLst>
                <a:gd name="T0" fmla="*/ 0 w 45"/>
                <a:gd name="T1" fmla="*/ 45 h 45"/>
                <a:gd name="T2" fmla="*/ 0 w 45"/>
                <a:gd name="T3" fmla="*/ 45 h 45"/>
                <a:gd name="T4" fmla="*/ 0 w 45"/>
                <a:gd name="T5" fmla="*/ 45 h 45"/>
                <a:gd name="T6" fmla="*/ 0 w 45"/>
                <a:gd name="T7" fmla="*/ 45 h 45"/>
                <a:gd name="T8" fmla="*/ 26 w 45"/>
                <a:gd name="T9" fmla="*/ 36 h 45"/>
                <a:gd name="T10" fmla="*/ 26 w 45"/>
                <a:gd name="T11" fmla="*/ 38 h 45"/>
                <a:gd name="T12" fmla="*/ 26 w 45"/>
                <a:gd name="T13" fmla="*/ 38 h 45"/>
                <a:gd name="T14" fmla="*/ 26 w 45"/>
                <a:gd name="T15" fmla="*/ 36 h 45"/>
                <a:gd name="T16" fmla="*/ 33 w 45"/>
                <a:gd name="T17" fmla="*/ 33 h 45"/>
                <a:gd name="T18" fmla="*/ 33 w 45"/>
                <a:gd name="T19" fmla="*/ 33 h 45"/>
                <a:gd name="T20" fmla="*/ 31 w 45"/>
                <a:gd name="T21" fmla="*/ 33 h 45"/>
                <a:gd name="T22" fmla="*/ 33 w 45"/>
                <a:gd name="T23" fmla="*/ 33 h 45"/>
                <a:gd name="T24" fmla="*/ 38 w 45"/>
                <a:gd name="T25" fmla="*/ 26 h 45"/>
                <a:gd name="T26" fmla="*/ 38 w 45"/>
                <a:gd name="T27" fmla="*/ 26 h 45"/>
                <a:gd name="T28" fmla="*/ 38 w 45"/>
                <a:gd name="T29" fmla="*/ 26 h 45"/>
                <a:gd name="T30" fmla="*/ 38 w 45"/>
                <a:gd name="T31" fmla="*/ 26 h 45"/>
                <a:gd name="T32" fmla="*/ 43 w 45"/>
                <a:gd name="T33" fmla="*/ 17 h 45"/>
                <a:gd name="T34" fmla="*/ 43 w 45"/>
                <a:gd name="T35" fmla="*/ 19 h 45"/>
                <a:gd name="T36" fmla="*/ 43 w 45"/>
                <a:gd name="T37" fmla="*/ 17 h 45"/>
                <a:gd name="T38" fmla="*/ 43 w 45"/>
                <a:gd name="T39" fmla="*/ 17 h 45"/>
                <a:gd name="T40" fmla="*/ 45 w 45"/>
                <a:gd name="T41" fmla="*/ 0 h 45"/>
                <a:gd name="T42" fmla="*/ 45 w 45"/>
                <a:gd name="T43" fmla="*/ 3 h 45"/>
                <a:gd name="T44" fmla="*/ 45 w 45"/>
                <a:gd name="T45" fmla="*/ 3 h 45"/>
                <a:gd name="T46" fmla="*/ 45 w 45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45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  <a:moveTo>
                    <a:pt x="26" y="36"/>
                  </a:moveTo>
                  <a:lnTo>
                    <a:pt x="26" y="38"/>
                  </a:lnTo>
                  <a:lnTo>
                    <a:pt x="26" y="38"/>
                  </a:lnTo>
                  <a:lnTo>
                    <a:pt x="26" y="36"/>
                  </a:lnTo>
                  <a:close/>
                  <a:moveTo>
                    <a:pt x="33" y="33"/>
                  </a:moveTo>
                  <a:lnTo>
                    <a:pt x="33" y="33"/>
                  </a:lnTo>
                  <a:lnTo>
                    <a:pt x="31" y="33"/>
                  </a:lnTo>
                  <a:lnTo>
                    <a:pt x="33" y="33"/>
                  </a:lnTo>
                  <a:close/>
                  <a:moveTo>
                    <a:pt x="38" y="26"/>
                  </a:move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close/>
                  <a:moveTo>
                    <a:pt x="43" y="17"/>
                  </a:moveTo>
                  <a:lnTo>
                    <a:pt x="43" y="19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45" y="0"/>
                  </a:moveTo>
                  <a:lnTo>
                    <a:pt x="45" y="3"/>
                  </a:lnTo>
                  <a:lnTo>
                    <a:pt x="45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66D81B8F-060F-4280-A4A9-95AB447D0B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6060" y="1569004"/>
              <a:ext cx="94099" cy="94098"/>
            </a:xfrm>
            <a:custGeom>
              <a:avLst/>
              <a:gdLst>
                <a:gd name="T0" fmla="*/ 0 w 45"/>
                <a:gd name="T1" fmla="*/ 45 h 45"/>
                <a:gd name="T2" fmla="*/ 0 w 45"/>
                <a:gd name="T3" fmla="*/ 45 h 45"/>
                <a:gd name="T4" fmla="*/ 0 w 45"/>
                <a:gd name="T5" fmla="*/ 45 h 45"/>
                <a:gd name="T6" fmla="*/ 0 w 45"/>
                <a:gd name="T7" fmla="*/ 45 h 45"/>
                <a:gd name="T8" fmla="*/ 26 w 45"/>
                <a:gd name="T9" fmla="*/ 36 h 45"/>
                <a:gd name="T10" fmla="*/ 26 w 45"/>
                <a:gd name="T11" fmla="*/ 38 h 45"/>
                <a:gd name="T12" fmla="*/ 26 w 45"/>
                <a:gd name="T13" fmla="*/ 38 h 45"/>
                <a:gd name="T14" fmla="*/ 26 w 45"/>
                <a:gd name="T15" fmla="*/ 36 h 45"/>
                <a:gd name="T16" fmla="*/ 33 w 45"/>
                <a:gd name="T17" fmla="*/ 33 h 45"/>
                <a:gd name="T18" fmla="*/ 33 w 45"/>
                <a:gd name="T19" fmla="*/ 33 h 45"/>
                <a:gd name="T20" fmla="*/ 31 w 45"/>
                <a:gd name="T21" fmla="*/ 33 h 45"/>
                <a:gd name="T22" fmla="*/ 33 w 45"/>
                <a:gd name="T23" fmla="*/ 33 h 45"/>
                <a:gd name="T24" fmla="*/ 38 w 45"/>
                <a:gd name="T25" fmla="*/ 26 h 45"/>
                <a:gd name="T26" fmla="*/ 38 w 45"/>
                <a:gd name="T27" fmla="*/ 26 h 45"/>
                <a:gd name="T28" fmla="*/ 38 w 45"/>
                <a:gd name="T29" fmla="*/ 26 h 45"/>
                <a:gd name="T30" fmla="*/ 38 w 45"/>
                <a:gd name="T31" fmla="*/ 26 h 45"/>
                <a:gd name="T32" fmla="*/ 43 w 45"/>
                <a:gd name="T33" fmla="*/ 17 h 45"/>
                <a:gd name="T34" fmla="*/ 43 w 45"/>
                <a:gd name="T35" fmla="*/ 19 h 45"/>
                <a:gd name="T36" fmla="*/ 43 w 45"/>
                <a:gd name="T37" fmla="*/ 17 h 45"/>
                <a:gd name="T38" fmla="*/ 43 w 45"/>
                <a:gd name="T39" fmla="*/ 17 h 45"/>
                <a:gd name="T40" fmla="*/ 45 w 45"/>
                <a:gd name="T41" fmla="*/ 0 h 45"/>
                <a:gd name="T42" fmla="*/ 45 w 45"/>
                <a:gd name="T43" fmla="*/ 3 h 45"/>
                <a:gd name="T44" fmla="*/ 45 w 45"/>
                <a:gd name="T45" fmla="*/ 3 h 45"/>
                <a:gd name="T46" fmla="*/ 45 w 45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45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moveTo>
                    <a:pt x="26" y="36"/>
                  </a:moveTo>
                  <a:lnTo>
                    <a:pt x="26" y="38"/>
                  </a:lnTo>
                  <a:lnTo>
                    <a:pt x="26" y="38"/>
                  </a:lnTo>
                  <a:lnTo>
                    <a:pt x="26" y="36"/>
                  </a:lnTo>
                  <a:moveTo>
                    <a:pt x="33" y="33"/>
                  </a:moveTo>
                  <a:lnTo>
                    <a:pt x="33" y="33"/>
                  </a:lnTo>
                  <a:lnTo>
                    <a:pt x="31" y="33"/>
                  </a:lnTo>
                  <a:lnTo>
                    <a:pt x="33" y="33"/>
                  </a:lnTo>
                  <a:moveTo>
                    <a:pt x="38" y="26"/>
                  </a:move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moveTo>
                    <a:pt x="43" y="17"/>
                  </a:moveTo>
                  <a:lnTo>
                    <a:pt x="43" y="19"/>
                  </a:lnTo>
                  <a:lnTo>
                    <a:pt x="43" y="17"/>
                  </a:lnTo>
                  <a:lnTo>
                    <a:pt x="43" y="17"/>
                  </a:lnTo>
                  <a:moveTo>
                    <a:pt x="45" y="0"/>
                  </a:moveTo>
                  <a:lnTo>
                    <a:pt x="45" y="3"/>
                  </a:lnTo>
                  <a:lnTo>
                    <a:pt x="45" y="3"/>
                  </a:lnTo>
                  <a:lnTo>
                    <a:pt x="4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9A63615-70C9-4F9C-BCF7-63B3A78E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044" y="1384989"/>
              <a:ext cx="158923" cy="324116"/>
            </a:xfrm>
            <a:custGeom>
              <a:avLst/>
              <a:gdLst>
                <a:gd name="T0" fmla="*/ 32 w 32"/>
                <a:gd name="T1" fmla="*/ 52 h 65"/>
                <a:gd name="T2" fmla="*/ 13 w 32"/>
                <a:gd name="T3" fmla="*/ 32 h 65"/>
                <a:gd name="T4" fmla="*/ 32 w 32"/>
                <a:gd name="T5" fmla="*/ 13 h 65"/>
                <a:gd name="T6" fmla="*/ 32 w 32"/>
                <a:gd name="T7" fmla="*/ 0 h 65"/>
                <a:gd name="T8" fmla="*/ 0 w 32"/>
                <a:gd name="T9" fmla="*/ 32 h 65"/>
                <a:gd name="T10" fmla="*/ 32 w 32"/>
                <a:gd name="T11" fmla="*/ 65 h 65"/>
                <a:gd name="T12" fmla="*/ 32 w 32"/>
                <a:gd name="T13" fmla="*/ 65 h 65"/>
                <a:gd name="T14" fmla="*/ 32 w 32"/>
                <a:gd name="T15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5">
                  <a:moveTo>
                    <a:pt x="32" y="52"/>
                  </a:moveTo>
                  <a:cubicBezTo>
                    <a:pt x="22" y="52"/>
                    <a:pt x="13" y="43"/>
                    <a:pt x="13" y="32"/>
                  </a:cubicBezTo>
                  <a:cubicBezTo>
                    <a:pt x="13" y="22"/>
                    <a:pt x="22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52"/>
                    <a:pt x="32" y="52"/>
                    <a:pt x="32" y="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47026FC9-964F-42EB-B7BD-09CFFAE2B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967" y="1384989"/>
              <a:ext cx="163105" cy="324116"/>
            </a:xfrm>
            <a:custGeom>
              <a:avLst/>
              <a:gdLst>
                <a:gd name="T0" fmla="*/ 33 w 33"/>
                <a:gd name="T1" fmla="*/ 33 h 65"/>
                <a:gd name="T2" fmla="*/ 1 w 33"/>
                <a:gd name="T3" fmla="*/ 0 h 65"/>
                <a:gd name="T4" fmla="*/ 0 w 33"/>
                <a:gd name="T5" fmla="*/ 0 h 65"/>
                <a:gd name="T6" fmla="*/ 0 w 33"/>
                <a:gd name="T7" fmla="*/ 13 h 65"/>
                <a:gd name="T8" fmla="*/ 1 w 33"/>
                <a:gd name="T9" fmla="*/ 13 h 65"/>
                <a:gd name="T10" fmla="*/ 20 w 33"/>
                <a:gd name="T11" fmla="*/ 33 h 65"/>
                <a:gd name="T12" fmla="*/ 0 w 33"/>
                <a:gd name="T13" fmla="*/ 52 h 65"/>
                <a:gd name="T14" fmla="*/ 0 w 33"/>
                <a:gd name="T15" fmla="*/ 65 h 65"/>
                <a:gd name="T16" fmla="*/ 33 w 33"/>
                <a:gd name="T17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65">
                  <a:moveTo>
                    <a:pt x="33" y="33"/>
                  </a:moveTo>
                  <a:cubicBezTo>
                    <a:pt x="33" y="15"/>
                    <a:pt x="19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1" y="13"/>
                    <a:pt x="20" y="22"/>
                    <a:pt x="20" y="33"/>
                  </a:cubicBezTo>
                  <a:cubicBezTo>
                    <a:pt x="20" y="43"/>
                    <a:pt x="11" y="52"/>
                    <a:pt x="0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8" y="65"/>
                    <a:pt x="33" y="51"/>
                    <a:pt x="33" y="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9C450994-881A-4272-8937-79B579DC6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605" y="2302971"/>
              <a:ext cx="6273" cy="418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51CB266F-C55C-406F-B11B-1618AA637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605" y="2302971"/>
              <a:ext cx="6273" cy="1045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EB8748BE-C4D4-4DE7-BE15-175399E2A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967" y="2321790"/>
              <a:ext cx="14638" cy="100372"/>
            </a:xfrm>
            <a:custGeom>
              <a:avLst/>
              <a:gdLst>
                <a:gd name="T0" fmla="*/ 3 w 3"/>
                <a:gd name="T1" fmla="*/ 0 h 20"/>
                <a:gd name="T2" fmla="*/ 0 w 3"/>
                <a:gd name="T3" fmla="*/ 20 h 20"/>
                <a:gd name="T4" fmla="*/ 3 w 3"/>
                <a:gd name="T5" fmla="*/ 1 h 20"/>
                <a:gd name="T6" fmla="*/ 3 w 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0">
                  <a:moveTo>
                    <a:pt x="3" y="0"/>
                  </a:moveTo>
                  <a:cubicBezTo>
                    <a:pt x="1" y="7"/>
                    <a:pt x="0" y="14"/>
                    <a:pt x="0" y="20"/>
                  </a:cubicBezTo>
                  <a:cubicBezTo>
                    <a:pt x="0" y="14"/>
                    <a:pt x="1" y="7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E123C72D-43C7-4539-B920-64E5F88E0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688" y="2313426"/>
              <a:ext cx="89917" cy="108736"/>
            </a:xfrm>
            <a:custGeom>
              <a:avLst/>
              <a:gdLst>
                <a:gd name="T0" fmla="*/ 18 w 18"/>
                <a:gd name="T1" fmla="*/ 0 h 22"/>
                <a:gd name="T2" fmla="*/ 5 w 18"/>
                <a:gd name="T3" fmla="*/ 13 h 22"/>
                <a:gd name="T4" fmla="*/ 1 w 18"/>
                <a:gd name="T5" fmla="*/ 12 h 22"/>
                <a:gd name="T6" fmla="*/ 0 w 18"/>
                <a:gd name="T7" fmla="*/ 21 h 22"/>
                <a:gd name="T8" fmla="*/ 0 w 18"/>
                <a:gd name="T9" fmla="*/ 21 h 22"/>
                <a:gd name="T10" fmla="*/ 0 w 18"/>
                <a:gd name="T11" fmla="*/ 22 h 22"/>
                <a:gd name="T12" fmla="*/ 15 w 18"/>
                <a:gd name="T13" fmla="*/ 22 h 22"/>
                <a:gd name="T14" fmla="*/ 15 w 18"/>
                <a:gd name="T15" fmla="*/ 22 h 22"/>
                <a:gd name="T16" fmla="*/ 18 w 18"/>
                <a:gd name="T17" fmla="*/ 2 h 22"/>
                <a:gd name="T18" fmla="*/ 18 w 18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2">
                  <a:moveTo>
                    <a:pt x="18" y="0"/>
                  </a:moveTo>
                  <a:cubicBezTo>
                    <a:pt x="16" y="8"/>
                    <a:pt x="10" y="13"/>
                    <a:pt x="5" y="13"/>
                  </a:cubicBezTo>
                  <a:cubicBezTo>
                    <a:pt x="4" y="13"/>
                    <a:pt x="3" y="13"/>
                    <a:pt x="1" y="12"/>
                  </a:cubicBezTo>
                  <a:cubicBezTo>
                    <a:pt x="1" y="15"/>
                    <a:pt x="0" y="18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6"/>
                    <a:pt x="16" y="9"/>
                    <a:pt x="18" y="2"/>
                  </a:cubicBezTo>
                  <a:cubicBezTo>
                    <a:pt x="18" y="2"/>
                    <a:pt x="18" y="1"/>
                    <a:pt x="18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9E19F9AD-89E3-429A-AF25-5F1B196DF3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3951" y="2378249"/>
              <a:ext cx="75279" cy="33457"/>
            </a:xfrm>
            <a:custGeom>
              <a:avLst/>
              <a:gdLst>
                <a:gd name="T0" fmla="*/ 15 w 15"/>
                <a:gd name="T1" fmla="*/ 6 h 7"/>
                <a:gd name="T2" fmla="*/ 15 w 15"/>
                <a:gd name="T3" fmla="*/ 6 h 7"/>
                <a:gd name="T4" fmla="*/ 15 w 15"/>
                <a:gd name="T5" fmla="*/ 7 h 7"/>
                <a:gd name="T6" fmla="*/ 15 w 15"/>
                <a:gd name="T7" fmla="*/ 6 h 7"/>
                <a:gd name="T8" fmla="*/ 15 w 15"/>
                <a:gd name="T9" fmla="*/ 6 h 7"/>
                <a:gd name="T10" fmla="*/ 0 w 15"/>
                <a:gd name="T11" fmla="*/ 0 h 7"/>
                <a:gd name="T12" fmla="*/ 0 w 15"/>
                <a:gd name="T13" fmla="*/ 1 h 7"/>
                <a:gd name="T14" fmla="*/ 0 w 15"/>
                <a:gd name="T15" fmla="*/ 6 h 7"/>
                <a:gd name="T16" fmla="*/ 0 w 15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5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59D730E8-B3E5-4D76-9E0C-83821B032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951" y="2302971"/>
              <a:ext cx="75279" cy="108736"/>
            </a:xfrm>
            <a:custGeom>
              <a:avLst/>
              <a:gdLst>
                <a:gd name="T0" fmla="*/ 12 w 15"/>
                <a:gd name="T1" fmla="*/ 0 h 22"/>
                <a:gd name="T2" fmla="*/ 2 w 15"/>
                <a:gd name="T3" fmla="*/ 15 h 22"/>
                <a:gd name="T4" fmla="*/ 0 w 15"/>
                <a:gd name="T5" fmla="*/ 13 h 22"/>
                <a:gd name="T6" fmla="*/ 0 w 15"/>
                <a:gd name="T7" fmla="*/ 14 h 22"/>
                <a:gd name="T8" fmla="*/ 0 w 15"/>
                <a:gd name="T9" fmla="*/ 15 h 22"/>
                <a:gd name="T10" fmla="*/ 0 w 15"/>
                <a:gd name="T11" fmla="*/ 21 h 22"/>
                <a:gd name="T12" fmla="*/ 0 w 15"/>
                <a:gd name="T13" fmla="*/ 21 h 22"/>
                <a:gd name="T14" fmla="*/ 15 w 15"/>
                <a:gd name="T15" fmla="*/ 22 h 22"/>
                <a:gd name="T16" fmla="*/ 15 w 15"/>
                <a:gd name="T17" fmla="*/ 21 h 22"/>
                <a:gd name="T18" fmla="*/ 15 w 15"/>
                <a:gd name="T19" fmla="*/ 21 h 22"/>
                <a:gd name="T20" fmla="*/ 14 w 15"/>
                <a:gd name="T21" fmla="*/ 10 h 22"/>
                <a:gd name="T22" fmla="*/ 13 w 15"/>
                <a:gd name="T23" fmla="*/ 2 h 22"/>
                <a:gd name="T24" fmla="*/ 12 w 15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2">
                  <a:moveTo>
                    <a:pt x="12" y="0"/>
                  </a:moveTo>
                  <a:cubicBezTo>
                    <a:pt x="13" y="9"/>
                    <a:pt x="7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7"/>
                    <a:pt x="0" y="19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7"/>
                    <a:pt x="14" y="14"/>
                    <a:pt x="14" y="10"/>
                  </a:cubicBezTo>
                  <a:cubicBezTo>
                    <a:pt x="13" y="7"/>
                    <a:pt x="13" y="5"/>
                    <a:pt x="13" y="2"/>
                  </a:cubicBezTo>
                  <a:cubicBezTo>
                    <a:pt x="13" y="2"/>
                    <a:pt x="12" y="1"/>
                    <a:pt x="12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826FB56-6D68-49E8-8AC9-8D296E2ABF15}"/>
                </a:ext>
              </a:extLst>
            </p:cNvPr>
            <p:cNvGrpSpPr/>
            <p:nvPr/>
          </p:nvGrpSpPr>
          <p:grpSpPr>
            <a:xfrm>
              <a:off x="6066724" y="3250227"/>
              <a:ext cx="1553682" cy="583410"/>
              <a:chOff x="6034883" y="3478827"/>
              <a:chExt cx="1553682" cy="583410"/>
            </a:xfrm>
            <a:solidFill>
              <a:srgbClr val="6472C3"/>
            </a:solidFill>
          </p:grpSpPr>
          <p:sp>
            <p:nvSpPr>
              <p:cNvPr id="52" name="Freeform 10">
                <a:extLst>
                  <a:ext uri="{FF2B5EF4-FFF2-40B4-BE49-F238E27FC236}">
                    <a16:creationId xmlns:a16="http://schemas.microsoft.com/office/drawing/2014/main" id="{970E434F-8778-4ECE-8B6C-BBC909134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4883" y="3478827"/>
                <a:ext cx="1553682" cy="583410"/>
              </a:xfrm>
              <a:custGeom>
                <a:avLst/>
                <a:gdLst>
                  <a:gd name="T0" fmla="*/ 282 w 313"/>
                  <a:gd name="T1" fmla="*/ 57 h 118"/>
                  <a:gd name="T2" fmla="*/ 284 w 313"/>
                  <a:gd name="T3" fmla="*/ 57 h 118"/>
                  <a:gd name="T4" fmla="*/ 263 w 313"/>
                  <a:gd name="T5" fmla="*/ 50 h 118"/>
                  <a:gd name="T6" fmla="*/ 84 w 313"/>
                  <a:gd name="T7" fmla="*/ 41 h 118"/>
                  <a:gd name="T8" fmla="*/ 35 w 313"/>
                  <a:gd name="T9" fmla="*/ 8 h 118"/>
                  <a:gd name="T10" fmla="*/ 31 w 313"/>
                  <a:gd name="T11" fmla="*/ 1 h 118"/>
                  <a:gd name="T12" fmla="*/ 30 w 313"/>
                  <a:gd name="T13" fmla="*/ 1 h 118"/>
                  <a:gd name="T14" fmla="*/ 29 w 313"/>
                  <a:gd name="T15" fmla="*/ 1 h 118"/>
                  <a:gd name="T16" fmla="*/ 0 w 313"/>
                  <a:gd name="T17" fmla="*/ 0 h 118"/>
                  <a:gd name="T18" fmla="*/ 10 w 313"/>
                  <a:gd name="T19" fmla="*/ 24 h 118"/>
                  <a:gd name="T20" fmla="*/ 16 w 313"/>
                  <a:gd name="T21" fmla="*/ 33 h 118"/>
                  <a:gd name="T22" fmla="*/ 79 w 313"/>
                  <a:gd name="T23" fmla="*/ 70 h 118"/>
                  <a:gd name="T24" fmla="*/ 253 w 313"/>
                  <a:gd name="T25" fmla="*/ 79 h 118"/>
                  <a:gd name="T26" fmla="*/ 253 w 313"/>
                  <a:gd name="T27" fmla="*/ 79 h 118"/>
                  <a:gd name="T28" fmla="*/ 251 w 313"/>
                  <a:gd name="T29" fmla="*/ 87 h 118"/>
                  <a:gd name="T30" fmla="*/ 282 w 313"/>
                  <a:gd name="T31" fmla="*/ 118 h 118"/>
                  <a:gd name="T32" fmla="*/ 313 w 313"/>
                  <a:gd name="T33" fmla="*/ 87 h 118"/>
                  <a:gd name="T34" fmla="*/ 282 w 313"/>
                  <a:gd name="T35" fmla="*/ 5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118">
                    <a:moveTo>
                      <a:pt x="282" y="57"/>
                    </a:moveTo>
                    <a:cubicBezTo>
                      <a:pt x="283" y="57"/>
                      <a:pt x="283" y="57"/>
                      <a:pt x="284" y="57"/>
                    </a:cubicBezTo>
                    <a:cubicBezTo>
                      <a:pt x="278" y="53"/>
                      <a:pt x="271" y="50"/>
                      <a:pt x="263" y="50"/>
                    </a:cubicBezTo>
                    <a:cubicBezTo>
                      <a:pt x="261" y="50"/>
                      <a:pt x="124" y="47"/>
                      <a:pt x="84" y="41"/>
                    </a:cubicBezTo>
                    <a:cubicBezTo>
                      <a:pt x="65" y="38"/>
                      <a:pt x="45" y="24"/>
                      <a:pt x="35" y="8"/>
                    </a:cubicBezTo>
                    <a:cubicBezTo>
                      <a:pt x="33" y="6"/>
                      <a:pt x="32" y="3"/>
                      <a:pt x="31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8"/>
                      <a:pt x="5" y="16"/>
                      <a:pt x="10" y="24"/>
                    </a:cubicBezTo>
                    <a:cubicBezTo>
                      <a:pt x="12" y="27"/>
                      <a:pt x="14" y="30"/>
                      <a:pt x="16" y="33"/>
                    </a:cubicBezTo>
                    <a:cubicBezTo>
                      <a:pt x="32" y="52"/>
                      <a:pt x="55" y="66"/>
                      <a:pt x="79" y="70"/>
                    </a:cubicBezTo>
                    <a:cubicBezTo>
                      <a:pt x="116" y="76"/>
                      <a:pt x="220" y="78"/>
                      <a:pt x="253" y="79"/>
                    </a:cubicBezTo>
                    <a:cubicBezTo>
                      <a:pt x="253" y="79"/>
                      <a:pt x="253" y="79"/>
                      <a:pt x="253" y="79"/>
                    </a:cubicBezTo>
                    <a:cubicBezTo>
                      <a:pt x="252" y="82"/>
                      <a:pt x="251" y="85"/>
                      <a:pt x="251" y="87"/>
                    </a:cubicBezTo>
                    <a:cubicBezTo>
                      <a:pt x="251" y="104"/>
                      <a:pt x="265" y="118"/>
                      <a:pt x="282" y="118"/>
                    </a:cubicBezTo>
                    <a:cubicBezTo>
                      <a:pt x="299" y="118"/>
                      <a:pt x="313" y="104"/>
                      <a:pt x="313" y="87"/>
                    </a:cubicBezTo>
                    <a:cubicBezTo>
                      <a:pt x="313" y="71"/>
                      <a:pt x="299" y="57"/>
                      <a:pt x="282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31">
                <a:extLst>
                  <a:ext uri="{FF2B5EF4-FFF2-40B4-BE49-F238E27FC236}">
                    <a16:creationId xmlns:a16="http://schemas.microsoft.com/office/drawing/2014/main" id="{776BE489-E474-4946-B16B-28137D10E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0636" y="3834310"/>
                <a:ext cx="148468" cy="15473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37">
                <a:extLst>
                  <a:ext uri="{FF2B5EF4-FFF2-40B4-BE49-F238E27FC236}">
                    <a16:creationId xmlns:a16="http://schemas.microsoft.com/office/drawing/2014/main" id="{1FE3DA80-EF47-4B20-A6E3-293415DD2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4093" y="3874040"/>
                <a:ext cx="79462" cy="7527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2B7F127-9AD8-4578-9EE9-CEA2D4D04324}"/>
                </a:ext>
              </a:extLst>
            </p:cNvPr>
            <p:cNvGrpSpPr/>
            <p:nvPr/>
          </p:nvGrpSpPr>
          <p:grpSpPr>
            <a:xfrm>
              <a:off x="4655237" y="3720719"/>
              <a:ext cx="2697509" cy="347118"/>
              <a:chOff x="4623396" y="3949319"/>
              <a:chExt cx="2697509" cy="347118"/>
            </a:xfrm>
            <a:solidFill>
              <a:srgbClr val="ADB5DF"/>
            </a:solidFill>
          </p:grpSpPr>
          <p:sp>
            <p:nvSpPr>
              <p:cNvPr id="56" name="Freeform 5">
                <a:extLst>
                  <a:ext uri="{FF2B5EF4-FFF2-40B4-BE49-F238E27FC236}">
                    <a16:creationId xmlns:a16="http://schemas.microsoft.com/office/drawing/2014/main" id="{F60F74F3-75D8-43BD-BDB7-919DD56E4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396" y="3949319"/>
                <a:ext cx="2697509" cy="347118"/>
              </a:xfrm>
              <a:custGeom>
                <a:avLst/>
                <a:gdLst>
                  <a:gd name="T0" fmla="*/ 543 w 543"/>
                  <a:gd name="T1" fmla="*/ 30 h 70"/>
                  <a:gd name="T2" fmla="*/ 523 w 543"/>
                  <a:gd name="T3" fmla="*/ 0 h 70"/>
                  <a:gd name="T4" fmla="*/ 300 w 543"/>
                  <a:gd name="T5" fmla="*/ 1 h 70"/>
                  <a:gd name="T6" fmla="*/ 52 w 543"/>
                  <a:gd name="T7" fmla="*/ 2 h 70"/>
                  <a:gd name="T8" fmla="*/ 31 w 543"/>
                  <a:gd name="T9" fmla="*/ 9 h 70"/>
                  <a:gd name="T10" fmla="*/ 31 w 543"/>
                  <a:gd name="T11" fmla="*/ 9 h 70"/>
                  <a:gd name="T12" fmla="*/ 0 w 543"/>
                  <a:gd name="T13" fmla="*/ 39 h 70"/>
                  <a:gd name="T14" fmla="*/ 31 w 543"/>
                  <a:gd name="T15" fmla="*/ 70 h 70"/>
                  <a:gd name="T16" fmla="*/ 62 w 543"/>
                  <a:gd name="T17" fmla="*/ 39 h 70"/>
                  <a:gd name="T18" fmla="*/ 61 w 543"/>
                  <a:gd name="T19" fmla="*/ 32 h 70"/>
                  <a:gd name="T20" fmla="*/ 300 w 543"/>
                  <a:gd name="T21" fmla="*/ 31 h 70"/>
                  <a:gd name="T22" fmla="*/ 543 w 543"/>
                  <a:gd name="T23" fmla="*/ 3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3" h="70">
                    <a:moveTo>
                      <a:pt x="543" y="30"/>
                    </a:moveTo>
                    <a:cubicBezTo>
                      <a:pt x="533" y="23"/>
                      <a:pt x="525" y="13"/>
                      <a:pt x="523" y="0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44" y="2"/>
                      <a:pt x="37" y="5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14" y="9"/>
                      <a:pt x="0" y="22"/>
                      <a:pt x="0" y="39"/>
                    </a:cubicBezTo>
                    <a:cubicBezTo>
                      <a:pt x="0" y="56"/>
                      <a:pt x="14" y="70"/>
                      <a:pt x="31" y="70"/>
                    </a:cubicBezTo>
                    <a:cubicBezTo>
                      <a:pt x="48" y="70"/>
                      <a:pt x="62" y="56"/>
                      <a:pt x="62" y="39"/>
                    </a:cubicBezTo>
                    <a:cubicBezTo>
                      <a:pt x="62" y="37"/>
                      <a:pt x="61" y="34"/>
                      <a:pt x="61" y="32"/>
                    </a:cubicBezTo>
                    <a:cubicBezTo>
                      <a:pt x="300" y="31"/>
                      <a:pt x="300" y="31"/>
                      <a:pt x="300" y="31"/>
                    </a:cubicBezTo>
                    <a:lnTo>
                      <a:pt x="543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32">
                <a:extLst>
                  <a:ext uri="{FF2B5EF4-FFF2-40B4-BE49-F238E27FC236}">
                    <a16:creationId xmlns:a16="http://schemas.microsoft.com/office/drawing/2014/main" id="{99CC0685-E02C-429A-979F-B26697FB0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2858" y="4068510"/>
                <a:ext cx="148468" cy="1526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38">
                <a:extLst>
                  <a:ext uri="{FF2B5EF4-FFF2-40B4-BE49-F238E27FC236}">
                    <a16:creationId xmlns:a16="http://schemas.microsoft.com/office/drawing/2014/main" id="{54C8E6E9-C142-4E25-9404-9CAF81E85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8406" y="4108241"/>
                <a:ext cx="79462" cy="731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36C6299-5E8C-4176-8D24-3E46949AD194}"/>
                </a:ext>
              </a:extLst>
            </p:cNvPr>
            <p:cNvGrpSpPr/>
            <p:nvPr/>
          </p:nvGrpSpPr>
          <p:grpSpPr>
            <a:xfrm>
              <a:off x="4918715" y="3959102"/>
              <a:ext cx="2354570" cy="395213"/>
              <a:chOff x="4886874" y="4187702"/>
              <a:chExt cx="2354570" cy="395213"/>
            </a:xfrm>
          </p:grpSpPr>
          <p:sp>
            <p:nvSpPr>
              <p:cNvPr id="60" name="Freeform 6">
                <a:extLst>
                  <a:ext uri="{FF2B5EF4-FFF2-40B4-BE49-F238E27FC236}">
                    <a16:creationId xmlns:a16="http://schemas.microsoft.com/office/drawing/2014/main" id="{C1D05FF4-014A-48F7-9B85-327ACA516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874" y="4187702"/>
                <a:ext cx="2354570" cy="395213"/>
              </a:xfrm>
              <a:custGeom>
                <a:avLst/>
                <a:gdLst>
                  <a:gd name="T0" fmla="*/ 443 w 474"/>
                  <a:gd name="T1" fmla="*/ 19 h 80"/>
                  <a:gd name="T2" fmla="*/ 443 w 474"/>
                  <a:gd name="T3" fmla="*/ 19 h 80"/>
                  <a:gd name="T4" fmla="*/ 422 w 474"/>
                  <a:gd name="T5" fmla="*/ 12 h 80"/>
                  <a:gd name="T6" fmla="*/ 247 w 474"/>
                  <a:gd name="T7" fmla="*/ 7 h 80"/>
                  <a:gd name="T8" fmla="*/ 21 w 474"/>
                  <a:gd name="T9" fmla="*/ 0 h 80"/>
                  <a:gd name="T10" fmla="*/ 0 w 474"/>
                  <a:gd name="T11" fmla="*/ 29 h 80"/>
                  <a:gd name="T12" fmla="*/ 247 w 474"/>
                  <a:gd name="T13" fmla="*/ 36 h 80"/>
                  <a:gd name="T14" fmla="*/ 414 w 474"/>
                  <a:gd name="T15" fmla="*/ 41 h 80"/>
                  <a:gd name="T16" fmla="*/ 412 w 474"/>
                  <a:gd name="T17" fmla="*/ 49 h 80"/>
                  <a:gd name="T18" fmla="*/ 443 w 474"/>
                  <a:gd name="T19" fmla="*/ 80 h 80"/>
                  <a:gd name="T20" fmla="*/ 474 w 474"/>
                  <a:gd name="T21" fmla="*/ 49 h 80"/>
                  <a:gd name="T22" fmla="*/ 443 w 474"/>
                  <a:gd name="T23" fmla="*/ 1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4" h="80">
                    <a:moveTo>
                      <a:pt x="443" y="19"/>
                    </a:moveTo>
                    <a:cubicBezTo>
                      <a:pt x="443" y="19"/>
                      <a:pt x="443" y="19"/>
                      <a:pt x="443" y="19"/>
                    </a:cubicBezTo>
                    <a:cubicBezTo>
                      <a:pt x="437" y="14"/>
                      <a:pt x="430" y="12"/>
                      <a:pt x="422" y="12"/>
                    </a:cubicBezTo>
                    <a:cubicBezTo>
                      <a:pt x="247" y="7"/>
                      <a:pt x="247" y="7"/>
                      <a:pt x="247" y="7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13"/>
                      <a:pt x="10" y="23"/>
                      <a:pt x="0" y="29"/>
                    </a:cubicBezTo>
                    <a:cubicBezTo>
                      <a:pt x="247" y="36"/>
                      <a:pt x="247" y="36"/>
                      <a:pt x="247" y="36"/>
                    </a:cubicBezTo>
                    <a:cubicBezTo>
                      <a:pt x="414" y="41"/>
                      <a:pt x="414" y="41"/>
                      <a:pt x="414" y="41"/>
                    </a:cubicBezTo>
                    <a:cubicBezTo>
                      <a:pt x="413" y="44"/>
                      <a:pt x="412" y="46"/>
                      <a:pt x="412" y="49"/>
                    </a:cubicBezTo>
                    <a:cubicBezTo>
                      <a:pt x="412" y="66"/>
                      <a:pt x="426" y="80"/>
                      <a:pt x="443" y="80"/>
                    </a:cubicBezTo>
                    <a:cubicBezTo>
                      <a:pt x="460" y="80"/>
                      <a:pt x="474" y="66"/>
                      <a:pt x="474" y="49"/>
                    </a:cubicBezTo>
                    <a:cubicBezTo>
                      <a:pt x="474" y="33"/>
                      <a:pt x="460" y="19"/>
                      <a:pt x="443" y="19"/>
                    </a:cubicBezTo>
                    <a:close/>
                  </a:path>
                </a:pathLst>
              </a:custGeom>
              <a:solidFill>
                <a:srgbClr val="959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33">
                <a:extLst>
                  <a:ext uri="{FF2B5EF4-FFF2-40B4-BE49-F238E27FC236}">
                    <a16:creationId xmlns:a16="http://schemas.microsoft.com/office/drawing/2014/main" id="{077F2255-35FD-4DA6-B3FA-0C357CA9D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1424" y="4354987"/>
                <a:ext cx="150559" cy="15473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39">
                <a:extLst>
                  <a:ext uri="{FF2B5EF4-FFF2-40B4-BE49-F238E27FC236}">
                    <a16:creationId xmlns:a16="http://schemas.microsoft.com/office/drawing/2014/main" id="{4231F3F3-BF53-44A8-86A2-9B2B8CB3C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6972" y="4394718"/>
                <a:ext cx="79462" cy="7527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9CCCC8-DD21-4A6D-B198-E07D81A273D9}"/>
                </a:ext>
              </a:extLst>
            </p:cNvPr>
            <p:cNvGrpSpPr/>
            <p:nvPr/>
          </p:nvGrpSpPr>
          <p:grpSpPr>
            <a:xfrm>
              <a:off x="4998176" y="4241397"/>
              <a:ext cx="2005358" cy="351300"/>
              <a:chOff x="4966335" y="4469997"/>
              <a:chExt cx="2005358" cy="351300"/>
            </a:xfrm>
            <a:solidFill>
              <a:srgbClr val="6472C3"/>
            </a:solidFill>
          </p:grpSpPr>
          <p:sp>
            <p:nvSpPr>
              <p:cNvPr id="64" name="Freeform 7">
                <a:extLst>
                  <a:ext uri="{FF2B5EF4-FFF2-40B4-BE49-F238E27FC236}">
                    <a16:creationId xmlns:a16="http://schemas.microsoft.com/office/drawing/2014/main" id="{3C85F40B-6000-4C0C-A491-4D5189796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6335" y="4469997"/>
                <a:ext cx="2005358" cy="351300"/>
              </a:xfrm>
              <a:custGeom>
                <a:avLst/>
                <a:gdLst>
                  <a:gd name="T0" fmla="*/ 404 w 404"/>
                  <a:gd name="T1" fmla="*/ 29 h 71"/>
                  <a:gd name="T2" fmla="*/ 384 w 404"/>
                  <a:gd name="T3" fmla="*/ 0 h 71"/>
                  <a:gd name="T4" fmla="*/ 231 w 404"/>
                  <a:gd name="T5" fmla="*/ 2 h 71"/>
                  <a:gd name="T6" fmla="*/ 53 w 404"/>
                  <a:gd name="T7" fmla="*/ 4 h 71"/>
                  <a:gd name="T8" fmla="*/ 32 w 404"/>
                  <a:gd name="T9" fmla="*/ 10 h 71"/>
                  <a:gd name="T10" fmla="*/ 32 w 404"/>
                  <a:gd name="T11" fmla="*/ 10 h 71"/>
                  <a:gd name="T12" fmla="*/ 31 w 404"/>
                  <a:gd name="T13" fmla="*/ 10 h 71"/>
                  <a:gd name="T14" fmla="*/ 0 w 404"/>
                  <a:gd name="T15" fmla="*/ 41 h 71"/>
                  <a:gd name="T16" fmla="*/ 31 w 404"/>
                  <a:gd name="T17" fmla="*/ 71 h 71"/>
                  <a:gd name="T18" fmla="*/ 62 w 404"/>
                  <a:gd name="T19" fmla="*/ 41 h 71"/>
                  <a:gd name="T20" fmla="*/ 61 w 404"/>
                  <a:gd name="T21" fmla="*/ 33 h 71"/>
                  <a:gd name="T22" fmla="*/ 231 w 404"/>
                  <a:gd name="T23" fmla="*/ 31 h 71"/>
                  <a:gd name="T24" fmla="*/ 404 w 404"/>
                  <a:gd name="T25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4" h="71">
                    <a:moveTo>
                      <a:pt x="404" y="29"/>
                    </a:moveTo>
                    <a:cubicBezTo>
                      <a:pt x="394" y="23"/>
                      <a:pt x="386" y="12"/>
                      <a:pt x="384" y="0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45" y="4"/>
                      <a:pt x="38" y="6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1" y="10"/>
                      <a:pt x="31" y="10"/>
                    </a:cubicBezTo>
                    <a:cubicBezTo>
                      <a:pt x="14" y="10"/>
                      <a:pt x="0" y="24"/>
                      <a:pt x="0" y="41"/>
                    </a:cubicBezTo>
                    <a:cubicBezTo>
                      <a:pt x="0" y="57"/>
                      <a:pt x="14" y="71"/>
                      <a:pt x="31" y="71"/>
                    </a:cubicBezTo>
                    <a:cubicBezTo>
                      <a:pt x="48" y="71"/>
                      <a:pt x="62" y="57"/>
                      <a:pt x="62" y="41"/>
                    </a:cubicBezTo>
                    <a:cubicBezTo>
                      <a:pt x="62" y="38"/>
                      <a:pt x="61" y="35"/>
                      <a:pt x="61" y="33"/>
                    </a:cubicBezTo>
                    <a:cubicBezTo>
                      <a:pt x="231" y="31"/>
                      <a:pt x="231" y="31"/>
                      <a:pt x="231" y="31"/>
                    </a:cubicBezTo>
                    <a:lnTo>
                      <a:pt x="40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34">
                <a:extLst>
                  <a:ext uri="{FF2B5EF4-FFF2-40B4-BE49-F238E27FC236}">
                    <a16:creationId xmlns:a16="http://schemas.microsoft.com/office/drawing/2014/main" id="{2471B29D-E93A-4A73-938D-339368F75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5797" y="4593370"/>
                <a:ext cx="148468" cy="1526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40">
                <a:extLst>
                  <a:ext uri="{FF2B5EF4-FFF2-40B4-BE49-F238E27FC236}">
                    <a16:creationId xmlns:a16="http://schemas.microsoft.com/office/drawing/2014/main" id="{483143EA-E599-4173-80D9-99FCD656B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1345" y="4633100"/>
                <a:ext cx="79462" cy="731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EFD7268-040C-434F-9EC0-81BFC937C2C6}"/>
                </a:ext>
              </a:extLst>
            </p:cNvPr>
            <p:cNvGrpSpPr/>
            <p:nvPr/>
          </p:nvGrpSpPr>
          <p:grpSpPr>
            <a:xfrm>
              <a:off x="5261654" y="4488143"/>
              <a:ext cx="1727242" cy="386849"/>
              <a:chOff x="5229813" y="4716743"/>
              <a:chExt cx="1727242" cy="386849"/>
            </a:xfrm>
            <a:solidFill>
              <a:srgbClr val="959FD6"/>
            </a:solidFill>
          </p:grpSpPr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69A575B6-BE76-478B-88D2-F3EB2196D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813" y="4716743"/>
                <a:ext cx="1727242" cy="386849"/>
              </a:xfrm>
              <a:custGeom>
                <a:avLst/>
                <a:gdLst>
                  <a:gd name="T0" fmla="*/ 317 w 348"/>
                  <a:gd name="T1" fmla="*/ 17 h 78"/>
                  <a:gd name="T2" fmla="*/ 315 w 348"/>
                  <a:gd name="T3" fmla="*/ 17 h 78"/>
                  <a:gd name="T4" fmla="*/ 294 w 348"/>
                  <a:gd name="T5" fmla="*/ 9 h 78"/>
                  <a:gd name="T6" fmla="*/ 293 w 348"/>
                  <a:gd name="T7" fmla="*/ 9 h 78"/>
                  <a:gd name="T8" fmla="*/ 178 w 348"/>
                  <a:gd name="T9" fmla="*/ 5 h 78"/>
                  <a:gd name="T10" fmla="*/ 21 w 348"/>
                  <a:gd name="T11" fmla="*/ 0 h 78"/>
                  <a:gd name="T12" fmla="*/ 0 w 348"/>
                  <a:gd name="T13" fmla="*/ 28 h 78"/>
                  <a:gd name="T14" fmla="*/ 178 w 348"/>
                  <a:gd name="T15" fmla="*/ 35 h 78"/>
                  <a:gd name="T16" fmla="*/ 288 w 348"/>
                  <a:gd name="T17" fmla="*/ 39 h 78"/>
                  <a:gd name="T18" fmla="*/ 288 w 348"/>
                  <a:gd name="T19" fmla="*/ 39 h 78"/>
                  <a:gd name="T20" fmla="*/ 287 w 348"/>
                  <a:gd name="T21" fmla="*/ 47 h 78"/>
                  <a:gd name="T22" fmla="*/ 317 w 348"/>
                  <a:gd name="T23" fmla="*/ 78 h 78"/>
                  <a:gd name="T24" fmla="*/ 348 w 348"/>
                  <a:gd name="T25" fmla="*/ 47 h 78"/>
                  <a:gd name="T26" fmla="*/ 317 w 348"/>
                  <a:gd name="T27" fmla="*/ 1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78">
                    <a:moveTo>
                      <a:pt x="317" y="17"/>
                    </a:moveTo>
                    <a:cubicBezTo>
                      <a:pt x="316" y="17"/>
                      <a:pt x="316" y="17"/>
                      <a:pt x="315" y="17"/>
                    </a:cubicBezTo>
                    <a:cubicBezTo>
                      <a:pt x="309" y="12"/>
                      <a:pt x="301" y="10"/>
                      <a:pt x="294" y="9"/>
                    </a:cubicBezTo>
                    <a:cubicBezTo>
                      <a:pt x="293" y="9"/>
                      <a:pt x="293" y="9"/>
                      <a:pt x="293" y="9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12"/>
                      <a:pt x="10" y="22"/>
                      <a:pt x="0" y="28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288" y="39"/>
                      <a:pt x="288" y="39"/>
                      <a:pt x="288" y="39"/>
                    </a:cubicBezTo>
                    <a:cubicBezTo>
                      <a:pt x="288" y="39"/>
                      <a:pt x="288" y="39"/>
                      <a:pt x="288" y="39"/>
                    </a:cubicBezTo>
                    <a:cubicBezTo>
                      <a:pt x="287" y="41"/>
                      <a:pt x="287" y="44"/>
                      <a:pt x="287" y="47"/>
                    </a:cubicBezTo>
                    <a:cubicBezTo>
                      <a:pt x="287" y="64"/>
                      <a:pt x="300" y="78"/>
                      <a:pt x="317" y="78"/>
                    </a:cubicBezTo>
                    <a:cubicBezTo>
                      <a:pt x="334" y="78"/>
                      <a:pt x="348" y="64"/>
                      <a:pt x="348" y="47"/>
                    </a:cubicBezTo>
                    <a:cubicBezTo>
                      <a:pt x="348" y="30"/>
                      <a:pt x="334" y="17"/>
                      <a:pt x="31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35">
                <a:extLst>
                  <a:ext uri="{FF2B5EF4-FFF2-40B4-BE49-F238E27FC236}">
                    <a16:creationId xmlns:a16="http://schemas.microsoft.com/office/drawing/2014/main" id="{1588844C-6648-45EB-AF40-BE124653F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9126" y="4875665"/>
                <a:ext cx="154741" cy="14846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41">
                <a:extLst>
                  <a:ext uri="{FF2B5EF4-FFF2-40B4-BE49-F238E27FC236}">
                    <a16:creationId xmlns:a16="http://schemas.microsoft.com/office/drawing/2014/main" id="{ED28F628-0B3F-413B-8824-EC1904FB7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8857" y="4915395"/>
                <a:ext cx="75279" cy="7527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804FDB3-C861-4DD0-8909-D5BFA8C064D7}"/>
                </a:ext>
              </a:extLst>
            </p:cNvPr>
            <p:cNvGrpSpPr/>
            <p:nvPr/>
          </p:nvGrpSpPr>
          <p:grpSpPr>
            <a:xfrm>
              <a:off x="5305567" y="4762074"/>
              <a:ext cx="1415670" cy="355483"/>
              <a:chOff x="5273726" y="4990674"/>
              <a:chExt cx="1415670" cy="355483"/>
            </a:xfrm>
            <a:solidFill>
              <a:srgbClr val="ADB5DF"/>
            </a:solidFill>
          </p:grpSpPr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4F2CF8BC-67D7-43F3-8AE4-18EDC54C0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726" y="4990674"/>
                <a:ext cx="1415670" cy="355483"/>
              </a:xfrm>
              <a:custGeom>
                <a:avLst/>
                <a:gdLst>
                  <a:gd name="T0" fmla="*/ 265 w 285"/>
                  <a:gd name="T1" fmla="*/ 0 h 72"/>
                  <a:gd name="T2" fmla="*/ 169 w 285"/>
                  <a:gd name="T3" fmla="*/ 2 h 72"/>
                  <a:gd name="T4" fmla="*/ 53 w 285"/>
                  <a:gd name="T5" fmla="*/ 5 h 72"/>
                  <a:gd name="T6" fmla="*/ 32 w 285"/>
                  <a:gd name="T7" fmla="*/ 11 h 72"/>
                  <a:gd name="T8" fmla="*/ 30 w 285"/>
                  <a:gd name="T9" fmla="*/ 11 h 72"/>
                  <a:gd name="T10" fmla="*/ 0 w 285"/>
                  <a:gd name="T11" fmla="*/ 42 h 72"/>
                  <a:gd name="T12" fmla="*/ 30 w 285"/>
                  <a:gd name="T13" fmla="*/ 72 h 72"/>
                  <a:gd name="T14" fmla="*/ 61 w 285"/>
                  <a:gd name="T15" fmla="*/ 42 h 72"/>
                  <a:gd name="T16" fmla="*/ 60 w 285"/>
                  <a:gd name="T17" fmla="*/ 34 h 72"/>
                  <a:gd name="T18" fmla="*/ 60 w 285"/>
                  <a:gd name="T19" fmla="*/ 34 h 72"/>
                  <a:gd name="T20" fmla="*/ 169 w 285"/>
                  <a:gd name="T21" fmla="*/ 32 h 72"/>
                  <a:gd name="T22" fmla="*/ 283 w 285"/>
                  <a:gd name="T23" fmla="*/ 29 h 72"/>
                  <a:gd name="T24" fmla="*/ 285 w 285"/>
                  <a:gd name="T25" fmla="*/ 29 h 72"/>
                  <a:gd name="T26" fmla="*/ 265 w 285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5" h="72">
                    <a:moveTo>
                      <a:pt x="265" y="0"/>
                    </a:moveTo>
                    <a:cubicBezTo>
                      <a:pt x="169" y="2"/>
                      <a:pt x="169" y="2"/>
                      <a:pt x="169" y="2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5" y="5"/>
                      <a:pt x="38" y="7"/>
                      <a:pt x="32" y="11"/>
                    </a:cubicBezTo>
                    <a:cubicBezTo>
                      <a:pt x="31" y="11"/>
                      <a:pt x="31" y="11"/>
                      <a:pt x="30" y="11"/>
                    </a:cubicBezTo>
                    <a:cubicBezTo>
                      <a:pt x="13" y="11"/>
                      <a:pt x="0" y="25"/>
                      <a:pt x="0" y="42"/>
                    </a:cubicBezTo>
                    <a:cubicBezTo>
                      <a:pt x="0" y="59"/>
                      <a:pt x="13" y="72"/>
                      <a:pt x="30" y="72"/>
                    </a:cubicBezTo>
                    <a:cubicBezTo>
                      <a:pt x="47" y="72"/>
                      <a:pt x="61" y="59"/>
                      <a:pt x="61" y="42"/>
                    </a:cubicBezTo>
                    <a:cubicBezTo>
                      <a:pt x="61" y="39"/>
                      <a:pt x="60" y="36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169" y="32"/>
                      <a:pt x="169" y="32"/>
                      <a:pt x="169" y="32"/>
                    </a:cubicBezTo>
                    <a:cubicBezTo>
                      <a:pt x="283" y="29"/>
                      <a:pt x="283" y="29"/>
                      <a:pt x="283" y="29"/>
                    </a:cubicBezTo>
                    <a:cubicBezTo>
                      <a:pt x="284" y="29"/>
                      <a:pt x="284" y="29"/>
                      <a:pt x="285" y="29"/>
                    </a:cubicBezTo>
                    <a:cubicBezTo>
                      <a:pt x="275" y="23"/>
                      <a:pt x="268" y="12"/>
                      <a:pt x="2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36">
                <a:extLst>
                  <a:ext uri="{FF2B5EF4-FFF2-40B4-BE49-F238E27FC236}">
                    <a16:creationId xmlns:a16="http://schemas.microsoft.com/office/drawing/2014/main" id="{18188A7F-AE49-4EC0-8C34-A1A3B9B5F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9005" y="5118229"/>
                <a:ext cx="148468" cy="15473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42">
                <a:extLst>
                  <a:ext uri="{FF2B5EF4-FFF2-40B4-BE49-F238E27FC236}">
                    <a16:creationId xmlns:a16="http://schemas.microsoft.com/office/drawing/2014/main" id="{D7E9A6E2-0819-47A3-B222-75EB34BB9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8736" y="5157960"/>
                <a:ext cx="73188" cy="7527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A33C58E2-03B9-44D4-883C-5E4152558D28}"/>
              </a:ext>
            </a:extLst>
          </p:cNvPr>
          <p:cNvSpPr txBox="1"/>
          <p:nvPr/>
        </p:nvSpPr>
        <p:spPr>
          <a:xfrm>
            <a:off x="1344345" y="1177855"/>
            <a:ext cx="950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MEDICAL INFOGRAPHIC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DCB5D37-09A7-45B4-B650-79C8FE03BA95}"/>
              </a:ext>
            </a:extLst>
          </p:cNvPr>
          <p:cNvSpPr txBox="1"/>
          <p:nvPr/>
        </p:nvSpPr>
        <p:spPr>
          <a:xfrm>
            <a:off x="4815389" y="634587"/>
            <a:ext cx="2561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F52DCBB-1478-48E4-ABC9-92EC53D92AD8}"/>
              </a:ext>
            </a:extLst>
          </p:cNvPr>
          <p:cNvGrpSpPr/>
          <p:nvPr/>
        </p:nvGrpSpPr>
        <p:grpSpPr>
          <a:xfrm>
            <a:off x="1428665" y="2311811"/>
            <a:ext cx="213914" cy="183338"/>
            <a:chOff x="2138511" y="2464802"/>
            <a:chExt cx="354012" cy="352956"/>
          </a:xfrm>
          <a:solidFill>
            <a:srgbClr val="6472C3"/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A3955C9-D3F2-4C1C-862D-986DA8C1F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Montserrat" panose="00000500000000000000" pitchFamily="2" charset="0"/>
              </a:endParaRPr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6C00814B-0B0A-4875-9E5E-F518797BDA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Montserrat" panose="00000500000000000000" pitchFamily="2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910FECA3-B194-4F05-8C40-59C9DE0372C9}"/>
              </a:ext>
            </a:extLst>
          </p:cNvPr>
          <p:cNvSpPr txBox="1"/>
          <p:nvPr/>
        </p:nvSpPr>
        <p:spPr>
          <a:xfrm>
            <a:off x="1870163" y="2262336"/>
            <a:ext cx="1469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6472C3"/>
                </a:solidFill>
                <a:latin typeface="Montserrat" panose="00000500000000000000" pitchFamily="2" charset="0"/>
                <a:cs typeface="Lato Regular"/>
              </a:rPr>
              <a:t>TITLE OPTION</a:t>
            </a:r>
            <a:endParaRPr lang="id-ID" sz="1200" b="1" dirty="0">
              <a:solidFill>
                <a:srgbClr val="6472C3"/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CA61E9E-D46B-4D5F-838B-B36CB8C2ACD3}"/>
              </a:ext>
            </a:extLst>
          </p:cNvPr>
          <p:cNvSpPr txBox="1"/>
          <p:nvPr/>
        </p:nvSpPr>
        <p:spPr>
          <a:xfrm>
            <a:off x="1856103" y="2561741"/>
            <a:ext cx="233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pt-BR" sz="12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Lato Light"/>
              </a:rPr>
              <a:t>.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7704436-E34E-42F7-8BAC-D4A076A9D57F}"/>
              </a:ext>
            </a:extLst>
          </p:cNvPr>
          <p:cNvGrpSpPr/>
          <p:nvPr/>
        </p:nvGrpSpPr>
        <p:grpSpPr>
          <a:xfrm>
            <a:off x="1428665" y="3824379"/>
            <a:ext cx="213914" cy="183338"/>
            <a:chOff x="2138511" y="2464802"/>
            <a:chExt cx="354012" cy="352956"/>
          </a:xfrm>
          <a:solidFill>
            <a:srgbClr val="ADB5DF"/>
          </a:solidFill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F141C28-5691-470F-8A01-17973D27C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Montserrat" panose="00000500000000000000" pitchFamily="2" charset="0"/>
              </a:endParaRPr>
            </a:p>
          </p:txBody>
        </p:sp>
        <p:sp>
          <p:nvSpPr>
            <p:cNvPr id="87" name="Freeform 58">
              <a:extLst>
                <a:ext uri="{FF2B5EF4-FFF2-40B4-BE49-F238E27FC236}">
                  <a16:creationId xmlns:a16="http://schemas.microsoft.com/office/drawing/2014/main" id="{C0030D27-208A-4840-9B5C-139BB70EA7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Montserrat" panose="00000500000000000000" pitchFamily="2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88A8CB3-D33E-46DF-9383-31AFB61E7BF6}"/>
              </a:ext>
            </a:extLst>
          </p:cNvPr>
          <p:cNvSpPr txBox="1"/>
          <p:nvPr/>
        </p:nvSpPr>
        <p:spPr>
          <a:xfrm>
            <a:off x="1870163" y="3774904"/>
            <a:ext cx="1469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ADB5DF"/>
                </a:solidFill>
                <a:latin typeface="Montserrat" panose="00000500000000000000" pitchFamily="2" charset="0"/>
                <a:cs typeface="Lato Regular"/>
              </a:rPr>
              <a:t>TITLE OPTION</a:t>
            </a:r>
            <a:endParaRPr lang="id-ID" sz="1200" b="1" dirty="0">
              <a:solidFill>
                <a:srgbClr val="ADB5DF"/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34FBF45-9810-4B3F-B9E4-F6761ABB3FFD}"/>
              </a:ext>
            </a:extLst>
          </p:cNvPr>
          <p:cNvSpPr txBox="1"/>
          <p:nvPr/>
        </p:nvSpPr>
        <p:spPr>
          <a:xfrm>
            <a:off x="1856103" y="4074309"/>
            <a:ext cx="233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Lorem ipsum dolor sit amet, consectetur adipiscing elit</a:t>
            </a:r>
            <a:r>
              <a:rPr lang="pt-BR" sz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Lato Light"/>
              </a:rPr>
              <a:t>.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6A2DB98-417F-44F6-82CA-4F5640B91EA0}"/>
              </a:ext>
            </a:extLst>
          </p:cNvPr>
          <p:cNvGrpSpPr/>
          <p:nvPr/>
        </p:nvGrpSpPr>
        <p:grpSpPr>
          <a:xfrm>
            <a:off x="1428665" y="5336947"/>
            <a:ext cx="213914" cy="183338"/>
            <a:chOff x="2138511" y="2464802"/>
            <a:chExt cx="354012" cy="352956"/>
          </a:xfrm>
          <a:solidFill>
            <a:srgbClr val="959FD6"/>
          </a:solidFill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18A0DDF-4FD3-4188-B8F3-110A6C08C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Montserrat" panose="00000500000000000000" pitchFamily="2" charset="0"/>
              </a:endParaRPr>
            </a:p>
          </p:txBody>
        </p:sp>
        <p:sp>
          <p:nvSpPr>
            <p:cNvPr id="92" name="Freeform 63">
              <a:extLst>
                <a:ext uri="{FF2B5EF4-FFF2-40B4-BE49-F238E27FC236}">
                  <a16:creationId xmlns:a16="http://schemas.microsoft.com/office/drawing/2014/main" id="{297DC564-EE4F-47CD-A9A3-C7662C7F7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Montserrat" panose="00000500000000000000" pitchFamily="2" charset="0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7D6D7137-5C35-4DBB-88E7-3342F1D64866}"/>
              </a:ext>
            </a:extLst>
          </p:cNvPr>
          <p:cNvSpPr txBox="1"/>
          <p:nvPr/>
        </p:nvSpPr>
        <p:spPr>
          <a:xfrm>
            <a:off x="1870163" y="5287472"/>
            <a:ext cx="1469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59FD6"/>
                </a:solidFill>
                <a:latin typeface="Montserrat" panose="00000500000000000000" pitchFamily="2" charset="0"/>
                <a:cs typeface="Lato Regular"/>
              </a:rPr>
              <a:t>TITLE OPTION</a:t>
            </a:r>
            <a:endParaRPr lang="id-ID" sz="1200" b="1" dirty="0">
              <a:solidFill>
                <a:srgbClr val="959FD6"/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F98CA7E-066F-4181-AAF0-34DE7AB9F833}"/>
              </a:ext>
            </a:extLst>
          </p:cNvPr>
          <p:cNvSpPr txBox="1"/>
          <p:nvPr/>
        </p:nvSpPr>
        <p:spPr>
          <a:xfrm>
            <a:off x="1856103" y="5586877"/>
            <a:ext cx="233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Lorem ipsum dolor sit amet, consectetur adipiscing elit</a:t>
            </a:r>
            <a:r>
              <a:rPr lang="pt-BR" sz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Lato Light"/>
              </a:rPr>
              <a:t>.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64E7366-359E-44FD-9376-ED6E58CDBAC7}"/>
              </a:ext>
            </a:extLst>
          </p:cNvPr>
          <p:cNvGrpSpPr/>
          <p:nvPr/>
        </p:nvGrpSpPr>
        <p:grpSpPr>
          <a:xfrm>
            <a:off x="8060245" y="2311811"/>
            <a:ext cx="213914" cy="183338"/>
            <a:chOff x="2138511" y="2464802"/>
            <a:chExt cx="354012" cy="352956"/>
          </a:xfrm>
          <a:solidFill>
            <a:srgbClr val="6472C3"/>
          </a:solidFill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B9EEE1A-B15E-49CA-A4AA-13D8CF409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Montserrat" panose="00000500000000000000" pitchFamily="2" charset="0"/>
              </a:endParaRPr>
            </a:p>
          </p:txBody>
        </p:sp>
        <p:sp>
          <p:nvSpPr>
            <p:cNvPr id="115" name="Freeform 47">
              <a:extLst>
                <a:ext uri="{FF2B5EF4-FFF2-40B4-BE49-F238E27FC236}">
                  <a16:creationId xmlns:a16="http://schemas.microsoft.com/office/drawing/2014/main" id="{E0331534-3D4F-42D3-8D80-9A97BCA40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Montserrat" panose="00000500000000000000" pitchFamily="2" charset="0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710718B-1400-451B-9E64-944D425380DB}"/>
              </a:ext>
            </a:extLst>
          </p:cNvPr>
          <p:cNvSpPr txBox="1"/>
          <p:nvPr/>
        </p:nvSpPr>
        <p:spPr>
          <a:xfrm>
            <a:off x="8501743" y="2262336"/>
            <a:ext cx="1469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6472C3"/>
                </a:solidFill>
                <a:latin typeface="Montserrat" panose="00000500000000000000" pitchFamily="2" charset="0"/>
                <a:cs typeface="Lato Regular"/>
              </a:rPr>
              <a:t>TITLE OPTION</a:t>
            </a:r>
            <a:endParaRPr lang="id-ID" sz="1200" b="1" dirty="0">
              <a:solidFill>
                <a:srgbClr val="6472C3"/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51141CF-4ABD-42A9-A9E7-F93AD3CED31D}"/>
              </a:ext>
            </a:extLst>
          </p:cNvPr>
          <p:cNvSpPr txBox="1"/>
          <p:nvPr/>
        </p:nvSpPr>
        <p:spPr>
          <a:xfrm>
            <a:off x="8487683" y="2561741"/>
            <a:ext cx="233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pt-BR" sz="12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Lato Light"/>
              </a:rPr>
              <a:t>.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4358D37-4194-4555-9F33-3B12429F24EE}"/>
              </a:ext>
            </a:extLst>
          </p:cNvPr>
          <p:cNvGrpSpPr/>
          <p:nvPr/>
        </p:nvGrpSpPr>
        <p:grpSpPr>
          <a:xfrm>
            <a:off x="8060245" y="3824379"/>
            <a:ext cx="213914" cy="183338"/>
            <a:chOff x="2138511" y="2464802"/>
            <a:chExt cx="354012" cy="352956"/>
          </a:xfrm>
          <a:solidFill>
            <a:srgbClr val="ADB5DF"/>
          </a:solidFill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02FDD86-93F5-4FE9-BEBE-67139CC5B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Montserrat" panose="00000500000000000000" pitchFamily="2" charset="0"/>
              </a:endParaRPr>
            </a:p>
          </p:txBody>
        </p:sp>
        <p:sp>
          <p:nvSpPr>
            <p:cNvPr id="120" name="Freeform 58">
              <a:extLst>
                <a:ext uri="{FF2B5EF4-FFF2-40B4-BE49-F238E27FC236}">
                  <a16:creationId xmlns:a16="http://schemas.microsoft.com/office/drawing/2014/main" id="{743AC0BC-FEA9-4C15-90A7-103BC0471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Montserrat" panose="00000500000000000000" pitchFamily="2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3BBD8B45-5438-42BC-9F93-B0B3BED308FF}"/>
              </a:ext>
            </a:extLst>
          </p:cNvPr>
          <p:cNvSpPr txBox="1"/>
          <p:nvPr/>
        </p:nvSpPr>
        <p:spPr>
          <a:xfrm>
            <a:off x="8501743" y="3774904"/>
            <a:ext cx="1469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ADB5DF"/>
                </a:solidFill>
                <a:latin typeface="Montserrat" panose="00000500000000000000" pitchFamily="2" charset="0"/>
                <a:cs typeface="Lato Regular"/>
              </a:rPr>
              <a:t>TITLE OPTION</a:t>
            </a:r>
            <a:endParaRPr lang="id-ID" sz="1200" b="1" dirty="0">
              <a:solidFill>
                <a:srgbClr val="ADB5DF"/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31F4553-F6EA-45DD-9DC8-8EED57AC57ED}"/>
              </a:ext>
            </a:extLst>
          </p:cNvPr>
          <p:cNvSpPr txBox="1"/>
          <p:nvPr/>
        </p:nvSpPr>
        <p:spPr>
          <a:xfrm>
            <a:off x="8487683" y="4074309"/>
            <a:ext cx="233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Lorem ipsum dolor sit amet, consectetur adipiscing elit</a:t>
            </a:r>
            <a:r>
              <a:rPr lang="pt-BR" sz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Lato Light"/>
              </a:rPr>
              <a:t>.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B2F0D1E-7BD7-47C6-81D6-5055075DA284}"/>
              </a:ext>
            </a:extLst>
          </p:cNvPr>
          <p:cNvGrpSpPr/>
          <p:nvPr/>
        </p:nvGrpSpPr>
        <p:grpSpPr>
          <a:xfrm>
            <a:off x="8060245" y="5336947"/>
            <a:ext cx="213914" cy="183338"/>
            <a:chOff x="2138511" y="2464802"/>
            <a:chExt cx="354012" cy="352956"/>
          </a:xfrm>
          <a:solidFill>
            <a:srgbClr val="959FD6"/>
          </a:solidFill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B9C3D5F-CAD3-4BD9-9B2F-ACD47BBDE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Montserrat" panose="00000500000000000000" pitchFamily="2" charset="0"/>
              </a:endParaRPr>
            </a:p>
          </p:txBody>
        </p:sp>
        <p:sp>
          <p:nvSpPr>
            <p:cNvPr id="125" name="Freeform 63">
              <a:extLst>
                <a:ext uri="{FF2B5EF4-FFF2-40B4-BE49-F238E27FC236}">
                  <a16:creationId xmlns:a16="http://schemas.microsoft.com/office/drawing/2014/main" id="{04A352CD-9080-4A26-827F-C09A4C6425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Montserrat" panose="00000500000000000000" pitchFamily="2" charset="0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2ABA48C4-63C7-47A1-AFCE-CBA1BC4FC4AD}"/>
              </a:ext>
            </a:extLst>
          </p:cNvPr>
          <p:cNvSpPr txBox="1"/>
          <p:nvPr/>
        </p:nvSpPr>
        <p:spPr>
          <a:xfrm>
            <a:off x="8501743" y="5287472"/>
            <a:ext cx="1469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59FD6"/>
                </a:solidFill>
                <a:latin typeface="Montserrat" panose="00000500000000000000" pitchFamily="2" charset="0"/>
                <a:cs typeface="Lato Regular"/>
              </a:rPr>
              <a:t>TITLE OPTION</a:t>
            </a:r>
            <a:endParaRPr lang="id-ID" sz="1200" b="1" dirty="0">
              <a:solidFill>
                <a:srgbClr val="959FD6"/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F67C108-5C78-4777-9C03-E5AE5791CE2E}"/>
              </a:ext>
            </a:extLst>
          </p:cNvPr>
          <p:cNvSpPr txBox="1"/>
          <p:nvPr/>
        </p:nvSpPr>
        <p:spPr>
          <a:xfrm>
            <a:off x="8487683" y="5586877"/>
            <a:ext cx="233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Lorem ipsum dolor sit amet, consectetur adipiscing elit</a:t>
            </a:r>
            <a:r>
              <a:rPr lang="pt-BR" sz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Lato Light"/>
              </a:rPr>
              <a:t>.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827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0" grpId="0"/>
      <p:bldP spid="81" grpId="0"/>
      <p:bldP spid="88" grpId="0"/>
      <p:bldP spid="89" grpId="0"/>
      <p:bldP spid="93" grpId="0"/>
      <p:bldP spid="94" grpId="0"/>
      <p:bldP spid="116" grpId="0"/>
      <p:bldP spid="117" grpId="0"/>
      <p:bldP spid="121" grpId="0"/>
      <p:bldP spid="122" grpId="0"/>
      <p:bldP spid="126" grpId="0"/>
      <p:bldP spid="1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8C30442-732D-4846-A01E-1E769ECE6C5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r="35196"/>
          <a:stretch/>
        </p:blipFill>
        <p:spPr>
          <a:xfrm>
            <a:off x="5486400" y="381000"/>
            <a:ext cx="5361709" cy="6096000"/>
          </a:xfr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413DC4E7-F979-41EC-90DA-CC130F278F2F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6" r="19366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78367F60-4280-4566-8E23-8DD555A8DF6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6" r="19366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C6C5ECC2-552F-4B04-9563-ECDE8488FB3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8" r="35398"/>
          <a:stretch>
            <a:fillRect/>
          </a:stretch>
        </p:blipFill>
        <p:spPr/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151BFE9A-83BA-4C4A-A7A4-7B68FAA3CE3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8" r="35398"/>
          <a:stretch>
            <a:fillRect/>
          </a:stretch>
        </p:blipFill>
        <p:spPr/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843CB75-3BC0-4E28-BBAE-305C8B48AA3C}"/>
              </a:ext>
            </a:extLst>
          </p:cNvPr>
          <p:cNvSpPr/>
          <p:nvPr/>
        </p:nvSpPr>
        <p:spPr>
          <a:xfrm>
            <a:off x="1" y="0"/>
            <a:ext cx="12236104" cy="6886135"/>
          </a:xfrm>
          <a:prstGeom prst="rect">
            <a:avLst/>
          </a:prstGeom>
          <a:solidFill>
            <a:srgbClr val="6472C3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1832BC2-1541-46EC-9CCB-C9C41A74541F}"/>
              </a:ext>
            </a:extLst>
          </p:cNvPr>
          <p:cNvSpPr txBox="1"/>
          <p:nvPr/>
        </p:nvSpPr>
        <p:spPr>
          <a:xfrm>
            <a:off x="1344345" y="1177855"/>
            <a:ext cx="950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MEDICAL INFOGRAPHIC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E5BE19A-FED3-4618-883C-44F9E143B39E}"/>
              </a:ext>
            </a:extLst>
          </p:cNvPr>
          <p:cNvSpPr txBox="1"/>
          <p:nvPr/>
        </p:nvSpPr>
        <p:spPr>
          <a:xfrm>
            <a:off x="4815389" y="634587"/>
            <a:ext cx="2561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7EAD4870-DF8A-48FA-B4C8-B1BCBE1DE6B8}"/>
              </a:ext>
            </a:extLst>
          </p:cNvPr>
          <p:cNvSpPr>
            <a:spLocks/>
          </p:cNvSpPr>
          <p:nvPr/>
        </p:nvSpPr>
        <p:spPr bwMode="auto">
          <a:xfrm>
            <a:off x="4590859" y="3119102"/>
            <a:ext cx="1783840" cy="879214"/>
          </a:xfrm>
          <a:custGeom>
            <a:avLst/>
            <a:gdLst>
              <a:gd name="T0" fmla="*/ 519 w 1039"/>
              <a:gd name="T1" fmla="*/ 233 h 511"/>
              <a:gd name="T2" fmla="*/ 806 w 1039"/>
              <a:gd name="T3" fmla="*/ 511 h 511"/>
              <a:gd name="T4" fmla="*/ 1039 w 1039"/>
              <a:gd name="T5" fmla="*/ 511 h 511"/>
              <a:gd name="T6" fmla="*/ 519 w 1039"/>
              <a:gd name="T7" fmla="*/ 0 h 511"/>
              <a:gd name="T8" fmla="*/ 0 w 1039"/>
              <a:gd name="T9" fmla="*/ 511 h 511"/>
              <a:gd name="T10" fmla="*/ 233 w 1039"/>
              <a:gd name="T11" fmla="*/ 511 h 511"/>
              <a:gd name="T12" fmla="*/ 519 w 1039"/>
              <a:gd name="T13" fmla="*/ 233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1">
                <a:moveTo>
                  <a:pt x="519" y="233"/>
                </a:moveTo>
                <a:cubicBezTo>
                  <a:pt x="675" y="233"/>
                  <a:pt x="801" y="357"/>
                  <a:pt x="806" y="511"/>
                </a:cubicBezTo>
                <a:cubicBezTo>
                  <a:pt x="1039" y="511"/>
                  <a:pt x="1039" y="511"/>
                  <a:pt x="1039" y="511"/>
                </a:cubicBezTo>
                <a:cubicBezTo>
                  <a:pt x="1035" y="228"/>
                  <a:pt x="804" y="0"/>
                  <a:pt x="519" y="0"/>
                </a:cubicBezTo>
                <a:cubicBezTo>
                  <a:pt x="235" y="0"/>
                  <a:pt x="4" y="228"/>
                  <a:pt x="0" y="511"/>
                </a:cubicBezTo>
                <a:cubicBezTo>
                  <a:pt x="233" y="511"/>
                  <a:pt x="233" y="511"/>
                  <a:pt x="233" y="511"/>
                </a:cubicBezTo>
                <a:cubicBezTo>
                  <a:pt x="237" y="357"/>
                  <a:pt x="364" y="233"/>
                  <a:pt x="519" y="233"/>
                </a:cubicBezTo>
              </a:path>
            </a:pathLst>
          </a:custGeom>
          <a:solidFill>
            <a:srgbClr val="6472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7F5EA497-F851-4D57-8D87-C62B40C6D957}"/>
              </a:ext>
            </a:extLst>
          </p:cNvPr>
          <p:cNvSpPr>
            <a:spLocks/>
          </p:cNvSpPr>
          <p:nvPr/>
        </p:nvSpPr>
        <p:spPr bwMode="auto">
          <a:xfrm>
            <a:off x="5988454" y="4027357"/>
            <a:ext cx="1783114" cy="880666"/>
          </a:xfrm>
          <a:custGeom>
            <a:avLst/>
            <a:gdLst>
              <a:gd name="T0" fmla="*/ 519 w 1039"/>
              <a:gd name="T1" fmla="*/ 512 h 512"/>
              <a:gd name="T2" fmla="*/ 1039 w 1039"/>
              <a:gd name="T3" fmla="*/ 0 h 512"/>
              <a:gd name="T4" fmla="*/ 806 w 1039"/>
              <a:gd name="T5" fmla="*/ 0 h 512"/>
              <a:gd name="T6" fmla="*/ 519 w 1039"/>
              <a:gd name="T7" fmla="*/ 279 h 512"/>
              <a:gd name="T8" fmla="*/ 233 w 1039"/>
              <a:gd name="T9" fmla="*/ 0 h 512"/>
              <a:gd name="T10" fmla="*/ 0 w 1039"/>
              <a:gd name="T11" fmla="*/ 0 h 512"/>
              <a:gd name="T12" fmla="*/ 519 w 1039"/>
              <a:gd name="T13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2">
                <a:moveTo>
                  <a:pt x="519" y="512"/>
                </a:moveTo>
                <a:cubicBezTo>
                  <a:pt x="804" y="512"/>
                  <a:pt x="1034" y="283"/>
                  <a:pt x="1039" y="0"/>
                </a:cubicBezTo>
                <a:cubicBezTo>
                  <a:pt x="806" y="0"/>
                  <a:pt x="806" y="0"/>
                  <a:pt x="806" y="0"/>
                </a:cubicBezTo>
                <a:cubicBezTo>
                  <a:pt x="801" y="155"/>
                  <a:pt x="675" y="279"/>
                  <a:pt x="519" y="279"/>
                </a:cubicBezTo>
                <a:cubicBezTo>
                  <a:pt x="364" y="279"/>
                  <a:pt x="237" y="155"/>
                  <a:pt x="233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283"/>
                  <a:pt x="235" y="512"/>
                  <a:pt x="519" y="512"/>
                </a:cubicBezTo>
              </a:path>
            </a:pathLst>
          </a:custGeom>
          <a:solidFill>
            <a:srgbClr val="6472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E56FC09-4514-49B5-BB8B-1AD568BD7E79}"/>
              </a:ext>
            </a:extLst>
          </p:cNvPr>
          <p:cNvSpPr>
            <a:spLocks/>
          </p:cNvSpPr>
          <p:nvPr/>
        </p:nvSpPr>
        <p:spPr bwMode="auto">
          <a:xfrm>
            <a:off x="3202702" y="4027357"/>
            <a:ext cx="1783114" cy="880666"/>
          </a:xfrm>
          <a:custGeom>
            <a:avLst/>
            <a:gdLst>
              <a:gd name="T0" fmla="*/ 519 w 1039"/>
              <a:gd name="T1" fmla="*/ 512 h 512"/>
              <a:gd name="T2" fmla="*/ 1039 w 1039"/>
              <a:gd name="T3" fmla="*/ 0 h 512"/>
              <a:gd name="T4" fmla="*/ 806 w 1039"/>
              <a:gd name="T5" fmla="*/ 0 h 512"/>
              <a:gd name="T6" fmla="*/ 519 w 1039"/>
              <a:gd name="T7" fmla="*/ 279 h 512"/>
              <a:gd name="T8" fmla="*/ 233 w 1039"/>
              <a:gd name="T9" fmla="*/ 0 h 512"/>
              <a:gd name="T10" fmla="*/ 0 w 1039"/>
              <a:gd name="T11" fmla="*/ 0 h 512"/>
              <a:gd name="T12" fmla="*/ 519 w 1039"/>
              <a:gd name="T13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2">
                <a:moveTo>
                  <a:pt x="519" y="512"/>
                </a:moveTo>
                <a:cubicBezTo>
                  <a:pt x="804" y="512"/>
                  <a:pt x="1035" y="283"/>
                  <a:pt x="1039" y="0"/>
                </a:cubicBezTo>
                <a:cubicBezTo>
                  <a:pt x="806" y="0"/>
                  <a:pt x="806" y="0"/>
                  <a:pt x="806" y="0"/>
                </a:cubicBezTo>
                <a:cubicBezTo>
                  <a:pt x="802" y="155"/>
                  <a:pt x="675" y="279"/>
                  <a:pt x="519" y="279"/>
                </a:cubicBezTo>
                <a:cubicBezTo>
                  <a:pt x="364" y="279"/>
                  <a:pt x="237" y="155"/>
                  <a:pt x="233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283"/>
                  <a:pt x="235" y="512"/>
                  <a:pt x="519" y="512"/>
                </a:cubicBezTo>
              </a:path>
            </a:pathLst>
          </a:custGeom>
          <a:solidFill>
            <a:srgbClr val="6472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BC187F8E-207F-4CBA-BC48-55815DB8BF0B}"/>
              </a:ext>
            </a:extLst>
          </p:cNvPr>
          <p:cNvSpPr>
            <a:spLocks/>
          </p:cNvSpPr>
          <p:nvPr/>
        </p:nvSpPr>
        <p:spPr bwMode="auto">
          <a:xfrm>
            <a:off x="7376611" y="3119102"/>
            <a:ext cx="1783840" cy="879214"/>
          </a:xfrm>
          <a:custGeom>
            <a:avLst/>
            <a:gdLst>
              <a:gd name="T0" fmla="*/ 519 w 1039"/>
              <a:gd name="T1" fmla="*/ 233 h 511"/>
              <a:gd name="T2" fmla="*/ 806 w 1039"/>
              <a:gd name="T3" fmla="*/ 511 h 511"/>
              <a:gd name="T4" fmla="*/ 1039 w 1039"/>
              <a:gd name="T5" fmla="*/ 511 h 511"/>
              <a:gd name="T6" fmla="*/ 519 w 1039"/>
              <a:gd name="T7" fmla="*/ 0 h 511"/>
              <a:gd name="T8" fmla="*/ 0 w 1039"/>
              <a:gd name="T9" fmla="*/ 511 h 511"/>
              <a:gd name="T10" fmla="*/ 233 w 1039"/>
              <a:gd name="T11" fmla="*/ 511 h 511"/>
              <a:gd name="T12" fmla="*/ 519 w 1039"/>
              <a:gd name="T13" fmla="*/ 233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1">
                <a:moveTo>
                  <a:pt x="519" y="233"/>
                </a:moveTo>
                <a:cubicBezTo>
                  <a:pt x="675" y="233"/>
                  <a:pt x="801" y="357"/>
                  <a:pt x="806" y="511"/>
                </a:cubicBezTo>
                <a:cubicBezTo>
                  <a:pt x="1039" y="511"/>
                  <a:pt x="1039" y="511"/>
                  <a:pt x="1039" y="511"/>
                </a:cubicBezTo>
                <a:cubicBezTo>
                  <a:pt x="1034" y="228"/>
                  <a:pt x="804" y="0"/>
                  <a:pt x="519" y="0"/>
                </a:cubicBezTo>
                <a:cubicBezTo>
                  <a:pt x="235" y="0"/>
                  <a:pt x="4" y="228"/>
                  <a:pt x="0" y="511"/>
                </a:cubicBezTo>
                <a:cubicBezTo>
                  <a:pt x="233" y="511"/>
                  <a:pt x="233" y="511"/>
                  <a:pt x="233" y="511"/>
                </a:cubicBezTo>
                <a:cubicBezTo>
                  <a:pt x="237" y="357"/>
                  <a:pt x="364" y="233"/>
                  <a:pt x="519" y="233"/>
                </a:cubicBezTo>
              </a:path>
            </a:pathLst>
          </a:custGeom>
          <a:solidFill>
            <a:srgbClr val="6472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2C0F69C2-BBED-4450-AA17-DE973E648C25}"/>
              </a:ext>
            </a:extLst>
          </p:cNvPr>
          <p:cNvSpPr>
            <a:spLocks/>
          </p:cNvSpPr>
          <p:nvPr/>
        </p:nvSpPr>
        <p:spPr bwMode="auto">
          <a:xfrm>
            <a:off x="7376611" y="4027357"/>
            <a:ext cx="1783840" cy="879214"/>
          </a:xfrm>
          <a:custGeom>
            <a:avLst/>
            <a:gdLst>
              <a:gd name="T0" fmla="*/ 519 w 1039"/>
              <a:gd name="T1" fmla="*/ 279 h 511"/>
              <a:gd name="T2" fmla="*/ 806 w 1039"/>
              <a:gd name="T3" fmla="*/ 0 h 511"/>
              <a:gd name="T4" fmla="*/ 1039 w 1039"/>
              <a:gd name="T5" fmla="*/ 0 h 511"/>
              <a:gd name="T6" fmla="*/ 519 w 1039"/>
              <a:gd name="T7" fmla="*/ 511 h 511"/>
              <a:gd name="T8" fmla="*/ 0 w 1039"/>
              <a:gd name="T9" fmla="*/ 0 h 511"/>
              <a:gd name="T10" fmla="*/ 233 w 1039"/>
              <a:gd name="T11" fmla="*/ 0 h 511"/>
              <a:gd name="T12" fmla="*/ 519 w 1039"/>
              <a:gd name="T13" fmla="*/ 279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1">
                <a:moveTo>
                  <a:pt x="519" y="279"/>
                </a:moveTo>
                <a:cubicBezTo>
                  <a:pt x="675" y="279"/>
                  <a:pt x="801" y="155"/>
                  <a:pt x="806" y="0"/>
                </a:cubicBezTo>
                <a:cubicBezTo>
                  <a:pt x="1039" y="0"/>
                  <a:pt x="1039" y="0"/>
                  <a:pt x="1039" y="0"/>
                </a:cubicBezTo>
                <a:cubicBezTo>
                  <a:pt x="1034" y="283"/>
                  <a:pt x="804" y="511"/>
                  <a:pt x="519" y="511"/>
                </a:cubicBezTo>
                <a:cubicBezTo>
                  <a:pt x="235" y="511"/>
                  <a:pt x="4" y="283"/>
                  <a:pt x="0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7" y="155"/>
                  <a:pt x="364" y="279"/>
                  <a:pt x="519" y="2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id="{E9157CE0-D168-4DD8-B645-5DFE2A2C4F96}"/>
              </a:ext>
            </a:extLst>
          </p:cNvPr>
          <p:cNvSpPr>
            <a:spLocks/>
          </p:cNvSpPr>
          <p:nvPr/>
        </p:nvSpPr>
        <p:spPr bwMode="auto">
          <a:xfrm>
            <a:off x="4590859" y="4027357"/>
            <a:ext cx="1783840" cy="879214"/>
          </a:xfrm>
          <a:custGeom>
            <a:avLst/>
            <a:gdLst>
              <a:gd name="T0" fmla="*/ 519 w 1039"/>
              <a:gd name="T1" fmla="*/ 279 h 511"/>
              <a:gd name="T2" fmla="*/ 806 w 1039"/>
              <a:gd name="T3" fmla="*/ 0 h 511"/>
              <a:gd name="T4" fmla="*/ 1039 w 1039"/>
              <a:gd name="T5" fmla="*/ 0 h 511"/>
              <a:gd name="T6" fmla="*/ 519 w 1039"/>
              <a:gd name="T7" fmla="*/ 511 h 511"/>
              <a:gd name="T8" fmla="*/ 0 w 1039"/>
              <a:gd name="T9" fmla="*/ 0 h 511"/>
              <a:gd name="T10" fmla="*/ 233 w 1039"/>
              <a:gd name="T11" fmla="*/ 0 h 511"/>
              <a:gd name="T12" fmla="*/ 519 w 1039"/>
              <a:gd name="T13" fmla="*/ 279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1">
                <a:moveTo>
                  <a:pt x="519" y="279"/>
                </a:moveTo>
                <a:cubicBezTo>
                  <a:pt x="675" y="279"/>
                  <a:pt x="801" y="155"/>
                  <a:pt x="806" y="0"/>
                </a:cubicBezTo>
                <a:cubicBezTo>
                  <a:pt x="1039" y="0"/>
                  <a:pt x="1039" y="0"/>
                  <a:pt x="1039" y="0"/>
                </a:cubicBezTo>
                <a:cubicBezTo>
                  <a:pt x="1035" y="283"/>
                  <a:pt x="804" y="511"/>
                  <a:pt x="519" y="511"/>
                </a:cubicBezTo>
                <a:cubicBezTo>
                  <a:pt x="235" y="511"/>
                  <a:pt x="4" y="283"/>
                  <a:pt x="0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7" y="155"/>
                  <a:pt x="364" y="279"/>
                  <a:pt x="519" y="2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Freeform 26">
            <a:extLst>
              <a:ext uri="{FF2B5EF4-FFF2-40B4-BE49-F238E27FC236}">
                <a16:creationId xmlns:a16="http://schemas.microsoft.com/office/drawing/2014/main" id="{80E00FF4-3EC5-462F-923A-295DB7D6BF0D}"/>
              </a:ext>
            </a:extLst>
          </p:cNvPr>
          <p:cNvSpPr>
            <a:spLocks/>
          </p:cNvSpPr>
          <p:nvPr/>
        </p:nvSpPr>
        <p:spPr bwMode="auto">
          <a:xfrm>
            <a:off x="5988454" y="3119102"/>
            <a:ext cx="1783114" cy="879214"/>
          </a:xfrm>
          <a:custGeom>
            <a:avLst/>
            <a:gdLst>
              <a:gd name="T0" fmla="*/ 519 w 1039"/>
              <a:gd name="T1" fmla="*/ 0 h 511"/>
              <a:gd name="T2" fmla="*/ 1039 w 1039"/>
              <a:gd name="T3" fmla="*/ 511 h 511"/>
              <a:gd name="T4" fmla="*/ 806 w 1039"/>
              <a:gd name="T5" fmla="*/ 511 h 511"/>
              <a:gd name="T6" fmla="*/ 519 w 1039"/>
              <a:gd name="T7" fmla="*/ 233 h 511"/>
              <a:gd name="T8" fmla="*/ 233 w 1039"/>
              <a:gd name="T9" fmla="*/ 511 h 511"/>
              <a:gd name="T10" fmla="*/ 0 w 1039"/>
              <a:gd name="T11" fmla="*/ 511 h 511"/>
              <a:gd name="T12" fmla="*/ 519 w 1039"/>
              <a:gd name="T13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1">
                <a:moveTo>
                  <a:pt x="519" y="0"/>
                </a:moveTo>
                <a:cubicBezTo>
                  <a:pt x="804" y="0"/>
                  <a:pt x="1034" y="228"/>
                  <a:pt x="1039" y="511"/>
                </a:cubicBezTo>
                <a:cubicBezTo>
                  <a:pt x="806" y="511"/>
                  <a:pt x="806" y="511"/>
                  <a:pt x="806" y="511"/>
                </a:cubicBezTo>
                <a:cubicBezTo>
                  <a:pt x="801" y="357"/>
                  <a:pt x="675" y="233"/>
                  <a:pt x="519" y="233"/>
                </a:cubicBezTo>
                <a:cubicBezTo>
                  <a:pt x="364" y="233"/>
                  <a:pt x="237" y="357"/>
                  <a:pt x="233" y="511"/>
                </a:cubicBezTo>
                <a:cubicBezTo>
                  <a:pt x="0" y="511"/>
                  <a:pt x="0" y="511"/>
                  <a:pt x="0" y="511"/>
                </a:cubicBezTo>
                <a:cubicBezTo>
                  <a:pt x="4" y="228"/>
                  <a:pt x="235" y="0"/>
                  <a:pt x="5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6" name="Freeform 27">
            <a:extLst>
              <a:ext uri="{FF2B5EF4-FFF2-40B4-BE49-F238E27FC236}">
                <a16:creationId xmlns:a16="http://schemas.microsoft.com/office/drawing/2014/main" id="{A366B6DC-272C-468E-BD26-16393C83C003}"/>
              </a:ext>
            </a:extLst>
          </p:cNvPr>
          <p:cNvSpPr>
            <a:spLocks/>
          </p:cNvSpPr>
          <p:nvPr/>
        </p:nvSpPr>
        <p:spPr bwMode="auto">
          <a:xfrm>
            <a:off x="3202702" y="3119102"/>
            <a:ext cx="1783114" cy="879214"/>
          </a:xfrm>
          <a:custGeom>
            <a:avLst/>
            <a:gdLst>
              <a:gd name="T0" fmla="*/ 519 w 1039"/>
              <a:gd name="T1" fmla="*/ 0 h 511"/>
              <a:gd name="T2" fmla="*/ 1039 w 1039"/>
              <a:gd name="T3" fmla="*/ 511 h 511"/>
              <a:gd name="T4" fmla="*/ 806 w 1039"/>
              <a:gd name="T5" fmla="*/ 511 h 511"/>
              <a:gd name="T6" fmla="*/ 519 w 1039"/>
              <a:gd name="T7" fmla="*/ 233 h 511"/>
              <a:gd name="T8" fmla="*/ 233 w 1039"/>
              <a:gd name="T9" fmla="*/ 511 h 511"/>
              <a:gd name="T10" fmla="*/ 0 w 1039"/>
              <a:gd name="T11" fmla="*/ 511 h 511"/>
              <a:gd name="T12" fmla="*/ 519 w 1039"/>
              <a:gd name="T13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1">
                <a:moveTo>
                  <a:pt x="519" y="0"/>
                </a:moveTo>
                <a:cubicBezTo>
                  <a:pt x="804" y="0"/>
                  <a:pt x="1035" y="228"/>
                  <a:pt x="1039" y="511"/>
                </a:cubicBezTo>
                <a:cubicBezTo>
                  <a:pt x="806" y="511"/>
                  <a:pt x="806" y="511"/>
                  <a:pt x="806" y="511"/>
                </a:cubicBezTo>
                <a:cubicBezTo>
                  <a:pt x="802" y="357"/>
                  <a:pt x="675" y="233"/>
                  <a:pt x="519" y="233"/>
                </a:cubicBezTo>
                <a:cubicBezTo>
                  <a:pt x="364" y="233"/>
                  <a:pt x="237" y="357"/>
                  <a:pt x="233" y="511"/>
                </a:cubicBezTo>
                <a:cubicBezTo>
                  <a:pt x="0" y="511"/>
                  <a:pt x="0" y="511"/>
                  <a:pt x="0" y="511"/>
                </a:cubicBezTo>
                <a:cubicBezTo>
                  <a:pt x="4" y="228"/>
                  <a:pt x="235" y="0"/>
                  <a:pt x="5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D1FD72-5619-4AA4-84D2-E11C5817490E}"/>
              </a:ext>
            </a:extLst>
          </p:cNvPr>
          <p:cNvSpPr txBox="1"/>
          <p:nvPr/>
        </p:nvSpPr>
        <p:spPr>
          <a:xfrm>
            <a:off x="3828002" y="3597338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Montserrat" panose="00000500000000000000" pitchFamily="2" charset="0"/>
              </a:rPr>
              <a:t>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AF3C1C-F669-4293-B9DF-B73D904D0CE9}"/>
              </a:ext>
            </a:extLst>
          </p:cNvPr>
          <p:cNvSpPr txBox="1"/>
          <p:nvPr/>
        </p:nvSpPr>
        <p:spPr>
          <a:xfrm>
            <a:off x="5095494" y="3597338"/>
            <a:ext cx="7745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Montserrat" panose="00000500000000000000" pitchFamily="2" charset="0"/>
              </a:rPr>
              <a:t>W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0C71AD-0E27-41C6-BC71-EA165B22C7C6}"/>
              </a:ext>
            </a:extLst>
          </p:cNvPr>
          <p:cNvSpPr txBox="1"/>
          <p:nvPr/>
        </p:nvSpPr>
        <p:spPr>
          <a:xfrm>
            <a:off x="6558450" y="3597338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</a:rPr>
              <a:t>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DF31DD-C7BC-4929-B550-10FBD903BA3E}"/>
              </a:ext>
            </a:extLst>
          </p:cNvPr>
          <p:cNvSpPr txBox="1"/>
          <p:nvPr/>
        </p:nvSpPr>
        <p:spPr>
          <a:xfrm>
            <a:off x="8015897" y="3597338"/>
            <a:ext cx="505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Montserrat" panose="00000500000000000000" pitchFamily="2" charset="0"/>
              </a:rPr>
              <a:t>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8A6EEA-22F0-43C3-A09A-24582592B2BD}"/>
              </a:ext>
            </a:extLst>
          </p:cNvPr>
          <p:cNvSpPr txBox="1"/>
          <p:nvPr/>
        </p:nvSpPr>
        <p:spPr>
          <a:xfrm flipH="1">
            <a:off x="1479986" y="2390360"/>
            <a:ext cx="2444693" cy="63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Aft>
                <a:spcPts val="600"/>
              </a:spcAft>
              <a:defRPr sz="1100" b="1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r"/>
            <a:r>
              <a:rPr lang="id-ID" dirty="0">
                <a:solidFill>
                  <a:schemeClr val="bg1"/>
                </a:solidFill>
                <a:latin typeface="Montserrat" panose="00000500000000000000" pitchFamily="2" charset="0"/>
              </a:rPr>
              <a:t>Lorem ipsum </a:t>
            </a:r>
            <a:r>
              <a:rPr lang="id-ID" b="0" dirty="0">
                <a:solidFill>
                  <a:schemeClr val="bg1"/>
                </a:solidFill>
                <a:latin typeface="Montserrat" panose="00000500000000000000" pitchFamily="2" charset="0"/>
              </a:rPr>
              <a:t>dolor sit amet consectetuer adipiscing elit, sed diam nonummy nibh</a:t>
            </a:r>
            <a:endParaRPr lang="en-US" b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73FF8-3CFA-4E28-94D2-570398E1843F}"/>
              </a:ext>
            </a:extLst>
          </p:cNvPr>
          <p:cNvSpPr txBox="1"/>
          <p:nvPr/>
        </p:nvSpPr>
        <p:spPr>
          <a:xfrm>
            <a:off x="2736532" y="2077847"/>
            <a:ext cx="118814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Strength</a:t>
            </a:r>
            <a:endParaRPr lang="id-ID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890149-85E5-4A7A-93D5-647A8057F719}"/>
              </a:ext>
            </a:extLst>
          </p:cNvPr>
          <p:cNvSpPr txBox="1"/>
          <p:nvPr/>
        </p:nvSpPr>
        <p:spPr>
          <a:xfrm flipH="1">
            <a:off x="8407728" y="2465851"/>
            <a:ext cx="2444693" cy="63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Aft>
                <a:spcPts val="600"/>
              </a:spcAft>
              <a:defRPr sz="1100" b="1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id-ID" dirty="0">
                <a:solidFill>
                  <a:schemeClr val="bg1"/>
                </a:solidFill>
                <a:latin typeface="Montserrat" panose="00000500000000000000" pitchFamily="2" charset="0"/>
              </a:rPr>
              <a:t>Lorem ipsum </a:t>
            </a:r>
            <a:r>
              <a:rPr lang="id-ID" b="0" dirty="0">
                <a:solidFill>
                  <a:schemeClr val="bg1"/>
                </a:solidFill>
                <a:latin typeface="Montserrat" panose="00000500000000000000" pitchFamily="2" charset="0"/>
              </a:rPr>
              <a:t>dolor sit amet consectetuer adipiscing elit, sed diam nonummy nibh</a:t>
            </a:r>
            <a:endParaRPr lang="en-US" b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D4CDA-CF86-469E-A067-32F64E3A47D7}"/>
              </a:ext>
            </a:extLst>
          </p:cNvPr>
          <p:cNvSpPr txBox="1"/>
          <p:nvPr/>
        </p:nvSpPr>
        <p:spPr>
          <a:xfrm>
            <a:off x="8407728" y="2153338"/>
            <a:ext cx="133241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Weakness</a:t>
            </a:r>
            <a:endParaRPr lang="id-ID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20E9B-77F6-4F30-8063-E1F298046FA1}"/>
              </a:ext>
            </a:extLst>
          </p:cNvPr>
          <p:cNvSpPr txBox="1"/>
          <p:nvPr/>
        </p:nvSpPr>
        <p:spPr>
          <a:xfrm flipH="1">
            <a:off x="8407728" y="5258990"/>
            <a:ext cx="2444693" cy="63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Aft>
                <a:spcPts val="600"/>
              </a:spcAft>
              <a:defRPr sz="1100" b="1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id-ID" dirty="0">
                <a:solidFill>
                  <a:schemeClr val="bg1"/>
                </a:solidFill>
                <a:latin typeface="Montserrat" panose="00000500000000000000" pitchFamily="2" charset="0"/>
              </a:rPr>
              <a:t>Lorem ipsum </a:t>
            </a:r>
            <a:r>
              <a:rPr lang="id-ID" b="0" dirty="0">
                <a:solidFill>
                  <a:schemeClr val="bg1"/>
                </a:solidFill>
                <a:latin typeface="Montserrat" panose="00000500000000000000" pitchFamily="2" charset="0"/>
              </a:rPr>
              <a:t>dolor sit amet consectetuer adipiscing elit, sed diam nonummy nibh</a:t>
            </a:r>
            <a:endParaRPr lang="en-US" b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A35DF-2D7E-465D-B4F9-11C1C910410C}"/>
              </a:ext>
            </a:extLst>
          </p:cNvPr>
          <p:cNvSpPr txBox="1"/>
          <p:nvPr/>
        </p:nvSpPr>
        <p:spPr>
          <a:xfrm>
            <a:off x="8407728" y="4946477"/>
            <a:ext cx="102624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Threats</a:t>
            </a:r>
            <a:endParaRPr lang="id-ID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D5A4D9-12B1-4810-B18E-700BE52622D8}"/>
              </a:ext>
            </a:extLst>
          </p:cNvPr>
          <p:cNvSpPr txBox="1"/>
          <p:nvPr/>
        </p:nvSpPr>
        <p:spPr>
          <a:xfrm flipH="1">
            <a:off x="1479986" y="5216648"/>
            <a:ext cx="2444693" cy="63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Aft>
                <a:spcPts val="600"/>
              </a:spcAft>
              <a:defRPr sz="1100" b="1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r"/>
            <a:r>
              <a:rPr lang="id-ID" dirty="0">
                <a:solidFill>
                  <a:schemeClr val="bg1"/>
                </a:solidFill>
                <a:latin typeface="Montserrat" panose="00000500000000000000" pitchFamily="2" charset="0"/>
              </a:rPr>
              <a:t>Lorem ipsum </a:t>
            </a:r>
            <a:r>
              <a:rPr lang="id-ID" b="0" dirty="0">
                <a:solidFill>
                  <a:schemeClr val="bg1"/>
                </a:solidFill>
                <a:latin typeface="Montserrat" panose="00000500000000000000" pitchFamily="2" charset="0"/>
              </a:rPr>
              <a:t>dolor sit amet consectetuer adipiscing elit, sed diam nonummy nibh</a:t>
            </a:r>
            <a:endParaRPr lang="en-US" b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764A76-2501-4F3A-8814-5E435CBEDFBA}"/>
              </a:ext>
            </a:extLst>
          </p:cNvPr>
          <p:cNvSpPr txBox="1"/>
          <p:nvPr/>
        </p:nvSpPr>
        <p:spPr>
          <a:xfrm>
            <a:off x="2342195" y="4904135"/>
            <a:ext cx="15824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Opportunity</a:t>
            </a:r>
            <a:endParaRPr lang="id-ID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6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40" grpId="0"/>
      <p:bldP spid="42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E736653A-FB74-4739-B1CA-DB24EE45320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" b="5785"/>
          <a:stretch>
            <a:fillRect/>
          </a:stretch>
        </p:blipFill>
        <p:spPr/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4D97BD0-8981-45ED-9365-B77219D62FB7}"/>
              </a:ext>
            </a:extLst>
          </p:cNvPr>
          <p:cNvSpPr/>
          <p:nvPr/>
        </p:nvSpPr>
        <p:spPr>
          <a:xfrm>
            <a:off x="249382" y="0"/>
            <a:ext cx="11693236" cy="68580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8F7D1B-6EAA-4BC9-A729-639D1819155C}"/>
              </a:ext>
            </a:extLst>
          </p:cNvPr>
          <p:cNvSpPr txBox="1"/>
          <p:nvPr/>
        </p:nvSpPr>
        <p:spPr>
          <a:xfrm>
            <a:off x="1267932" y="2967335"/>
            <a:ext cx="4035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9E827A-AEB3-408D-95B5-2641927829AE}"/>
              </a:ext>
            </a:extLst>
          </p:cNvPr>
          <p:cNvSpPr txBox="1"/>
          <p:nvPr/>
        </p:nvSpPr>
        <p:spPr>
          <a:xfrm>
            <a:off x="1267932" y="3429000"/>
            <a:ext cx="61236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6472C3"/>
                </a:solidFill>
                <a:latin typeface="Montserrat" panose="00000500000000000000" pitchFamily="2" charset="0"/>
              </a:rPr>
              <a:t>MEDICAL </a:t>
            </a:r>
          </a:p>
          <a:p>
            <a:r>
              <a:rPr lang="en-US" sz="6600" dirty="0">
                <a:solidFill>
                  <a:srgbClr val="6472C3"/>
                </a:solidFill>
                <a:latin typeface="Montserrat" panose="00000500000000000000" pitchFamily="2" charset="0"/>
              </a:rPr>
              <a:t>FACILITIES</a:t>
            </a:r>
          </a:p>
        </p:txBody>
      </p:sp>
    </p:spTree>
    <p:extLst>
      <p:ext uri="{BB962C8B-B14F-4D97-AF65-F5344CB8AC3E}">
        <p14:creationId xmlns:p14="http://schemas.microsoft.com/office/powerpoint/2010/main" val="8059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4FE63A2-27A7-4D5F-89F6-67EBA627F9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CC845F-F4FF-4E23-A5F8-68EED8AB24C3}"/>
              </a:ext>
            </a:extLst>
          </p:cNvPr>
          <p:cNvSpPr/>
          <p:nvPr/>
        </p:nvSpPr>
        <p:spPr>
          <a:xfrm>
            <a:off x="9645941" y="0"/>
            <a:ext cx="2590163" cy="6886135"/>
          </a:xfrm>
          <a:prstGeom prst="rect">
            <a:avLst/>
          </a:prstGeom>
          <a:solidFill>
            <a:srgbClr val="647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966B4F-491D-45E6-8AFF-00DF60841C28}"/>
              </a:ext>
            </a:extLst>
          </p:cNvPr>
          <p:cNvSpPr/>
          <p:nvPr/>
        </p:nvSpPr>
        <p:spPr>
          <a:xfrm>
            <a:off x="1201783" y="1671420"/>
            <a:ext cx="2896688" cy="1636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8D583-988E-4736-AA14-BC2D05EFED57}"/>
              </a:ext>
            </a:extLst>
          </p:cNvPr>
          <p:cNvSpPr/>
          <p:nvPr/>
        </p:nvSpPr>
        <p:spPr>
          <a:xfrm>
            <a:off x="1201781" y="3578595"/>
            <a:ext cx="2896688" cy="1632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C48EC3-F6FA-4CA0-978D-33E5FB7E3357}"/>
              </a:ext>
            </a:extLst>
          </p:cNvPr>
          <p:cNvSpPr/>
          <p:nvPr/>
        </p:nvSpPr>
        <p:spPr>
          <a:xfrm>
            <a:off x="4374967" y="1671419"/>
            <a:ext cx="2896688" cy="1636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A2B161-A9F5-46DD-ACD7-6EEC79F80C86}"/>
              </a:ext>
            </a:extLst>
          </p:cNvPr>
          <p:cNvSpPr/>
          <p:nvPr/>
        </p:nvSpPr>
        <p:spPr>
          <a:xfrm>
            <a:off x="4374967" y="3578595"/>
            <a:ext cx="2896688" cy="1636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F6C300-1FC7-441D-95D6-484DF72AB527}"/>
              </a:ext>
            </a:extLst>
          </p:cNvPr>
          <p:cNvSpPr txBox="1"/>
          <p:nvPr/>
        </p:nvSpPr>
        <p:spPr>
          <a:xfrm>
            <a:off x="4698630" y="3926030"/>
            <a:ext cx="1690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Roboto" panose="02000000000000000000"/>
                <a:ea typeface="Roboto" panose="02000000000000000000" pitchFamily="2" charset="0"/>
                <a:cs typeface="Times Sans Serif" panose="02020603050405020304" pitchFamily="18" charset="0"/>
              </a:rPr>
              <a:t>PLAYS GAMES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C271FE-8E7C-4347-8B85-05DD20400684}"/>
              </a:ext>
            </a:extLst>
          </p:cNvPr>
          <p:cNvSpPr txBox="1"/>
          <p:nvPr/>
        </p:nvSpPr>
        <p:spPr>
          <a:xfrm>
            <a:off x="4422132" y="2020487"/>
            <a:ext cx="1967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Roboto" panose="02000000000000000000"/>
                <a:ea typeface="Roboto" panose="02000000000000000000" pitchFamily="2" charset="0"/>
                <a:cs typeface="Times Sans Serif" panose="02020603050405020304" pitchFamily="18" charset="0"/>
              </a:rPr>
              <a:t>FEELS HAPPY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8064D3-069C-4074-BC19-316A117216FE}"/>
              </a:ext>
            </a:extLst>
          </p:cNvPr>
          <p:cNvSpPr txBox="1"/>
          <p:nvPr/>
        </p:nvSpPr>
        <p:spPr>
          <a:xfrm>
            <a:off x="1525444" y="3925026"/>
            <a:ext cx="1690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Roboto" panose="02000000000000000000"/>
                <a:ea typeface="Roboto" panose="02000000000000000000" pitchFamily="2" charset="0"/>
                <a:cs typeface="Times Sans Serif" panose="02020603050405020304" pitchFamily="18" charset="0"/>
              </a:rPr>
              <a:t>TREATMENT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CBC7A0-6924-4FA6-8A3B-099471CF726F}"/>
              </a:ext>
            </a:extLst>
          </p:cNvPr>
          <p:cNvSpPr txBox="1"/>
          <p:nvPr/>
        </p:nvSpPr>
        <p:spPr>
          <a:xfrm>
            <a:off x="1525444" y="2020487"/>
            <a:ext cx="1690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Roboto" panose="02000000000000000000"/>
                <a:ea typeface="Roboto" panose="02000000000000000000" pitchFamily="2" charset="0"/>
                <a:cs typeface="Times Sans Serif" panose="02020603050405020304" pitchFamily="18" charset="0"/>
              </a:rPr>
              <a:t>WHEEL CHAIR</a:t>
            </a: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3969D0BF-D45C-4463-9835-791AC2673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705" y="2128059"/>
            <a:ext cx="419100" cy="377825"/>
          </a:xfrm>
          <a:custGeom>
            <a:avLst/>
            <a:gdLst>
              <a:gd name="T0" fmla="*/ 875 w 1166"/>
              <a:gd name="T1" fmla="*/ 583 h 1051"/>
              <a:gd name="T2" fmla="*/ 290 w 1166"/>
              <a:gd name="T3" fmla="*/ 583 h 1051"/>
              <a:gd name="T4" fmla="*/ 290 w 1166"/>
              <a:gd name="T5" fmla="*/ 118 h 1051"/>
              <a:gd name="T6" fmla="*/ 407 w 1166"/>
              <a:gd name="T7" fmla="*/ 0 h 1051"/>
              <a:gd name="T8" fmla="*/ 757 w 1166"/>
              <a:gd name="T9" fmla="*/ 0 h 1051"/>
              <a:gd name="T10" fmla="*/ 875 w 1166"/>
              <a:gd name="T11" fmla="*/ 118 h 1051"/>
              <a:gd name="T12" fmla="*/ 875 w 1166"/>
              <a:gd name="T13" fmla="*/ 583 h 1051"/>
              <a:gd name="T14" fmla="*/ 0 w 1166"/>
              <a:gd name="T15" fmla="*/ 408 h 1051"/>
              <a:gd name="T16" fmla="*/ 175 w 1166"/>
              <a:gd name="T17" fmla="*/ 408 h 1051"/>
              <a:gd name="T18" fmla="*/ 175 w 1166"/>
              <a:gd name="T19" fmla="*/ 583 h 1051"/>
              <a:gd name="T20" fmla="*/ 0 w 1166"/>
              <a:gd name="T21" fmla="*/ 583 h 1051"/>
              <a:gd name="T22" fmla="*/ 0 w 1166"/>
              <a:gd name="T23" fmla="*/ 408 h 1051"/>
              <a:gd name="T24" fmla="*/ 990 w 1166"/>
              <a:gd name="T25" fmla="*/ 408 h 1051"/>
              <a:gd name="T26" fmla="*/ 1165 w 1166"/>
              <a:gd name="T27" fmla="*/ 408 h 1051"/>
              <a:gd name="T28" fmla="*/ 1165 w 1166"/>
              <a:gd name="T29" fmla="*/ 583 h 1051"/>
              <a:gd name="T30" fmla="*/ 990 w 1166"/>
              <a:gd name="T31" fmla="*/ 583 h 1051"/>
              <a:gd name="T32" fmla="*/ 990 w 1166"/>
              <a:gd name="T33" fmla="*/ 408 h 1051"/>
              <a:gd name="T34" fmla="*/ 115 w 1166"/>
              <a:gd name="T35" fmla="*/ 1050 h 1051"/>
              <a:gd name="T36" fmla="*/ 115 w 1166"/>
              <a:gd name="T37" fmla="*/ 700 h 1051"/>
              <a:gd name="T38" fmla="*/ 1050 w 1166"/>
              <a:gd name="T39" fmla="*/ 700 h 1051"/>
              <a:gd name="T40" fmla="*/ 1050 w 1166"/>
              <a:gd name="T41" fmla="*/ 1050 h 1051"/>
              <a:gd name="T42" fmla="*/ 875 w 1166"/>
              <a:gd name="T43" fmla="*/ 1050 h 1051"/>
              <a:gd name="T44" fmla="*/ 875 w 1166"/>
              <a:gd name="T45" fmla="*/ 875 h 1051"/>
              <a:gd name="T46" fmla="*/ 290 w 1166"/>
              <a:gd name="T47" fmla="*/ 875 h 1051"/>
              <a:gd name="T48" fmla="*/ 290 w 1166"/>
              <a:gd name="T49" fmla="*/ 1050 h 1051"/>
              <a:gd name="T50" fmla="*/ 115 w 1166"/>
              <a:gd name="T51" fmla="*/ 1050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66" h="1051">
                <a:moveTo>
                  <a:pt x="875" y="583"/>
                </a:moveTo>
                <a:lnTo>
                  <a:pt x="290" y="583"/>
                </a:lnTo>
                <a:lnTo>
                  <a:pt x="290" y="118"/>
                </a:lnTo>
                <a:cubicBezTo>
                  <a:pt x="290" y="55"/>
                  <a:pt x="344" y="0"/>
                  <a:pt x="407" y="0"/>
                </a:cubicBezTo>
                <a:lnTo>
                  <a:pt x="757" y="0"/>
                </a:lnTo>
                <a:cubicBezTo>
                  <a:pt x="820" y="0"/>
                  <a:pt x="875" y="55"/>
                  <a:pt x="875" y="118"/>
                </a:cubicBezTo>
                <a:lnTo>
                  <a:pt x="875" y="583"/>
                </a:lnTo>
                <a:close/>
                <a:moveTo>
                  <a:pt x="0" y="408"/>
                </a:moveTo>
                <a:lnTo>
                  <a:pt x="175" y="408"/>
                </a:lnTo>
                <a:lnTo>
                  <a:pt x="175" y="583"/>
                </a:lnTo>
                <a:lnTo>
                  <a:pt x="0" y="583"/>
                </a:lnTo>
                <a:lnTo>
                  <a:pt x="0" y="408"/>
                </a:lnTo>
                <a:close/>
                <a:moveTo>
                  <a:pt x="990" y="408"/>
                </a:moveTo>
                <a:lnTo>
                  <a:pt x="1165" y="408"/>
                </a:lnTo>
                <a:lnTo>
                  <a:pt x="1165" y="583"/>
                </a:lnTo>
                <a:lnTo>
                  <a:pt x="990" y="583"/>
                </a:lnTo>
                <a:lnTo>
                  <a:pt x="990" y="408"/>
                </a:lnTo>
                <a:close/>
                <a:moveTo>
                  <a:pt x="115" y="1050"/>
                </a:moveTo>
                <a:lnTo>
                  <a:pt x="115" y="700"/>
                </a:lnTo>
                <a:lnTo>
                  <a:pt x="1050" y="700"/>
                </a:lnTo>
                <a:lnTo>
                  <a:pt x="1050" y="1050"/>
                </a:lnTo>
                <a:lnTo>
                  <a:pt x="875" y="1050"/>
                </a:lnTo>
                <a:lnTo>
                  <a:pt x="875" y="875"/>
                </a:lnTo>
                <a:lnTo>
                  <a:pt x="290" y="875"/>
                </a:lnTo>
                <a:lnTo>
                  <a:pt x="290" y="1050"/>
                </a:lnTo>
                <a:lnTo>
                  <a:pt x="115" y="1050"/>
                </a:lnTo>
                <a:close/>
              </a:path>
            </a:pathLst>
          </a:custGeom>
          <a:solidFill>
            <a:srgbClr val="6472C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F5948-F51A-4305-9BA6-E7018A197A00}"/>
              </a:ext>
            </a:extLst>
          </p:cNvPr>
          <p:cNvSpPr txBox="1"/>
          <p:nvPr/>
        </p:nvSpPr>
        <p:spPr>
          <a:xfrm>
            <a:off x="9690043" y="1768612"/>
            <a:ext cx="4035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6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AE926-3BA2-4984-A473-B1C34954FD62}"/>
              </a:ext>
            </a:extLst>
          </p:cNvPr>
          <p:cNvSpPr txBox="1"/>
          <p:nvPr/>
        </p:nvSpPr>
        <p:spPr>
          <a:xfrm>
            <a:off x="9645939" y="2230277"/>
            <a:ext cx="25622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" panose="00000500000000000000" pitchFamily="2" charset="0"/>
              </a:rPr>
              <a:t>COMFORT ZONE FOR PATIENT</a:t>
            </a:r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69DDA93C-3F12-42BF-B3A0-29F92761A759}"/>
              </a:ext>
            </a:extLst>
          </p:cNvPr>
          <p:cNvSpPr>
            <a:spLocks noEditPoints="1"/>
          </p:cNvSpPr>
          <p:nvPr/>
        </p:nvSpPr>
        <p:spPr bwMode="auto">
          <a:xfrm>
            <a:off x="6625388" y="4094303"/>
            <a:ext cx="226106" cy="400292"/>
          </a:xfrm>
          <a:custGeom>
            <a:avLst/>
            <a:gdLst>
              <a:gd name="T0" fmla="*/ 100 w 114"/>
              <a:gd name="T1" fmla="*/ 0 h 202"/>
              <a:gd name="T2" fmla="*/ 14 w 114"/>
              <a:gd name="T3" fmla="*/ 0 h 202"/>
              <a:gd name="T4" fmla="*/ 0 w 114"/>
              <a:gd name="T5" fmla="*/ 14 h 202"/>
              <a:gd name="T6" fmla="*/ 0 w 114"/>
              <a:gd name="T7" fmla="*/ 188 h 202"/>
              <a:gd name="T8" fmla="*/ 14 w 114"/>
              <a:gd name="T9" fmla="*/ 202 h 202"/>
              <a:gd name="T10" fmla="*/ 100 w 114"/>
              <a:gd name="T11" fmla="*/ 202 h 202"/>
              <a:gd name="T12" fmla="*/ 114 w 114"/>
              <a:gd name="T13" fmla="*/ 188 h 202"/>
              <a:gd name="T14" fmla="*/ 114 w 114"/>
              <a:gd name="T15" fmla="*/ 14 h 202"/>
              <a:gd name="T16" fmla="*/ 100 w 114"/>
              <a:gd name="T17" fmla="*/ 0 h 202"/>
              <a:gd name="T18" fmla="*/ 90 w 114"/>
              <a:gd name="T19" fmla="*/ 9 h 202"/>
              <a:gd name="T20" fmla="*/ 94 w 114"/>
              <a:gd name="T21" fmla="*/ 13 h 202"/>
              <a:gd name="T22" fmla="*/ 90 w 114"/>
              <a:gd name="T23" fmla="*/ 16 h 202"/>
              <a:gd name="T24" fmla="*/ 86 w 114"/>
              <a:gd name="T25" fmla="*/ 13 h 202"/>
              <a:gd name="T26" fmla="*/ 90 w 114"/>
              <a:gd name="T27" fmla="*/ 9 h 202"/>
              <a:gd name="T28" fmla="*/ 37 w 114"/>
              <a:gd name="T29" fmla="*/ 10 h 202"/>
              <a:gd name="T30" fmla="*/ 77 w 114"/>
              <a:gd name="T31" fmla="*/ 10 h 202"/>
              <a:gd name="T32" fmla="*/ 77 w 114"/>
              <a:gd name="T33" fmla="*/ 15 h 202"/>
              <a:gd name="T34" fmla="*/ 37 w 114"/>
              <a:gd name="T35" fmla="*/ 15 h 202"/>
              <a:gd name="T36" fmla="*/ 37 w 114"/>
              <a:gd name="T37" fmla="*/ 10 h 202"/>
              <a:gd name="T38" fmla="*/ 57 w 114"/>
              <a:gd name="T39" fmla="*/ 194 h 202"/>
              <a:gd name="T40" fmla="*/ 47 w 114"/>
              <a:gd name="T41" fmla="*/ 184 h 202"/>
              <a:gd name="T42" fmla="*/ 57 w 114"/>
              <a:gd name="T43" fmla="*/ 174 h 202"/>
              <a:gd name="T44" fmla="*/ 67 w 114"/>
              <a:gd name="T45" fmla="*/ 184 h 202"/>
              <a:gd name="T46" fmla="*/ 57 w 114"/>
              <a:gd name="T47" fmla="*/ 194 h 202"/>
              <a:gd name="T48" fmla="*/ 103 w 114"/>
              <a:gd name="T49" fmla="*/ 164 h 202"/>
              <a:gd name="T50" fmla="*/ 11 w 114"/>
              <a:gd name="T51" fmla="*/ 164 h 202"/>
              <a:gd name="T52" fmla="*/ 11 w 114"/>
              <a:gd name="T53" fmla="*/ 25 h 202"/>
              <a:gd name="T54" fmla="*/ 103 w 114"/>
              <a:gd name="T55" fmla="*/ 25 h 202"/>
              <a:gd name="T56" fmla="*/ 103 w 114"/>
              <a:gd name="T57" fmla="*/ 16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4" h="202">
                <a:moveTo>
                  <a:pt x="100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6"/>
                  <a:pt x="6" y="202"/>
                  <a:pt x="14" y="202"/>
                </a:cubicBezTo>
                <a:cubicBezTo>
                  <a:pt x="100" y="202"/>
                  <a:pt x="100" y="202"/>
                  <a:pt x="100" y="202"/>
                </a:cubicBezTo>
                <a:cubicBezTo>
                  <a:pt x="108" y="202"/>
                  <a:pt x="114" y="196"/>
                  <a:pt x="114" y="188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4" y="6"/>
                  <a:pt x="108" y="0"/>
                  <a:pt x="100" y="0"/>
                </a:cubicBezTo>
                <a:moveTo>
                  <a:pt x="90" y="9"/>
                </a:moveTo>
                <a:cubicBezTo>
                  <a:pt x="92" y="9"/>
                  <a:pt x="94" y="11"/>
                  <a:pt x="94" y="13"/>
                </a:cubicBezTo>
                <a:cubicBezTo>
                  <a:pt x="94" y="15"/>
                  <a:pt x="92" y="16"/>
                  <a:pt x="90" y="16"/>
                </a:cubicBezTo>
                <a:cubicBezTo>
                  <a:pt x="88" y="16"/>
                  <a:pt x="86" y="15"/>
                  <a:pt x="86" y="13"/>
                </a:cubicBezTo>
                <a:cubicBezTo>
                  <a:pt x="86" y="11"/>
                  <a:pt x="88" y="9"/>
                  <a:pt x="90" y="9"/>
                </a:cubicBezTo>
                <a:moveTo>
                  <a:pt x="37" y="10"/>
                </a:moveTo>
                <a:cubicBezTo>
                  <a:pt x="77" y="10"/>
                  <a:pt x="77" y="10"/>
                  <a:pt x="77" y="10"/>
                </a:cubicBezTo>
                <a:cubicBezTo>
                  <a:pt x="77" y="15"/>
                  <a:pt x="77" y="15"/>
                  <a:pt x="77" y="15"/>
                </a:cubicBezTo>
                <a:cubicBezTo>
                  <a:pt x="37" y="15"/>
                  <a:pt x="37" y="15"/>
                  <a:pt x="37" y="15"/>
                </a:cubicBezTo>
                <a:lnTo>
                  <a:pt x="37" y="10"/>
                </a:lnTo>
                <a:close/>
                <a:moveTo>
                  <a:pt x="57" y="194"/>
                </a:moveTo>
                <a:cubicBezTo>
                  <a:pt x="52" y="194"/>
                  <a:pt x="47" y="189"/>
                  <a:pt x="47" y="184"/>
                </a:cubicBezTo>
                <a:cubicBezTo>
                  <a:pt x="47" y="178"/>
                  <a:pt x="52" y="174"/>
                  <a:pt x="57" y="174"/>
                </a:cubicBezTo>
                <a:cubicBezTo>
                  <a:pt x="62" y="174"/>
                  <a:pt x="67" y="178"/>
                  <a:pt x="67" y="184"/>
                </a:cubicBezTo>
                <a:cubicBezTo>
                  <a:pt x="67" y="189"/>
                  <a:pt x="62" y="194"/>
                  <a:pt x="57" y="194"/>
                </a:cubicBezTo>
                <a:moveTo>
                  <a:pt x="103" y="164"/>
                </a:moveTo>
                <a:cubicBezTo>
                  <a:pt x="11" y="164"/>
                  <a:pt x="11" y="164"/>
                  <a:pt x="11" y="164"/>
                </a:cubicBezTo>
                <a:cubicBezTo>
                  <a:pt x="11" y="25"/>
                  <a:pt x="11" y="25"/>
                  <a:pt x="11" y="25"/>
                </a:cubicBezTo>
                <a:cubicBezTo>
                  <a:pt x="103" y="25"/>
                  <a:pt x="103" y="25"/>
                  <a:pt x="103" y="25"/>
                </a:cubicBezTo>
                <a:lnTo>
                  <a:pt x="103" y="164"/>
                </a:lnTo>
                <a:close/>
              </a:path>
            </a:pathLst>
          </a:custGeom>
          <a:solidFill>
            <a:srgbClr val="6472C3"/>
          </a:solidFill>
          <a:ln>
            <a:solidFill>
              <a:srgbClr val="6472C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9">
            <a:extLst>
              <a:ext uri="{FF2B5EF4-FFF2-40B4-BE49-F238E27FC236}">
                <a16:creationId xmlns:a16="http://schemas.microsoft.com/office/drawing/2014/main" id="{7DA713C2-1777-435A-B35F-BCAFB5D1F41B}"/>
              </a:ext>
            </a:extLst>
          </p:cNvPr>
          <p:cNvSpPr>
            <a:spLocks noEditPoints="1"/>
          </p:cNvSpPr>
          <p:nvPr/>
        </p:nvSpPr>
        <p:spPr bwMode="auto">
          <a:xfrm>
            <a:off x="6508566" y="2148629"/>
            <a:ext cx="459749" cy="459749"/>
          </a:xfrm>
          <a:custGeom>
            <a:avLst/>
            <a:gdLst>
              <a:gd name="T0" fmla="*/ 116 w 232"/>
              <a:gd name="T1" fmla="*/ 232 h 232"/>
              <a:gd name="T2" fmla="*/ 232 w 232"/>
              <a:gd name="T3" fmla="*/ 116 h 232"/>
              <a:gd name="T4" fmla="*/ 116 w 232"/>
              <a:gd name="T5" fmla="*/ 0 h 232"/>
              <a:gd name="T6" fmla="*/ 0 w 232"/>
              <a:gd name="T7" fmla="*/ 116 h 232"/>
              <a:gd name="T8" fmla="*/ 116 w 232"/>
              <a:gd name="T9" fmla="*/ 232 h 232"/>
              <a:gd name="T10" fmla="*/ 116 w 232"/>
              <a:gd name="T11" fmla="*/ 22 h 232"/>
              <a:gd name="T12" fmla="*/ 210 w 232"/>
              <a:gd name="T13" fmla="*/ 116 h 232"/>
              <a:gd name="T14" fmla="*/ 116 w 232"/>
              <a:gd name="T15" fmla="*/ 210 h 232"/>
              <a:gd name="T16" fmla="*/ 22 w 232"/>
              <a:gd name="T17" fmla="*/ 116 h 232"/>
              <a:gd name="T18" fmla="*/ 116 w 232"/>
              <a:gd name="T19" fmla="*/ 22 h 232"/>
              <a:gd name="T20" fmla="*/ 116 w 232"/>
              <a:gd name="T21" fmla="*/ 136 h 232"/>
              <a:gd name="T22" fmla="*/ 189 w 232"/>
              <a:gd name="T23" fmla="*/ 117 h 232"/>
              <a:gd name="T24" fmla="*/ 116 w 232"/>
              <a:gd name="T25" fmla="*/ 189 h 232"/>
              <a:gd name="T26" fmla="*/ 44 w 232"/>
              <a:gd name="T27" fmla="*/ 117 h 232"/>
              <a:gd name="T28" fmla="*/ 116 w 232"/>
              <a:gd name="T29" fmla="*/ 136 h 232"/>
              <a:gd name="T30" fmla="*/ 58 w 232"/>
              <a:gd name="T31" fmla="*/ 80 h 232"/>
              <a:gd name="T32" fmla="*/ 73 w 232"/>
              <a:gd name="T33" fmla="*/ 102 h 232"/>
              <a:gd name="T34" fmla="*/ 87 w 232"/>
              <a:gd name="T35" fmla="*/ 80 h 232"/>
              <a:gd name="T36" fmla="*/ 73 w 232"/>
              <a:gd name="T37" fmla="*/ 58 h 232"/>
              <a:gd name="T38" fmla="*/ 58 w 232"/>
              <a:gd name="T39" fmla="*/ 80 h 232"/>
              <a:gd name="T40" fmla="*/ 145 w 232"/>
              <a:gd name="T41" fmla="*/ 80 h 232"/>
              <a:gd name="T42" fmla="*/ 160 w 232"/>
              <a:gd name="T43" fmla="*/ 102 h 232"/>
              <a:gd name="T44" fmla="*/ 174 w 232"/>
              <a:gd name="T45" fmla="*/ 80 h 232"/>
              <a:gd name="T46" fmla="*/ 160 w 232"/>
              <a:gd name="T47" fmla="*/ 58 h 232"/>
              <a:gd name="T48" fmla="*/ 145 w 232"/>
              <a:gd name="T49" fmla="*/ 8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2" h="232">
                <a:moveTo>
                  <a:pt x="116" y="232"/>
                </a:move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moveTo>
                  <a:pt x="116" y="22"/>
                </a:moveTo>
                <a:cubicBezTo>
                  <a:pt x="168" y="22"/>
                  <a:pt x="210" y="64"/>
                  <a:pt x="210" y="116"/>
                </a:cubicBezTo>
                <a:cubicBezTo>
                  <a:pt x="210" y="168"/>
                  <a:pt x="168" y="210"/>
                  <a:pt x="116" y="210"/>
                </a:cubicBezTo>
                <a:cubicBezTo>
                  <a:pt x="64" y="210"/>
                  <a:pt x="22" y="168"/>
                  <a:pt x="22" y="116"/>
                </a:cubicBezTo>
                <a:cubicBezTo>
                  <a:pt x="22" y="64"/>
                  <a:pt x="64" y="22"/>
                  <a:pt x="116" y="22"/>
                </a:cubicBezTo>
                <a:moveTo>
                  <a:pt x="116" y="136"/>
                </a:moveTo>
                <a:cubicBezTo>
                  <a:pt x="142" y="136"/>
                  <a:pt x="167" y="129"/>
                  <a:pt x="189" y="117"/>
                </a:cubicBezTo>
                <a:cubicBezTo>
                  <a:pt x="185" y="157"/>
                  <a:pt x="154" y="189"/>
                  <a:pt x="116" y="189"/>
                </a:cubicBezTo>
                <a:cubicBezTo>
                  <a:pt x="78" y="189"/>
                  <a:pt x="47" y="157"/>
                  <a:pt x="44" y="117"/>
                </a:cubicBezTo>
                <a:cubicBezTo>
                  <a:pt x="65" y="129"/>
                  <a:pt x="90" y="136"/>
                  <a:pt x="116" y="136"/>
                </a:cubicBezTo>
                <a:moveTo>
                  <a:pt x="58" y="80"/>
                </a:moveTo>
                <a:cubicBezTo>
                  <a:pt x="58" y="92"/>
                  <a:pt x="65" y="102"/>
                  <a:pt x="73" y="102"/>
                </a:cubicBezTo>
                <a:cubicBezTo>
                  <a:pt x="81" y="102"/>
                  <a:pt x="87" y="92"/>
                  <a:pt x="87" y="80"/>
                </a:cubicBezTo>
                <a:cubicBezTo>
                  <a:pt x="87" y="68"/>
                  <a:pt x="81" y="58"/>
                  <a:pt x="73" y="58"/>
                </a:cubicBezTo>
                <a:cubicBezTo>
                  <a:pt x="65" y="58"/>
                  <a:pt x="58" y="68"/>
                  <a:pt x="58" y="80"/>
                </a:cubicBezTo>
                <a:moveTo>
                  <a:pt x="145" y="80"/>
                </a:moveTo>
                <a:cubicBezTo>
                  <a:pt x="145" y="92"/>
                  <a:pt x="152" y="102"/>
                  <a:pt x="160" y="102"/>
                </a:cubicBezTo>
                <a:cubicBezTo>
                  <a:pt x="168" y="102"/>
                  <a:pt x="174" y="92"/>
                  <a:pt x="174" y="80"/>
                </a:cubicBezTo>
                <a:cubicBezTo>
                  <a:pt x="174" y="68"/>
                  <a:pt x="168" y="58"/>
                  <a:pt x="160" y="58"/>
                </a:cubicBezTo>
                <a:cubicBezTo>
                  <a:pt x="152" y="58"/>
                  <a:pt x="145" y="68"/>
                  <a:pt x="145" y="80"/>
                </a:cubicBezTo>
              </a:path>
            </a:pathLst>
          </a:custGeom>
          <a:solidFill>
            <a:srgbClr val="6472C3"/>
          </a:solidFill>
          <a:ln>
            <a:solidFill>
              <a:srgbClr val="6472C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69">
            <a:extLst>
              <a:ext uri="{FF2B5EF4-FFF2-40B4-BE49-F238E27FC236}">
                <a16:creationId xmlns:a16="http://schemas.microsoft.com/office/drawing/2014/main" id="{E51D12BE-99D4-4122-B615-1CA4EB3CD7CF}"/>
              </a:ext>
            </a:extLst>
          </p:cNvPr>
          <p:cNvSpPr>
            <a:spLocks/>
          </p:cNvSpPr>
          <p:nvPr/>
        </p:nvSpPr>
        <p:spPr bwMode="auto">
          <a:xfrm>
            <a:off x="3331193" y="4127828"/>
            <a:ext cx="468124" cy="401966"/>
          </a:xfrm>
          <a:custGeom>
            <a:avLst/>
            <a:gdLst>
              <a:gd name="connsiteX0" fmla="*/ 239540 w 479939"/>
              <a:gd name="connsiteY0" fmla="*/ 99594 h 412112"/>
              <a:gd name="connsiteX1" fmla="*/ 325397 w 479939"/>
              <a:gd name="connsiteY1" fmla="*/ 168279 h 412112"/>
              <a:gd name="connsiteX2" fmla="*/ 402668 w 479939"/>
              <a:gd name="connsiteY2" fmla="*/ 233530 h 412112"/>
              <a:gd name="connsiteX3" fmla="*/ 402668 w 479939"/>
              <a:gd name="connsiteY3" fmla="*/ 266156 h 412112"/>
              <a:gd name="connsiteX4" fmla="*/ 402668 w 479939"/>
              <a:gd name="connsiteY4" fmla="*/ 412112 h 412112"/>
              <a:gd name="connsiteX5" fmla="*/ 300498 w 479939"/>
              <a:gd name="connsiteY5" fmla="*/ 412112 h 412112"/>
              <a:gd name="connsiteX6" fmla="*/ 300498 w 479939"/>
              <a:gd name="connsiteY6" fmla="*/ 235248 h 412112"/>
              <a:gd name="connsiteX7" fmla="*/ 181158 w 479939"/>
              <a:gd name="connsiteY7" fmla="*/ 235248 h 412112"/>
              <a:gd name="connsiteX8" fmla="*/ 181158 w 479939"/>
              <a:gd name="connsiteY8" fmla="*/ 412112 h 412112"/>
              <a:gd name="connsiteX9" fmla="*/ 77271 w 479939"/>
              <a:gd name="connsiteY9" fmla="*/ 412112 h 412112"/>
              <a:gd name="connsiteX10" fmla="*/ 77271 w 479939"/>
              <a:gd name="connsiteY10" fmla="*/ 233530 h 412112"/>
              <a:gd name="connsiteX11" fmla="*/ 325397 w 479939"/>
              <a:gd name="connsiteY11" fmla="*/ 16313 h 412112"/>
              <a:gd name="connsiteX12" fmla="*/ 402668 w 479939"/>
              <a:gd name="connsiteY12" fmla="*/ 16313 h 412112"/>
              <a:gd name="connsiteX13" fmla="*/ 402668 w 479939"/>
              <a:gd name="connsiteY13" fmla="*/ 113331 h 412112"/>
              <a:gd name="connsiteX14" fmla="*/ 325397 w 479939"/>
              <a:gd name="connsiteY14" fmla="*/ 50656 h 412112"/>
              <a:gd name="connsiteX15" fmla="*/ 239540 w 479939"/>
              <a:gd name="connsiteY15" fmla="*/ 0 h 412112"/>
              <a:gd name="connsiteX16" fmla="*/ 325397 w 479939"/>
              <a:gd name="connsiteY16" fmla="*/ 66968 h 412112"/>
              <a:gd name="connsiteX17" fmla="*/ 402668 w 479939"/>
              <a:gd name="connsiteY17" fmla="*/ 132219 h 412112"/>
              <a:gd name="connsiteX18" fmla="*/ 479939 w 479939"/>
              <a:gd name="connsiteY18" fmla="*/ 194895 h 412112"/>
              <a:gd name="connsiteX19" fmla="*/ 438728 w 479939"/>
              <a:gd name="connsiteY19" fmla="*/ 245550 h 412112"/>
              <a:gd name="connsiteX20" fmla="*/ 402668 w 479939"/>
              <a:gd name="connsiteY20" fmla="*/ 215500 h 412112"/>
              <a:gd name="connsiteX21" fmla="*/ 325397 w 479939"/>
              <a:gd name="connsiteY21" fmla="*/ 151966 h 412112"/>
              <a:gd name="connsiteX22" fmla="*/ 239540 w 479939"/>
              <a:gd name="connsiteY22" fmla="*/ 83281 h 412112"/>
              <a:gd name="connsiteX23" fmla="*/ 77271 w 479939"/>
              <a:gd name="connsiteY23" fmla="*/ 215500 h 412112"/>
              <a:gd name="connsiteX24" fmla="*/ 42928 w 479939"/>
              <a:gd name="connsiteY24" fmla="*/ 245550 h 412112"/>
              <a:gd name="connsiteX25" fmla="*/ 0 w 479939"/>
              <a:gd name="connsiteY25" fmla="*/ 194895 h 4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9939" h="412112">
                <a:moveTo>
                  <a:pt x="239540" y="99594"/>
                </a:moveTo>
                <a:lnTo>
                  <a:pt x="325397" y="168279"/>
                </a:lnTo>
                <a:lnTo>
                  <a:pt x="402668" y="233530"/>
                </a:lnTo>
                <a:lnTo>
                  <a:pt x="402668" y="266156"/>
                </a:lnTo>
                <a:lnTo>
                  <a:pt x="402668" y="412112"/>
                </a:lnTo>
                <a:lnTo>
                  <a:pt x="300498" y="412112"/>
                </a:lnTo>
                <a:lnTo>
                  <a:pt x="300498" y="235248"/>
                </a:lnTo>
                <a:lnTo>
                  <a:pt x="181158" y="235248"/>
                </a:lnTo>
                <a:lnTo>
                  <a:pt x="181158" y="412112"/>
                </a:lnTo>
                <a:lnTo>
                  <a:pt x="77271" y="412112"/>
                </a:lnTo>
                <a:lnTo>
                  <a:pt x="77271" y="233530"/>
                </a:lnTo>
                <a:close/>
                <a:moveTo>
                  <a:pt x="325397" y="16313"/>
                </a:moveTo>
                <a:lnTo>
                  <a:pt x="402668" y="16313"/>
                </a:lnTo>
                <a:lnTo>
                  <a:pt x="402668" y="113331"/>
                </a:lnTo>
                <a:lnTo>
                  <a:pt x="325397" y="50656"/>
                </a:lnTo>
                <a:close/>
                <a:moveTo>
                  <a:pt x="239540" y="0"/>
                </a:moveTo>
                <a:lnTo>
                  <a:pt x="325397" y="66968"/>
                </a:lnTo>
                <a:lnTo>
                  <a:pt x="402668" y="132219"/>
                </a:lnTo>
                <a:lnTo>
                  <a:pt x="479939" y="194895"/>
                </a:lnTo>
                <a:lnTo>
                  <a:pt x="438728" y="245550"/>
                </a:lnTo>
                <a:lnTo>
                  <a:pt x="402668" y="215500"/>
                </a:lnTo>
                <a:lnTo>
                  <a:pt x="325397" y="151966"/>
                </a:lnTo>
                <a:lnTo>
                  <a:pt x="239540" y="83281"/>
                </a:lnTo>
                <a:lnTo>
                  <a:pt x="77271" y="215500"/>
                </a:lnTo>
                <a:lnTo>
                  <a:pt x="42928" y="245550"/>
                </a:lnTo>
                <a:lnTo>
                  <a:pt x="0" y="194895"/>
                </a:lnTo>
                <a:close/>
              </a:path>
            </a:pathLst>
          </a:custGeom>
          <a:solidFill>
            <a:srgbClr val="6472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74BBD6-EB3B-4D71-9AF3-490CB5F85E5D}"/>
              </a:ext>
            </a:extLst>
          </p:cNvPr>
          <p:cNvSpPr txBox="1"/>
          <p:nvPr/>
        </p:nvSpPr>
        <p:spPr>
          <a:xfrm flipH="1">
            <a:off x="1332168" y="2359041"/>
            <a:ext cx="1865683" cy="589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Aft>
                <a:spcPts val="600"/>
              </a:spcAft>
              <a:defRPr sz="1100" b="1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r"/>
            <a:r>
              <a:rPr lang="id-ID" sz="1000" dirty="0">
                <a:latin typeface="Montserrat" panose="00000500000000000000" pitchFamily="2" charset="0"/>
              </a:rPr>
              <a:t>Lorem ipsum </a:t>
            </a:r>
            <a:r>
              <a:rPr lang="id-ID" sz="1000" b="0" dirty="0">
                <a:latin typeface="Montserrat" panose="00000500000000000000" pitchFamily="2" charset="0"/>
              </a:rPr>
              <a:t>dolor sit amet consectetuer adipiscing elit</a:t>
            </a:r>
            <a:endParaRPr lang="en-US" sz="1000" b="0" dirty="0">
              <a:latin typeface="Montserrat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AD91EE-959E-46BC-BFB7-E69D6A770ECD}"/>
              </a:ext>
            </a:extLst>
          </p:cNvPr>
          <p:cNvSpPr txBox="1"/>
          <p:nvPr/>
        </p:nvSpPr>
        <p:spPr>
          <a:xfrm flipH="1">
            <a:off x="1273141" y="4263580"/>
            <a:ext cx="1865683" cy="589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Aft>
                <a:spcPts val="600"/>
              </a:spcAft>
              <a:defRPr sz="1100" b="1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r"/>
            <a:r>
              <a:rPr lang="id-ID" sz="1000" dirty="0">
                <a:latin typeface="Montserrat" panose="00000500000000000000" pitchFamily="2" charset="0"/>
              </a:rPr>
              <a:t>Lorem ipsum </a:t>
            </a:r>
            <a:r>
              <a:rPr lang="id-ID" sz="1000" b="0" dirty="0">
                <a:latin typeface="Montserrat" panose="00000500000000000000" pitchFamily="2" charset="0"/>
              </a:rPr>
              <a:t>dolor sit amet consectetuer adipiscing elit</a:t>
            </a:r>
            <a:endParaRPr lang="en-US" sz="1000" b="0" dirty="0">
              <a:latin typeface="Montserrat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C26CC0-0660-4C53-9855-AC726EEFD562}"/>
              </a:ext>
            </a:extLst>
          </p:cNvPr>
          <p:cNvSpPr txBox="1"/>
          <p:nvPr/>
        </p:nvSpPr>
        <p:spPr>
          <a:xfrm flipH="1">
            <a:off x="4456403" y="4263580"/>
            <a:ext cx="1865683" cy="589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Aft>
                <a:spcPts val="600"/>
              </a:spcAft>
              <a:defRPr sz="1100" b="1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r"/>
            <a:r>
              <a:rPr lang="id-ID" sz="1000" dirty="0">
                <a:latin typeface="Montserrat" panose="00000500000000000000" pitchFamily="2" charset="0"/>
              </a:rPr>
              <a:t>Lorem ipsum </a:t>
            </a:r>
            <a:r>
              <a:rPr lang="id-ID" sz="1000" b="0" dirty="0">
                <a:latin typeface="Montserrat" panose="00000500000000000000" pitchFamily="2" charset="0"/>
              </a:rPr>
              <a:t>dolor sit amet consectetuer adipiscing elit</a:t>
            </a:r>
            <a:endParaRPr lang="en-US" sz="1000" b="0" dirty="0">
              <a:latin typeface="Montserrat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A6D3A5-78C7-4BC2-BFB8-970975B3363F}"/>
              </a:ext>
            </a:extLst>
          </p:cNvPr>
          <p:cNvSpPr txBox="1"/>
          <p:nvPr/>
        </p:nvSpPr>
        <p:spPr>
          <a:xfrm flipH="1">
            <a:off x="4564023" y="2361463"/>
            <a:ext cx="1865683" cy="589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Aft>
                <a:spcPts val="600"/>
              </a:spcAft>
              <a:defRPr sz="1100" b="1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r"/>
            <a:r>
              <a:rPr lang="id-ID" sz="1000" dirty="0">
                <a:latin typeface="Montserrat" panose="00000500000000000000" pitchFamily="2" charset="0"/>
              </a:rPr>
              <a:t>Lorem ipsum </a:t>
            </a:r>
            <a:r>
              <a:rPr lang="id-ID" sz="1000" b="0" dirty="0">
                <a:latin typeface="Montserrat" panose="00000500000000000000" pitchFamily="2" charset="0"/>
              </a:rPr>
              <a:t>dolor sit amet consectetuer adipiscing elit</a:t>
            </a:r>
            <a:endParaRPr lang="en-US" sz="1000" b="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/>
      <p:bldP spid="17" grpId="0"/>
      <p:bldP spid="21" grpId="0"/>
      <p:bldP spid="25" grpId="0"/>
      <p:bldP spid="24" grpId="0" animBg="1"/>
      <p:bldP spid="34" grpId="0" animBg="1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14C51E5F-DA00-4CD4-A47C-DA59E9784B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r="16280"/>
          <a:stretch>
            <a:fillRect/>
          </a:stretch>
        </p:blipFill>
        <p:spPr/>
      </p:pic>
      <p:pic>
        <p:nvPicPr>
          <p:cNvPr id="62" name="Picture Placeholder 61">
            <a:extLst>
              <a:ext uri="{FF2B5EF4-FFF2-40B4-BE49-F238E27FC236}">
                <a16:creationId xmlns:a16="http://schemas.microsoft.com/office/drawing/2014/main" id="{99155CAA-22F8-44D9-9425-70084CB946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1" r="16721"/>
          <a:stretch>
            <a:fillRect/>
          </a:stretch>
        </p:blipFill>
        <p:spPr/>
      </p:pic>
      <p:pic>
        <p:nvPicPr>
          <p:cNvPr id="64" name="Picture Placeholder 63">
            <a:extLst>
              <a:ext uri="{FF2B5EF4-FFF2-40B4-BE49-F238E27FC236}">
                <a16:creationId xmlns:a16="http://schemas.microsoft.com/office/drawing/2014/main" id="{F7679E77-81EA-4139-8408-0183B20510D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5" t="34" r="1561" b="-34"/>
          <a:stretch/>
        </p:blipFill>
        <p:spPr>
          <a:xfrm>
            <a:off x="7135796" y="1992675"/>
            <a:ext cx="1929383" cy="1930038"/>
          </a:xfrm>
        </p:spPr>
      </p:pic>
      <p:pic>
        <p:nvPicPr>
          <p:cNvPr id="66" name="Picture Placeholder 65">
            <a:extLst>
              <a:ext uri="{FF2B5EF4-FFF2-40B4-BE49-F238E27FC236}">
                <a16:creationId xmlns:a16="http://schemas.microsoft.com/office/drawing/2014/main" id="{B59CB5E2-A180-4E9A-B033-C046E55BC8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6666"/>
          <a:stretch>
            <a:fillRect/>
          </a:stretch>
        </p:blipFill>
        <p:spPr/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E5819918-56F0-4819-BCF7-3A8B85C0BD03}"/>
              </a:ext>
            </a:extLst>
          </p:cNvPr>
          <p:cNvGrpSpPr/>
          <p:nvPr/>
        </p:nvGrpSpPr>
        <p:grpSpPr>
          <a:xfrm>
            <a:off x="5160039" y="1992022"/>
            <a:ext cx="1930037" cy="1930037"/>
            <a:chOff x="5160039" y="1992022"/>
            <a:chExt cx="1930037" cy="1930037"/>
          </a:xfrm>
          <a:solidFill>
            <a:srgbClr val="959FD6"/>
          </a:solidFill>
        </p:grpSpPr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968F41B8-6D62-4DAA-A501-35618FC483CB}"/>
                </a:ext>
              </a:extLst>
            </p:cNvPr>
            <p:cNvSpPr/>
            <p:nvPr/>
          </p:nvSpPr>
          <p:spPr>
            <a:xfrm>
              <a:off x="5160039" y="1992022"/>
              <a:ext cx="1930037" cy="1930037"/>
            </a:xfrm>
            <a:custGeom>
              <a:avLst/>
              <a:gdLst>
                <a:gd name="connsiteX0" fmla="*/ 0 w 1930037"/>
                <a:gd name="connsiteY0" fmla="*/ 0 h 1930037"/>
                <a:gd name="connsiteX1" fmla="*/ 1930037 w 1930037"/>
                <a:gd name="connsiteY1" fmla="*/ 0 h 1930037"/>
                <a:gd name="connsiteX2" fmla="*/ 1930037 w 1930037"/>
                <a:gd name="connsiteY2" fmla="*/ 1930037 h 1930037"/>
                <a:gd name="connsiteX3" fmla="*/ 0 w 1930037"/>
                <a:gd name="connsiteY3" fmla="*/ 1930037 h 1930037"/>
                <a:gd name="connsiteX4" fmla="*/ 0 w 1930037"/>
                <a:gd name="connsiteY4" fmla="*/ 0 h 19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37" h="1930037">
                  <a:moveTo>
                    <a:pt x="0" y="0"/>
                  </a:moveTo>
                  <a:lnTo>
                    <a:pt x="1930037" y="0"/>
                  </a:lnTo>
                  <a:lnTo>
                    <a:pt x="1930037" y="1930037"/>
                  </a:lnTo>
                  <a:lnTo>
                    <a:pt x="0" y="193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Montserrat" panose="00000500000000000000" pitchFamily="2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3D848E2-40F6-42E8-8532-2E06E874A07B}"/>
                </a:ext>
              </a:extLst>
            </p:cNvPr>
            <p:cNvGrpSpPr/>
            <p:nvPr/>
          </p:nvGrpSpPr>
          <p:grpSpPr>
            <a:xfrm>
              <a:off x="5249422" y="2358951"/>
              <a:ext cx="1751271" cy="1441952"/>
              <a:chOff x="4506105" y="2993144"/>
              <a:chExt cx="1751271" cy="1441952"/>
            </a:xfrm>
            <a:grpFill/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4A7F58C-6189-4E65-8E62-A52CD2C2A594}"/>
                  </a:ext>
                </a:extLst>
              </p:cNvPr>
              <p:cNvSpPr/>
              <p:nvPr/>
            </p:nvSpPr>
            <p:spPr>
              <a:xfrm flipH="1">
                <a:off x="4506105" y="3265993"/>
                <a:ext cx="1751271" cy="116910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20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Lorem ipsum dolor sit amet, consectetur adipiscing elit.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34DEFEB-99CF-4058-BA17-AB9074A179C1}"/>
                  </a:ext>
                </a:extLst>
              </p:cNvPr>
              <p:cNvSpPr txBox="1"/>
              <p:nvPr/>
            </p:nvSpPr>
            <p:spPr>
              <a:xfrm flipH="1">
                <a:off x="4842972" y="2993144"/>
                <a:ext cx="1077538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Portfolio 01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7A7EEF5-753C-46E6-B936-C8A9B8D85D69}"/>
              </a:ext>
            </a:extLst>
          </p:cNvPr>
          <p:cNvGrpSpPr/>
          <p:nvPr/>
        </p:nvGrpSpPr>
        <p:grpSpPr>
          <a:xfrm>
            <a:off x="9111553" y="1992022"/>
            <a:ext cx="1930038" cy="1930037"/>
            <a:chOff x="9111553" y="1992022"/>
            <a:chExt cx="1930038" cy="1930037"/>
          </a:xfrm>
          <a:solidFill>
            <a:srgbClr val="ADB5DF"/>
          </a:solidFill>
        </p:grpSpPr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435509AF-C9EB-48DA-A301-9873134B3CC5}"/>
                </a:ext>
              </a:extLst>
            </p:cNvPr>
            <p:cNvSpPr/>
            <p:nvPr/>
          </p:nvSpPr>
          <p:spPr>
            <a:xfrm>
              <a:off x="9111553" y="1992022"/>
              <a:ext cx="1930038" cy="1930037"/>
            </a:xfrm>
            <a:custGeom>
              <a:avLst/>
              <a:gdLst>
                <a:gd name="connsiteX0" fmla="*/ 0 w 1930038"/>
                <a:gd name="connsiteY0" fmla="*/ 0 h 1930037"/>
                <a:gd name="connsiteX1" fmla="*/ 1930038 w 1930038"/>
                <a:gd name="connsiteY1" fmla="*/ 0 h 1930037"/>
                <a:gd name="connsiteX2" fmla="*/ 1930038 w 1930038"/>
                <a:gd name="connsiteY2" fmla="*/ 1930037 h 1930037"/>
                <a:gd name="connsiteX3" fmla="*/ 0 w 1930038"/>
                <a:gd name="connsiteY3" fmla="*/ 1930037 h 1930037"/>
                <a:gd name="connsiteX4" fmla="*/ 0 w 1930038"/>
                <a:gd name="connsiteY4" fmla="*/ 0 h 19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38" h="1930037">
                  <a:moveTo>
                    <a:pt x="0" y="0"/>
                  </a:moveTo>
                  <a:lnTo>
                    <a:pt x="1930038" y="0"/>
                  </a:lnTo>
                  <a:lnTo>
                    <a:pt x="1930038" y="1930037"/>
                  </a:lnTo>
                  <a:lnTo>
                    <a:pt x="0" y="193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Montserrat" panose="00000500000000000000" pitchFamily="2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04101A8-EA45-4919-9CD4-C27A57178E62}"/>
                </a:ext>
              </a:extLst>
            </p:cNvPr>
            <p:cNvGrpSpPr/>
            <p:nvPr/>
          </p:nvGrpSpPr>
          <p:grpSpPr>
            <a:xfrm>
              <a:off x="9200609" y="2358951"/>
              <a:ext cx="1751271" cy="1441952"/>
              <a:chOff x="4506105" y="2993144"/>
              <a:chExt cx="1751271" cy="1441952"/>
            </a:xfrm>
            <a:grpFill/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79DE1CA-63F6-4D79-AC10-753FFA579B7C}"/>
                  </a:ext>
                </a:extLst>
              </p:cNvPr>
              <p:cNvSpPr/>
              <p:nvPr/>
            </p:nvSpPr>
            <p:spPr>
              <a:xfrm flipH="1">
                <a:off x="4506105" y="3265993"/>
                <a:ext cx="1751271" cy="116910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20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Lorem ipsum dolor sit amet, consectetur adipiscing elit.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F2305D6-4D05-41A5-AB87-5F53ACCA53AF}"/>
                  </a:ext>
                </a:extLst>
              </p:cNvPr>
              <p:cNvSpPr txBox="1"/>
              <p:nvPr/>
            </p:nvSpPr>
            <p:spPr>
              <a:xfrm flipH="1">
                <a:off x="4827743" y="2993144"/>
                <a:ext cx="1107996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Portfolio 03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A7FB60-782D-4CA3-A5BC-D598AB1B0D00}"/>
              </a:ext>
            </a:extLst>
          </p:cNvPr>
          <p:cNvGrpSpPr/>
          <p:nvPr/>
        </p:nvGrpSpPr>
        <p:grpSpPr>
          <a:xfrm>
            <a:off x="7135795" y="3967779"/>
            <a:ext cx="1930038" cy="1930038"/>
            <a:chOff x="7135795" y="3967779"/>
            <a:chExt cx="1930038" cy="1930038"/>
          </a:xfrm>
          <a:solidFill>
            <a:srgbClr val="6472C3"/>
          </a:solidFill>
        </p:grpSpPr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FC532FA3-72E5-4146-A2BE-00C6586D9A62}"/>
                </a:ext>
              </a:extLst>
            </p:cNvPr>
            <p:cNvSpPr/>
            <p:nvPr/>
          </p:nvSpPr>
          <p:spPr>
            <a:xfrm>
              <a:off x="7135795" y="3967779"/>
              <a:ext cx="1930038" cy="1930038"/>
            </a:xfrm>
            <a:custGeom>
              <a:avLst/>
              <a:gdLst>
                <a:gd name="connsiteX0" fmla="*/ 0 w 1930038"/>
                <a:gd name="connsiteY0" fmla="*/ 0 h 1930038"/>
                <a:gd name="connsiteX1" fmla="*/ 1930038 w 1930038"/>
                <a:gd name="connsiteY1" fmla="*/ 0 h 1930038"/>
                <a:gd name="connsiteX2" fmla="*/ 1930038 w 1930038"/>
                <a:gd name="connsiteY2" fmla="*/ 1930038 h 1930038"/>
                <a:gd name="connsiteX3" fmla="*/ 0 w 1930038"/>
                <a:gd name="connsiteY3" fmla="*/ 1930038 h 1930038"/>
                <a:gd name="connsiteX4" fmla="*/ 0 w 1930038"/>
                <a:gd name="connsiteY4" fmla="*/ 0 h 193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38" h="1930038">
                  <a:moveTo>
                    <a:pt x="0" y="0"/>
                  </a:moveTo>
                  <a:lnTo>
                    <a:pt x="1930038" y="0"/>
                  </a:lnTo>
                  <a:lnTo>
                    <a:pt x="1930038" y="1930038"/>
                  </a:lnTo>
                  <a:lnTo>
                    <a:pt x="0" y="19300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Montserrat" panose="00000500000000000000" pitchFamily="2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5F50B3F-DC65-4738-BB54-B43345E8CA26}"/>
                </a:ext>
              </a:extLst>
            </p:cNvPr>
            <p:cNvGrpSpPr/>
            <p:nvPr/>
          </p:nvGrpSpPr>
          <p:grpSpPr>
            <a:xfrm>
              <a:off x="7224851" y="4334709"/>
              <a:ext cx="1751271" cy="1441952"/>
              <a:chOff x="4506105" y="2993144"/>
              <a:chExt cx="1751271" cy="1441952"/>
            </a:xfrm>
            <a:grpFill/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3A1F1D6-4E50-479B-AACB-6F5E2B6412B1}"/>
                  </a:ext>
                </a:extLst>
              </p:cNvPr>
              <p:cNvSpPr/>
              <p:nvPr/>
            </p:nvSpPr>
            <p:spPr>
              <a:xfrm flipH="1">
                <a:off x="4506105" y="3265993"/>
                <a:ext cx="1751271" cy="116910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20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Lorem ipsum dolor sit amet, consectetur adipiscing elit.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0951E45-BFEE-42FB-A804-622C41C2102D}"/>
                  </a:ext>
                </a:extLst>
              </p:cNvPr>
              <p:cNvSpPr txBox="1"/>
              <p:nvPr/>
            </p:nvSpPr>
            <p:spPr>
              <a:xfrm flipH="1">
                <a:off x="4827743" y="2993144"/>
                <a:ext cx="1107996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Portfolio 02</a:t>
                </a:r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A3115012-96D8-48E4-ADCC-A4C7380E30C7}"/>
              </a:ext>
            </a:extLst>
          </p:cNvPr>
          <p:cNvSpPr txBox="1"/>
          <p:nvPr/>
        </p:nvSpPr>
        <p:spPr>
          <a:xfrm>
            <a:off x="1344345" y="1177855"/>
            <a:ext cx="950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MEDICAL PORTFOLIO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C8F1653-FC90-46F2-A9DA-DDDB5F853189}"/>
              </a:ext>
            </a:extLst>
          </p:cNvPr>
          <p:cNvSpPr txBox="1"/>
          <p:nvPr/>
        </p:nvSpPr>
        <p:spPr>
          <a:xfrm>
            <a:off x="4815389" y="634587"/>
            <a:ext cx="2561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</p:spTree>
    <p:extLst>
      <p:ext uri="{BB962C8B-B14F-4D97-AF65-F5344CB8AC3E}">
        <p14:creationId xmlns:p14="http://schemas.microsoft.com/office/powerpoint/2010/main" val="407855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37F688B-B41C-46A9-851C-0D04BE112A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" b="11907"/>
          <a:stretch/>
        </p:blipFill>
        <p:spPr>
          <a:xfrm>
            <a:off x="0" y="1"/>
            <a:ext cx="12191999" cy="68580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290ABD-8F0E-4813-B176-107E52AC67E7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6472C3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C6267-9BCE-4C94-89B4-B73885265181}"/>
              </a:ext>
            </a:extLst>
          </p:cNvPr>
          <p:cNvSpPr txBox="1"/>
          <p:nvPr/>
        </p:nvSpPr>
        <p:spPr>
          <a:xfrm>
            <a:off x="1608000" y="2953973"/>
            <a:ext cx="3155917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000" spc="5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sz="1000" spc="5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sz="1000" spc="5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aliquam</a:t>
            </a:r>
            <a:r>
              <a:rPr lang="en-US" sz="1000" spc="5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erat</a:t>
            </a:r>
            <a:r>
              <a:rPr lang="en-US" sz="1000" spc="5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volutpat</a:t>
            </a:r>
            <a:r>
              <a:rPr lang="en-US" sz="1000" spc="5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000" spc="5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00" spc="5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wisi</a:t>
            </a:r>
            <a:r>
              <a:rPr lang="en-US" sz="1000" spc="5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sz="1000" spc="5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sz="1000" spc="5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sz="1000" spc="5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00" spc="5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00" spc="5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laoreet dolore magna aliquam erat volutpat. Ut wisi enim ad minim veniam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35876-4F86-4950-BEE3-1EAE91B41CD9}"/>
              </a:ext>
            </a:extLst>
          </p:cNvPr>
          <p:cNvSpPr txBox="1"/>
          <p:nvPr/>
        </p:nvSpPr>
        <p:spPr>
          <a:xfrm>
            <a:off x="1608000" y="2135487"/>
            <a:ext cx="400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0"/>
              </a:rPr>
              <a:t>Get in Touch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D57637-5978-41AF-8D30-665180358DF1}"/>
              </a:ext>
            </a:extLst>
          </p:cNvPr>
          <p:cNvSpPr/>
          <p:nvPr/>
        </p:nvSpPr>
        <p:spPr>
          <a:xfrm flipH="1">
            <a:off x="2033994" y="4802216"/>
            <a:ext cx="24704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d-ID" sz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alibri"/>
              </a:rPr>
              <a:t>081333xxxxxx / 082233xxxxx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Freeform 178">
            <a:extLst>
              <a:ext uri="{FF2B5EF4-FFF2-40B4-BE49-F238E27FC236}">
                <a16:creationId xmlns:a16="http://schemas.microsoft.com/office/drawing/2014/main" id="{6EB1CC44-0C28-4B88-AE9C-2CD15FEB4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21" y="4822491"/>
            <a:ext cx="243524" cy="236448"/>
          </a:xfrm>
          <a:custGeom>
            <a:avLst/>
            <a:gdLst>
              <a:gd name="T0" fmla="*/ 217433 w 634"/>
              <a:gd name="T1" fmla="*/ 26535 h 619"/>
              <a:gd name="T2" fmla="*/ 217433 w 634"/>
              <a:gd name="T3" fmla="*/ 26535 h 619"/>
              <a:gd name="T4" fmla="*/ 196519 w 634"/>
              <a:gd name="T5" fmla="*/ 5379 h 619"/>
              <a:gd name="T6" fmla="*/ 175244 w 634"/>
              <a:gd name="T7" fmla="*/ 5379 h 619"/>
              <a:gd name="T8" fmla="*/ 148561 w 634"/>
              <a:gd name="T9" fmla="*/ 47691 h 619"/>
              <a:gd name="T10" fmla="*/ 148561 w 634"/>
              <a:gd name="T11" fmla="*/ 68489 h 619"/>
              <a:gd name="T12" fmla="*/ 159018 w 634"/>
              <a:gd name="T13" fmla="*/ 79247 h 619"/>
              <a:gd name="T14" fmla="*/ 127287 w 634"/>
              <a:gd name="T15" fmla="*/ 116180 h 619"/>
              <a:gd name="T16" fmla="*/ 84738 w 634"/>
              <a:gd name="T17" fmla="*/ 153114 h 619"/>
              <a:gd name="T18" fmla="*/ 68872 w 634"/>
              <a:gd name="T19" fmla="*/ 142357 h 619"/>
              <a:gd name="T20" fmla="*/ 47597 w 634"/>
              <a:gd name="T21" fmla="*/ 142357 h 619"/>
              <a:gd name="T22" fmla="*/ 10457 w 634"/>
              <a:gd name="T23" fmla="*/ 174271 h 619"/>
              <a:gd name="T24" fmla="*/ 10457 w 634"/>
              <a:gd name="T25" fmla="*/ 190048 h 619"/>
              <a:gd name="T26" fmla="*/ 31731 w 634"/>
              <a:gd name="T27" fmla="*/ 211205 h 619"/>
              <a:gd name="T28" fmla="*/ 68872 w 634"/>
              <a:gd name="T29" fmla="*/ 211205 h 619"/>
              <a:gd name="T30" fmla="*/ 153970 w 634"/>
              <a:gd name="T31" fmla="*/ 147736 h 619"/>
              <a:gd name="T32" fmla="*/ 217433 w 634"/>
              <a:gd name="T33" fmla="*/ 68489 h 619"/>
              <a:gd name="T34" fmla="*/ 217433 w 634"/>
              <a:gd name="T35" fmla="*/ 26535 h 619"/>
              <a:gd name="T36" fmla="*/ 206976 w 634"/>
              <a:gd name="T37" fmla="*/ 58090 h 619"/>
              <a:gd name="T38" fmla="*/ 206976 w 634"/>
              <a:gd name="T39" fmla="*/ 58090 h 619"/>
              <a:gd name="T40" fmla="*/ 148561 w 634"/>
              <a:gd name="T41" fmla="*/ 137337 h 619"/>
              <a:gd name="T42" fmla="*/ 58415 w 634"/>
              <a:gd name="T43" fmla="*/ 200447 h 619"/>
              <a:gd name="T44" fmla="*/ 37140 w 634"/>
              <a:gd name="T45" fmla="*/ 200447 h 619"/>
              <a:gd name="T46" fmla="*/ 26323 w 634"/>
              <a:gd name="T47" fmla="*/ 190048 h 619"/>
              <a:gd name="T48" fmla="*/ 26323 w 634"/>
              <a:gd name="T49" fmla="*/ 174271 h 619"/>
              <a:gd name="T50" fmla="*/ 53006 w 634"/>
              <a:gd name="T51" fmla="*/ 158493 h 619"/>
              <a:gd name="T52" fmla="*/ 63824 w 634"/>
              <a:gd name="T53" fmla="*/ 158493 h 619"/>
              <a:gd name="T54" fmla="*/ 79689 w 634"/>
              <a:gd name="T55" fmla="*/ 174271 h 619"/>
              <a:gd name="T56" fmla="*/ 180293 w 634"/>
              <a:gd name="T57" fmla="*/ 79247 h 619"/>
              <a:gd name="T58" fmla="*/ 159018 w 634"/>
              <a:gd name="T59" fmla="*/ 63110 h 619"/>
              <a:gd name="T60" fmla="*/ 159018 w 634"/>
              <a:gd name="T61" fmla="*/ 47691 h 619"/>
              <a:gd name="T62" fmla="*/ 180293 w 634"/>
              <a:gd name="T63" fmla="*/ 21156 h 619"/>
              <a:gd name="T64" fmla="*/ 196519 w 634"/>
              <a:gd name="T65" fmla="*/ 21156 h 619"/>
              <a:gd name="T66" fmla="*/ 206976 w 634"/>
              <a:gd name="T67" fmla="*/ 36934 h 619"/>
              <a:gd name="T68" fmla="*/ 206976 w 634"/>
              <a:gd name="T69" fmla="*/ 58090 h 6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algn="r"/>
            <a:endParaRPr lang="en-US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3946A3-9799-4808-B5F9-AF95B61E1A8E}"/>
              </a:ext>
            </a:extLst>
          </p:cNvPr>
          <p:cNvSpPr/>
          <p:nvPr/>
        </p:nvSpPr>
        <p:spPr>
          <a:xfrm flipH="1">
            <a:off x="2033993" y="5266162"/>
            <a:ext cx="2382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d-ID" sz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alibri"/>
              </a:rPr>
              <a:t>Lorem ipsum dolor sit amet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id="{988DDF2B-B74B-4B89-B01F-4A035C692752}"/>
              </a:ext>
            </a:extLst>
          </p:cNvPr>
          <p:cNvSpPr>
            <a:spLocks/>
          </p:cNvSpPr>
          <p:nvPr/>
        </p:nvSpPr>
        <p:spPr bwMode="auto">
          <a:xfrm>
            <a:off x="1674492" y="5281357"/>
            <a:ext cx="246608" cy="2466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19051" tIns="19051" rIns="19051" bIns="19051" anchor="ctr"/>
          <a:lstStyle/>
          <a:p>
            <a:pPr algn="r" defTabSz="228589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tserrat" panose="00000500000000000000" pitchFamily="2" charset="0"/>
              <a:sym typeface="Gill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48EF3F-7AE5-4F78-BA0A-DF06D17DC380}"/>
              </a:ext>
            </a:extLst>
          </p:cNvPr>
          <p:cNvSpPr txBox="1"/>
          <p:nvPr/>
        </p:nvSpPr>
        <p:spPr>
          <a:xfrm>
            <a:off x="1591236" y="4303171"/>
            <a:ext cx="1236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Contact</a:t>
            </a:r>
            <a:endParaRPr lang="id-ID" sz="1600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40ECA3-D7BB-46B4-8AF6-0C9FACA55836}"/>
              </a:ext>
            </a:extLst>
          </p:cNvPr>
          <p:cNvSpPr txBox="1"/>
          <p:nvPr/>
        </p:nvSpPr>
        <p:spPr>
          <a:xfrm>
            <a:off x="1674492" y="1562354"/>
            <a:ext cx="2561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</p:spTree>
    <p:extLst>
      <p:ext uri="{BB962C8B-B14F-4D97-AF65-F5344CB8AC3E}">
        <p14:creationId xmlns:p14="http://schemas.microsoft.com/office/powerpoint/2010/main" val="2295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CF184-5A68-410C-8367-9192ECB2F8C3}"/>
              </a:ext>
            </a:extLst>
          </p:cNvPr>
          <p:cNvSpPr txBox="1"/>
          <p:nvPr/>
        </p:nvSpPr>
        <p:spPr>
          <a:xfrm>
            <a:off x="6718948" y="1675364"/>
            <a:ext cx="5213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WHAT IS BRADYCARDIA?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E85DF3-8A69-404E-9810-0FFECB7F7D66}"/>
              </a:ext>
            </a:extLst>
          </p:cNvPr>
          <p:cNvSpPr/>
          <p:nvPr/>
        </p:nvSpPr>
        <p:spPr>
          <a:xfrm>
            <a:off x="342537" y="3947648"/>
            <a:ext cx="6805023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7983695-A9BE-41EC-89C4-178A521A253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" b="5771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CE8DFE6-6983-4128-99A8-D3C298F100B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8" b="15418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5ED4E2-10C9-427E-B628-6A6CC43687C0}"/>
              </a:ext>
            </a:extLst>
          </p:cNvPr>
          <p:cNvSpPr txBox="1"/>
          <p:nvPr/>
        </p:nvSpPr>
        <p:spPr>
          <a:xfrm>
            <a:off x="9250680" y="1026695"/>
            <a:ext cx="2682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</p:spTree>
    <p:extLst>
      <p:ext uri="{BB962C8B-B14F-4D97-AF65-F5344CB8AC3E}">
        <p14:creationId xmlns:p14="http://schemas.microsoft.com/office/powerpoint/2010/main" val="139916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05FEAC-3A3C-4EE1-BB57-AC27B26A5FE2}"/>
              </a:ext>
            </a:extLst>
          </p:cNvPr>
          <p:cNvSpPr/>
          <p:nvPr/>
        </p:nvSpPr>
        <p:spPr>
          <a:xfrm>
            <a:off x="3446585" y="0"/>
            <a:ext cx="8745415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ECC42-F304-4172-BCF2-63812764A32F}"/>
              </a:ext>
            </a:extLst>
          </p:cNvPr>
          <p:cNvSpPr/>
          <p:nvPr/>
        </p:nvSpPr>
        <p:spPr>
          <a:xfrm>
            <a:off x="631371" y="1018903"/>
            <a:ext cx="4056186" cy="4153988"/>
          </a:xfrm>
          <a:prstGeom prst="rect">
            <a:avLst/>
          </a:prstGeom>
          <a:solidFill>
            <a:srgbClr val="95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80518CF-4438-4879-9679-76A81FF234C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" b="4105"/>
          <a:stretch>
            <a:fillRect/>
          </a:stretch>
        </p:blipFill>
        <p:spPr/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4C5634-14F4-4092-B6F0-948D0794BA73}"/>
              </a:ext>
            </a:extLst>
          </p:cNvPr>
          <p:cNvSpPr/>
          <p:nvPr/>
        </p:nvSpPr>
        <p:spPr>
          <a:xfrm>
            <a:off x="4681355" y="1018902"/>
            <a:ext cx="6794695" cy="4153987"/>
          </a:xfrm>
          <a:prstGeom prst="roundRect">
            <a:avLst>
              <a:gd name="adj" fmla="val 0"/>
            </a:avLst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9954C-4223-4D2B-9779-A3ED3F9C1444}"/>
              </a:ext>
            </a:extLst>
          </p:cNvPr>
          <p:cNvSpPr txBox="1"/>
          <p:nvPr/>
        </p:nvSpPr>
        <p:spPr>
          <a:xfrm>
            <a:off x="1007729" y="2721114"/>
            <a:ext cx="33034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SYMPTOMS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D821E-EDB6-4031-993F-644DDE6A5CF2}"/>
              </a:ext>
            </a:extLst>
          </p:cNvPr>
          <p:cNvSpPr txBox="1"/>
          <p:nvPr/>
        </p:nvSpPr>
        <p:spPr>
          <a:xfrm>
            <a:off x="5057714" y="1685109"/>
            <a:ext cx="2682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1B4CBD-F5E2-4C45-BCC1-EDC7C0E1BC4B}"/>
              </a:ext>
            </a:extLst>
          </p:cNvPr>
          <p:cNvSpPr/>
          <p:nvPr/>
        </p:nvSpPr>
        <p:spPr>
          <a:xfrm>
            <a:off x="5057714" y="2578237"/>
            <a:ext cx="6265605" cy="172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182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784A63E4-B608-41E4-BF5B-44B5AE07771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r="47991"/>
          <a:stretch/>
        </p:blipFill>
        <p:spPr>
          <a:xfrm>
            <a:off x="1263535" y="420188"/>
            <a:ext cx="2674620" cy="6096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D662323A-667C-4BA6-95F4-9496BE4C44F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r="306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F6FD49C8-19F5-4877-B009-67C25912A796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r="4583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F14E0FA2-D4A5-49B9-A8E8-FA7855DB1C22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8" r="5172"/>
          <a:stretch/>
        </p:blipFill>
        <p:spPr>
          <a:xfrm>
            <a:off x="8329453" y="3735975"/>
            <a:ext cx="2639785" cy="2780212"/>
          </a:xfrm>
        </p:spPr>
      </p:pic>
    </p:spTree>
    <p:extLst>
      <p:ext uri="{BB962C8B-B14F-4D97-AF65-F5344CB8AC3E}">
        <p14:creationId xmlns:p14="http://schemas.microsoft.com/office/powerpoint/2010/main" val="381519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FE727E4-FE43-43AA-A55B-34A9A91A73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5" b="11345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C1F493-35D5-4C0F-A2A1-65114CB3EFE5}"/>
              </a:ext>
            </a:extLst>
          </p:cNvPr>
          <p:cNvSpPr/>
          <p:nvPr/>
        </p:nvSpPr>
        <p:spPr>
          <a:xfrm>
            <a:off x="670038" y="2573383"/>
            <a:ext cx="10851923" cy="3725092"/>
          </a:xfrm>
          <a:prstGeom prst="rect">
            <a:avLst/>
          </a:prstGeom>
          <a:solidFill>
            <a:schemeClr val="accent4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91AAD3-3C74-48C9-ADB2-D6FFDB6830C2}"/>
              </a:ext>
            </a:extLst>
          </p:cNvPr>
          <p:cNvSpPr txBox="1"/>
          <p:nvPr/>
        </p:nvSpPr>
        <p:spPr>
          <a:xfrm>
            <a:off x="962974" y="1885070"/>
            <a:ext cx="2682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66E99-E968-423A-BBE4-A511C61180D0}"/>
              </a:ext>
            </a:extLst>
          </p:cNvPr>
          <p:cNvSpPr txBox="1"/>
          <p:nvPr/>
        </p:nvSpPr>
        <p:spPr>
          <a:xfrm>
            <a:off x="962974" y="2652196"/>
            <a:ext cx="33651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0"/>
              </a:rPr>
              <a:t>BRADYCARDIA </a:t>
            </a:r>
          </a:p>
          <a:p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0"/>
              </a:rPr>
              <a:t>CAUSES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DB18E-12DA-4B65-A584-64F6933D47FD}"/>
              </a:ext>
            </a:extLst>
          </p:cNvPr>
          <p:cNvSpPr txBox="1"/>
          <p:nvPr/>
        </p:nvSpPr>
        <p:spPr>
          <a:xfrm>
            <a:off x="962974" y="4034875"/>
            <a:ext cx="4797746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</a:t>
            </a:r>
            <a:r>
              <a:rPr lang="en-US" sz="1200" b="1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wisi</a:t>
            </a:r>
            <a:r>
              <a:rPr lang="en-US" sz="1200" b="1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sz="1200" b="1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ad minim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exerci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tation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ullamcorper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nibh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euismod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tincidunt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laoreet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dolore magna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aliquam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erat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volutpat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. Ut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wisi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exerci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exerci</a:t>
            </a:r>
            <a:r>
              <a:rPr lang="en-US" sz="1200" spc="5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tation</a:t>
            </a:r>
            <a:endParaRPr lang="en-US" sz="1200" spc="50" dirty="0">
              <a:solidFill>
                <a:schemeClr val="bg1"/>
              </a:solidFill>
              <a:latin typeface="Montserrat" panose="000005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2924AA-74EB-49AD-AABB-EB0395719108}"/>
              </a:ext>
            </a:extLst>
          </p:cNvPr>
          <p:cNvSpPr/>
          <p:nvPr/>
        </p:nvSpPr>
        <p:spPr>
          <a:xfrm>
            <a:off x="579117" y="381000"/>
            <a:ext cx="5293995" cy="6096000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647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C8532B69-D873-410E-88E1-E65AEC567231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r="5383"/>
          <a:stretch>
            <a:fillRect/>
          </a:stretch>
        </p:blipFill>
        <p:spPr/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5298601F-3E7A-48F1-A6DA-78A42D15BAF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r="5383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36883F0-5CB1-4D6B-9DF0-64DEB8FFDEFC}"/>
              </a:ext>
            </a:extLst>
          </p:cNvPr>
          <p:cNvSpPr txBox="1"/>
          <p:nvPr/>
        </p:nvSpPr>
        <p:spPr>
          <a:xfrm>
            <a:off x="962974" y="1885071"/>
            <a:ext cx="2682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6B856E-0F66-4F35-9498-002B8EDE3B9E}"/>
              </a:ext>
            </a:extLst>
          </p:cNvPr>
          <p:cNvSpPr txBox="1"/>
          <p:nvPr/>
        </p:nvSpPr>
        <p:spPr>
          <a:xfrm>
            <a:off x="962974" y="2652196"/>
            <a:ext cx="33651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</a:rPr>
              <a:t>WHEN TO SEE A DOCTOR?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A57A4D-D00A-42A9-9F57-29A3E9317D5F}"/>
              </a:ext>
            </a:extLst>
          </p:cNvPr>
          <p:cNvSpPr txBox="1"/>
          <p:nvPr/>
        </p:nvSpPr>
        <p:spPr>
          <a:xfrm>
            <a:off x="962974" y="4034875"/>
            <a:ext cx="4008120" cy="14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</a:t>
            </a:r>
            <a:r>
              <a:rPr lang="en-US" sz="1200" b="1" spc="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wisi</a:t>
            </a:r>
            <a:r>
              <a:rPr lang="en-US" sz="12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spc="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sz="12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ad minim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exerci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tation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ullamcorper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nibh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euismod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tincidunt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laoreet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dolore magna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aliquam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erat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volutpat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. Ut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wisi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exerci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exerci</a:t>
            </a:r>
            <a:r>
              <a:rPr lang="en-US" sz="1200" spc="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spc="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tation</a:t>
            </a:r>
            <a:endParaRPr lang="en-US" sz="1200" spc="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4E02305-6A32-4F72-B548-7CD1607343D9}"/>
              </a:ext>
            </a:extLst>
          </p:cNvPr>
          <p:cNvSpPr/>
          <p:nvPr/>
        </p:nvSpPr>
        <p:spPr>
          <a:xfrm>
            <a:off x="579117" y="381000"/>
            <a:ext cx="5293995" cy="6096000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647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0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8133DF-AC3F-4075-B95C-CEC132C1AA66}"/>
              </a:ext>
            </a:extLst>
          </p:cNvPr>
          <p:cNvSpPr/>
          <p:nvPr/>
        </p:nvSpPr>
        <p:spPr>
          <a:xfrm>
            <a:off x="5866227" y="2653895"/>
            <a:ext cx="5944773" cy="15502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D20EE-B238-4CAC-A962-240AFEE9B958}"/>
              </a:ext>
            </a:extLst>
          </p:cNvPr>
          <p:cNvSpPr txBox="1"/>
          <p:nvPr/>
        </p:nvSpPr>
        <p:spPr>
          <a:xfrm>
            <a:off x="6182427" y="3428999"/>
            <a:ext cx="554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6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BREAK SLIDE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AC38B6-E9A3-4BD7-B83C-E72EFF099578}"/>
              </a:ext>
            </a:extLst>
          </p:cNvPr>
          <p:cNvSpPr txBox="1"/>
          <p:nvPr/>
        </p:nvSpPr>
        <p:spPr>
          <a:xfrm>
            <a:off x="9042333" y="2967334"/>
            <a:ext cx="2682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spc="600" dirty="0">
                <a:solidFill>
                  <a:srgbClr val="6472C3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07E8B45-191B-4BAB-B469-CD5800C428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r="18401"/>
          <a:stretch/>
        </p:blipFill>
        <p:spPr/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40A534D-BDF4-43C8-840D-82CFC8EFE9D0}"/>
              </a:ext>
            </a:extLst>
          </p:cNvPr>
          <p:cNvSpPr/>
          <p:nvPr/>
        </p:nvSpPr>
        <p:spPr>
          <a:xfrm>
            <a:off x="381001" y="381000"/>
            <a:ext cx="5715000" cy="6096000"/>
          </a:xfrm>
          <a:prstGeom prst="roundRect">
            <a:avLst>
              <a:gd name="adj" fmla="val 0"/>
            </a:avLst>
          </a:prstGeom>
          <a:solidFill>
            <a:srgbClr val="959FD6">
              <a:alpha val="6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4C88737-7FF1-4A43-84C5-E147793636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EF8272-6791-47B2-AD4C-5687D3C306F7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2">
              <a:lumMod val="5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7E3729-0724-48ED-8638-F8E1E870C3C9}"/>
              </a:ext>
            </a:extLst>
          </p:cNvPr>
          <p:cNvSpPr txBox="1"/>
          <p:nvPr/>
        </p:nvSpPr>
        <p:spPr>
          <a:xfrm>
            <a:off x="4436499" y="904752"/>
            <a:ext cx="3319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6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Lato" charset="0"/>
              </a:rPr>
              <a:t>PACEMAKER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74094D-AA61-4FC5-ABCA-A9342626189E}"/>
              </a:ext>
            </a:extLst>
          </p:cNvPr>
          <p:cNvGrpSpPr/>
          <p:nvPr/>
        </p:nvGrpSpPr>
        <p:grpSpPr>
          <a:xfrm>
            <a:off x="1806672" y="3680790"/>
            <a:ext cx="635791" cy="575420"/>
            <a:chOff x="697353" y="4513150"/>
            <a:chExt cx="1038675" cy="9400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3F1BAB-8154-4FAB-912C-FC2669BF34D9}"/>
                </a:ext>
              </a:extLst>
            </p:cNvPr>
            <p:cNvSpPr txBox="1"/>
            <p:nvPr/>
          </p:nvSpPr>
          <p:spPr>
            <a:xfrm>
              <a:off x="697353" y="4743654"/>
              <a:ext cx="1038675" cy="5028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Roboto Condensed" panose="02000000000000000000" pitchFamily="2" charset="0"/>
                </a:rPr>
                <a:t>01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78EAE8F-7C29-4B62-AA25-6DF01EE10336}"/>
                </a:ext>
              </a:extLst>
            </p:cNvPr>
            <p:cNvSpPr/>
            <p:nvPr/>
          </p:nvSpPr>
          <p:spPr>
            <a:xfrm>
              <a:off x="746667" y="4513150"/>
              <a:ext cx="940047" cy="940047"/>
            </a:xfrm>
            <a:custGeom>
              <a:avLst/>
              <a:gdLst>
                <a:gd name="connsiteX0" fmla="*/ 0 w 2730500"/>
                <a:gd name="connsiteY0" fmla="*/ 0 h 2730500"/>
                <a:gd name="connsiteX1" fmla="*/ 2730500 w 2730500"/>
                <a:gd name="connsiteY1" fmla="*/ 0 h 2730500"/>
                <a:gd name="connsiteX2" fmla="*/ 2730500 w 2730500"/>
                <a:gd name="connsiteY2" fmla="*/ 672834 h 2730500"/>
                <a:gd name="connsiteX3" fmla="*/ 2606675 w 2730500"/>
                <a:gd name="connsiteY3" fmla="*/ 672834 h 2730500"/>
                <a:gd name="connsiteX4" fmla="*/ 2606675 w 2730500"/>
                <a:gd name="connsiteY4" fmla="*/ 116870 h 2730500"/>
                <a:gd name="connsiteX5" fmla="*/ 123826 w 2730500"/>
                <a:gd name="connsiteY5" fmla="*/ 116870 h 2730500"/>
                <a:gd name="connsiteX6" fmla="*/ 123826 w 2730500"/>
                <a:gd name="connsiteY6" fmla="*/ 2613630 h 2730500"/>
                <a:gd name="connsiteX7" fmla="*/ 2606675 w 2730500"/>
                <a:gd name="connsiteY7" fmla="*/ 2613630 h 2730500"/>
                <a:gd name="connsiteX8" fmla="*/ 2606675 w 2730500"/>
                <a:gd name="connsiteY8" fmla="*/ 2066205 h 2730500"/>
                <a:gd name="connsiteX9" fmla="*/ 2730500 w 2730500"/>
                <a:gd name="connsiteY9" fmla="*/ 2066205 h 2730500"/>
                <a:gd name="connsiteX10" fmla="*/ 2730500 w 2730500"/>
                <a:gd name="connsiteY10" fmla="*/ 2730500 h 2730500"/>
                <a:gd name="connsiteX11" fmla="*/ 0 w 2730500"/>
                <a:gd name="connsiteY11" fmla="*/ 2730500 h 273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0500" h="2730500">
                  <a:moveTo>
                    <a:pt x="0" y="0"/>
                  </a:moveTo>
                  <a:lnTo>
                    <a:pt x="2730500" y="0"/>
                  </a:lnTo>
                  <a:lnTo>
                    <a:pt x="2730500" y="672834"/>
                  </a:lnTo>
                  <a:lnTo>
                    <a:pt x="2606675" y="672834"/>
                  </a:lnTo>
                  <a:lnTo>
                    <a:pt x="2606675" y="116870"/>
                  </a:lnTo>
                  <a:lnTo>
                    <a:pt x="123826" y="116870"/>
                  </a:lnTo>
                  <a:lnTo>
                    <a:pt x="123826" y="2613630"/>
                  </a:lnTo>
                  <a:lnTo>
                    <a:pt x="2606675" y="2613630"/>
                  </a:lnTo>
                  <a:lnTo>
                    <a:pt x="2606675" y="2066205"/>
                  </a:lnTo>
                  <a:lnTo>
                    <a:pt x="2730500" y="2066205"/>
                  </a:lnTo>
                  <a:lnTo>
                    <a:pt x="2730500" y="2730500"/>
                  </a:lnTo>
                  <a:lnTo>
                    <a:pt x="0" y="2730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800" b="1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E36C675-BC54-47D4-A5CE-194FC1DB13B1}"/>
              </a:ext>
            </a:extLst>
          </p:cNvPr>
          <p:cNvSpPr txBox="1"/>
          <p:nvPr/>
        </p:nvSpPr>
        <p:spPr>
          <a:xfrm>
            <a:off x="2637334" y="3625490"/>
            <a:ext cx="1731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100" dirty="0">
                <a:solidFill>
                  <a:schemeClr val="bg1"/>
                </a:solidFill>
                <a:latin typeface="Montserrat" panose="00000500000000000000" pitchFamily="2" charset="0"/>
                <a:ea typeface="Roboto Condensed" panose="02000000000000000000" pitchFamily="2" charset="0"/>
              </a:rPr>
              <a:t>Lorem Ipsum</a:t>
            </a:r>
            <a:endParaRPr lang="id-ID" sz="1200" b="1" spc="100" dirty="0">
              <a:solidFill>
                <a:schemeClr val="bg1"/>
              </a:solidFill>
              <a:latin typeface="Montserrat" panose="000005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05067B-1050-4EC2-BB09-EBD2608D79DA}"/>
              </a:ext>
            </a:extLst>
          </p:cNvPr>
          <p:cNvSpPr/>
          <p:nvPr/>
        </p:nvSpPr>
        <p:spPr>
          <a:xfrm>
            <a:off x="2637333" y="3898937"/>
            <a:ext cx="3119974" cy="43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id-ID" sz="100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wisi enim ad minim veniam, quis nostrud exerci tation ullamcorper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34BE9D-9699-4A52-AA3B-5F8DB2077CBC}"/>
              </a:ext>
            </a:extLst>
          </p:cNvPr>
          <p:cNvGrpSpPr/>
          <p:nvPr/>
        </p:nvGrpSpPr>
        <p:grpSpPr>
          <a:xfrm>
            <a:off x="6894654" y="3680047"/>
            <a:ext cx="635791" cy="575420"/>
            <a:chOff x="697353" y="4513150"/>
            <a:chExt cx="1038675" cy="9400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527B90-07C9-4749-9E85-904670CD054D}"/>
                </a:ext>
              </a:extLst>
            </p:cNvPr>
            <p:cNvSpPr txBox="1"/>
            <p:nvPr/>
          </p:nvSpPr>
          <p:spPr>
            <a:xfrm>
              <a:off x="697353" y="4743654"/>
              <a:ext cx="1038675" cy="5028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Roboto Condensed" panose="02000000000000000000" pitchFamily="2" charset="0"/>
                </a:rPr>
                <a:t>01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2E1E1F-5079-4BAA-969C-7C5945CE9721}"/>
                </a:ext>
              </a:extLst>
            </p:cNvPr>
            <p:cNvSpPr/>
            <p:nvPr/>
          </p:nvSpPr>
          <p:spPr>
            <a:xfrm>
              <a:off x="746667" y="4513150"/>
              <a:ext cx="940047" cy="940047"/>
            </a:xfrm>
            <a:custGeom>
              <a:avLst/>
              <a:gdLst>
                <a:gd name="connsiteX0" fmla="*/ 0 w 2730500"/>
                <a:gd name="connsiteY0" fmla="*/ 0 h 2730500"/>
                <a:gd name="connsiteX1" fmla="*/ 2730500 w 2730500"/>
                <a:gd name="connsiteY1" fmla="*/ 0 h 2730500"/>
                <a:gd name="connsiteX2" fmla="*/ 2730500 w 2730500"/>
                <a:gd name="connsiteY2" fmla="*/ 672834 h 2730500"/>
                <a:gd name="connsiteX3" fmla="*/ 2606675 w 2730500"/>
                <a:gd name="connsiteY3" fmla="*/ 672834 h 2730500"/>
                <a:gd name="connsiteX4" fmla="*/ 2606675 w 2730500"/>
                <a:gd name="connsiteY4" fmla="*/ 116870 h 2730500"/>
                <a:gd name="connsiteX5" fmla="*/ 123826 w 2730500"/>
                <a:gd name="connsiteY5" fmla="*/ 116870 h 2730500"/>
                <a:gd name="connsiteX6" fmla="*/ 123826 w 2730500"/>
                <a:gd name="connsiteY6" fmla="*/ 2613630 h 2730500"/>
                <a:gd name="connsiteX7" fmla="*/ 2606675 w 2730500"/>
                <a:gd name="connsiteY7" fmla="*/ 2613630 h 2730500"/>
                <a:gd name="connsiteX8" fmla="*/ 2606675 w 2730500"/>
                <a:gd name="connsiteY8" fmla="*/ 2066205 h 2730500"/>
                <a:gd name="connsiteX9" fmla="*/ 2730500 w 2730500"/>
                <a:gd name="connsiteY9" fmla="*/ 2066205 h 2730500"/>
                <a:gd name="connsiteX10" fmla="*/ 2730500 w 2730500"/>
                <a:gd name="connsiteY10" fmla="*/ 2730500 h 2730500"/>
                <a:gd name="connsiteX11" fmla="*/ 0 w 2730500"/>
                <a:gd name="connsiteY11" fmla="*/ 2730500 h 273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0500" h="2730500">
                  <a:moveTo>
                    <a:pt x="0" y="0"/>
                  </a:moveTo>
                  <a:lnTo>
                    <a:pt x="2730500" y="0"/>
                  </a:lnTo>
                  <a:lnTo>
                    <a:pt x="2730500" y="672834"/>
                  </a:lnTo>
                  <a:lnTo>
                    <a:pt x="2606675" y="672834"/>
                  </a:lnTo>
                  <a:lnTo>
                    <a:pt x="2606675" y="116870"/>
                  </a:lnTo>
                  <a:lnTo>
                    <a:pt x="123826" y="116870"/>
                  </a:lnTo>
                  <a:lnTo>
                    <a:pt x="123826" y="2613630"/>
                  </a:lnTo>
                  <a:lnTo>
                    <a:pt x="2606675" y="2613630"/>
                  </a:lnTo>
                  <a:lnTo>
                    <a:pt x="2606675" y="2066205"/>
                  </a:lnTo>
                  <a:lnTo>
                    <a:pt x="2730500" y="2066205"/>
                  </a:lnTo>
                  <a:lnTo>
                    <a:pt x="2730500" y="2730500"/>
                  </a:lnTo>
                  <a:lnTo>
                    <a:pt x="0" y="2730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800" b="1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020082B-3409-4C9F-995A-E18AD0E9AF28}"/>
              </a:ext>
            </a:extLst>
          </p:cNvPr>
          <p:cNvSpPr txBox="1"/>
          <p:nvPr/>
        </p:nvSpPr>
        <p:spPr>
          <a:xfrm>
            <a:off x="7725316" y="3624747"/>
            <a:ext cx="1731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100" dirty="0">
                <a:solidFill>
                  <a:schemeClr val="bg1"/>
                </a:solidFill>
                <a:latin typeface="Montserrat" panose="00000500000000000000" pitchFamily="2" charset="0"/>
                <a:ea typeface="Roboto Condensed" panose="02000000000000000000" pitchFamily="2" charset="0"/>
              </a:rPr>
              <a:t>Lorem Ipsum</a:t>
            </a:r>
            <a:endParaRPr lang="id-ID" sz="1200" b="1" spc="100" dirty="0">
              <a:solidFill>
                <a:schemeClr val="bg1"/>
              </a:solidFill>
              <a:latin typeface="Montserrat" panose="000005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7A7387-3570-45D6-8CAA-7B0E180E8CEB}"/>
              </a:ext>
            </a:extLst>
          </p:cNvPr>
          <p:cNvSpPr/>
          <p:nvPr/>
        </p:nvSpPr>
        <p:spPr>
          <a:xfrm>
            <a:off x="7725315" y="3898194"/>
            <a:ext cx="3119974" cy="43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id-ID" sz="100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wisi enim ad minim veniam, quis nostrud exerci tation ullamcorper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A822128-BE6F-4A5F-A6BE-C0A7E6823122}"/>
              </a:ext>
            </a:extLst>
          </p:cNvPr>
          <p:cNvGrpSpPr/>
          <p:nvPr/>
        </p:nvGrpSpPr>
        <p:grpSpPr>
          <a:xfrm>
            <a:off x="1836858" y="4937466"/>
            <a:ext cx="635791" cy="575420"/>
            <a:chOff x="697353" y="4513150"/>
            <a:chExt cx="1038675" cy="94004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74AEC9-BD91-4CC4-996B-B06A8CDE6804}"/>
                </a:ext>
              </a:extLst>
            </p:cNvPr>
            <p:cNvSpPr txBox="1"/>
            <p:nvPr/>
          </p:nvSpPr>
          <p:spPr>
            <a:xfrm>
              <a:off x="697353" y="4743654"/>
              <a:ext cx="1038675" cy="5028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Roboto Condensed" panose="02000000000000000000" pitchFamily="2" charset="0"/>
                </a:rPr>
                <a:t>01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FA9097C-CD61-4C36-8657-3ECE2635CB5F}"/>
                </a:ext>
              </a:extLst>
            </p:cNvPr>
            <p:cNvSpPr/>
            <p:nvPr/>
          </p:nvSpPr>
          <p:spPr>
            <a:xfrm>
              <a:off x="746667" y="4513150"/>
              <a:ext cx="940047" cy="940047"/>
            </a:xfrm>
            <a:custGeom>
              <a:avLst/>
              <a:gdLst>
                <a:gd name="connsiteX0" fmla="*/ 0 w 2730500"/>
                <a:gd name="connsiteY0" fmla="*/ 0 h 2730500"/>
                <a:gd name="connsiteX1" fmla="*/ 2730500 w 2730500"/>
                <a:gd name="connsiteY1" fmla="*/ 0 h 2730500"/>
                <a:gd name="connsiteX2" fmla="*/ 2730500 w 2730500"/>
                <a:gd name="connsiteY2" fmla="*/ 672834 h 2730500"/>
                <a:gd name="connsiteX3" fmla="*/ 2606675 w 2730500"/>
                <a:gd name="connsiteY3" fmla="*/ 672834 h 2730500"/>
                <a:gd name="connsiteX4" fmla="*/ 2606675 w 2730500"/>
                <a:gd name="connsiteY4" fmla="*/ 116870 h 2730500"/>
                <a:gd name="connsiteX5" fmla="*/ 123826 w 2730500"/>
                <a:gd name="connsiteY5" fmla="*/ 116870 h 2730500"/>
                <a:gd name="connsiteX6" fmla="*/ 123826 w 2730500"/>
                <a:gd name="connsiteY6" fmla="*/ 2613630 h 2730500"/>
                <a:gd name="connsiteX7" fmla="*/ 2606675 w 2730500"/>
                <a:gd name="connsiteY7" fmla="*/ 2613630 h 2730500"/>
                <a:gd name="connsiteX8" fmla="*/ 2606675 w 2730500"/>
                <a:gd name="connsiteY8" fmla="*/ 2066205 h 2730500"/>
                <a:gd name="connsiteX9" fmla="*/ 2730500 w 2730500"/>
                <a:gd name="connsiteY9" fmla="*/ 2066205 h 2730500"/>
                <a:gd name="connsiteX10" fmla="*/ 2730500 w 2730500"/>
                <a:gd name="connsiteY10" fmla="*/ 2730500 h 2730500"/>
                <a:gd name="connsiteX11" fmla="*/ 0 w 2730500"/>
                <a:gd name="connsiteY11" fmla="*/ 2730500 h 273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0500" h="2730500">
                  <a:moveTo>
                    <a:pt x="0" y="0"/>
                  </a:moveTo>
                  <a:lnTo>
                    <a:pt x="2730500" y="0"/>
                  </a:lnTo>
                  <a:lnTo>
                    <a:pt x="2730500" y="672834"/>
                  </a:lnTo>
                  <a:lnTo>
                    <a:pt x="2606675" y="672834"/>
                  </a:lnTo>
                  <a:lnTo>
                    <a:pt x="2606675" y="116870"/>
                  </a:lnTo>
                  <a:lnTo>
                    <a:pt x="123826" y="116870"/>
                  </a:lnTo>
                  <a:lnTo>
                    <a:pt x="123826" y="2613630"/>
                  </a:lnTo>
                  <a:lnTo>
                    <a:pt x="2606675" y="2613630"/>
                  </a:lnTo>
                  <a:lnTo>
                    <a:pt x="2606675" y="2066205"/>
                  </a:lnTo>
                  <a:lnTo>
                    <a:pt x="2730500" y="2066205"/>
                  </a:lnTo>
                  <a:lnTo>
                    <a:pt x="2730500" y="2730500"/>
                  </a:lnTo>
                  <a:lnTo>
                    <a:pt x="0" y="2730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800" b="1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8E3A0AE-C0E1-4DD6-A05D-15D9F313B602}"/>
              </a:ext>
            </a:extLst>
          </p:cNvPr>
          <p:cNvSpPr txBox="1"/>
          <p:nvPr/>
        </p:nvSpPr>
        <p:spPr>
          <a:xfrm>
            <a:off x="2667520" y="4882166"/>
            <a:ext cx="1731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100" dirty="0">
                <a:solidFill>
                  <a:schemeClr val="bg1"/>
                </a:solidFill>
                <a:latin typeface="Montserrat" panose="00000500000000000000" pitchFamily="2" charset="0"/>
                <a:ea typeface="Roboto Condensed" panose="02000000000000000000" pitchFamily="2" charset="0"/>
              </a:rPr>
              <a:t>Lorem Ipsum</a:t>
            </a:r>
            <a:endParaRPr lang="id-ID" sz="1200" b="1" spc="100" dirty="0">
              <a:solidFill>
                <a:schemeClr val="bg1"/>
              </a:solidFill>
              <a:latin typeface="Montserrat" panose="000005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236445-CA07-43E8-BE66-F864AC821922}"/>
              </a:ext>
            </a:extLst>
          </p:cNvPr>
          <p:cNvSpPr/>
          <p:nvPr/>
        </p:nvSpPr>
        <p:spPr>
          <a:xfrm>
            <a:off x="2667519" y="5155613"/>
            <a:ext cx="3119974" cy="43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id-ID" sz="100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wisi enim ad minim veniam, quis nostrud exerci tation ullamcorper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089461-E5D8-43B2-8F0D-ACE36E6E7D80}"/>
              </a:ext>
            </a:extLst>
          </p:cNvPr>
          <p:cNvGrpSpPr/>
          <p:nvPr/>
        </p:nvGrpSpPr>
        <p:grpSpPr>
          <a:xfrm>
            <a:off x="6924840" y="4936723"/>
            <a:ext cx="635791" cy="575420"/>
            <a:chOff x="697353" y="4513150"/>
            <a:chExt cx="1038675" cy="94004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8D16AB-215D-4A0C-B66A-8940F347C174}"/>
                </a:ext>
              </a:extLst>
            </p:cNvPr>
            <p:cNvSpPr txBox="1"/>
            <p:nvPr/>
          </p:nvSpPr>
          <p:spPr>
            <a:xfrm>
              <a:off x="697353" y="4743654"/>
              <a:ext cx="1038675" cy="5028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Roboto Condensed" panose="02000000000000000000" pitchFamily="2" charset="0"/>
                </a:rPr>
                <a:t>01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0E616F3-7CC8-47E5-B439-4A8663174D30}"/>
                </a:ext>
              </a:extLst>
            </p:cNvPr>
            <p:cNvSpPr/>
            <p:nvPr/>
          </p:nvSpPr>
          <p:spPr>
            <a:xfrm>
              <a:off x="746667" y="4513150"/>
              <a:ext cx="940047" cy="940047"/>
            </a:xfrm>
            <a:custGeom>
              <a:avLst/>
              <a:gdLst>
                <a:gd name="connsiteX0" fmla="*/ 0 w 2730500"/>
                <a:gd name="connsiteY0" fmla="*/ 0 h 2730500"/>
                <a:gd name="connsiteX1" fmla="*/ 2730500 w 2730500"/>
                <a:gd name="connsiteY1" fmla="*/ 0 h 2730500"/>
                <a:gd name="connsiteX2" fmla="*/ 2730500 w 2730500"/>
                <a:gd name="connsiteY2" fmla="*/ 672834 h 2730500"/>
                <a:gd name="connsiteX3" fmla="*/ 2606675 w 2730500"/>
                <a:gd name="connsiteY3" fmla="*/ 672834 h 2730500"/>
                <a:gd name="connsiteX4" fmla="*/ 2606675 w 2730500"/>
                <a:gd name="connsiteY4" fmla="*/ 116870 h 2730500"/>
                <a:gd name="connsiteX5" fmla="*/ 123826 w 2730500"/>
                <a:gd name="connsiteY5" fmla="*/ 116870 h 2730500"/>
                <a:gd name="connsiteX6" fmla="*/ 123826 w 2730500"/>
                <a:gd name="connsiteY6" fmla="*/ 2613630 h 2730500"/>
                <a:gd name="connsiteX7" fmla="*/ 2606675 w 2730500"/>
                <a:gd name="connsiteY7" fmla="*/ 2613630 h 2730500"/>
                <a:gd name="connsiteX8" fmla="*/ 2606675 w 2730500"/>
                <a:gd name="connsiteY8" fmla="*/ 2066205 h 2730500"/>
                <a:gd name="connsiteX9" fmla="*/ 2730500 w 2730500"/>
                <a:gd name="connsiteY9" fmla="*/ 2066205 h 2730500"/>
                <a:gd name="connsiteX10" fmla="*/ 2730500 w 2730500"/>
                <a:gd name="connsiteY10" fmla="*/ 2730500 h 2730500"/>
                <a:gd name="connsiteX11" fmla="*/ 0 w 2730500"/>
                <a:gd name="connsiteY11" fmla="*/ 2730500 h 273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0500" h="2730500">
                  <a:moveTo>
                    <a:pt x="0" y="0"/>
                  </a:moveTo>
                  <a:lnTo>
                    <a:pt x="2730500" y="0"/>
                  </a:lnTo>
                  <a:lnTo>
                    <a:pt x="2730500" y="672834"/>
                  </a:lnTo>
                  <a:lnTo>
                    <a:pt x="2606675" y="672834"/>
                  </a:lnTo>
                  <a:lnTo>
                    <a:pt x="2606675" y="116870"/>
                  </a:lnTo>
                  <a:lnTo>
                    <a:pt x="123826" y="116870"/>
                  </a:lnTo>
                  <a:lnTo>
                    <a:pt x="123826" y="2613630"/>
                  </a:lnTo>
                  <a:lnTo>
                    <a:pt x="2606675" y="2613630"/>
                  </a:lnTo>
                  <a:lnTo>
                    <a:pt x="2606675" y="2066205"/>
                  </a:lnTo>
                  <a:lnTo>
                    <a:pt x="2730500" y="2066205"/>
                  </a:lnTo>
                  <a:lnTo>
                    <a:pt x="2730500" y="2730500"/>
                  </a:lnTo>
                  <a:lnTo>
                    <a:pt x="0" y="2730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800" b="1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CF48C16-73E9-4C6E-A18E-66B0868CDED2}"/>
              </a:ext>
            </a:extLst>
          </p:cNvPr>
          <p:cNvSpPr txBox="1"/>
          <p:nvPr/>
        </p:nvSpPr>
        <p:spPr>
          <a:xfrm>
            <a:off x="7755502" y="4881423"/>
            <a:ext cx="1731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100" dirty="0">
                <a:solidFill>
                  <a:schemeClr val="bg1"/>
                </a:solidFill>
                <a:latin typeface="Montserrat" panose="00000500000000000000" pitchFamily="2" charset="0"/>
                <a:ea typeface="Roboto Condensed" panose="02000000000000000000" pitchFamily="2" charset="0"/>
              </a:rPr>
              <a:t>Lorem Ipsum</a:t>
            </a:r>
            <a:endParaRPr lang="id-ID" sz="1200" b="1" spc="100" dirty="0">
              <a:solidFill>
                <a:schemeClr val="bg1"/>
              </a:solidFill>
              <a:latin typeface="Montserrat" panose="000005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E0C789-8B51-45CC-BAFB-C6B6D43D8FCB}"/>
              </a:ext>
            </a:extLst>
          </p:cNvPr>
          <p:cNvSpPr/>
          <p:nvPr/>
        </p:nvSpPr>
        <p:spPr>
          <a:xfrm>
            <a:off x="7755501" y="5154870"/>
            <a:ext cx="3119974" cy="43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id-ID" sz="1000" dirty="0">
                <a:solidFill>
                  <a:schemeClr val="bg1"/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 wisi enim ad minim veniam, quis nostrud exerci tation ullamcorper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63596B-DE35-41D9-A535-C95E5795717C}"/>
              </a:ext>
            </a:extLst>
          </p:cNvPr>
          <p:cNvSpPr txBox="1"/>
          <p:nvPr/>
        </p:nvSpPr>
        <p:spPr>
          <a:xfrm>
            <a:off x="1741589" y="1768600"/>
            <a:ext cx="8708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WHEN A SLOW HEART RATE IS NORMAL?</a:t>
            </a:r>
          </a:p>
        </p:txBody>
      </p:sp>
    </p:spTree>
    <p:extLst>
      <p:ext uri="{BB962C8B-B14F-4D97-AF65-F5344CB8AC3E}">
        <p14:creationId xmlns:p14="http://schemas.microsoft.com/office/powerpoint/2010/main" val="3328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9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99FF"/>
      </a:accent1>
      <a:accent2>
        <a:srgbClr val="0099CC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16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47341</TotalTime>
  <Words>1086</Words>
  <Application>Microsoft Office PowerPoint</Application>
  <PresentationFormat>Widescreen</PresentationFormat>
  <Paragraphs>174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Gill Sans</vt:lpstr>
      <vt:lpstr>Lato</vt:lpstr>
      <vt:lpstr>Montserrat</vt:lpstr>
      <vt:lpstr>Montserrat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shehreen</dc:creator>
  <cp:lastModifiedBy>ahmad shehreen</cp:lastModifiedBy>
  <cp:revision>3125</cp:revision>
  <dcterms:created xsi:type="dcterms:W3CDTF">2014-10-14T06:21:58Z</dcterms:created>
  <dcterms:modified xsi:type="dcterms:W3CDTF">2020-10-09T05:40:23Z</dcterms:modified>
  <cp:category>Natural</cp:category>
</cp:coreProperties>
</file>