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15"/>
  </p:notesMasterIdLst>
  <p:sldIdLst>
    <p:sldId id="256" r:id="rId3"/>
    <p:sldId id="257" r:id="rId4"/>
    <p:sldId id="258" r:id="rId5"/>
    <p:sldId id="261" r:id="rId6"/>
    <p:sldId id="262" r:id="rId7"/>
    <p:sldId id="269" r:id="rId8"/>
    <p:sldId id="270" r:id="rId9"/>
    <p:sldId id="292" r:id="rId10"/>
    <p:sldId id="272" r:id="rId11"/>
    <p:sldId id="271" r:id="rId12"/>
    <p:sldId id="265" r:id="rId13"/>
    <p:sldId id="277" r:id="rId14"/>
  </p:sldIdLst>
  <p:sldSz cx="12192000" cy="6858000"/>
  <p:notesSz cx="6858000" cy="9144000"/>
  <p:embeddedFontLst>
    <p:embeddedFont>
      <p:font typeface="Arvo" panose="020B0604020202020204" charset="0"/>
      <p:regular r:id="rId16"/>
      <p:bold r:id="rId17"/>
      <p:italic r:id="rId18"/>
      <p:boldItalic r:id="rId19"/>
    </p:embeddedFont>
    <p:embeddedFont>
      <p:font typeface="Barlow Semi Condensed" panose="020B0604020202020204" charset="0"/>
      <p:regular r:id="rId20"/>
      <p:bold r:id="rId21"/>
      <p:italic r:id="rId22"/>
      <p:boldItalic r:id="rId23"/>
    </p:embeddedFont>
    <p:embeddedFont>
      <p:font typeface="Fira Sans Condensed" panose="020B0604020202020204" charset="0"/>
      <p:regular r:id="rId24"/>
      <p:bold r:id="rId25"/>
      <p:italic r:id="rId26"/>
      <p:boldItalic r:id="rId27"/>
    </p:embeddedFont>
    <p:embeddedFont>
      <p:font typeface="Fira Sans Extra Condensed Medium" panose="020B0604020202020204" charset="0"/>
      <p:regular r:id="rId28"/>
      <p:bold r:id="rId29"/>
      <p:italic r:id="rId30"/>
      <p:boldItalic r:id="rId31"/>
    </p:embeddedFont>
    <p:embeddedFont>
      <p:font typeface="Oswald" panose="020B0604020202020204" charset="0"/>
      <p:regular r:id="rId32"/>
      <p:bold r:id="rId33"/>
    </p:embeddedFont>
    <p:embeddedFont>
      <p:font typeface="Proxima Nova" panose="020B0604020202020204" charset="0"/>
      <p:regular r:id="rId34"/>
      <p:bold r:id="rId35"/>
      <p:italic r:id="rId36"/>
      <p:boldItalic r:id="rId37"/>
    </p:embeddedFont>
    <p:embeddedFont>
      <p:font typeface="Proxima Nova Semibold" panose="020B0604020202020204" charset="0"/>
      <p:regular r:id="rId38"/>
      <p:bold r:id="rId39"/>
      <p:boldItalic r:id="rId40"/>
    </p:embeddedFont>
    <p:embeddedFont>
      <p:font typeface="Saira Condensed"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3BC"/>
    <a:srgbClr val="396389"/>
    <a:srgbClr val="1C244C"/>
    <a:srgbClr val="284580"/>
    <a:srgbClr val="233C6F"/>
    <a:srgbClr val="1D2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28BCA-6235-4E7E-95D2-6F5CEA4C1AB7}">
  <a:tblStyle styleId="{84228BCA-6235-4E7E-95D2-6F5CEA4C1A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2" d="100"/>
          <a:sy n="122" d="100"/>
        </p:scale>
        <p:origin x="10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ableStyles" Target="tableStyles.xml"/><Relationship Id="rId20" Type="http://schemas.openxmlformats.org/officeDocument/2006/relationships/font" Target="fonts/font5.fntdata"/><Relationship Id="rId4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7207a613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7207a613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59185e3d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59185e3d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7207a61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7207a61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7207a613d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7207a613d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7d11bbb8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7d11bbb8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6e9a21c8b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56e9a21c8b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59cbc0aaaa_3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59cbc0aaaa_3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59cbc0aaaa_3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59cbc0aaaa_3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userDrawn="1">
  <p:cSld name="CUSTOM_7">
    <p:bg>
      <p:bgPr>
        <a:solidFill>
          <a:schemeClr val="tx2">
            <a:alpha val="0"/>
          </a:schemeClr>
        </a:solidFill>
        <a:effectLst/>
      </p:bgPr>
    </p:bg>
    <p:spTree>
      <p:nvGrpSpPr>
        <p:cNvPr id="1" name="Shape 9"/>
        <p:cNvGrpSpPr/>
        <p:nvPr/>
      </p:nvGrpSpPr>
      <p:grpSpPr>
        <a:xfrm>
          <a:off x="0" y="0"/>
          <a:ext cx="0" cy="0"/>
          <a:chOff x="0" y="0"/>
          <a:chExt cx="0" cy="0"/>
        </a:xfrm>
      </p:grpSpPr>
      <p:sp>
        <p:nvSpPr>
          <p:cNvPr id="10" name="Google Shape;10;p2"/>
          <p:cNvSpPr/>
          <p:nvPr/>
        </p:nvSpPr>
        <p:spPr>
          <a:xfrm>
            <a:off x="0" y="3723"/>
            <a:ext cx="12192000" cy="6908800"/>
          </a:xfrm>
          <a:prstGeom prst="rect">
            <a:avLst/>
          </a:prstGeom>
          <a:solidFill>
            <a:schemeClr val="bg2">
              <a:lumMod val="20000"/>
              <a:lumOff val="80000"/>
              <a:alpha val="74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11" name="Google Shape;11;p2"/>
          <p:cNvSpPr/>
          <p:nvPr/>
        </p:nvSpPr>
        <p:spPr>
          <a:xfrm>
            <a:off x="6220933" y="-25400"/>
            <a:ext cx="5971200" cy="6209600"/>
          </a:xfrm>
          <a:prstGeom prst="rect">
            <a:avLst/>
          </a:prstGeom>
          <a:solidFill>
            <a:srgbClr val="1C244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12" name="Google Shape;12;p2"/>
          <p:cNvSpPr txBox="1">
            <a:spLocks noGrp="1"/>
          </p:cNvSpPr>
          <p:nvPr>
            <p:ph type="ctrTitle"/>
          </p:nvPr>
        </p:nvSpPr>
        <p:spPr>
          <a:xfrm>
            <a:off x="6262900" y="2481700"/>
            <a:ext cx="4822400" cy="2376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7F8F9"/>
              </a:buClr>
              <a:buSzPts val="5600"/>
              <a:buNone/>
              <a:defRPr sz="7466">
                <a:solidFill>
                  <a:srgbClr val="F7F8F9"/>
                </a:solidFill>
              </a:defRPr>
            </a:lvl1pPr>
            <a:lvl2pPr lvl="1" rtl="0">
              <a:spcBef>
                <a:spcPts val="0"/>
              </a:spcBef>
              <a:spcAft>
                <a:spcPts val="0"/>
              </a:spcAft>
              <a:buClr>
                <a:srgbClr val="F7F8F9"/>
              </a:buClr>
              <a:buSzPts val="5200"/>
              <a:buNone/>
              <a:defRPr sz="6933">
                <a:solidFill>
                  <a:srgbClr val="F7F8F9"/>
                </a:solidFill>
              </a:defRPr>
            </a:lvl2pPr>
            <a:lvl3pPr lvl="2" rtl="0">
              <a:spcBef>
                <a:spcPts val="0"/>
              </a:spcBef>
              <a:spcAft>
                <a:spcPts val="0"/>
              </a:spcAft>
              <a:buClr>
                <a:srgbClr val="F7F8F9"/>
              </a:buClr>
              <a:buSzPts val="5200"/>
              <a:buNone/>
              <a:defRPr sz="6933">
                <a:solidFill>
                  <a:srgbClr val="F7F8F9"/>
                </a:solidFill>
              </a:defRPr>
            </a:lvl3pPr>
            <a:lvl4pPr lvl="3" rtl="0">
              <a:spcBef>
                <a:spcPts val="0"/>
              </a:spcBef>
              <a:spcAft>
                <a:spcPts val="0"/>
              </a:spcAft>
              <a:buClr>
                <a:srgbClr val="F7F8F9"/>
              </a:buClr>
              <a:buSzPts val="5200"/>
              <a:buNone/>
              <a:defRPr sz="6933">
                <a:solidFill>
                  <a:srgbClr val="F7F8F9"/>
                </a:solidFill>
              </a:defRPr>
            </a:lvl4pPr>
            <a:lvl5pPr lvl="4" rtl="0">
              <a:spcBef>
                <a:spcPts val="0"/>
              </a:spcBef>
              <a:spcAft>
                <a:spcPts val="0"/>
              </a:spcAft>
              <a:buClr>
                <a:srgbClr val="F7F8F9"/>
              </a:buClr>
              <a:buSzPts val="5200"/>
              <a:buNone/>
              <a:defRPr sz="6933">
                <a:solidFill>
                  <a:srgbClr val="F7F8F9"/>
                </a:solidFill>
              </a:defRPr>
            </a:lvl5pPr>
            <a:lvl6pPr lvl="5" rtl="0">
              <a:spcBef>
                <a:spcPts val="0"/>
              </a:spcBef>
              <a:spcAft>
                <a:spcPts val="0"/>
              </a:spcAft>
              <a:buClr>
                <a:srgbClr val="F7F8F9"/>
              </a:buClr>
              <a:buSzPts val="5200"/>
              <a:buNone/>
              <a:defRPr sz="6933">
                <a:solidFill>
                  <a:srgbClr val="F7F8F9"/>
                </a:solidFill>
              </a:defRPr>
            </a:lvl6pPr>
            <a:lvl7pPr lvl="6" rtl="0">
              <a:spcBef>
                <a:spcPts val="0"/>
              </a:spcBef>
              <a:spcAft>
                <a:spcPts val="0"/>
              </a:spcAft>
              <a:buClr>
                <a:srgbClr val="F7F8F9"/>
              </a:buClr>
              <a:buSzPts val="5200"/>
              <a:buNone/>
              <a:defRPr sz="6933">
                <a:solidFill>
                  <a:srgbClr val="F7F8F9"/>
                </a:solidFill>
              </a:defRPr>
            </a:lvl7pPr>
            <a:lvl8pPr lvl="7" rtl="0">
              <a:spcBef>
                <a:spcPts val="0"/>
              </a:spcBef>
              <a:spcAft>
                <a:spcPts val="0"/>
              </a:spcAft>
              <a:buClr>
                <a:srgbClr val="F7F8F9"/>
              </a:buClr>
              <a:buSzPts val="5200"/>
              <a:buNone/>
              <a:defRPr sz="6933">
                <a:solidFill>
                  <a:srgbClr val="F7F8F9"/>
                </a:solidFill>
              </a:defRPr>
            </a:lvl8pPr>
            <a:lvl9pPr lvl="8" rtl="0">
              <a:spcBef>
                <a:spcPts val="0"/>
              </a:spcBef>
              <a:spcAft>
                <a:spcPts val="0"/>
              </a:spcAft>
              <a:buClr>
                <a:srgbClr val="F7F8F9"/>
              </a:buClr>
              <a:buSzPts val="5200"/>
              <a:buNone/>
              <a:defRPr sz="6933">
                <a:solidFill>
                  <a:srgbClr val="F7F8F9"/>
                </a:solidFill>
              </a:defRPr>
            </a:lvl9pPr>
          </a:lstStyle>
          <a:p>
            <a:endParaRPr/>
          </a:p>
        </p:txBody>
      </p:sp>
      <p:sp>
        <p:nvSpPr>
          <p:cNvPr id="13" name="Google Shape;13;p2"/>
          <p:cNvSpPr txBox="1">
            <a:spLocks noGrp="1"/>
          </p:cNvSpPr>
          <p:nvPr>
            <p:ph type="subTitle" idx="1"/>
          </p:nvPr>
        </p:nvSpPr>
        <p:spPr>
          <a:xfrm>
            <a:off x="7148433" y="4298300"/>
            <a:ext cx="3936800" cy="956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F7F8F9"/>
              </a:buClr>
              <a:buSzPts val="1200"/>
              <a:buNone/>
              <a:defRPr>
                <a:solidFill>
                  <a:srgbClr val="F7F8F9"/>
                </a:solidFill>
              </a:defRPr>
            </a:lvl1pPr>
            <a:lvl2pPr lvl="1" algn="r" rtl="0">
              <a:lnSpc>
                <a:spcPct val="100000"/>
              </a:lnSpc>
              <a:spcBef>
                <a:spcPts val="0"/>
              </a:spcBef>
              <a:spcAft>
                <a:spcPts val="0"/>
              </a:spcAft>
              <a:buClr>
                <a:srgbClr val="F7F8F9"/>
              </a:buClr>
              <a:buSzPts val="2800"/>
              <a:buNone/>
              <a:defRPr sz="3733">
                <a:solidFill>
                  <a:srgbClr val="F7F8F9"/>
                </a:solidFill>
              </a:defRPr>
            </a:lvl2pPr>
            <a:lvl3pPr lvl="2" algn="r" rtl="0">
              <a:lnSpc>
                <a:spcPct val="100000"/>
              </a:lnSpc>
              <a:spcBef>
                <a:spcPts val="0"/>
              </a:spcBef>
              <a:spcAft>
                <a:spcPts val="0"/>
              </a:spcAft>
              <a:buClr>
                <a:srgbClr val="F7F8F9"/>
              </a:buClr>
              <a:buSzPts val="2800"/>
              <a:buNone/>
              <a:defRPr sz="3733">
                <a:solidFill>
                  <a:srgbClr val="F7F8F9"/>
                </a:solidFill>
              </a:defRPr>
            </a:lvl3pPr>
            <a:lvl4pPr lvl="3" algn="r" rtl="0">
              <a:lnSpc>
                <a:spcPct val="100000"/>
              </a:lnSpc>
              <a:spcBef>
                <a:spcPts val="0"/>
              </a:spcBef>
              <a:spcAft>
                <a:spcPts val="0"/>
              </a:spcAft>
              <a:buClr>
                <a:srgbClr val="F7F8F9"/>
              </a:buClr>
              <a:buSzPts val="2800"/>
              <a:buNone/>
              <a:defRPr sz="3733">
                <a:solidFill>
                  <a:srgbClr val="F7F8F9"/>
                </a:solidFill>
              </a:defRPr>
            </a:lvl4pPr>
            <a:lvl5pPr lvl="4" algn="r" rtl="0">
              <a:lnSpc>
                <a:spcPct val="100000"/>
              </a:lnSpc>
              <a:spcBef>
                <a:spcPts val="0"/>
              </a:spcBef>
              <a:spcAft>
                <a:spcPts val="0"/>
              </a:spcAft>
              <a:buClr>
                <a:srgbClr val="F7F8F9"/>
              </a:buClr>
              <a:buSzPts val="2800"/>
              <a:buNone/>
              <a:defRPr sz="3733">
                <a:solidFill>
                  <a:srgbClr val="F7F8F9"/>
                </a:solidFill>
              </a:defRPr>
            </a:lvl5pPr>
            <a:lvl6pPr lvl="5" algn="r" rtl="0">
              <a:lnSpc>
                <a:spcPct val="100000"/>
              </a:lnSpc>
              <a:spcBef>
                <a:spcPts val="0"/>
              </a:spcBef>
              <a:spcAft>
                <a:spcPts val="0"/>
              </a:spcAft>
              <a:buClr>
                <a:srgbClr val="F7F8F9"/>
              </a:buClr>
              <a:buSzPts val="2800"/>
              <a:buNone/>
              <a:defRPr sz="3733">
                <a:solidFill>
                  <a:srgbClr val="F7F8F9"/>
                </a:solidFill>
              </a:defRPr>
            </a:lvl6pPr>
            <a:lvl7pPr lvl="6" algn="r" rtl="0">
              <a:lnSpc>
                <a:spcPct val="100000"/>
              </a:lnSpc>
              <a:spcBef>
                <a:spcPts val="0"/>
              </a:spcBef>
              <a:spcAft>
                <a:spcPts val="0"/>
              </a:spcAft>
              <a:buClr>
                <a:srgbClr val="F7F8F9"/>
              </a:buClr>
              <a:buSzPts val="2800"/>
              <a:buNone/>
              <a:defRPr sz="3733">
                <a:solidFill>
                  <a:srgbClr val="F7F8F9"/>
                </a:solidFill>
              </a:defRPr>
            </a:lvl7pPr>
            <a:lvl8pPr lvl="7" algn="r" rtl="0">
              <a:lnSpc>
                <a:spcPct val="100000"/>
              </a:lnSpc>
              <a:spcBef>
                <a:spcPts val="0"/>
              </a:spcBef>
              <a:spcAft>
                <a:spcPts val="0"/>
              </a:spcAft>
              <a:buClr>
                <a:srgbClr val="F7F8F9"/>
              </a:buClr>
              <a:buSzPts val="2800"/>
              <a:buNone/>
              <a:defRPr sz="3733">
                <a:solidFill>
                  <a:srgbClr val="F7F8F9"/>
                </a:solidFill>
              </a:defRPr>
            </a:lvl8pPr>
            <a:lvl9pPr lvl="8" algn="r" rtl="0">
              <a:lnSpc>
                <a:spcPct val="100000"/>
              </a:lnSpc>
              <a:spcBef>
                <a:spcPts val="0"/>
              </a:spcBef>
              <a:spcAft>
                <a:spcPts val="0"/>
              </a:spcAft>
              <a:buClr>
                <a:srgbClr val="F7F8F9"/>
              </a:buClr>
              <a:buSzPts val="2800"/>
              <a:buNone/>
              <a:defRPr sz="3733">
                <a:solidFill>
                  <a:srgbClr val="F7F8F9"/>
                </a:solidFill>
              </a:defRPr>
            </a:lvl9pPr>
          </a:lstStyle>
          <a:p>
            <a:endParaRPr/>
          </a:p>
        </p:txBody>
      </p:sp>
      <p:sp>
        <p:nvSpPr>
          <p:cNvPr id="8" name="Google Shape;22;p3">
            <a:extLst>
              <a:ext uri="{FF2B5EF4-FFF2-40B4-BE49-F238E27FC236}">
                <a16:creationId xmlns:a16="http://schemas.microsoft.com/office/drawing/2014/main" id="{4A0A53A9-D1D1-4267-9B17-88C6B0AFFBAC}"/>
              </a:ext>
            </a:extLst>
          </p:cNvPr>
          <p:cNvSpPr/>
          <p:nvPr userDrawn="1"/>
        </p:nvSpPr>
        <p:spPr>
          <a:xfrm rot="18660654" flipH="1">
            <a:off x="891352" y="4443414"/>
            <a:ext cx="4103885" cy="4508327"/>
          </a:xfrm>
          <a:custGeom>
            <a:avLst/>
            <a:gdLst>
              <a:gd name="connsiteX0" fmla="*/ 0 w 3151346"/>
              <a:gd name="connsiteY0" fmla="*/ 3303627 h 3303627"/>
              <a:gd name="connsiteX1" fmla="*/ 2928829 w 3151346"/>
              <a:gd name="connsiteY1" fmla="*/ 0 h 3303627"/>
              <a:gd name="connsiteX2" fmla="*/ 3151346 w 3151346"/>
              <a:gd name="connsiteY2" fmla="*/ 0 h 3303627"/>
              <a:gd name="connsiteX3" fmla="*/ 222517 w 3151346"/>
              <a:gd name="connsiteY3" fmla="*/ 3303627 h 3303627"/>
              <a:gd name="connsiteX4" fmla="*/ 0 w 3151346"/>
              <a:gd name="connsiteY4" fmla="*/ 3303627 h 3303627"/>
              <a:gd name="connsiteX0" fmla="*/ 0 w 3151346"/>
              <a:gd name="connsiteY0" fmla="*/ 3382813 h 3382813"/>
              <a:gd name="connsiteX1" fmla="*/ 2983600 w 3151346"/>
              <a:gd name="connsiteY1" fmla="*/ 0 h 3382813"/>
              <a:gd name="connsiteX2" fmla="*/ 3151346 w 3151346"/>
              <a:gd name="connsiteY2" fmla="*/ 79186 h 3382813"/>
              <a:gd name="connsiteX3" fmla="*/ 222517 w 3151346"/>
              <a:gd name="connsiteY3" fmla="*/ 3382813 h 3382813"/>
              <a:gd name="connsiteX4" fmla="*/ 0 w 3151346"/>
              <a:gd name="connsiteY4" fmla="*/ 3382813 h 3382813"/>
              <a:gd name="connsiteX0" fmla="*/ 0 w 3105995"/>
              <a:gd name="connsiteY0" fmla="*/ 3382813 h 3382813"/>
              <a:gd name="connsiteX1" fmla="*/ 2983600 w 3105995"/>
              <a:gd name="connsiteY1" fmla="*/ 0 h 3382813"/>
              <a:gd name="connsiteX2" fmla="*/ 3105995 w 3105995"/>
              <a:gd name="connsiteY2" fmla="*/ 131336 h 3382813"/>
              <a:gd name="connsiteX3" fmla="*/ 222517 w 3105995"/>
              <a:gd name="connsiteY3" fmla="*/ 3382813 h 3382813"/>
              <a:gd name="connsiteX4" fmla="*/ 0 w 3105995"/>
              <a:gd name="connsiteY4" fmla="*/ 3382813 h 3382813"/>
              <a:gd name="connsiteX0" fmla="*/ 0 w 3105995"/>
              <a:gd name="connsiteY0" fmla="*/ 3381245 h 3381245"/>
              <a:gd name="connsiteX1" fmla="*/ 2961100 w 3105995"/>
              <a:gd name="connsiteY1" fmla="*/ 0 h 3381245"/>
              <a:gd name="connsiteX2" fmla="*/ 3105995 w 3105995"/>
              <a:gd name="connsiteY2" fmla="*/ 129768 h 3381245"/>
              <a:gd name="connsiteX3" fmla="*/ 222517 w 3105995"/>
              <a:gd name="connsiteY3" fmla="*/ 3381245 h 3381245"/>
              <a:gd name="connsiteX4" fmla="*/ 0 w 3105995"/>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914" h="3381245">
                <a:moveTo>
                  <a:pt x="0" y="3381245"/>
                </a:moveTo>
                <a:lnTo>
                  <a:pt x="2961100" y="0"/>
                </a:lnTo>
                <a:lnTo>
                  <a:pt x="3077914" y="105348"/>
                </a:lnTo>
                <a:lnTo>
                  <a:pt x="222517" y="3381245"/>
                </a:lnTo>
                <a:lnTo>
                  <a:pt x="0" y="3381245"/>
                </a:lnTo>
                <a:close/>
              </a:path>
            </a:pathLst>
          </a:cu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867"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4">
    <p:bg>
      <p:bgPr>
        <a:solidFill>
          <a:srgbClr val="F7F8F9"/>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5318484" y="2647297"/>
            <a:ext cx="30024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58A3BC"/>
              </a:buClr>
              <a:buSzPts val="1200"/>
              <a:buNone/>
              <a:defRPr sz="1600">
                <a:solidFill>
                  <a:srgbClr val="58A3BC"/>
                </a:solidFill>
              </a:defRPr>
            </a:lvl1pPr>
            <a:lvl2pPr lvl="1" rtl="0">
              <a:spcBef>
                <a:spcPts val="0"/>
              </a:spcBef>
              <a:spcAft>
                <a:spcPts val="0"/>
              </a:spcAft>
              <a:buClr>
                <a:srgbClr val="58A3BC"/>
              </a:buClr>
              <a:buSzPts val="1200"/>
              <a:buNone/>
              <a:defRPr sz="1600">
                <a:solidFill>
                  <a:srgbClr val="58A3BC"/>
                </a:solidFill>
              </a:defRPr>
            </a:lvl2pPr>
            <a:lvl3pPr lvl="2" rtl="0">
              <a:spcBef>
                <a:spcPts val="0"/>
              </a:spcBef>
              <a:spcAft>
                <a:spcPts val="0"/>
              </a:spcAft>
              <a:buClr>
                <a:srgbClr val="58A3BC"/>
              </a:buClr>
              <a:buSzPts val="1200"/>
              <a:buNone/>
              <a:defRPr sz="1600">
                <a:solidFill>
                  <a:srgbClr val="58A3BC"/>
                </a:solidFill>
              </a:defRPr>
            </a:lvl3pPr>
            <a:lvl4pPr lvl="3" rtl="0">
              <a:spcBef>
                <a:spcPts val="0"/>
              </a:spcBef>
              <a:spcAft>
                <a:spcPts val="0"/>
              </a:spcAft>
              <a:buClr>
                <a:srgbClr val="58A3BC"/>
              </a:buClr>
              <a:buSzPts val="1200"/>
              <a:buNone/>
              <a:defRPr sz="1600">
                <a:solidFill>
                  <a:srgbClr val="58A3BC"/>
                </a:solidFill>
              </a:defRPr>
            </a:lvl4pPr>
            <a:lvl5pPr lvl="4" rtl="0">
              <a:spcBef>
                <a:spcPts val="0"/>
              </a:spcBef>
              <a:spcAft>
                <a:spcPts val="0"/>
              </a:spcAft>
              <a:buClr>
                <a:srgbClr val="58A3BC"/>
              </a:buClr>
              <a:buSzPts val="1200"/>
              <a:buNone/>
              <a:defRPr sz="1600">
                <a:solidFill>
                  <a:srgbClr val="58A3BC"/>
                </a:solidFill>
              </a:defRPr>
            </a:lvl5pPr>
            <a:lvl6pPr lvl="5" rtl="0">
              <a:spcBef>
                <a:spcPts val="0"/>
              </a:spcBef>
              <a:spcAft>
                <a:spcPts val="0"/>
              </a:spcAft>
              <a:buClr>
                <a:srgbClr val="58A3BC"/>
              </a:buClr>
              <a:buSzPts val="1200"/>
              <a:buNone/>
              <a:defRPr sz="1600">
                <a:solidFill>
                  <a:srgbClr val="58A3BC"/>
                </a:solidFill>
              </a:defRPr>
            </a:lvl6pPr>
            <a:lvl7pPr lvl="6" rtl="0">
              <a:spcBef>
                <a:spcPts val="0"/>
              </a:spcBef>
              <a:spcAft>
                <a:spcPts val="0"/>
              </a:spcAft>
              <a:buClr>
                <a:srgbClr val="58A3BC"/>
              </a:buClr>
              <a:buSzPts val="1200"/>
              <a:buNone/>
              <a:defRPr sz="1600">
                <a:solidFill>
                  <a:srgbClr val="58A3BC"/>
                </a:solidFill>
              </a:defRPr>
            </a:lvl7pPr>
            <a:lvl8pPr lvl="7" rtl="0">
              <a:spcBef>
                <a:spcPts val="0"/>
              </a:spcBef>
              <a:spcAft>
                <a:spcPts val="0"/>
              </a:spcAft>
              <a:buClr>
                <a:srgbClr val="58A3BC"/>
              </a:buClr>
              <a:buSzPts val="1200"/>
              <a:buNone/>
              <a:defRPr sz="1600">
                <a:solidFill>
                  <a:srgbClr val="58A3BC"/>
                </a:solidFill>
              </a:defRPr>
            </a:lvl8pPr>
            <a:lvl9pPr lvl="8" rtl="0">
              <a:spcBef>
                <a:spcPts val="0"/>
              </a:spcBef>
              <a:spcAft>
                <a:spcPts val="0"/>
              </a:spcAft>
              <a:buClr>
                <a:srgbClr val="58A3BC"/>
              </a:buClr>
              <a:buSzPts val="1200"/>
              <a:buNone/>
              <a:defRPr sz="1600">
                <a:solidFill>
                  <a:srgbClr val="58A3BC"/>
                </a:solidFill>
              </a:defRPr>
            </a:lvl9pPr>
          </a:lstStyle>
          <a:p>
            <a:endParaRPr/>
          </a:p>
        </p:txBody>
      </p:sp>
      <p:sp>
        <p:nvSpPr>
          <p:cNvPr id="16" name="Google Shape;16;p3"/>
          <p:cNvSpPr txBox="1">
            <a:spLocks noGrp="1"/>
          </p:cNvSpPr>
          <p:nvPr>
            <p:ph type="subTitle" idx="1"/>
          </p:nvPr>
        </p:nvSpPr>
        <p:spPr>
          <a:xfrm>
            <a:off x="5318499" y="3069533"/>
            <a:ext cx="2267600" cy="7632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rgbClr val="58A3BC"/>
              </a:buClr>
              <a:buSzPts val="1000"/>
              <a:buNone/>
              <a:defRPr sz="1333">
                <a:solidFill>
                  <a:srgbClr val="58A3BC"/>
                </a:solidFill>
              </a:defRPr>
            </a:lvl1pPr>
            <a:lvl2pPr lvl="1" rtl="0">
              <a:lnSpc>
                <a:spcPct val="100000"/>
              </a:lnSpc>
              <a:spcBef>
                <a:spcPts val="0"/>
              </a:spcBef>
              <a:spcAft>
                <a:spcPts val="0"/>
              </a:spcAft>
              <a:buClr>
                <a:srgbClr val="58A3BC"/>
              </a:buClr>
              <a:buSzPts val="1000"/>
              <a:buNone/>
              <a:defRPr sz="1333">
                <a:solidFill>
                  <a:srgbClr val="58A3BC"/>
                </a:solidFill>
              </a:defRPr>
            </a:lvl2pPr>
            <a:lvl3pPr lvl="2" rtl="0">
              <a:lnSpc>
                <a:spcPct val="100000"/>
              </a:lnSpc>
              <a:spcBef>
                <a:spcPts val="0"/>
              </a:spcBef>
              <a:spcAft>
                <a:spcPts val="0"/>
              </a:spcAft>
              <a:buClr>
                <a:srgbClr val="58A3BC"/>
              </a:buClr>
              <a:buSzPts val="1000"/>
              <a:buNone/>
              <a:defRPr sz="1333">
                <a:solidFill>
                  <a:srgbClr val="58A3BC"/>
                </a:solidFill>
              </a:defRPr>
            </a:lvl3pPr>
            <a:lvl4pPr lvl="3" rtl="0">
              <a:lnSpc>
                <a:spcPct val="100000"/>
              </a:lnSpc>
              <a:spcBef>
                <a:spcPts val="0"/>
              </a:spcBef>
              <a:spcAft>
                <a:spcPts val="0"/>
              </a:spcAft>
              <a:buClr>
                <a:srgbClr val="58A3BC"/>
              </a:buClr>
              <a:buSzPts val="1000"/>
              <a:buNone/>
              <a:defRPr sz="1333">
                <a:solidFill>
                  <a:srgbClr val="58A3BC"/>
                </a:solidFill>
              </a:defRPr>
            </a:lvl4pPr>
            <a:lvl5pPr lvl="4" rtl="0">
              <a:lnSpc>
                <a:spcPct val="100000"/>
              </a:lnSpc>
              <a:spcBef>
                <a:spcPts val="0"/>
              </a:spcBef>
              <a:spcAft>
                <a:spcPts val="0"/>
              </a:spcAft>
              <a:buClr>
                <a:srgbClr val="58A3BC"/>
              </a:buClr>
              <a:buSzPts val="1000"/>
              <a:buNone/>
              <a:defRPr sz="1333">
                <a:solidFill>
                  <a:srgbClr val="58A3BC"/>
                </a:solidFill>
              </a:defRPr>
            </a:lvl5pPr>
            <a:lvl6pPr lvl="5" rtl="0">
              <a:lnSpc>
                <a:spcPct val="100000"/>
              </a:lnSpc>
              <a:spcBef>
                <a:spcPts val="0"/>
              </a:spcBef>
              <a:spcAft>
                <a:spcPts val="0"/>
              </a:spcAft>
              <a:buClr>
                <a:srgbClr val="58A3BC"/>
              </a:buClr>
              <a:buSzPts val="1000"/>
              <a:buNone/>
              <a:defRPr sz="1333">
                <a:solidFill>
                  <a:srgbClr val="58A3BC"/>
                </a:solidFill>
              </a:defRPr>
            </a:lvl6pPr>
            <a:lvl7pPr lvl="6" rtl="0">
              <a:lnSpc>
                <a:spcPct val="100000"/>
              </a:lnSpc>
              <a:spcBef>
                <a:spcPts val="0"/>
              </a:spcBef>
              <a:spcAft>
                <a:spcPts val="0"/>
              </a:spcAft>
              <a:buClr>
                <a:srgbClr val="58A3BC"/>
              </a:buClr>
              <a:buSzPts val="1000"/>
              <a:buNone/>
              <a:defRPr sz="1333">
                <a:solidFill>
                  <a:srgbClr val="58A3BC"/>
                </a:solidFill>
              </a:defRPr>
            </a:lvl7pPr>
            <a:lvl8pPr lvl="7" rtl="0">
              <a:lnSpc>
                <a:spcPct val="100000"/>
              </a:lnSpc>
              <a:spcBef>
                <a:spcPts val="0"/>
              </a:spcBef>
              <a:spcAft>
                <a:spcPts val="0"/>
              </a:spcAft>
              <a:buClr>
                <a:srgbClr val="58A3BC"/>
              </a:buClr>
              <a:buSzPts val="1000"/>
              <a:buNone/>
              <a:defRPr sz="1333">
                <a:solidFill>
                  <a:srgbClr val="58A3BC"/>
                </a:solidFill>
              </a:defRPr>
            </a:lvl8pPr>
            <a:lvl9pPr lvl="8" rtl="0">
              <a:lnSpc>
                <a:spcPct val="100000"/>
              </a:lnSpc>
              <a:spcBef>
                <a:spcPts val="0"/>
              </a:spcBef>
              <a:spcAft>
                <a:spcPts val="0"/>
              </a:spcAft>
              <a:buClr>
                <a:srgbClr val="58A3BC"/>
              </a:buClr>
              <a:buSzPts val="1000"/>
              <a:buNone/>
              <a:defRPr sz="1333">
                <a:solidFill>
                  <a:srgbClr val="58A3BC"/>
                </a:solidFill>
              </a:defRPr>
            </a:lvl9pPr>
          </a:lstStyle>
          <a:p>
            <a:endParaRPr/>
          </a:p>
        </p:txBody>
      </p:sp>
      <p:sp>
        <p:nvSpPr>
          <p:cNvPr id="17" name="Google Shape;17;p3"/>
          <p:cNvSpPr txBox="1">
            <a:spLocks noGrp="1"/>
          </p:cNvSpPr>
          <p:nvPr>
            <p:ph type="title" idx="2" hasCustomPrompt="1"/>
          </p:nvPr>
        </p:nvSpPr>
        <p:spPr>
          <a:xfrm>
            <a:off x="5318484" y="1846947"/>
            <a:ext cx="23384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58A3BC"/>
              </a:buClr>
              <a:buSzPts val="4800"/>
              <a:buNone/>
              <a:defRPr sz="6400">
                <a:solidFill>
                  <a:srgbClr val="58A3BC"/>
                </a:solidFill>
              </a:defRPr>
            </a:lvl1pPr>
            <a:lvl2pPr lvl="1"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3"/>
          </p:nvPr>
        </p:nvSpPr>
        <p:spPr>
          <a:xfrm>
            <a:off x="5318484" y="5027831"/>
            <a:ext cx="3002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58A3BC"/>
              </a:buClr>
              <a:buSzPts val="1200"/>
              <a:buNone/>
              <a:defRPr sz="1600">
                <a:solidFill>
                  <a:srgbClr val="58A3BC"/>
                </a:solidFill>
              </a:defRPr>
            </a:lvl1pPr>
            <a:lvl2pPr lvl="1" rtl="0">
              <a:spcBef>
                <a:spcPts val="0"/>
              </a:spcBef>
              <a:spcAft>
                <a:spcPts val="0"/>
              </a:spcAft>
              <a:buClr>
                <a:srgbClr val="58A3BC"/>
              </a:buClr>
              <a:buSzPts val="1200"/>
              <a:buNone/>
              <a:defRPr sz="1600">
                <a:solidFill>
                  <a:srgbClr val="58A3BC"/>
                </a:solidFill>
              </a:defRPr>
            </a:lvl2pPr>
            <a:lvl3pPr lvl="2" rtl="0">
              <a:spcBef>
                <a:spcPts val="0"/>
              </a:spcBef>
              <a:spcAft>
                <a:spcPts val="0"/>
              </a:spcAft>
              <a:buClr>
                <a:srgbClr val="58A3BC"/>
              </a:buClr>
              <a:buSzPts val="1200"/>
              <a:buNone/>
              <a:defRPr sz="1600">
                <a:solidFill>
                  <a:srgbClr val="58A3BC"/>
                </a:solidFill>
              </a:defRPr>
            </a:lvl3pPr>
            <a:lvl4pPr lvl="3" rtl="0">
              <a:spcBef>
                <a:spcPts val="0"/>
              </a:spcBef>
              <a:spcAft>
                <a:spcPts val="0"/>
              </a:spcAft>
              <a:buClr>
                <a:srgbClr val="58A3BC"/>
              </a:buClr>
              <a:buSzPts val="1200"/>
              <a:buNone/>
              <a:defRPr sz="1600">
                <a:solidFill>
                  <a:srgbClr val="58A3BC"/>
                </a:solidFill>
              </a:defRPr>
            </a:lvl4pPr>
            <a:lvl5pPr lvl="4" rtl="0">
              <a:spcBef>
                <a:spcPts val="0"/>
              </a:spcBef>
              <a:spcAft>
                <a:spcPts val="0"/>
              </a:spcAft>
              <a:buClr>
                <a:srgbClr val="58A3BC"/>
              </a:buClr>
              <a:buSzPts val="1200"/>
              <a:buNone/>
              <a:defRPr sz="1600">
                <a:solidFill>
                  <a:srgbClr val="58A3BC"/>
                </a:solidFill>
              </a:defRPr>
            </a:lvl5pPr>
            <a:lvl6pPr lvl="5" rtl="0">
              <a:spcBef>
                <a:spcPts val="0"/>
              </a:spcBef>
              <a:spcAft>
                <a:spcPts val="0"/>
              </a:spcAft>
              <a:buClr>
                <a:srgbClr val="58A3BC"/>
              </a:buClr>
              <a:buSzPts val="1200"/>
              <a:buNone/>
              <a:defRPr sz="1600">
                <a:solidFill>
                  <a:srgbClr val="58A3BC"/>
                </a:solidFill>
              </a:defRPr>
            </a:lvl6pPr>
            <a:lvl7pPr lvl="6" rtl="0">
              <a:spcBef>
                <a:spcPts val="0"/>
              </a:spcBef>
              <a:spcAft>
                <a:spcPts val="0"/>
              </a:spcAft>
              <a:buClr>
                <a:srgbClr val="58A3BC"/>
              </a:buClr>
              <a:buSzPts val="1200"/>
              <a:buNone/>
              <a:defRPr sz="1600">
                <a:solidFill>
                  <a:srgbClr val="58A3BC"/>
                </a:solidFill>
              </a:defRPr>
            </a:lvl7pPr>
            <a:lvl8pPr lvl="7" rtl="0">
              <a:spcBef>
                <a:spcPts val="0"/>
              </a:spcBef>
              <a:spcAft>
                <a:spcPts val="0"/>
              </a:spcAft>
              <a:buClr>
                <a:srgbClr val="58A3BC"/>
              </a:buClr>
              <a:buSzPts val="1200"/>
              <a:buNone/>
              <a:defRPr sz="1600">
                <a:solidFill>
                  <a:srgbClr val="58A3BC"/>
                </a:solidFill>
              </a:defRPr>
            </a:lvl8pPr>
            <a:lvl9pPr lvl="8" rtl="0">
              <a:spcBef>
                <a:spcPts val="0"/>
              </a:spcBef>
              <a:spcAft>
                <a:spcPts val="0"/>
              </a:spcAft>
              <a:buClr>
                <a:srgbClr val="58A3BC"/>
              </a:buClr>
              <a:buSzPts val="1200"/>
              <a:buNone/>
              <a:defRPr sz="1600">
                <a:solidFill>
                  <a:srgbClr val="58A3BC"/>
                </a:solidFill>
              </a:defRPr>
            </a:lvl9pPr>
          </a:lstStyle>
          <a:p>
            <a:endParaRPr/>
          </a:p>
        </p:txBody>
      </p:sp>
      <p:sp>
        <p:nvSpPr>
          <p:cNvPr id="19" name="Google Shape;19;p3"/>
          <p:cNvSpPr txBox="1">
            <a:spLocks noGrp="1"/>
          </p:cNvSpPr>
          <p:nvPr>
            <p:ph type="subTitle" idx="4"/>
          </p:nvPr>
        </p:nvSpPr>
        <p:spPr>
          <a:xfrm>
            <a:off x="5318500" y="5447533"/>
            <a:ext cx="2073600" cy="7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8A3BC"/>
              </a:buClr>
              <a:buSzPts val="1000"/>
              <a:buNone/>
              <a:defRPr sz="1333">
                <a:solidFill>
                  <a:srgbClr val="58A3BC"/>
                </a:solidFill>
              </a:defRPr>
            </a:lvl1pPr>
            <a:lvl2pPr lvl="1" rtl="0">
              <a:lnSpc>
                <a:spcPct val="100000"/>
              </a:lnSpc>
              <a:spcBef>
                <a:spcPts val="0"/>
              </a:spcBef>
              <a:spcAft>
                <a:spcPts val="0"/>
              </a:spcAft>
              <a:buClr>
                <a:srgbClr val="58A3BC"/>
              </a:buClr>
              <a:buSzPts val="1000"/>
              <a:buNone/>
              <a:defRPr sz="1333">
                <a:solidFill>
                  <a:srgbClr val="58A3BC"/>
                </a:solidFill>
              </a:defRPr>
            </a:lvl2pPr>
            <a:lvl3pPr lvl="2" rtl="0">
              <a:lnSpc>
                <a:spcPct val="100000"/>
              </a:lnSpc>
              <a:spcBef>
                <a:spcPts val="0"/>
              </a:spcBef>
              <a:spcAft>
                <a:spcPts val="0"/>
              </a:spcAft>
              <a:buClr>
                <a:srgbClr val="58A3BC"/>
              </a:buClr>
              <a:buSzPts val="1000"/>
              <a:buNone/>
              <a:defRPr sz="1333">
                <a:solidFill>
                  <a:srgbClr val="58A3BC"/>
                </a:solidFill>
              </a:defRPr>
            </a:lvl3pPr>
            <a:lvl4pPr lvl="3" rtl="0">
              <a:lnSpc>
                <a:spcPct val="100000"/>
              </a:lnSpc>
              <a:spcBef>
                <a:spcPts val="0"/>
              </a:spcBef>
              <a:spcAft>
                <a:spcPts val="0"/>
              </a:spcAft>
              <a:buClr>
                <a:srgbClr val="58A3BC"/>
              </a:buClr>
              <a:buSzPts val="1000"/>
              <a:buNone/>
              <a:defRPr sz="1333">
                <a:solidFill>
                  <a:srgbClr val="58A3BC"/>
                </a:solidFill>
              </a:defRPr>
            </a:lvl4pPr>
            <a:lvl5pPr lvl="4" rtl="0">
              <a:lnSpc>
                <a:spcPct val="100000"/>
              </a:lnSpc>
              <a:spcBef>
                <a:spcPts val="0"/>
              </a:spcBef>
              <a:spcAft>
                <a:spcPts val="0"/>
              </a:spcAft>
              <a:buClr>
                <a:srgbClr val="58A3BC"/>
              </a:buClr>
              <a:buSzPts val="1000"/>
              <a:buNone/>
              <a:defRPr sz="1333">
                <a:solidFill>
                  <a:srgbClr val="58A3BC"/>
                </a:solidFill>
              </a:defRPr>
            </a:lvl5pPr>
            <a:lvl6pPr lvl="5" rtl="0">
              <a:lnSpc>
                <a:spcPct val="100000"/>
              </a:lnSpc>
              <a:spcBef>
                <a:spcPts val="0"/>
              </a:spcBef>
              <a:spcAft>
                <a:spcPts val="0"/>
              </a:spcAft>
              <a:buClr>
                <a:srgbClr val="58A3BC"/>
              </a:buClr>
              <a:buSzPts val="1000"/>
              <a:buNone/>
              <a:defRPr sz="1333">
                <a:solidFill>
                  <a:srgbClr val="58A3BC"/>
                </a:solidFill>
              </a:defRPr>
            </a:lvl6pPr>
            <a:lvl7pPr lvl="6" rtl="0">
              <a:lnSpc>
                <a:spcPct val="100000"/>
              </a:lnSpc>
              <a:spcBef>
                <a:spcPts val="0"/>
              </a:spcBef>
              <a:spcAft>
                <a:spcPts val="0"/>
              </a:spcAft>
              <a:buClr>
                <a:srgbClr val="58A3BC"/>
              </a:buClr>
              <a:buSzPts val="1000"/>
              <a:buNone/>
              <a:defRPr sz="1333">
                <a:solidFill>
                  <a:srgbClr val="58A3BC"/>
                </a:solidFill>
              </a:defRPr>
            </a:lvl7pPr>
            <a:lvl8pPr lvl="7" rtl="0">
              <a:lnSpc>
                <a:spcPct val="100000"/>
              </a:lnSpc>
              <a:spcBef>
                <a:spcPts val="0"/>
              </a:spcBef>
              <a:spcAft>
                <a:spcPts val="0"/>
              </a:spcAft>
              <a:buClr>
                <a:srgbClr val="58A3BC"/>
              </a:buClr>
              <a:buSzPts val="1000"/>
              <a:buNone/>
              <a:defRPr sz="1333">
                <a:solidFill>
                  <a:srgbClr val="58A3BC"/>
                </a:solidFill>
              </a:defRPr>
            </a:lvl8pPr>
            <a:lvl9pPr lvl="8" rtl="0">
              <a:lnSpc>
                <a:spcPct val="100000"/>
              </a:lnSpc>
              <a:spcBef>
                <a:spcPts val="0"/>
              </a:spcBef>
              <a:spcAft>
                <a:spcPts val="0"/>
              </a:spcAft>
              <a:buClr>
                <a:srgbClr val="58A3BC"/>
              </a:buClr>
              <a:buSzPts val="1000"/>
              <a:buNone/>
              <a:defRPr sz="1333">
                <a:solidFill>
                  <a:srgbClr val="58A3BC"/>
                </a:solidFill>
              </a:defRPr>
            </a:lvl9pPr>
          </a:lstStyle>
          <a:p>
            <a:endParaRPr/>
          </a:p>
        </p:txBody>
      </p:sp>
      <p:sp>
        <p:nvSpPr>
          <p:cNvPr id="20" name="Google Shape;20;p3"/>
          <p:cNvSpPr txBox="1">
            <a:spLocks noGrp="1"/>
          </p:cNvSpPr>
          <p:nvPr>
            <p:ph type="title" idx="5" hasCustomPrompt="1"/>
          </p:nvPr>
        </p:nvSpPr>
        <p:spPr>
          <a:xfrm>
            <a:off x="5318484" y="4227463"/>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58A3BC"/>
              </a:buClr>
              <a:buSzPts val="4800"/>
              <a:buNone/>
              <a:defRPr sz="6400">
                <a:solidFill>
                  <a:srgbClr val="58A3BC"/>
                </a:solidFill>
              </a:defRPr>
            </a:lvl1pPr>
            <a:lvl2pPr lvl="1"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6"/>
          </p:nvPr>
        </p:nvSpPr>
        <p:spPr>
          <a:xfrm>
            <a:off x="7779551" y="2647297"/>
            <a:ext cx="30024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58A3BC"/>
              </a:buClr>
              <a:buSzPts val="1200"/>
              <a:buNone/>
              <a:defRPr sz="1600">
                <a:solidFill>
                  <a:srgbClr val="58A3BC"/>
                </a:solidFill>
              </a:defRPr>
            </a:lvl1pPr>
            <a:lvl2pPr lvl="1" rtl="0">
              <a:spcBef>
                <a:spcPts val="0"/>
              </a:spcBef>
              <a:spcAft>
                <a:spcPts val="0"/>
              </a:spcAft>
              <a:buClr>
                <a:srgbClr val="58A3BC"/>
              </a:buClr>
              <a:buSzPts val="1200"/>
              <a:buNone/>
              <a:defRPr sz="1600">
                <a:solidFill>
                  <a:srgbClr val="58A3BC"/>
                </a:solidFill>
              </a:defRPr>
            </a:lvl2pPr>
            <a:lvl3pPr lvl="2" rtl="0">
              <a:spcBef>
                <a:spcPts val="0"/>
              </a:spcBef>
              <a:spcAft>
                <a:spcPts val="0"/>
              </a:spcAft>
              <a:buClr>
                <a:srgbClr val="58A3BC"/>
              </a:buClr>
              <a:buSzPts val="1200"/>
              <a:buNone/>
              <a:defRPr sz="1600">
                <a:solidFill>
                  <a:srgbClr val="58A3BC"/>
                </a:solidFill>
              </a:defRPr>
            </a:lvl3pPr>
            <a:lvl4pPr lvl="3" rtl="0">
              <a:spcBef>
                <a:spcPts val="0"/>
              </a:spcBef>
              <a:spcAft>
                <a:spcPts val="0"/>
              </a:spcAft>
              <a:buClr>
                <a:srgbClr val="58A3BC"/>
              </a:buClr>
              <a:buSzPts val="1200"/>
              <a:buNone/>
              <a:defRPr sz="1600">
                <a:solidFill>
                  <a:srgbClr val="58A3BC"/>
                </a:solidFill>
              </a:defRPr>
            </a:lvl4pPr>
            <a:lvl5pPr lvl="4" rtl="0">
              <a:spcBef>
                <a:spcPts val="0"/>
              </a:spcBef>
              <a:spcAft>
                <a:spcPts val="0"/>
              </a:spcAft>
              <a:buClr>
                <a:srgbClr val="58A3BC"/>
              </a:buClr>
              <a:buSzPts val="1200"/>
              <a:buNone/>
              <a:defRPr sz="1600">
                <a:solidFill>
                  <a:srgbClr val="58A3BC"/>
                </a:solidFill>
              </a:defRPr>
            </a:lvl5pPr>
            <a:lvl6pPr lvl="5" rtl="0">
              <a:spcBef>
                <a:spcPts val="0"/>
              </a:spcBef>
              <a:spcAft>
                <a:spcPts val="0"/>
              </a:spcAft>
              <a:buClr>
                <a:srgbClr val="58A3BC"/>
              </a:buClr>
              <a:buSzPts val="1200"/>
              <a:buNone/>
              <a:defRPr sz="1600">
                <a:solidFill>
                  <a:srgbClr val="58A3BC"/>
                </a:solidFill>
              </a:defRPr>
            </a:lvl6pPr>
            <a:lvl7pPr lvl="6" rtl="0">
              <a:spcBef>
                <a:spcPts val="0"/>
              </a:spcBef>
              <a:spcAft>
                <a:spcPts val="0"/>
              </a:spcAft>
              <a:buClr>
                <a:srgbClr val="58A3BC"/>
              </a:buClr>
              <a:buSzPts val="1200"/>
              <a:buNone/>
              <a:defRPr sz="1600">
                <a:solidFill>
                  <a:srgbClr val="58A3BC"/>
                </a:solidFill>
              </a:defRPr>
            </a:lvl7pPr>
            <a:lvl8pPr lvl="7" rtl="0">
              <a:spcBef>
                <a:spcPts val="0"/>
              </a:spcBef>
              <a:spcAft>
                <a:spcPts val="0"/>
              </a:spcAft>
              <a:buClr>
                <a:srgbClr val="58A3BC"/>
              </a:buClr>
              <a:buSzPts val="1200"/>
              <a:buNone/>
              <a:defRPr sz="1600">
                <a:solidFill>
                  <a:srgbClr val="58A3BC"/>
                </a:solidFill>
              </a:defRPr>
            </a:lvl8pPr>
            <a:lvl9pPr lvl="8" rtl="0">
              <a:spcBef>
                <a:spcPts val="0"/>
              </a:spcBef>
              <a:spcAft>
                <a:spcPts val="0"/>
              </a:spcAft>
              <a:buClr>
                <a:srgbClr val="58A3BC"/>
              </a:buClr>
              <a:buSzPts val="1200"/>
              <a:buNone/>
              <a:defRPr sz="1600">
                <a:solidFill>
                  <a:srgbClr val="58A3BC"/>
                </a:solidFill>
              </a:defRPr>
            </a:lvl9pPr>
          </a:lstStyle>
          <a:p>
            <a:endParaRPr/>
          </a:p>
        </p:txBody>
      </p:sp>
      <p:sp>
        <p:nvSpPr>
          <p:cNvPr id="22" name="Google Shape;22;p3"/>
          <p:cNvSpPr txBox="1">
            <a:spLocks noGrp="1"/>
          </p:cNvSpPr>
          <p:nvPr>
            <p:ph type="subTitle" idx="7"/>
          </p:nvPr>
        </p:nvSpPr>
        <p:spPr>
          <a:xfrm>
            <a:off x="7779564" y="3069533"/>
            <a:ext cx="2073600" cy="7632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rgbClr val="58A3BC"/>
              </a:buClr>
              <a:buSzPts val="1000"/>
              <a:buNone/>
              <a:defRPr sz="1333">
                <a:solidFill>
                  <a:srgbClr val="58A3BC"/>
                </a:solidFill>
              </a:defRPr>
            </a:lvl1pPr>
            <a:lvl2pPr lvl="1" rtl="0">
              <a:lnSpc>
                <a:spcPct val="100000"/>
              </a:lnSpc>
              <a:spcBef>
                <a:spcPts val="0"/>
              </a:spcBef>
              <a:spcAft>
                <a:spcPts val="0"/>
              </a:spcAft>
              <a:buClr>
                <a:srgbClr val="58A3BC"/>
              </a:buClr>
              <a:buSzPts val="1000"/>
              <a:buNone/>
              <a:defRPr sz="1333">
                <a:solidFill>
                  <a:srgbClr val="58A3BC"/>
                </a:solidFill>
              </a:defRPr>
            </a:lvl2pPr>
            <a:lvl3pPr lvl="2" rtl="0">
              <a:lnSpc>
                <a:spcPct val="100000"/>
              </a:lnSpc>
              <a:spcBef>
                <a:spcPts val="0"/>
              </a:spcBef>
              <a:spcAft>
                <a:spcPts val="0"/>
              </a:spcAft>
              <a:buClr>
                <a:srgbClr val="58A3BC"/>
              </a:buClr>
              <a:buSzPts val="1000"/>
              <a:buNone/>
              <a:defRPr sz="1333">
                <a:solidFill>
                  <a:srgbClr val="58A3BC"/>
                </a:solidFill>
              </a:defRPr>
            </a:lvl3pPr>
            <a:lvl4pPr lvl="3" rtl="0">
              <a:lnSpc>
                <a:spcPct val="100000"/>
              </a:lnSpc>
              <a:spcBef>
                <a:spcPts val="0"/>
              </a:spcBef>
              <a:spcAft>
                <a:spcPts val="0"/>
              </a:spcAft>
              <a:buClr>
                <a:srgbClr val="58A3BC"/>
              </a:buClr>
              <a:buSzPts val="1000"/>
              <a:buNone/>
              <a:defRPr sz="1333">
                <a:solidFill>
                  <a:srgbClr val="58A3BC"/>
                </a:solidFill>
              </a:defRPr>
            </a:lvl4pPr>
            <a:lvl5pPr lvl="4" rtl="0">
              <a:lnSpc>
                <a:spcPct val="100000"/>
              </a:lnSpc>
              <a:spcBef>
                <a:spcPts val="0"/>
              </a:spcBef>
              <a:spcAft>
                <a:spcPts val="0"/>
              </a:spcAft>
              <a:buClr>
                <a:srgbClr val="58A3BC"/>
              </a:buClr>
              <a:buSzPts val="1000"/>
              <a:buNone/>
              <a:defRPr sz="1333">
                <a:solidFill>
                  <a:srgbClr val="58A3BC"/>
                </a:solidFill>
              </a:defRPr>
            </a:lvl5pPr>
            <a:lvl6pPr lvl="5" rtl="0">
              <a:lnSpc>
                <a:spcPct val="100000"/>
              </a:lnSpc>
              <a:spcBef>
                <a:spcPts val="0"/>
              </a:spcBef>
              <a:spcAft>
                <a:spcPts val="0"/>
              </a:spcAft>
              <a:buClr>
                <a:srgbClr val="58A3BC"/>
              </a:buClr>
              <a:buSzPts val="1000"/>
              <a:buNone/>
              <a:defRPr sz="1333">
                <a:solidFill>
                  <a:srgbClr val="58A3BC"/>
                </a:solidFill>
              </a:defRPr>
            </a:lvl6pPr>
            <a:lvl7pPr lvl="6" rtl="0">
              <a:lnSpc>
                <a:spcPct val="100000"/>
              </a:lnSpc>
              <a:spcBef>
                <a:spcPts val="0"/>
              </a:spcBef>
              <a:spcAft>
                <a:spcPts val="0"/>
              </a:spcAft>
              <a:buClr>
                <a:srgbClr val="58A3BC"/>
              </a:buClr>
              <a:buSzPts val="1000"/>
              <a:buNone/>
              <a:defRPr sz="1333">
                <a:solidFill>
                  <a:srgbClr val="58A3BC"/>
                </a:solidFill>
              </a:defRPr>
            </a:lvl7pPr>
            <a:lvl8pPr lvl="7" rtl="0">
              <a:lnSpc>
                <a:spcPct val="100000"/>
              </a:lnSpc>
              <a:spcBef>
                <a:spcPts val="0"/>
              </a:spcBef>
              <a:spcAft>
                <a:spcPts val="0"/>
              </a:spcAft>
              <a:buClr>
                <a:srgbClr val="58A3BC"/>
              </a:buClr>
              <a:buSzPts val="1000"/>
              <a:buNone/>
              <a:defRPr sz="1333">
                <a:solidFill>
                  <a:srgbClr val="58A3BC"/>
                </a:solidFill>
              </a:defRPr>
            </a:lvl8pPr>
            <a:lvl9pPr lvl="8" rtl="0">
              <a:lnSpc>
                <a:spcPct val="100000"/>
              </a:lnSpc>
              <a:spcBef>
                <a:spcPts val="0"/>
              </a:spcBef>
              <a:spcAft>
                <a:spcPts val="0"/>
              </a:spcAft>
              <a:buClr>
                <a:srgbClr val="58A3BC"/>
              </a:buClr>
              <a:buSzPts val="1000"/>
              <a:buNone/>
              <a:defRPr sz="1333">
                <a:solidFill>
                  <a:srgbClr val="58A3BC"/>
                </a:solidFill>
              </a:defRPr>
            </a:lvl9pPr>
          </a:lstStyle>
          <a:p>
            <a:endParaRPr/>
          </a:p>
        </p:txBody>
      </p:sp>
      <p:sp>
        <p:nvSpPr>
          <p:cNvPr id="23" name="Google Shape;23;p3"/>
          <p:cNvSpPr txBox="1">
            <a:spLocks noGrp="1"/>
          </p:cNvSpPr>
          <p:nvPr>
            <p:ph type="title" idx="8" hasCustomPrompt="1"/>
          </p:nvPr>
        </p:nvSpPr>
        <p:spPr>
          <a:xfrm>
            <a:off x="7779551" y="1846947"/>
            <a:ext cx="23384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58A3BC"/>
              </a:buClr>
              <a:buSzPts val="4800"/>
              <a:buNone/>
              <a:defRPr sz="6400">
                <a:solidFill>
                  <a:srgbClr val="58A3BC"/>
                </a:solidFill>
              </a:defRPr>
            </a:lvl1pPr>
            <a:lvl2pPr lvl="1"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9"/>
          </p:nvPr>
        </p:nvSpPr>
        <p:spPr>
          <a:xfrm>
            <a:off x="7711351" y="5027831"/>
            <a:ext cx="3002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58A3BC"/>
              </a:buClr>
              <a:buSzPts val="1200"/>
              <a:buNone/>
              <a:defRPr sz="1600">
                <a:solidFill>
                  <a:srgbClr val="58A3BC"/>
                </a:solidFill>
              </a:defRPr>
            </a:lvl1pPr>
            <a:lvl2pPr lvl="1" rtl="0">
              <a:spcBef>
                <a:spcPts val="0"/>
              </a:spcBef>
              <a:spcAft>
                <a:spcPts val="0"/>
              </a:spcAft>
              <a:buClr>
                <a:srgbClr val="58A3BC"/>
              </a:buClr>
              <a:buSzPts val="1200"/>
              <a:buNone/>
              <a:defRPr sz="1600">
                <a:solidFill>
                  <a:srgbClr val="58A3BC"/>
                </a:solidFill>
              </a:defRPr>
            </a:lvl2pPr>
            <a:lvl3pPr lvl="2" rtl="0">
              <a:spcBef>
                <a:spcPts val="0"/>
              </a:spcBef>
              <a:spcAft>
                <a:spcPts val="0"/>
              </a:spcAft>
              <a:buClr>
                <a:srgbClr val="58A3BC"/>
              </a:buClr>
              <a:buSzPts val="1200"/>
              <a:buNone/>
              <a:defRPr sz="1600">
                <a:solidFill>
                  <a:srgbClr val="58A3BC"/>
                </a:solidFill>
              </a:defRPr>
            </a:lvl3pPr>
            <a:lvl4pPr lvl="3" rtl="0">
              <a:spcBef>
                <a:spcPts val="0"/>
              </a:spcBef>
              <a:spcAft>
                <a:spcPts val="0"/>
              </a:spcAft>
              <a:buClr>
                <a:srgbClr val="58A3BC"/>
              </a:buClr>
              <a:buSzPts val="1200"/>
              <a:buNone/>
              <a:defRPr sz="1600">
                <a:solidFill>
                  <a:srgbClr val="58A3BC"/>
                </a:solidFill>
              </a:defRPr>
            </a:lvl4pPr>
            <a:lvl5pPr lvl="4" rtl="0">
              <a:spcBef>
                <a:spcPts val="0"/>
              </a:spcBef>
              <a:spcAft>
                <a:spcPts val="0"/>
              </a:spcAft>
              <a:buClr>
                <a:srgbClr val="58A3BC"/>
              </a:buClr>
              <a:buSzPts val="1200"/>
              <a:buNone/>
              <a:defRPr sz="1600">
                <a:solidFill>
                  <a:srgbClr val="58A3BC"/>
                </a:solidFill>
              </a:defRPr>
            </a:lvl5pPr>
            <a:lvl6pPr lvl="5" rtl="0">
              <a:spcBef>
                <a:spcPts val="0"/>
              </a:spcBef>
              <a:spcAft>
                <a:spcPts val="0"/>
              </a:spcAft>
              <a:buClr>
                <a:srgbClr val="58A3BC"/>
              </a:buClr>
              <a:buSzPts val="1200"/>
              <a:buNone/>
              <a:defRPr sz="1600">
                <a:solidFill>
                  <a:srgbClr val="58A3BC"/>
                </a:solidFill>
              </a:defRPr>
            </a:lvl6pPr>
            <a:lvl7pPr lvl="6" rtl="0">
              <a:spcBef>
                <a:spcPts val="0"/>
              </a:spcBef>
              <a:spcAft>
                <a:spcPts val="0"/>
              </a:spcAft>
              <a:buClr>
                <a:srgbClr val="58A3BC"/>
              </a:buClr>
              <a:buSzPts val="1200"/>
              <a:buNone/>
              <a:defRPr sz="1600">
                <a:solidFill>
                  <a:srgbClr val="58A3BC"/>
                </a:solidFill>
              </a:defRPr>
            </a:lvl7pPr>
            <a:lvl8pPr lvl="7" rtl="0">
              <a:spcBef>
                <a:spcPts val="0"/>
              </a:spcBef>
              <a:spcAft>
                <a:spcPts val="0"/>
              </a:spcAft>
              <a:buClr>
                <a:srgbClr val="58A3BC"/>
              </a:buClr>
              <a:buSzPts val="1200"/>
              <a:buNone/>
              <a:defRPr sz="1600">
                <a:solidFill>
                  <a:srgbClr val="58A3BC"/>
                </a:solidFill>
              </a:defRPr>
            </a:lvl8pPr>
            <a:lvl9pPr lvl="8" rtl="0">
              <a:spcBef>
                <a:spcPts val="0"/>
              </a:spcBef>
              <a:spcAft>
                <a:spcPts val="0"/>
              </a:spcAft>
              <a:buClr>
                <a:srgbClr val="58A3BC"/>
              </a:buClr>
              <a:buSzPts val="1200"/>
              <a:buNone/>
              <a:defRPr sz="1600">
                <a:solidFill>
                  <a:srgbClr val="58A3BC"/>
                </a:solidFill>
              </a:defRPr>
            </a:lvl9pPr>
          </a:lstStyle>
          <a:p>
            <a:endParaRPr/>
          </a:p>
        </p:txBody>
      </p:sp>
      <p:sp>
        <p:nvSpPr>
          <p:cNvPr id="25" name="Google Shape;25;p3"/>
          <p:cNvSpPr txBox="1">
            <a:spLocks noGrp="1"/>
          </p:cNvSpPr>
          <p:nvPr>
            <p:ph type="subTitle" idx="13"/>
          </p:nvPr>
        </p:nvSpPr>
        <p:spPr>
          <a:xfrm>
            <a:off x="7711364" y="5447533"/>
            <a:ext cx="2073600" cy="7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8A3BC"/>
              </a:buClr>
              <a:buSzPts val="1000"/>
              <a:buNone/>
              <a:defRPr sz="1333">
                <a:solidFill>
                  <a:srgbClr val="58A3BC"/>
                </a:solidFill>
              </a:defRPr>
            </a:lvl1pPr>
            <a:lvl2pPr lvl="1" rtl="0">
              <a:lnSpc>
                <a:spcPct val="100000"/>
              </a:lnSpc>
              <a:spcBef>
                <a:spcPts val="0"/>
              </a:spcBef>
              <a:spcAft>
                <a:spcPts val="0"/>
              </a:spcAft>
              <a:buClr>
                <a:srgbClr val="58A3BC"/>
              </a:buClr>
              <a:buSzPts val="1000"/>
              <a:buNone/>
              <a:defRPr sz="1333">
                <a:solidFill>
                  <a:srgbClr val="58A3BC"/>
                </a:solidFill>
              </a:defRPr>
            </a:lvl2pPr>
            <a:lvl3pPr lvl="2" rtl="0">
              <a:lnSpc>
                <a:spcPct val="100000"/>
              </a:lnSpc>
              <a:spcBef>
                <a:spcPts val="0"/>
              </a:spcBef>
              <a:spcAft>
                <a:spcPts val="0"/>
              </a:spcAft>
              <a:buClr>
                <a:srgbClr val="58A3BC"/>
              </a:buClr>
              <a:buSzPts val="1000"/>
              <a:buNone/>
              <a:defRPr sz="1333">
                <a:solidFill>
                  <a:srgbClr val="58A3BC"/>
                </a:solidFill>
              </a:defRPr>
            </a:lvl3pPr>
            <a:lvl4pPr lvl="3" rtl="0">
              <a:lnSpc>
                <a:spcPct val="100000"/>
              </a:lnSpc>
              <a:spcBef>
                <a:spcPts val="0"/>
              </a:spcBef>
              <a:spcAft>
                <a:spcPts val="0"/>
              </a:spcAft>
              <a:buClr>
                <a:srgbClr val="58A3BC"/>
              </a:buClr>
              <a:buSzPts val="1000"/>
              <a:buNone/>
              <a:defRPr sz="1333">
                <a:solidFill>
                  <a:srgbClr val="58A3BC"/>
                </a:solidFill>
              </a:defRPr>
            </a:lvl4pPr>
            <a:lvl5pPr lvl="4" rtl="0">
              <a:lnSpc>
                <a:spcPct val="100000"/>
              </a:lnSpc>
              <a:spcBef>
                <a:spcPts val="0"/>
              </a:spcBef>
              <a:spcAft>
                <a:spcPts val="0"/>
              </a:spcAft>
              <a:buClr>
                <a:srgbClr val="58A3BC"/>
              </a:buClr>
              <a:buSzPts val="1000"/>
              <a:buNone/>
              <a:defRPr sz="1333">
                <a:solidFill>
                  <a:srgbClr val="58A3BC"/>
                </a:solidFill>
              </a:defRPr>
            </a:lvl5pPr>
            <a:lvl6pPr lvl="5" rtl="0">
              <a:lnSpc>
                <a:spcPct val="100000"/>
              </a:lnSpc>
              <a:spcBef>
                <a:spcPts val="0"/>
              </a:spcBef>
              <a:spcAft>
                <a:spcPts val="0"/>
              </a:spcAft>
              <a:buClr>
                <a:srgbClr val="58A3BC"/>
              </a:buClr>
              <a:buSzPts val="1000"/>
              <a:buNone/>
              <a:defRPr sz="1333">
                <a:solidFill>
                  <a:srgbClr val="58A3BC"/>
                </a:solidFill>
              </a:defRPr>
            </a:lvl6pPr>
            <a:lvl7pPr lvl="6" rtl="0">
              <a:lnSpc>
                <a:spcPct val="100000"/>
              </a:lnSpc>
              <a:spcBef>
                <a:spcPts val="0"/>
              </a:spcBef>
              <a:spcAft>
                <a:spcPts val="0"/>
              </a:spcAft>
              <a:buClr>
                <a:srgbClr val="58A3BC"/>
              </a:buClr>
              <a:buSzPts val="1000"/>
              <a:buNone/>
              <a:defRPr sz="1333">
                <a:solidFill>
                  <a:srgbClr val="58A3BC"/>
                </a:solidFill>
              </a:defRPr>
            </a:lvl7pPr>
            <a:lvl8pPr lvl="7" rtl="0">
              <a:lnSpc>
                <a:spcPct val="100000"/>
              </a:lnSpc>
              <a:spcBef>
                <a:spcPts val="0"/>
              </a:spcBef>
              <a:spcAft>
                <a:spcPts val="0"/>
              </a:spcAft>
              <a:buClr>
                <a:srgbClr val="58A3BC"/>
              </a:buClr>
              <a:buSzPts val="1000"/>
              <a:buNone/>
              <a:defRPr sz="1333">
                <a:solidFill>
                  <a:srgbClr val="58A3BC"/>
                </a:solidFill>
              </a:defRPr>
            </a:lvl8pPr>
            <a:lvl9pPr lvl="8" rtl="0">
              <a:lnSpc>
                <a:spcPct val="100000"/>
              </a:lnSpc>
              <a:spcBef>
                <a:spcPts val="0"/>
              </a:spcBef>
              <a:spcAft>
                <a:spcPts val="0"/>
              </a:spcAft>
              <a:buClr>
                <a:srgbClr val="58A3BC"/>
              </a:buClr>
              <a:buSzPts val="1000"/>
              <a:buNone/>
              <a:defRPr sz="1333">
                <a:solidFill>
                  <a:srgbClr val="58A3BC"/>
                </a:solidFill>
              </a:defRPr>
            </a:lvl9pPr>
          </a:lstStyle>
          <a:p>
            <a:endParaRPr/>
          </a:p>
        </p:txBody>
      </p:sp>
      <p:sp>
        <p:nvSpPr>
          <p:cNvPr id="26" name="Google Shape;26;p3"/>
          <p:cNvSpPr txBox="1">
            <a:spLocks noGrp="1"/>
          </p:cNvSpPr>
          <p:nvPr>
            <p:ph type="title" idx="14" hasCustomPrompt="1"/>
          </p:nvPr>
        </p:nvSpPr>
        <p:spPr>
          <a:xfrm>
            <a:off x="7711351" y="4227463"/>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58A3BC"/>
              </a:buClr>
              <a:buSzPts val="4800"/>
              <a:buNone/>
              <a:defRPr sz="6400">
                <a:solidFill>
                  <a:srgbClr val="58A3BC"/>
                </a:solidFill>
              </a:defRPr>
            </a:lvl1pPr>
            <a:lvl2pPr lvl="1"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58A3BC"/>
              </a:buClr>
              <a:buSzPts val="4800"/>
              <a:buFont typeface="Fira Sans Extra Condensed Medium"/>
              <a:buNone/>
              <a:defRPr sz="6400">
                <a:solidFill>
                  <a:srgbClr val="58A3BC"/>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p:nvPr/>
        </p:nvSpPr>
        <p:spPr>
          <a:xfrm>
            <a:off x="-9367" y="-9367"/>
            <a:ext cx="12192000" cy="66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28" name="Google Shape;28;p3"/>
          <p:cNvSpPr txBox="1">
            <a:spLocks noGrp="1"/>
          </p:cNvSpPr>
          <p:nvPr>
            <p:ph type="ctrTitle" idx="15"/>
          </p:nvPr>
        </p:nvSpPr>
        <p:spPr>
          <a:xfrm>
            <a:off x="5252133" y="119467"/>
            <a:ext cx="5683600" cy="429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58A3BC"/>
              </a:buClr>
              <a:buSzPts val="1000"/>
              <a:buNone/>
              <a:defRPr sz="1333">
                <a:solidFill>
                  <a:srgbClr val="58A3BC"/>
                </a:solidFill>
              </a:defRPr>
            </a:lvl1pPr>
            <a:lvl2pPr lvl="1" algn="ctr" rtl="0">
              <a:spcBef>
                <a:spcPts val="0"/>
              </a:spcBef>
              <a:spcAft>
                <a:spcPts val="0"/>
              </a:spcAft>
              <a:buClr>
                <a:srgbClr val="0B5394"/>
              </a:buClr>
              <a:buSzPts val="1800"/>
              <a:buNone/>
              <a:defRPr sz="2400">
                <a:solidFill>
                  <a:srgbClr val="0B5394"/>
                </a:solidFill>
              </a:defRPr>
            </a:lvl2pPr>
            <a:lvl3pPr lvl="2" algn="ctr" rtl="0">
              <a:spcBef>
                <a:spcPts val="0"/>
              </a:spcBef>
              <a:spcAft>
                <a:spcPts val="0"/>
              </a:spcAft>
              <a:buClr>
                <a:srgbClr val="0B5394"/>
              </a:buClr>
              <a:buSzPts val="1800"/>
              <a:buNone/>
              <a:defRPr sz="2400">
                <a:solidFill>
                  <a:srgbClr val="0B5394"/>
                </a:solidFill>
              </a:defRPr>
            </a:lvl3pPr>
            <a:lvl4pPr lvl="3" algn="ctr" rtl="0">
              <a:spcBef>
                <a:spcPts val="0"/>
              </a:spcBef>
              <a:spcAft>
                <a:spcPts val="0"/>
              </a:spcAft>
              <a:buClr>
                <a:srgbClr val="0B5394"/>
              </a:buClr>
              <a:buSzPts val="1800"/>
              <a:buNone/>
              <a:defRPr sz="2400">
                <a:solidFill>
                  <a:srgbClr val="0B5394"/>
                </a:solidFill>
              </a:defRPr>
            </a:lvl4pPr>
            <a:lvl5pPr lvl="4" algn="ctr" rtl="0">
              <a:spcBef>
                <a:spcPts val="0"/>
              </a:spcBef>
              <a:spcAft>
                <a:spcPts val="0"/>
              </a:spcAft>
              <a:buClr>
                <a:srgbClr val="0B5394"/>
              </a:buClr>
              <a:buSzPts val="1800"/>
              <a:buNone/>
              <a:defRPr sz="2400">
                <a:solidFill>
                  <a:srgbClr val="0B5394"/>
                </a:solidFill>
              </a:defRPr>
            </a:lvl5pPr>
            <a:lvl6pPr lvl="5" algn="ctr" rtl="0">
              <a:spcBef>
                <a:spcPts val="0"/>
              </a:spcBef>
              <a:spcAft>
                <a:spcPts val="0"/>
              </a:spcAft>
              <a:buClr>
                <a:srgbClr val="0B5394"/>
              </a:buClr>
              <a:buSzPts val="1800"/>
              <a:buNone/>
              <a:defRPr sz="2400">
                <a:solidFill>
                  <a:srgbClr val="0B5394"/>
                </a:solidFill>
              </a:defRPr>
            </a:lvl6pPr>
            <a:lvl7pPr lvl="6" algn="ctr" rtl="0">
              <a:spcBef>
                <a:spcPts val="0"/>
              </a:spcBef>
              <a:spcAft>
                <a:spcPts val="0"/>
              </a:spcAft>
              <a:buClr>
                <a:srgbClr val="0B5394"/>
              </a:buClr>
              <a:buSzPts val="1800"/>
              <a:buNone/>
              <a:defRPr sz="2400">
                <a:solidFill>
                  <a:srgbClr val="0B5394"/>
                </a:solidFill>
              </a:defRPr>
            </a:lvl7pPr>
            <a:lvl8pPr lvl="7" algn="ctr" rtl="0">
              <a:spcBef>
                <a:spcPts val="0"/>
              </a:spcBef>
              <a:spcAft>
                <a:spcPts val="0"/>
              </a:spcAft>
              <a:buClr>
                <a:srgbClr val="0B5394"/>
              </a:buClr>
              <a:buSzPts val="1800"/>
              <a:buNone/>
              <a:defRPr sz="2400">
                <a:solidFill>
                  <a:srgbClr val="0B5394"/>
                </a:solidFill>
              </a:defRPr>
            </a:lvl8pPr>
            <a:lvl9pPr lvl="8" algn="ctr" rtl="0">
              <a:spcBef>
                <a:spcPts val="0"/>
              </a:spcBef>
              <a:spcAft>
                <a:spcPts val="0"/>
              </a:spcAft>
              <a:buClr>
                <a:srgbClr val="0B5394"/>
              </a:buClr>
              <a:buSzPts val="1800"/>
              <a:buNone/>
              <a:defRPr sz="2400">
                <a:solidFill>
                  <a:srgbClr val="0B5394"/>
                </a:solidFill>
              </a:defRPr>
            </a:lvl9pPr>
          </a:lstStyle>
          <a:p>
            <a:endParaRPr/>
          </a:p>
        </p:txBody>
      </p:sp>
      <p:sp>
        <p:nvSpPr>
          <p:cNvPr id="29" name="Google Shape;29;p3"/>
          <p:cNvSpPr/>
          <p:nvPr/>
        </p:nvSpPr>
        <p:spPr>
          <a:xfrm>
            <a:off x="11039133" y="-9367"/>
            <a:ext cx="524800" cy="10000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30" name="Google Shape;30;p3"/>
          <p:cNvSpPr txBox="1">
            <a:spLocks noGrp="1"/>
          </p:cNvSpPr>
          <p:nvPr>
            <p:ph type="sldNum" idx="12"/>
          </p:nvPr>
        </p:nvSpPr>
        <p:spPr>
          <a:xfrm>
            <a:off x="10935736" y="71669"/>
            <a:ext cx="731600" cy="524800"/>
          </a:xfrm>
          <a:prstGeom prst="rect">
            <a:avLst/>
          </a:prstGeom>
        </p:spPr>
        <p:txBody>
          <a:bodyPr spcFirstLastPara="1" wrap="square" lIns="91425" tIns="91425" rIns="91425" bIns="91425" anchor="t" anchorCtr="0">
            <a:noAutofit/>
          </a:bodyPr>
          <a:lstStyle>
            <a:lvl1pPr lvl="0" algn="ctr" rtl="0">
              <a:buNone/>
              <a:defRPr>
                <a:solidFill>
                  <a:srgbClr val="F7F8F9"/>
                </a:solidFill>
              </a:defRPr>
            </a:lvl1pPr>
            <a:lvl2pPr lvl="1" algn="ctr" rtl="0">
              <a:buNone/>
              <a:defRPr>
                <a:solidFill>
                  <a:srgbClr val="F7F8F9"/>
                </a:solidFill>
              </a:defRPr>
            </a:lvl2pPr>
            <a:lvl3pPr lvl="2" algn="ctr" rtl="0">
              <a:buNone/>
              <a:defRPr>
                <a:solidFill>
                  <a:srgbClr val="F7F8F9"/>
                </a:solidFill>
              </a:defRPr>
            </a:lvl3pPr>
            <a:lvl4pPr lvl="3" algn="ctr" rtl="0">
              <a:buNone/>
              <a:defRPr>
                <a:solidFill>
                  <a:srgbClr val="F7F8F9"/>
                </a:solidFill>
              </a:defRPr>
            </a:lvl4pPr>
            <a:lvl5pPr lvl="4" algn="ctr" rtl="0">
              <a:buNone/>
              <a:defRPr>
                <a:solidFill>
                  <a:srgbClr val="F7F8F9"/>
                </a:solidFill>
              </a:defRPr>
            </a:lvl5pPr>
            <a:lvl6pPr lvl="5" algn="ctr" rtl="0">
              <a:buNone/>
              <a:defRPr>
                <a:solidFill>
                  <a:srgbClr val="F7F8F9"/>
                </a:solidFill>
              </a:defRPr>
            </a:lvl6pPr>
            <a:lvl7pPr lvl="6" algn="ctr" rtl="0">
              <a:buNone/>
              <a:defRPr>
                <a:solidFill>
                  <a:srgbClr val="F7F8F9"/>
                </a:solidFill>
              </a:defRPr>
            </a:lvl7pPr>
            <a:lvl8pPr lvl="7" algn="ctr" rtl="0">
              <a:buNone/>
              <a:defRPr>
                <a:solidFill>
                  <a:srgbClr val="F7F8F9"/>
                </a:solidFill>
              </a:defRPr>
            </a:lvl8pPr>
            <a:lvl9pPr lvl="8" algn="ctr" rtl="0">
              <a:buNone/>
              <a:defRPr>
                <a:solidFill>
                  <a:srgbClr val="F7F8F9"/>
                </a:solidFill>
              </a:defRPr>
            </a:lvl9pPr>
          </a:lstStyle>
          <a:p>
            <a:fld id="{00000000-1234-1234-1234-123412341234}" type="slidenum">
              <a:rPr lang="es" smtClean="0"/>
              <a:pPr/>
              <a:t>‹#›</a:t>
            </a:fld>
            <a:endParaRPr lang="es" dirty="0"/>
          </a:p>
        </p:txBody>
      </p:sp>
      <p:sp>
        <p:nvSpPr>
          <p:cNvPr id="31" name="Google Shape;31;p3"/>
          <p:cNvSpPr/>
          <p:nvPr/>
        </p:nvSpPr>
        <p:spPr>
          <a:xfrm>
            <a:off x="3311367" y="2909467"/>
            <a:ext cx="1259200" cy="39524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33" name="Google Shape;22;p3">
            <a:extLst>
              <a:ext uri="{FF2B5EF4-FFF2-40B4-BE49-F238E27FC236}">
                <a16:creationId xmlns:a16="http://schemas.microsoft.com/office/drawing/2014/main" id="{FAAAB8AC-6E59-4EF1-98F0-3DB7BCF9FFC9}"/>
              </a:ext>
            </a:extLst>
          </p:cNvPr>
          <p:cNvSpPr/>
          <p:nvPr userDrawn="1"/>
        </p:nvSpPr>
        <p:spPr>
          <a:xfrm rot="8283049" flipH="1">
            <a:off x="11029690" y="5989701"/>
            <a:ext cx="1966505" cy="1699275"/>
          </a:xfrm>
          <a:custGeom>
            <a:avLst/>
            <a:gdLst>
              <a:gd name="connsiteX0" fmla="*/ 0 w 3151346"/>
              <a:gd name="connsiteY0" fmla="*/ 3303627 h 3303627"/>
              <a:gd name="connsiteX1" fmla="*/ 2928829 w 3151346"/>
              <a:gd name="connsiteY1" fmla="*/ 0 h 3303627"/>
              <a:gd name="connsiteX2" fmla="*/ 3151346 w 3151346"/>
              <a:gd name="connsiteY2" fmla="*/ 0 h 3303627"/>
              <a:gd name="connsiteX3" fmla="*/ 222517 w 3151346"/>
              <a:gd name="connsiteY3" fmla="*/ 3303627 h 3303627"/>
              <a:gd name="connsiteX4" fmla="*/ 0 w 3151346"/>
              <a:gd name="connsiteY4" fmla="*/ 3303627 h 3303627"/>
              <a:gd name="connsiteX0" fmla="*/ 0 w 3151346"/>
              <a:gd name="connsiteY0" fmla="*/ 3382813 h 3382813"/>
              <a:gd name="connsiteX1" fmla="*/ 2983600 w 3151346"/>
              <a:gd name="connsiteY1" fmla="*/ 0 h 3382813"/>
              <a:gd name="connsiteX2" fmla="*/ 3151346 w 3151346"/>
              <a:gd name="connsiteY2" fmla="*/ 79186 h 3382813"/>
              <a:gd name="connsiteX3" fmla="*/ 222517 w 3151346"/>
              <a:gd name="connsiteY3" fmla="*/ 3382813 h 3382813"/>
              <a:gd name="connsiteX4" fmla="*/ 0 w 3151346"/>
              <a:gd name="connsiteY4" fmla="*/ 3382813 h 3382813"/>
              <a:gd name="connsiteX0" fmla="*/ 0 w 3105995"/>
              <a:gd name="connsiteY0" fmla="*/ 3382813 h 3382813"/>
              <a:gd name="connsiteX1" fmla="*/ 2983600 w 3105995"/>
              <a:gd name="connsiteY1" fmla="*/ 0 h 3382813"/>
              <a:gd name="connsiteX2" fmla="*/ 3105995 w 3105995"/>
              <a:gd name="connsiteY2" fmla="*/ 131336 h 3382813"/>
              <a:gd name="connsiteX3" fmla="*/ 222517 w 3105995"/>
              <a:gd name="connsiteY3" fmla="*/ 3382813 h 3382813"/>
              <a:gd name="connsiteX4" fmla="*/ 0 w 3105995"/>
              <a:gd name="connsiteY4" fmla="*/ 3382813 h 3382813"/>
              <a:gd name="connsiteX0" fmla="*/ 0 w 3105995"/>
              <a:gd name="connsiteY0" fmla="*/ 3381245 h 3381245"/>
              <a:gd name="connsiteX1" fmla="*/ 2961100 w 3105995"/>
              <a:gd name="connsiteY1" fmla="*/ 0 h 3381245"/>
              <a:gd name="connsiteX2" fmla="*/ 3105995 w 3105995"/>
              <a:gd name="connsiteY2" fmla="*/ 129768 h 3381245"/>
              <a:gd name="connsiteX3" fmla="*/ 222517 w 3105995"/>
              <a:gd name="connsiteY3" fmla="*/ 3381245 h 3381245"/>
              <a:gd name="connsiteX4" fmla="*/ 0 w 3105995"/>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914" h="3381245">
                <a:moveTo>
                  <a:pt x="0" y="3381245"/>
                </a:moveTo>
                <a:lnTo>
                  <a:pt x="2961100" y="0"/>
                </a:lnTo>
                <a:lnTo>
                  <a:pt x="3077914" y="105348"/>
                </a:lnTo>
                <a:lnTo>
                  <a:pt x="222517" y="3381245"/>
                </a:lnTo>
                <a:lnTo>
                  <a:pt x="0" y="3381245"/>
                </a:lnTo>
                <a:close/>
              </a:path>
            </a:pathLst>
          </a:cu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867" dirty="0"/>
          </a:p>
        </p:txBody>
      </p:sp>
      <p:sp>
        <p:nvSpPr>
          <p:cNvPr id="3" name="Half Frame 2">
            <a:extLst>
              <a:ext uri="{FF2B5EF4-FFF2-40B4-BE49-F238E27FC236}">
                <a16:creationId xmlns:a16="http://schemas.microsoft.com/office/drawing/2014/main" id="{63ED6720-06BD-4661-8007-0D0DB44F52AC}"/>
              </a:ext>
            </a:extLst>
          </p:cNvPr>
          <p:cNvSpPr/>
          <p:nvPr userDrawn="1"/>
        </p:nvSpPr>
        <p:spPr>
          <a:xfrm>
            <a:off x="-9367" y="-9367"/>
            <a:ext cx="2083416" cy="2500776"/>
          </a:xfrm>
          <a:prstGeom prst="halfFrame">
            <a:avLst>
              <a:gd name="adj1" fmla="val 10682"/>
              <a:gd name="adj2" fmla="val 12993"/>
            </a:avLst>
          </a:prstGeom>
          <a:gradFill>
            <a:gsLst>
              <a:gs pos="0">
                <a:schemeClr val="accent4"/>
              </a:gs>
              <a:gs pos="0">
                <a:srgbClr val="1D254F"/>
              </a:gs>
              <a:gs pos="100000">
                <a:srgbClr val="407297"/>
              </a:gs>
            </a:gsLst>
            <a:lin ang="5400012"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5">
    <p:bg>
      <p:bgPr>
        <a:solidFill>
          <a:srgbClr val="F7F8F9"/>
        </a:solidFill>
        <a:effectLst/>
      </p:bgPr>
    </p:bg>
    <p:spTree>
      <p:nvGrpSpPr>
        <p:cNvPr id="1" name="Shape 32"/>
        <p:cNvGrpSpPr/>
        <p:nvPr/>
      </p:nvGrpSpPr>
      <p:grpSpPr>
        <a:xfrm>
          <a:off x="0" y="0"/>
          <a:ext cx="0" cy="0"/>
          <a:chOff x="0" y="0"/>
          <a:chExt cx="0" cy="0"/>
        </a:xfrm>
      </p:grpSpPr>
      <p:sp>
        <p:nvSpPr>
          <p:cNvPr id="33" name="Google Shape;33;p4"/>
          <p:cNvSpPr/>
          <p:nvPr/>
        </p:nvSpPr>
        <p:spPr>
          <a:xfrm>
            <a:off x="-9367" y="-9367"/>
            <a:ext cx="12192000" cy="66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34" name="Google Shape;34;p4"/>
          <p:cNvSpPr txBox="1">
            <a:spLocks noGrp="1"/>
          </p:cNvSpPr>
          <p:nvPr>
            <p:ph type="ctrTitle"/>
          </p:nvPr>
        </p:nvSpPr>
        <p:spPr>
          <a:xfrm>
            <a:off x="5252133" y="119467"/>
            <a:ext cx="5683600" cy="429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58A3BC"/>
              </a:buClr>
              <a:buSzPts val="1000"/>
              <a:buNone/>
              <a:defRPr sz="1333">
                <a:solidFill>
                  <a:srgbClr val="58A3BC"/>
                </a:solidFill>
              </a:defRPr>
            </a:lvl1pPr>
            <a:lvl2pPr lvl="1" algn="ctr" rtl="0">
              <a:spcBef>
                <a:spcPts val="0"/>
              </a:spcBef>
              <a:spcAft>
                <a:spcPts val="0"/>
              </a:spcAft>
              <a:buClr>
                <a:srgbClr val="0B5394"/>
              </a:buClr>
              <a:buSzPts val="1800"/>
              <a:buNone/>
              <a:defRPr sz="2400">
                <a:solidFill>
                  <a:srgbClr val="0B5394"/>
                </a:solidFill>
              </a:defRPr>
            </a:lvl2pPr>
            <a:lvl3pPr lvl="2" algn="ctr" rtl="0">
              <a:spcBef>
                <a:spcPts val="0"/>
              </a:spcBef>
              <a:spcAft>
                <a:spcPts val="0"/>
              </a:spcAft>
              <a:buClr>
                <a:srgbClr val="0B5394"/>
              </a:buClr>
              <a:buSzPts val="1800"/>
              <a:buNone/>
              <a:defRPr sz="2400">
                <a:solidFill>
                  <a:srgbClr val="0B5394"/>
                </a:solidFill>
              </a:defRPr>
            </a:lvl3pPr>
            <a:lvl4pPr lvl="3" algn="ctr" rtl="0">
              <a:spcBef>
                <a:spcPts val="0"/>
              </a:spcBef>
              <a:spcAft>
                <a:spcPts val="0"/>
              </a:spcAft>
              <a:buClr>
                <a:srgbClr val="0B5394"/>
              </a:buClr>
              <a:buSzPts val="1800"/>
              <a:buNone/>
              <a:defRPr sz="2400">
                <a:solidFill>
                  <a:srgbClr val="0B5394"/>
                </a:solidFill>
              </a:defRPr>
            </a:lvl4pPr>
            <a:lvl5pPr lvl="4" algn="ctr" rtl="0">
              <a:spcBef>
                <a:spcPts val="0"/>
              </a:spcBef>
              <a:spcAft>
                <a:spcPts val="0"/>
              </a:spcAft>
              <a:buClr>
                <a:srgbClr val="0B5394"/>
              </a:buClr>
              <a:buSzPts val="1800"/>
              <a:buNone/>
              <a:defRPr sz="2400">
                <a:solidFill>
                  <a:srgbClr val="0B5394"/>
                </a:solidFill>
              </a:defRPr>
            </a:lvl5pPr>
            <a:lvl6pPr lvl="5" algn="ctr" rtl="0">
              <a:spcBef>
                <a:spcPts val="0"/>
              </a:spcBef>
              <a:spcAft>
                <a:spcPts val="0"/>
              </a:spcAft>
              <a:buClr>
                <a:srgbClr val="0B5394"/>
              </a:buClr>
              <a:buSzPts val="1800"/>
              <a:buNone/>
              <a:defRPr sz="2400">
                <a:solidFill>
                  <a:srgbClr val="0B5394"/>
                </a:solidFill>
              </a:defRPr>
            </a:lvl6pPr>
            <a:lvl7pPr lvl="6" algn="ctr" rtl="0">
              <a:spcBef>
                <a:spcPts val="0"/>
              </a:spcBef>
              <a:spcAft>
                <a:spcPts val="0"/>
              </a:spcAft>
              <a:buClr>
                <a:srgbClr val="0B5394"/>
              </a:buClr>
              <a:buSzPts val="1800"/>
              <a:buNone/>
              <a:defRPr sz="2400">
                <a:solidFill>
                  <a:srgbClr val="0B5394"/>
                </a:solidFill>
              </a:defRPr>
            </a:lvl7pPr>
            <a:lvl8pPr lvl="7" algn="ctr" rtl="0">
              <a:spcBef>
                <a:spcPts val="0"/>
              </a:spcBef>
              <a:spcAft>
                <a:spcPts val="0"/>
              </a:spcAft>
              <a:buClr>
                <a:srgbClr val="0B5394"/>
              </a:buClr>
              <a:buSzPts val="1800"/>
              <a:buNone/>
              <a:defRPr sz="2400">
                <a:solidFill>
                  <a:srgbClr val="0B5394"/>
                </a:solidFill>
              </a:defRPr>
            </a:lvl8pPr>
            <a:lvl9pPr lvl="8" algn="ctr" rtl="0">
              <a:spcBef>
                <a:spcPts val="0"/>
              </a:spcBef>
              <a:spcAft>
                <a:spcPts val="0"/>
              </a:spcAft>
              <a:buClr>
                <a:srgbClr val="0B5394"/>
              </a:buClr>
              <a:buSzPts val="1800"/>
              <a:buNone/>
              <a:defRPr sz="2400">
                <a:solidFill>
                  <a:srgbClr val="0B5394"/>
                </a:solidFill>
              </a:defRPr>
            </a:lvl9pPr>
          </a:lstStyle>
          <a:p>
            <a:endParaRPr/>
          </a:p>
        </p:txBody>
      </p:sp>
      <p:sp>
        <p:nvSpPr>
          <p:cNvPr id="35" name="Google Shape;35;p4"/>
          <p:cNvSpPr/>
          <p:nvPr/>
        </p:nvSpPr>
        <p:spPr>
          <a:xfrm>
            <a:off x="11039133" y="-9367"/>
            <a:ext cx="524800" cy="10000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36" name="Google Shape;36;p4"/>
          <p:cNvSpPr txBox="1">
            <a:spLocks noGrp="1"/>
          </p:cNvSpPr>
          <p:nvPr>
            <p:ph type="sldNum" idx="12"/>
          </p:nvPr>
        </p:nvSpPr>
        <p:spPr>
          <a:xfrm>
            <a:off x="10935736" y="71669"/>
            <a:ext cx="731600" cy="524800"/>
          </a:xfrm>
          <a:prstGeom prst="rect">
            <a:avLst/>
          </a:prstGeom>
        </p:spPr>
        <p:txBody>
          <a:bodyPr spcFirstLastPara="1" wrap="square" lIns="91425" tIns="91425" rIns="91425" bIns="91425" anchor="t" anchorCtr="0">
            <a:noAutofit/>
          </a:bodyPr>
          <a:lstStyle>
            <a:lvl1pPr lvl="0" algn="ctr" rtl="0">
              <a:buNone/>
              <a:defRPr>
                <a:solidFill>
                  <a:srgbClr val="F7F8F9"/>
                </a:solidFill>
              </a:defRPr>
            </a:lvl1pPr>
            <a:lvl2pPr lvl="1" algn="ctr" rtl="0">
              <a:buNone/>
              <a:defRPr>
                <a:solidFill>
                  <a:srgbClr val="F7F8F9"/>
                </a:solidFill>
              </a:defRPr>
            </a:lvl2pPr>
            <a:lvl3pPr lvl="2" algn="ctr" rtl="0">
              <a:buNone/>
              <a:defRPr>
                <a:solidFill>
                  <a:srgbClr val="F7F8F9"/>
                </a:solidFill>
              </a:defRPr>
            </a:lvl3pPr>
            <a:lvl4pPr lvl="3" algn="ctr" rtl="0">
              <a:buNone/>
              <a:defRPr>
                <a:solidFill>
                  <a:srgbClr val="F7F8F9"/>
                </a:solidFill>
              </a:defRPr>
            </a:lvl4pPr>
            <a:lvl5pPr lvl="4" algn="ctr" rtl="0">
              <a:buNone/>
              <a:defRPr>
                <a:solidFill>
                  <a:srgbClr val="F7F8F9"/>
                </a:solidFill>
              </a:defRPr>
            </a:lvl5pPr>
            <a:lvl6pPr lvl="5" algn="ctr" rtl="0">
              <a:buNone/>
              <a:defRPr>
                <a:solidFill>
                  <a:srgbClr val="F7F8F9"/>
                </a:solidFill>
              </a:defRPr>
            </a:lvl6pPr>
            <a:lvl7pPr lvl="6" algn="ctr" rtl="0">
              <a:buNone/>
              <a:defRPr>
                <a:solidFill>
                  <a:srgbClr val="F7F8F9"/>
                </a:solidFill>
              </a:defRPr>
            </a:lvl7pPr>
            <a:lvl8pPr lvl="7" algn="ctr" rtl="0">
              <a:buNone/>
              <a:defRPr>
                <a:solidFill>
                  <a:srgbClr val="F7F8F9"/>
                </a:solidFill>
              </a:defRPr>
            </a:lvl8pPr>
            <a:lvl9pPr lvl="8" algn="ctr" rtl="0">
              <a:buNone/>
              <a:defRPr>
                <a:solidFill>
                  <a:srgbClr val="F7F8F9"/>
                </a:solidFill>
              </a:defRPr>
            </a:lvl9pPr>
          </a:lstStyle>
          <a:p>
            <a:fld id="{00000000-1234-1234-1234-123412341234}" type="slidenum">
              <a:rPr lang="es" smtClean="0"/>
              <a:pPr/>
              <a:t>‹#›</a:t>
            </a:fld>
            <a:endParaRPr lang="es" dirty="0"/>
          </a:p>
        </p:txBody>
      </p:sp>
      <p:sp>
        <p:nvSpPr>
          <p:cNvPr id="37" name="Google Shape;37;p4"/>
          <p:cNvSpPr/>
          <p:nvPr/>
        </p:nvSpPr>
        <p:spPr>
          <a:xfrm>
            <a:off x="-9367" y="4216000"/>
            <a:ext cx="12201200" cy="2642000"/>
          </a:xfrm>
          <a:prstGeom prst="rect">
            <a:avLst/>
          </a:prstGeom>
          <a:solidFill>
            <a:srgbClr val="1D25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38" name="Google Shape;38;p4"/>
          <p:cNvSpPr txBox="1">
            <a:spLocks noGrp="1"/>
          </p:cNvSpPr>
          <p:nvPr>
            <p:ph type="ctrTitle" idx="2"/>
          </p:nvPr>
        </p:nvSpPr>
        <p:spPr>
          <a:xfrm>
            <a:off x="5302533" y="1577331"/>
            <a:ext cx="5156400" cy="273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8A3BC"/>
              </a:buClr>
              <a:buSzPts val="2800"/>
              <a:buNone/>
              <a:defRPr>
                <a:solidFill>
                  <a:srgbClr val="58A3BC"/>
                </a:solidFill>
              </a:defRPr>
            </a:lvl1pPr>
            <a:lvl2pPr lvl="1" rtl="0">
              <a:spcBef>
                <a:spcPts val="0"/>
              </a:spcBef>
              <a:spcAft>
                <a:spcPts val="0"/>
              </a:spcAft>
              <a:buClr>
                <a:srgbClr val="58A3BC"/>
              </a:buClr>
              <a:buSzPts val="1600"/>
              <a:buNone/>
              <a:defRPr sz="2133">
                <a:solidFill>
                  <a:srgbClr val="58A3BC"/>
                </a:solidFill>
              </a:defRPr>
            </a:lvl2pPr>
            <a:lvl3pPr lvl="2" rtl="0">
              <a:spcBef>
                <a:spcPts val="0"/>
              </a:spcBef>
              <a:spcAft>
                <a:spcPts val="0"/>
              </a:spcAft>
              <a:buClr>
                <a:srgbClr val="58A3BC"/>
              </a:buClr>
              <a:buSzPts val="1600"/>
              <a:buNone/>
              <a:defRPr sz="2133">
                <a:solidFill>
                  <a:srgbClr val="58A3BC"/>
                </a:solidFill>
              </a:defRPr>
            </a:lvl3pPr>
            <a:lvl4pPr lvl="3" rtl="0">
              <a:spcBef>
                <a:spcPts val="0"/>
              </a:spcBef>
              <a:spcAft>
                <a:spcPts val="0"/>
              </a:spcAft>
              <a:buClr>
                <a:srgbClr val="58A3BC"/>
              </a:buClr>
              <a:buSzPts val="1600"/>
              <a:buNone/>
              <a:defRPr sz="2133">
                <a:solidFill>
                  <a:srgbClr val="58A3BC"/>
                </a:solidFill>
              </a:defRPr>
            </a:lvl4pPr>
            <a:lvl5pPr lvl="4" rtl="0">
              <a:spcBef>
                <a:spcPts val="0"/>
              </a:spcBef>
              <a:spcAft>
                <a:spcPts val="0"/>
              </a:spcAft>
              <a:buClr>
                <a:srgbClr val="58A3BC"/>
              </a:buClr>
              <a:buSzPts val="1600"/>
              <a:buNone/>
              <a:defRPr sz="2133">
                <a:solidFill>
                  <a:srgbClr val="58A3BC"/>
                </a:solidFill>
              </a:defRPr>
            </a:lvl5pPr>
            <a:lvl6pPr lvl="5" rtl="0">
              <a:spcBef>
                <a:spcPts val="0"/>
              </a:spcBef>
              <a:spcAft>
                <a:spcPts val="0"/>
              </a:spcAft>
              <a:buClr>
                <a:srgbClr val="58A3BC"/>
              </a:buClr>
              <a:buSzPts val="1600"/>
              <a:buNone/>
              <a:defRPr sz="2133">
                <a:solidFill>
                  <a:srgbClr val="58A3BC"/>
                </a:solidFill>
              </a:defRPr>
            </a:lvl6pPr>
            <a:lvl7pPr lvl="6" rtl="0">
              <a:spcBef>
                <a:spcPts val="0"/>
              </a:spcBef>
              <a:spcAft>
                <a:spcPts val="0"/>
              </a:spcAft>
              <a:buClr>
                <a:srgbClr val="58A3BC"/>
              </a:buClr>
              <a:buSzPts val="1600"/>
              <a:buNone/>
              <a:defRPr sz="2133">
                <a:solidFill>
                  <a:srgbClr val="58A3BC"/>
                </a:solidFill>
              </a:defRPr>
            </a:lvl7pPr>
            <a:lvl8pPr lvl="7" rtl="0">
              <a:spcBef>
                <a:spcPts val="0"/>
              </a:spcBef>
              <a:spcAft>
                <a:spcPts val="0"/>
              </a:spcAft>
              <a:buClr>
                <a:srgbClr val="58A3BC"/>
              </a:buClr>
              <a:buSzPts val="1600"/>
              <a:buNone/>
              <a:defRPr sz="2133">
                <a:solidFill>
                  <a:srgbClr val="58A3BC"/>
                </a:solidFill>
              </a:defRPr>
            </a:lvl8pPr>
            <a:lvl9pPr lvl="8" rtl="0">
              <a:spcBef>
                <a:spcPts val="0"/>
              </a:spcBef>
              <a:spcAft>
                <a:spcPts val="0"/>
              </a:spcAft>
              <a:buClr>
                <a:srgbClr val="58A3BC"/>
              </a:buClr>
              <a:buSzPts val="1600"/>
              <a:buNone/>
              <a:defRPr sz="2133">
                <a:solidFill>
                  <a:srgbClr val="58A3BC"/>
                </a:solidFill>
              </a:defRPr>
            </a:lvl9pPr>
          </a:lstStyle>
          <a:p>
            <a:endParaRPr/>
          </a:p>
        </p:txBody>
      </p:sp>
      <p:sp>
        <p:nvSpPr>
          <p:cNvPr id="39" name="Google Shape;39;p4"/>
          <p:cNvSpPr txBox="1">
            <a:spLocks noGrp="1"/>
          </p:cNvSpPr>
          <p:nvPr>
            <p:ph type="subTitle" idx="1"/>
          </p:nvPr>
        </p:nvSpPr>
        <p:spPr>
          <a:xfrm>
            <a:off x="5302533" y="4465767"/>
            <a:ext cx="5633200" cy="19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7F8F9"/>
              </a:buClr>
              <a:buSzPts val="1200"/>
              <a:buNone/>
              <a:defRPr>
                <a:solidFill>
                  <a:srgbClr val="F7F8F9"/>
                </a:solidFill>
              </a:defRPr>
            </a:lvl1pPr>
            <a:lvl2pPr lvl="1" rtl="0">
              <a:lnSpc>
                <a:spcPct val="100000"/>
              </a:lnSpc>
              <a:spcBef>
                <a:spcPts val="0"/>
              </a:spcBef>
              <a:spcAft>
                <a:spcPts val="0"/>
              </a:spcAft>
              <a:buClr>
                <a:srgbClr val="58A3BC"/>
              </a:buClr>
              <a:buSzPts val="1200"/>
              <a:buNone/>
              <a:defRPr>
                <a:solidFill>
                  <a:srgbClr val="58A3BC"/>
                </a:solidFill>
              </a:defRPr>
            </a:lvl2pPr>
            <a:lvl3pPr lvl="2" rtl="0">
              <a:lnSpc>
                <a:spcPct val="100000"/>
              </a:lnSpc>
              <a:spcBef>
                <a:spcPts val="0"/>
              </a:spcBef>
              <a:spcAft>
                <a:spcPts val="0"/>
              </a:spcAft>
              <a:buClr>
                <a:srgbClr val="58A3BC"/>
              </a:buClr>
              <a:buSzPts val="1200"/>
              <a:buNone/>
              <a:defRPr>
                <a:solidFill>
                  <a:srgbClr val="58A3BC"/>
                </a:solidFill>
              </a:defRPr>
            </a:lvl3pPr>
            <a:lvl4pPr lvl="3" rtl="0">
              <a:lnSpc>
                <a:spcPct val="100000"/>
              </a:lnSpc>
              <a:spcBef>
                <a:spcPts val="0"/>
              </a:spcBef>
              <a:spcAft>
                <a:spcPts val="0"/>
              </a:spcAft>
              <a:buClr>
                <a:srgbClr val="58A3BC"/>
              </a:buClr>
              <a:buSzPts val="1200"/>
              <a:buNone/>
              <a:defRPr>
                <a:solidFill>
                  <a:srgbClr val="58A3BC"/>
                </a:solidFill>
              </a:defRPr>
            </a:lvl4pPr>
            <a:lvl5pPr lvl="4" rtl="0">
              <a:lnSpc>
                <a:spcPct val="100000"/>
              </a:lnSpc>
              <a:spcBef>
                <a:spcPts val="0"/>
              </a:spcBef>
              <a:spcAft>
                <a:spcPts val="0"/>
              </a:spcAft>
              <a:buClr>
                <a:srgbClr val="58A3BC"/>
              </a:buClr>
              <a:buSzPts val="1200"/>
              <a:buNone/>
              <a:defRPr>
                <a:solidFill>
                  <a:srgbClr val="58A3BC"/>
                </a:solidFill>
              </a:defRPr>
            </a:lvl5pPr>
            <a:lvl6pPr lvl="5" rtl="0">
              <a:lnSpc>
                <a:spcPct val="100000"/>
              </a:lnSpc>
              <a:spcBef>
                <a:spcPts val="0"/>
              </a:spcBef>
              <a:spcAft>
                <a:spcPts val="0"/>
              </a:spcAft>
              <a:buClr>
                <a:srgbClr val="58A3BC"/>
              </a:buClr>
              <a:buSzPts val="1200"/>
              <a:buNone/>
              <a:defRPr>
                <a:solidFill>
                  <a:srgbClr val="58A3BC"/>
                </a:solidFill>
              </a:defRPr>
            </a:lvl6pPr>
            <a:lvl7pPr lvl="6" rtl="0">
              <a:lnSpc>
                <a:spcPct val="100000"/>
              </a:lnSpc>
              <a:spcBef>
                <a:spcPts val="0"/>
              </a:spcBef>
              <a:spcAft>
                <a:spcPts val="0"/>
              </a:spcAft>
              <a:buClr>
                <a:srgbClr val="58A3BC"/>
              </a:buClr>
              <a:buSzPts val="1200"/>
              <a:buNone/>
              <a:defRPr>
                <a:solidFill>
                  <a:srgbClr val="58A3BC"/>
                </a:solidFill>
              </a:defRPr>
            </a:lvl7pPr>
            <a:lvl8pPr lvl="7" rtl="0">
              <a:lnSpc>
                <a:spcPct val="100000"/>
              </a:lnSpc>
              <a:spcBef>
                <a:spcPts val="0"/>
              </a:spcBef>
              <a:spcAft>
                <a:spcPts val="0"/>
              </a:spcAft>
              <a:buClr>
                <a:srgbClr val="58A3BC"/>
              </a:buClr>
              <a:buSzPts val="1200"/>
              <a:buNone/>
              <a:defRPr>
                <a:solidFill>
                  <a:srgbClr val="58A3BC"/>
                </a:solidFill>
              </a:defRPr>
            </a:lvl8pPr>
            <a:lvl9pPr lvl="8" rtl="0">
              <a:lnSpc>
                <a:spcPct val="100000"/>
              </a:lnSpc>
              <a:spcBef>
                <a:spcPts val="0"/>
              </a:spcBef>
              <a:spcAft>
                <a:spcPts val="0"/>
              </a:spcAft>
              <a:buClr>
                <a:srgbClr val="58A3BC"/>
              </a:buClr>
              <a:buSzPts val="1200"/>
              <a:buNone/>
              <a:defRPr>
                <a:solidFill>
                  <a:srgbClr val="58A3BC"/>
                </a:solidFill>
              </a:defRPr>
            </a:lvl9pPr>
          </a:lstStyle>
          <a:p>
            <a:endParaRPr/>
          </a:p>
        </p:txBody>
      </p:sp>
      <p:sp>
        <p:nvSpPr>
          <p:cNvPr id="9" name="Half Frame 8">
            <a:extLst>
              <a:ext uri="{FF2B5EF4-FFF2-40B4-BE49-F238E27FC236}">
                <a16:creationId xmlns:a16="http://schemas.microsoft.com/office/drawing/2014/main" id="{C21FDCC6-3547-4744-A731-EF793C736DEF}"/>
              </a:ext>
            </a:extLst>
          </p:cNvPr>
          <p:cNvSpPr/>
          <p:nvPr userDrawn="1"/>
        </p:nvSpPr>
        <p:spPr>
          <a:xfrm>
            <a:off x="-9367" y="-9367"/>
            <a:ext cx="2083416" cy="2500776"/>
          </a:xfrm>
          <a:prstGeom prst="halfFrame">
            <a:avLst>
              <a:gd name="adj1" fmla="val 10682"/>
              <a:gd name="adj2" fmla="val 12993"/>
            </a:avLst>
          </a:prstGeom>
          <a:gradFill>
            <a:gsLst>
              <a:gs pos="0">
                <a:schemeClr val="accent4"/>
              </a:gs>
              <a:gs pos="0">
                <a:srgbClr val="1D254F"/>
              </a:gs>
              <a:gs pos="100000">
                <a:srgbClr val="407297"/>
              </a:gs>
            </a:gsLst>
            <a:lin ang="5400012"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
  <p:cSld name="CUSTOM_6_1_1">
    <p:bg>
      <p:bgPr>
        <a:solidFill>
          <a:srgbClr val="F7F8F9"/>
        </a:solidFill>
        <a:effectLst/>
      </p:bgPr>
    </p:bg>
    <p:spTree>
      <p:nvGrpSpPr>
        <p:cNvPr id="1" name="Shape 77"/>
        <p:cNvGrpSpPr/>
        <p:nvPr/>
      </p:nvGrpSpPr>
      <p:grpSpPr>
        <a:xfrm>
          <a:off x="0" y="0"/>
          <a:ext cx="0" cy="0"/>
          <a:chOff x="0" y="0"/>
          <a:chExt cx="0" cy="0"/>
        </a:xfrm>
      </p:grpSpPr>
      <p:sp>
        <p:nvSpPr>
          <p:cNvPr id="78" name="Google Shape;78;p7"/>
          <p:cNvSpPr txBox="1">
            <a:spLocks noGrp="1"/>
          </p:cNvSpPr>
          <p:nvPr>
            <p:ph type="ctrTitle"/>
          </p:nvPr>
        </p:nvSpPr>
        <p:spPr>
          <a:xfrm>
            <a:off x="2619801" y="378800"/>
            <a:ext cx="6952400" cy="12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8A3BC"/>
              </a:buClr>
              <a:buSzPts val="2800"/>
              <a:buNone/>
              <a:defRPr>
                <a:solidFill>
                  <a:srgbClr val="58A3BC"/>
                </a:solidFill>
              </a:defRPr>
            </a:lvl1pPr>
            <a:lvl2pPr lvl="1" algn="r" rtl="0">
              <a:spcBef>
                <a:spcPts val="0"/>
              </a:spcBef>
              <a:spcAft>
                <a:spcPts val="0"/>
              </a:spcAft>
              <a:buClr>
                <a:srgbClr val="434343"/>
              </a:buClr>
              <a:buSzPts val="1800"/>
              <a:buNone/>
              <a:defRPr sz="2400">
                <a:solidFill>
                  <a:srgbClr val="434343"/>
                </a:solidFill>
              </a:defRPr>
            </a:lvl2pPr>
            <a:lvl3pPr lvl="2" algn="r" rtl="0">
              <a:spcBef>
                <a:spcPts val="0"/>
              </a:spcBef>
              <a:spcAft>
                <a:spcPts val="0"/>
              </a:spcAft>
              <a:buClr>
                <a:srgbClr val="434343"/>
              </a:buClr>
              <a:buSzPts val="1800"/>
              <a:buNone/>
              <a:defRPr sz="2400">
                <a:solidFill>
                  <a:srgbClr val="434343"/>
                </a:solidFill>
              </a:defRPr>
            </a:lvl3pPr>
            <a:lvl4pPr lvl="3" algn="r" rtl="0">
              <a:spcBef>
                <a:spcPts val="0"/>
              </a:spcBef>
              <a:spcAft>
                <a:spcPts val="0"/>
              </a:spcAft>
              <a:buClr>
                <a:srgbClr val="434343"/>
              </a:buClr>
              <a:buSzPts val="1800"/>
              <a:buNone/>
              <a:defRPr sz="2400">
                <a:solidFill>
                  <a:srgbClr val="434343"/>
                </a:solidFill>
              </a:defRPr>
            </a:lvl4pPr>
            <a:lvl5pPr lvl="4" algn="r" rtl="0">
              <a:spcBef>
                <a:spcPts val="0"/>
              </a:spcBef>
              <a:spcAft>
                <a:spcPts val="0"/>
              </a:spcAft>
              <a:buClr>
                <a:srgbClr val="434343"/>
              </a:buClr>
              <a:buSzPts val="1800"/>
              <a:buNone/>
              <a:defRPr sz="2400">
                <a:solidFill>
                  <a:srgbClr val="434343"/>
                </a:solidFill>
              </a:defRPr>
            </a:lvl5pPr>
            <a:lvl6pPr lvl="5" algn="r" rtl="0">
              <a:spcBef>
                <a:spcPts val="0"/>
              </a:spcBef>
              <a:spcAft>
                <a:spcPts val="0"/>
              </a:spcAft>
              <a:buClr>
                <a:srgbClr val="434343"/>
              </a:buClr>
              <a:buSzPts val="1800"/>
              <a:buNone/>
              <a:defRPr sz="2400">
                <a:solidFill>
                  <a:srgbClr val="434343"/>
                </a:solidFill>
              </a:defRPr>
            </a:lvl6pPr>
            <a:lvl7pPr lvl="6" algn="r" rtl="0">
              <a:spcBef>
                <a:spcPts val="0"/>
              </a:spcBef>
              <a:spcAft>
                <a:spcPts val="0"/>
              </a:spcAft>
              <a:buClr>
                <a:srgbClr val="434343"/>
              </a:buClr>
              <a:buSzPts val="1800"/>
              <a:buNone/>
              <a:defRPr sz="2400">
                <a:solidFill>
                  <a:srgbClr val="434343"/>
                </a:solidFill>
              </a:defRPr>
            </a:lvl7pPr>
            <a:lvl8pPr lvl="7" algn="r" rtl="0">
              <a:spcBef>
                <a:spcPts val="0"/>
              </a:spcBef>
              <a:spcAft>
                <a:spcPts val="0"/>
              </a:spcAft>
              <a:buClr>
                <a:srgbClr val="434343"/>
              </a:buClr>
              <a:buSzPts val="1800"/>
              <a:buNone/>
              <a:defRPr sz="2400">
                <a:solidFill>
                  <a:srgbClr val="434343"/>
                </a:solidFill>
              </a:defRPr>
            </a:lvl8pPr>
            <a:lvl9pPr lvl="8" algn="r" rtl="0">
              <a:spcBef>
                <a:spcPts val="0"/>
              </a:spcBef>
              <a:spcAft>
                <a:spcPts val="0"/>
              </a:spcAft>
              <a:buClr>
                <a:srgbClr val="434343"/>
              </a:buClr>
              <a:buSzPts val="1800"/>
              <a:buNone/>
              <a:defRPr sz="2400">
                <a:solidFill>
                  <a:srgbClr val="434343"/>
                </a:solidFill>
              </a:defRPr>
            </a:lvl9pPr>
          </a:lstStyle>
          <a:p>
            <a:endParaRPr/>
          </a:p>
        </p:txBody>
      </p:sp>
      <p:sp>
        <p:nvSpPr>
          <p:cNvPr id="79" name="Google Shape;79;p7"/>
          <p:cNvSpPr/>
          <p:nvPr/>
        </p:nvSpPr>
        <p:spPr>
          <a:xfrm>
            <a:off x="-9367" y="-9367"/>
            <a:ext cx="12192000" cy="66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80" name="Google Shape;80;p7"/>
          <p:cNvSpPr txBox="1">
            <a:spLocks noGrp="1"/>
          </p:cNvSpPr>
          <p:nvPr>
            <p:ph type="ctrTitle" idx="2"/>
          </p:nvPr>
        </p:nvSpPr>
        <p:spPr>
          <a:xfrm>
            <a:off x="5252133" y="119467"/>
            <a:ext cx="5683600" cy="429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58A3BC"/>
              </a:buClr>
              <a:buSzPts val="1000"/>
              <a:buNone/>
              <a:defRPr sz="1333">
                <a:solidFill>
                  <a:srgbClr val="58A3BC"/>
                </a:solidFill>
              </a:defRPr>
            </a:lvl1pPr>
            <a:lvl2pPr lvl="1" algn="ctr" rtl="0">
              <a:spcBef>
                <a:spcPts val="0"/>
              </a:spcBef>
              <a:spcAft>
                <a:spcPts val="0"/>
              </a:spcAft>
              <a:buClr>
                <a:srgbClr val="0B5394"/>
              </a:buClr>
              <a:buSzPts val="1800"/>
              <a:buNone/>
              <a:defRPr sz="2400">
                <a:solidFill>
                  <a:srgbClr val="0B5394"/>
                </a:solidFill>
              </a:defRPr>
            </a:lvl2pPr>
            <a:lvl3pPr lvl="2" algn="ctr" rtl="0">
              <a:spcBef>
                <a:spcPts val="0"/>
              </a:spcBef>
              <a:spcAft>
                <a:spcPts val="0"/>
              </a:spcAft>
              <a:buClr>
                <a:srgbClr val="0B5394"/>
              </a:buClr>
              <a:buSzPts val="1800"/>
              <a:buNone/>
              <a:defRPr sz="2400">
                <a:solidFill>
                  <a:srgbClr val="0B5394"/>
                </a:solidFill>
              </a:defRPr>
            </a:lvl3pPr>
            <a:lvl4pPr lvl="3" algn="ctr" rtl="0">
              <a:spcBef>
                <a:spcPts val="0"/>
              </a:spcBef>
              <a:spcAft>
                <a:spcPts val="0"/>
              </a:spcAft>
              <a:buClr>
                <a:srgbClr val="0B5394"/>
              </a:buClr>
              <a:buSzPts val="1800"/>
              <a:buNone/>
              <a:defRPr sz="2400">
                <a:solidFill>
                  <a:srgbClr val="0B5394"/>
                </a:solidFill>
              </a:defRPr>
            </a:lvl4pPr>
            <a:lvl5pPr lvl="4" algn="ctr" rtl="0">
              <a:spcBef>
                <a:spcPts val="0"/>
              </a:spcBef>
              <a:spcAft>
                <a:spcPts val="0"/>
              </a:spcAft>
              <a:buClr>
                <a:srgbClr val="0B5394"/>
              </a:buClr>
              <a:buSzPts val="1800"/>
              <a:buNone/>
              <a:defRPr sz="2400">
                <a:solidFill>
                  <a:srgbClr val="0B5394"/>
                </a:solidFill>
              </a:defRPr>
            </a:lvl5pPr>
            <a:lvl6pPr lvl="5" algn="ctr" rtl="0">
              <a:spcBef>
                <a:spcPts val="0"/>
              </a:spcBef>
              <a:spcAft>
                <a:spcPts val="0"/>
              </a:spcAft>
              <a:buClr>
                <a:srgbClr val="0B5394"/>
              </a:buClr>
              <a:buSzPts val="1800"/>
              <a:buNone/>
              <a:defRPr sz="2400">
                <a:solidFill>
                  <a:srgbClr val="0B5394"/>
                </a:solidFill>
              </a:defRPr>
            </a:lvl6pPr>
            <a:lvl7pPr lvl="6" algn="ctr" rtl="0">
              <a:spcBef>
                <a:spcPts val="0"/>
              </a:spcBef>
              <a:spcAft>
                <a:spcPts val="0"/>
              </a:spcAft>
              <a:buClr>
                <a:srgbClr val="0B5394"/>
              </a:buClr>
              <a:buSzPts val="1800"/>
              <a:buNone/>
              <a:defRPr sz="2400">
                <a:solidFill>
                  <a:srgbClr val="0B5394"/>
                </a:solidFill>
              </a:defRPr>
            </a:lvl7pPr>
            <a:lvl8pPr lvl="7" algn="ctr" rtl="0">
              <a:spcBef>
                <a:spcPts val="0"/>
              </a:spcBef>
              <a:spcAft>
                <a:spcPts val="0"/>
              </a:spcAft>
              <a:buClr>
                <a:srgbClr val="0B5394"/>
              </a:buClr>
              <a:buSzPts val="1800"/>
              <a:buNone/>
              <a:defRPr sz="2400">
                <a:solidFill>
                  <a:srgbClr val="0B5394"/>
                </a:solidFill>
              </a:defRPr>
            </a:lvl8pPr>
            <a:lvl9pPr lvl="8" algn="ctr" rtl="0">
              <a:spcBef>
                <a:spcPts val="0"/>
              </a:spcBef>
              <a:spcAft>
                <a:spcPts val="0"/>
              </a:spcAft>
              <a:buClr>
                <a:srgbClr val="0B5394"/>
              </a:buClr>
              <a:buSzPts val="1800"/>
              <a:buNone/>
              <a:defRPr sz="2400">
                <a:solidFill>
                  <a:srgbClr val="0B5394"/>
                </a:solidFill>
              </a:defRPr>
            </a:lvl9pPr>
          </a:lstStyle>
          <a:p>
            <a:endParaRPr/>
          </a:p>
        </p:txBody>
      </p:sp>
      <p:sp>
        <p:nvSpPr>
          <p:cNvPr id="81" name="Google Shape;81;p7"/>
          <p:cNvSpPr/>
          <p:nvPr/>
        </p:nvSpPr>
        <p:spPr>
          <a:xfrm>
            <a:off x="11039133" y="-9367"/>
            <a:ext cx="524800" cy="10000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82" name="Google Shape;82;p7"/>
          <p:cNvSpPr txBox="1">
            <a:spLocks noGrp="1"/>
          </p:cNvSpPr>
          <p:nvPr>
            <p:ph type="sldNum" idx="12"/>
          </p:nvPr>
        </p:nvSpPr>
        <p:spPr>
          <a:xfrm>
            <a:off x="10935736" y="71669"/>
            <a:ext cx="731600" cy="524800"/>
          </a:xfrm>
          <a:prstGeom prst="rect">
            <a:avLst/>
          </a:prstGeom>
        </p:spPr>
        <p:txBody>
          <a:bodyPr spcFirstLastPara="1" wrap="square" lIns="91425" tIns="91425" rIns="91425" bIns="91425" anchor="t" anchorCtr="0">
            <a:noAutofit/>
          </a:bodyPr>
          <a:lstStyle>
            <a:lvl1pPr lvl="0" algn="ctr" rtl="0">
              <a:buNone/>
              <a:defRPr>
                <a:solidFill>
                  <a:srgbClr val="F7F8F9"/>
                </a:solidFill>
              </a:defRPr>
            </a:lvl1pPr>
            <a:lvl2pPr lvl="1" algn="ctr" rtl="0">
              <a:buNone/>
              <a:defRPr>
                <a:solidFill>
                  <a:srgbClr val="F7F8F9"/>
                </a:solidFill>
              </a:defRPr>
            </a:lvl2pPr>
            <a:lvl3pPr lvl="2" algn="ctr" rtl="0">
              <a:buNone/>
              <a:defRPr>
                <a:solidFill>
                  <a:srgbClr val="F7F8F9"/>
                </a:solidFill>
              </a:defRPr>
            </a:lvl3pPr>
            <a:lvl4pPr lvl="3" algn="ctr" rtl="0">
              <a:buNone/>
              <a:defRPr>
                <a:solidFill>
                  <a:srgbClr val="F7F8F9"/>
                </a:solidFill>
              </a:defRPr>
            </a:lvl4pPr>
            <a:lvl5pPr lvl="4" algn="ctr" rtl="0">
              <a:buNone/>
              <a:defRPr>
                <a:solidFill>
                  <a:srgbClr val="F7F8F9"/>
                </a:solidFill>
              </a:defRPr>
            </a:lvl5pPr>
            <a:lvl6pPr lvl="5" algn="ctr" rtl="0">
              <a:buNone/>
              <a:defRPr>
                <a:solidFill>
                  <a:srgbClr val="F7F8F9"/>
                </a:solidFill>
              </a:defRPr>
            </a:lvl6pPr>
            <a:lvl7pPr lvl="6" algn="ctr" rtl="0">
              <a:buNone/>
              <a:defRPr>
                <a:solidFill>
                  <a:srgbClr val="F7F8F9"/>
                </a:solidFill>
              </a:defRPr>
            </a:lvl7pPr>
            <a:lvl8pPr lvl="7" algn="ctr" rtl="0">
              <a:buNone/>
              <a:defRPr>
                <a:solidFill>
                  <a:srgbClr val="F7F8F9"/>
                </a:solidFill>
              </a:defRPr>
            </a:lvl8pPr>
            <a:lvl9pPr lvl="8" algn="ctr" rtl="0">
              <a:buNone/>
              <a:defRPr>
                <a:solidFill>
                  <a:srgbClr val="F7F8F9"/>
                </a:solidFill>
              </a:defRPr>
            </a:lvl9pPr>
          </a:lstStyle>
          <a:p>
            <a:fld id="{00000000-1234-1234-1234-123412341234}" type="slidenum">
              <a:rPr lang="es" smtClean="0"/>
              <a:pPr/>
              <a:t>‹#›</a:t>
            </a:fld>
            <a:endParaRPr lang="es" dirty="0"/>
          </a:p>
        </p:txBody>
      </p:sp>
      <p:sp>
        <p:nvSpPr>
          <p:cNvPr id="7" name="Half Frame 6">
            <a:extLst>
              <a:ext uri="{FF2B5EF4-FFF2-40B4-BE49-F238E27FC236}">
                <a16:creationId xmlns:a16="http://schemas.microsoft.com/office/drawing/2014/main" id="{63ED6720-06BD-4661-8007-0D0DB44F52AC}"/>
              </a:ext>
            </a:extLst>
          </p:cNvPr>
          <p:cNvSpPr/>
          <p:nvPr userDrawn="1"/>
        </p:nvSpPr>
        <p:spPr>
          <a:xfrm>
            <a:off x="-11215" y="-8089"/>
            <a:ext cx="2083416" cy="2500776"/>
          </a:xfrm>
          <a:prstGeom prst="halfFrame">
            <a:avLst>
              <a:gd name="adj1" fmla="val 10682"/>
              <a:gd name="adj2" fmla="val 12993"/>
            </a:avLst>
          </a:prstGeom>
          <a:gradFill>
            <a:gsLst>
              <a:gs pos="0">
                <a:schemeClr val="accent4"/>
              </a:gs>
              <a:gs pos="0">
                <a:srgbClr val="1D254F"/>
              </a:gs>
              <a:gs pos="100000">
                <a:srgbClr val="407297"/>
              </a:gs>
            </a:gsLst>
            <a:lin ang="5400012"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867" dirty="0">
              <a:solidFill>
                <a:schemeClr val="tx1"/>
              </a:solidFill>
            </a:endParaRPr>
          </a:p>
        </p:txBody>
      </p:sp>
      <p:sp>
        <p:nvSpPr>
          <p:cNvPr id="8" name="Google Shape;22;p3">
            <a:extLst>
              <a:ext uri="{FF2B5EF4-FFF2-40B4-BE49-F238E27FC236}">
                <a16:creationId xmlns:a16="http://schemas.microsoft.com/office/drawing/2014/main" id="{8978A4D2-0088-4605-A403-2BAF1351C8AF}"/>
              </a:ext>
            </a:extLst>
          </p:cNvPr>
          <p:cNvSpPr/>
          <p:nvPr userDrawn="1"/>
        </p:nvSpPr>
        <p:spPr>
          <a:xfrm rot="8283049" flipH="1">
            <a:off x="11029690" y="5989701"/>
            <a:ext cx="1966505" cy="1699275"/>
          </a:xfrm>
          <a:custGeom>
            <a:avLst/>
            <a:gdLst>
              <a:gd name="connsiteX0" fmla="*/ 0 w 3151346"/>
              <a:gd name="connsiteY0" fmla="*/ 3303627 h 3303627"/>
              <a:gd name="connsiteX1" fmla="*/ 2928829 w 3151346"/>
              <a:gd name="connsiteY1" fmla="*/ 0 h 3303627"/>
              <a:gd name="connsiteX2" fmla="*/ 3151346 w 3151346"/>
              <a:gd name="connsiteY2" fmla="*/ 0 h 3303627"/>
              <a:gd name="connsiteX3" fmla="*/ 222517 w 3151346"/>
              <a:gd name="connsiteY3" fmla="*/ 3303627 h 3303627"/>
              <a:gd name="connsiteX4" fmla="*/ 0 w 3151346"/>
              <a:gd name="connsiteY4" fmla="*/ 3303627 h 3303627"/>
              <a:gd name="connsiteX0" fmla="*/ 0 w 3151346"/>
              <a:gd name="connsiteY0" fmla="*/ 3382813 h 3382813"/>
              <a:gd name="connsiteX1" fmla="*/ 2983600 w 3151346"/>
              <a:gd name="connsiteY1" fmla="*/ 0 h 3382813"/>
              <a:gd name="connsiteX2" fmla="*/ 3151346 w 3151346"/>
              <a:gd name="connsiteY2" fmla="*/ 79186 h 3382813"/>
              <a:gd name="connsiteX3" fmla="*/ 222517 w 3151346"/>
              <a:gd name="connsiteY3" fmla="*/ 3382813 h 3382813"/>
              <a:gd name="connsiteX4" fmla="*/ 0 w 3151346"/>
              <a:gd name="connsiteY4" fmla="*/ 3382813 h 3382813"/>
              <a:gd name="connsiteX0" fmla="*/ 0 w 3105995"/>
              <a:gd name="connsiteY0" fmla="*/ 3382813 h 3382813"/>
              <a:gd name="connsiteX1" fmla="*/ 2983600 w 3105995"/>
              <a:gd name="connsiteY1" fmla="*/ 0 h 3382813"/>
              <a:gd name="connsiteX2" fmla="*/ 3105995 w 3105995"/>
              <a:gd name="connsiteY2" fmla="*/ 131336 h 3382813"/>
              <a:gd name="connsiteX3" fmla="*/ 222517 w 3105995"/>
              <a:gd name="connsiteY3" fmla="*/ 3382813 h 3382813"/>
              <a:gd name="connsiteX4" fmla="*/ 0 w 3105995"/>
              <a:gd name="connsiteY4" fmla="*/ 3382813 h 3382813"/>
              <a:gd name="connsiteX0" fmla="*/ 0 w 3105995"/>
              <a:gd name="connsiteY0" fmla="*/ 3381245 h 3381245"/>
              <a:gd name="connsiteX1" fmla="*/ 2961100 w 3105995"/>
              <a:gd name="connsiteY1" fmla="*/ 0 h 3381245"/>
              <a:gd name="connsiteX2" fmla="*/ 3105995 w 3105995"/>
              <a:gd name="connsiteY2" fmla="*/ 129768 h 3381245"/>
              <a:gd name="connsiteX3" fmla="*/ 222517 w 3105995"/>
              <a:gd name="connsiteY3" fmla="*/ 3381245 h 3381245"/>
              <a:gd name="connsiteX4" fmla="*/ 0 w 3105995"/>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914" h="3381245">
                <a:moveTo>
                  <a:pt x="0" y="3381245"/>
                </a:moveTo>
                <a:lnTo>
                  <a:pt x="2961100" y="0"/>
                </a:lnTo>
                <a:lnTo>
                  <a:pt x="3077914" y="105348"/>
                </a:lnTo>
                <a:lnTo>
                  <a:pt x="222517" y="3381245"/>
                </a:lnTo>
                <a:lnTo>
                  <a:pt x="0" y="3381245"/>
                </a:lnTo>
                <a:close/>
              </a:path>
            </a:pathLst>
          </a:cu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867"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2">
  <p:cSld name="CUSTOM_6_1_1_2">
    <p:bg>
      <p:bgPr>
        <a:solidFill>
          <a:srgbClr val="F7F8F9"/>
        </a:solidFill>
        <a:effectLst/>
      </p:bgPr>
    </p:bg>
    <p:spTree>
      <p:nvGrpSpPr>
        <p:cNvPr id="1" name="Shape 83"/>
        <p:cNvGrpSpPr/>
        <p:nvPr/>
      </p:nvGrpSpPr>
      <p:grpSpPr>
        <a:xfrm>
          <a:off x="0" y="0"/>
          <a:ext cx="0" cy="0"/>
          <a:chOff x="0" y="0"/>
          <a:chExt cx="0" cy="0"/>
        </a:xfrm>
      </p:grpSpPr>
      <p:sp>
        <p:nvSpPr>
          <p:cNvPr id="84" name="Google Shape;84;p8"/>
          <p:cNvSpPr/>
          <p:nvPr/>
        </p:nvSpPr>
        <p:spPr>
          <a:xfrm>
            <a:off x="0" y="-25400"/>
            <a:ext cx="12192000" cy="6908800"/>
          </a:xfrm>
          <a:prstGeom prst="rect">
            <a:avLst/>
          </a:prstGeom>
          <a:solidFill>
            <a:schemeClr val="bg2">
              <a:lumMod val="20000"/>
              <a:lumOff val="80000"/>
              <a:alpha val="2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85" name="Google Shape;85;p8"/>
          <p:cNvSpPr/>
          <p:nvPr/>
        </p:nvSpPr>
        <p:spPr>
          <a:xfrm>
            <a:off x="-9367" y="-9367"/>
            <a:ext cx="12192000" cy="66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86" name="Google Shape;86;p8"/>
          <p:cNvSpPr txBox="1">
            <a:spLocks noGrp="1"/>
          </p:cNvSpPr>
          <p:nvPr>
            <p:ph type="ctrTitle"/>
          </p:nvPr>
        </p:nvSpPr>
        <p:spPr>
          <a:xfrm>
            <a:off x="5252133" y="119467"/>
            <a:ext cx="5683600" cy="429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58A3BC"/>
              </a:buClr>
              <a:buSzPts val="1000"/>
              <a:buNone/>
              <a:defRPr sz="1333">
                <a:solidFill>
                  <a:srgbClr val="58A3BC"/>
                </a:solidFill>
              </a:defRPr>
            </a:lvl1pPr>
            <a:lvl2pPr lvl="1" algn="ctr" rtl="0">
              <a:spcBef>
                <a:spcPts val="0"/>
              </a:spcBef>
              <a:spcAft>
                <a:spcPts val="0"/>
              </a:spcAft>
              <a:buClr>
                <a:srgbClr val="0B5394"/>
              </a:buClr>
              <a:buSzPts val="1800"/>
              <a:buNone/>
              <a:defRPr sz="2400">
                <a:solidFill>
                  <a:srgbClr val="0B5394"/>
                </a:solidFill>
              </a:defRPr>
            </a:lvl2pPr>
            <a:lvl3pPr lvl="2" algn="ctr" rtl="0">
              <a:spcBef>
                <a:spcPts val="0"/>
              </a:spcBef>
              <a:spcAft>
                <a:spcPts val="0"/>
              </a:spcAft>
              <a:buClr>
                <a:srgbClr val="0B5394"/>
              </a:buClr>
              <a:buSzPts val="1800"/>
              <a:buNone/>
              <a:defRPr sz="2400">
                <a:solidFill>
                  <a:srgbClr val="0B5394"/>
                </a:solidFill>
              </a:defRPr>
            </a:lvl3pPr>
            <a:lvl4pPr lvl="3" algn="ctr" rtl="0">
              <a:spcBef>
                <a:spcPts val="0"/>
              </a:spcBef>
              <a:spcAft>
                <a:spcPts val="0"/>
              </a:spcAft>
              <a:buClr>
                <a:srgbClr val="0B5394"/>
              </a:buClr>
              <a:buSzPts val="1800"/>
              <a:buNone/>
              <a:defRPr sz="2400">
                <a:solidFill>
                  <a:srgbClr val="0B5394"/>
                </a:solidFill>
              </a:defRPr>
            </a:lvl4pPr>
            <a:lvl5pPr lvl="4" algn="ctr" rtl="0">
              <a:spcBef>
                <a:spcPts val="0"/>
              </a:spcBef>
              <a:spcAft>
                <a:spcPts val="0"/>
              </a:spcAft>
              <a:buClr>
                <a:srgbClr val="0B5394"/>
              </a:buClr>
              <a:buSzPts val="1800"/>
              <a:buNone/>
              <a:defRPr sz="2400">
                <a:solidFill>
                  <a:srgbClr val="0B5394"/>
                </a:solidFill>
              </a:defRPr>
            </a:lvl5pPr>
            <a:lvl6pPr lvl="5" algn="ctr" rtl="0">
              <a:spcBef>
                <a:spcPts val="0"/>
              </a:spcBef>
              <a:spcAft>
                <a:spcPts val="0"/>
              </a:spcAft>
              <a:buClr>
                <a:srgbClr val="0B5394"/>
              </a:buClr>
              <a:buSzPts val="1800"/>
              <a:buNone/>
              <a:defRPr sz="2400">
                <a:solidFill>
                  <a:srgbClr val="0B5394"/>
                </a:solidFill>
              </a:defRPr>
            </a:lvl6pPr>
            <a:lvl7pPr lvl="6" algn="ctr" rtl="0">
              <a:spcBef>
                <a:spcPts val="0"/>
              </a:spcBef>
              <a:spcAft>
                <a:spcPts val="0"/>
              </a:spcAft>
              <a:buClr>
                <a:srgbClr val="0B5394"/>
              </a:buClr>
              <a:buSzPts val="1800"/>
              <a:buNone/>
              <a:defRPr sz="2400">
                <a:solidFill>
                  <a:srgbClr val="0B5394"/>
                </a:solidFill>
              </a:defRPr>
            </a:lvl7pPr>
            <a:lvl8pPr lvl="7" algn="ctr" rtl="0">
              <a:spcBef>
                <a:spcPts val="0"/>
              </a:spcBef>
              <a:spcAft>
                <a:spcPts val="0"/>
              </a:spcAft>
              <a:buClr>
                <a:srgbClr val="0B5394"/>
              </a:buClr>
              <a:buSzPts val="1800"/>
              <a:buNone/>
              <a:defRPr sz="2400">
                <a:solidFill>
                  <a:srgbClr val="0B5394"/>
                </a:solidFill>
              </a:defRPr>
            </a:lvl8pPr>
            <a:lvl9pPr lvl="8" algn="ctr" rtl="0">
              <a:spcBef>
                <a:spcPts val="0"/>
              </a:spcBef>
              <a:spcAft>
                <a:spcPts val="0"/>
              </a:spcAft>
              <a:buClr>
                <a:srgbClr val="0B5394"/>
              </a:buClr>
              <a:buSzPts val="1800"/>
              <a:buNone/>
              <a:defRPr sz="2400">
                <a:solidFill>
                  <a:srgbClr val="0B5394"/>
                </a:solidFill>
              </a:defRPr>
            </a:lvl9pPr>
          </a:lstStyle>
          <a:p>
            <a:endParaRPr/>
          </a:p>
        </p:txBody>
      </p:sp>
      <p:sp>
        <p:nvSpPr>
          <p:cNvPr id="87" name="Google Shape;87;p8"/>
          <p:cNvSpPr/>
          <p:nvPr/>
        </p:nvSpPr>
        <p:spPr>
          <a:xfrm>
            <a:off x="11039133" y="-9367"/>
            <a:ext cx="524800" cy="10000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88" name="Google Shape;88;p8"/>
          <p:cNvSpPr txBox="1">
            <a:spLocks noGrp="1"/>
          </p:cNvSpPr>
          <p:nvPr>
            <p:ph type="sldNum" idx="12"/>
          </p:nvPr>
        </p:nvSpPr>
        <p:spPr>
          <a:xfrm>
            <a:off x="10935736" y="71669"/>
            <a:ext cx="731600" cy="524800"/>
          </a:xfrm>
          <a:prstGeom prst="rect">
            <a:avLst/>
          </a:prstGeom>
        </p:spPr>
        <p:txBody>
          <a:bodyPr spcFirstLastPara="1" wrap="square" lIns="91425" tIns="91425" rIns="91425" bIns="91425" anchor="t" anchorCtr="0">
            <a:noAutofit/>
          </a:bodyPr>
          <a:lstStyle>
            <a:lvl1pPr lvl="0" algn="ctr" rtl="0">
              <a:buNone/>
              <a:defRPr>
                <a:solidFill>
                  <a:srgbClr val="F7F8F9"/>
                </a:solidFill>
              </a:defRPr>
            </a:lvl1pPr>
            <a:lvl2pPr lvl="1" algn="ctr" rtl="0">
              <a:buNone/>
              <a:defRPr>
                <a:solidFill>
                  <a:srgbClr val="F7F8F9"/>
                </a:solidFill>
              </a:defRPr>
            </a:lvl2pPr>
            <a:lvl3pPr lvl="2" algn="ctr" rtl="0">
              <a:buNone/>
              <a:defRPr>
                <a:solidFill>
                  <a:srgbClr val="F7F8F9"/>
                </a:solidFill>
              </a:defRPr>
            </a:lvl3pPr>
            <a:lvl4pPr lvl="3" algn="ctr" rtl="0">
              <a:buNone/>
              <a:defRPr>
                <a:solidFill>
                  <a:srgbClr val="F7F8F9"/>
                </a:solidFill>
              </a:defRPr>
            </a:lvl4pPr>
            <a:lvl5pPr lvl="4" algn="ctr" rtl="0">
              <a:buNone/>
              <a:defRPr>
                <a:solidFill>
                  <a:srgbClr val="F7F8F9"/>
                </a:solidFill>
              </a:defRPr>
            </a:lvl5pPr>
            <a:lvl6pPr lvl="5" algn="ctr" rtl="0">
              <a:buNone/>
              <a:defRPr>
                <a:solidFill>
                  <a:srgbClr val="F7F8F9"/>
                </a:solidFill>
              </a:defRPr>
            </a:lvl6pPr>
            <a:lvl7pPr lvl="6" algn="ctr" rtl="0">
              <a:buNone/>
              <a:defRPr>
                <a:solidFill>
                  <a:srgbClr val="F7F8F9"/>
                </a:solidFill>
              </a:defRPr>
            </a:lvl7pPr>
            <a:lvl8pPr lvl="7" algn="ctr" rtl="0">
              <a:buNone/>
              <a:defRPr>
                <a:solidFill>
                  <a:srgbClr val="F7F8F9"/>
                </a:solidFill>
              </a:defRPr>
            </a:lvl8pPr>
            <a:lvl9pPr lvl="8" algn="ctr" rtl="0">
              <a:buNone/>
              <a:defRPr>
                <a:solidFill>
                  <a:srgbClr val="F7F8F9"/>
                </a:solidFill>
              </a:defRPr>
            </a:lvl9pPr>
          </a:lstStyle>
          <a:p>
            <a:fld id="{00000000-1234-1234-1234-123412341234}" type="slidenum">
              <a:rPr lang="es" smtClean="0"/>
              <a:pPr/>
              <a:t>‹#›</a:t>
            </a:fld>
            <a:endParaRPr lang="es" dirty="0"/>
          </a:p>
        </p:txBody>
      </p:sp>
      <p:sp>
        <p:nvSpPr>
          <p:cNvPr id="7" name="Half Frame 6">
            <a:extLst>
              <a:ext uri="{FF2B5EF4-FFF2-40B4-BE49-F238E27FC236}">
                <a16:creationId xmlns:a16="http://schemas.microsoft.com/office/drawing/2014/main" id="{63ED6720-06BD-4661-8007-0D0DB44F52AC}"/>
              </a:ext>
            </a:extLst>
          </p:cNvPr>
          <p:cNvSpPr/>
          <p:nvPr userDrawn="1"/>
        </p:nvSpPr>
        <p:spPr>
          <a:xfrm>
            <a:off x="-9552" y="-13252"/>
            <a:ext cx="2083416" cy="2500776"/>
          </a:xfrm>
          <a:prstGeom prst="halfFrame">
            <a:avLst>
              <a:gd name="adj1" fmla="val 10682"/>
              <a:gd name="adj2" fmla="val 12993"/>
            </a:avLst>
          </a:prstGeom>
          <a:solidFill>
            <a:srgbClr val="1D25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867" dirty="0">
              <a:solidFill>
                <a:schemeClr val="tx1"/>
              </a:solidFill>
            </a:endParaRPr>
          </a:p>
        </p:txBody>
      </p:sp>
      <p:sp>
        <p:nvSpPr>
          <p:cNvPr id="8" name="Google Shape;22;p3">
            <a:extLst>
              <a:ext uri="{FF2B5EF4-FFF2-40B4-BE49-F238E27FC236}">
                <a16:creationId xmlns:a16="http://schemas.microsoft.com/office/drawing/2014/main" id="{423D6AED-23E3-4C66-AF58-01264889CB72}"/>
              </a:ext>
            </a:extLst>
          </p:cNvPr>
          <p:cNvSpPr/>
          <p:nvPr userDrawn="1"/>
        </p:nvSpPr>
        <p:spPr>
          <a:xfrm rot="8283049" flipH="1">
            <a:off x="11029690" y="5989701"/>
            <a:ext cx="1966505" cy="1699275"/>
          </a:xfrm>
          <a:custGeom>
            <a:avLst/>
            <a:gdLst>
              <a:gd name="connsiteX0" fmla="*/ 0 w 3151346"/>
              <a:gd name="connsiteY0" fmla="*/ 3303627 h 3303627"/>
              <a:gd name="connsiteX1" fmla="*/ 2928829 w 3151346"/>
              <a:gd name="connsiteY1" fmla="*/ 0 h 3303627"/>
              <a:gd name="connsiteX2" fmla="*/ 3151346 w 3151346"/>
              <a:gd name="connsiteY2" fmla="*/ 0 h 3303627"/>
              <a:gd name="connsiteX3" fmla="*/ 222517 w 3151346"/>
              <a:gd name="connsiteY3" fmla="*/ 3303627 h 3303627"/>
              <a:gd name="connsiteX4" fmla="*/ 0 w 3151346"/>
              <a:gd name="connsiteY4" fmla="*/ 3303627 h 3303627"/>
              <a:gd name="connsiteX0" fmla="*/ 0 w 3151346"/>
              <a:gd name="connsiteY0" fmla="*/ 3382813 h 3382813"/>
              <a:gd name="connsiteX1" fmla="*/ 2983600 w 3151346"/>
              <a:gd name="connsiteY1" fmla="*/ 0 h 3382813"/>
              <a:gd name="connsiteX2" fmla="*/ 3151346 w 3151346"/>
              <a:gd name="connsiteY2" fmla="*/ 79186 h 3382813"/>
              <a:gd name="connsiteX3" fmla="*/ 222517 w 3151346"/>
              <a:gd name="connsiteY3" fmla="*/ 3382813 h 3382813"/>
              <a:gd name="connsiteX4" fmla="*/ 0 w 3151346"/>
              <a:gd name="connsiteY4" fmla="*/ 3382813 h 3382813"/>
              <a:gd name="connsiteX0" fmla="*/ 0 w 3105995"/>
              <a:gd name="connsiteY0" fmla="*/ 3382813 h 3382813"/>
              <a:gd name="connsiteX1" fmla="*/ 2983600 w 3105995"/>
              <a:gd name="connsiteY1" fmla="*/ 0 h 3382813"/>
              <a:gd name="connsiteX2" fmla="*/ 3105995 w 3105995"/>
              <a:gd name="connsiteY2" fmla="*/ 131336 h 3382813"/>
              <a:gd name="connsiteX3" fmla="*/ 222517 w 3105995"/>
              <a:gd name="connsiteY3" fmla="*/ 3382813 h 3382813"/>
              <a:gd name="connsiteX4" fmla="*/ 0 w 3105995"/>
              <a:gd name="connsiteY4" fmla="*/ 3382813 h 3382813"/>
              <a:gd name="connsiteX0" fmla="*/ 0 w 3105995"/>
              <a:gd name="connsiteY0" fmla="*/ 3381245 h 3381245"/>
              <a:gd name="connsiteX1" fmla="*/ 2961100 w 3105995"/>
              <a:gd name="connsiteY1" fmla="*/ 0 h 3381245"/>
              <a:gd name="connsiteX2" fmla="*/ 3105995 w 3105995"/>
              <a:gd name="connsiteY2" fmla="*/ 129768 h 3381245"/>
              <a:gd name="connsiteX3" fmla="*/ 222517 w 3105995"/>
              <a:gd name="connsiteY3" fmla="*/ 3381245 h 3381245"/>
              <a:gd name="connsiteX4" fmla="*/ 0 w 3105995"/>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914" h="3381245">
                <a:moveTo>
                  <a:pt x="0" y="3381245"/>
                </a:moveTo>
                <a:lnTo>
                  <a:pt x="2961100" y="0"/>
                </a:lnTo>
                <a:lnTo>
                  <a:pt x="3077914" y="105348"/>
                </a:lnTo>
                <a:lnTo>
                  <a:pt x="222517" y="3381245"/>
                </a:lnTo>
                <a:lnTo>
                  <a:pt x="0" y="3381245"/>
                </a:lnTo>
                <a:close/>
              </a:path>
            </a:pathLst>
          </a:cu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867"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CUSTOM_11">
    <p:bg>
      <p:bgPr>
        <a:solidFill>
          <a:srgbClr val="F7F8F9"/>
        </a:solidFill>
        <a:effectLst/>
      </p:bgPr>
    </p:bg>
    <p:spTree>
      <p:nvGrpSpPr>
        <p:cNvPr id="1" name="Shape 103"/>
        <p:cNvGrpSpPr/>
        <p:nvPr/>
      </p:nvGrpSpPr>
      <p:grpSpPr>
        <a:xfrm>
          <a:off x="0" y="0"/>
          <a:ext cx="0" cy="0"/>
          <a:chOff x="0" y="0"/>
          <a:chExt cx="0" cy="0"/>
        </a:xfrm>
      </p:grpSpPr>
      <p:sp>
        <p:nvSpPr>
          <p:cNvPr id="104" name="Google Shape;104;p11"/>
          <p:cNvSpPr/>
          <p:nvPr/>
        </p:nvSpPr>
        <p:spPr>
          <a:xfrm>
            <a:off x="-9367" y="-9367"/>
            <a:ext cx="12192000" cy="66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105" name="Google Shape;105;p11"/>
          <p:cNvSpPr txBox="1">
            <a:spLocks noGrp="1"/>
          </p:cNvSpPr>
          <p:nvPr>
            <p:ph type="ctrTitle"/>
          </p:nvPr>
        </p:nvSpPr>
        <p:spPr>
          <a:xfrm>
            <a:off x="5252133" y="119467"/>
            <a:ext cx="5683600" cy="429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58A3BC"/>
              </a:buClr>
              <a:buSzPts val="1000"/>
              <a:buNone/>
              <a:defRPr sz="1333">
                <a:solidFill>
                  <a:srgbClr val="58A3BC"/>
                </a:solidFill>
              </a:defRPr>
            </a:lvl1pPr>
            <a:lvl2pPr lvl="1" algn="ctr" rtl="0">
              <a:spcBef>
                <a:spcPts val="0"/>
              </a:spcBef>
              <a:spcAft>
                <a:spcPts val="0"/>
              </a:spcAft>
              <a:buClr>
                <a:srgbClr val="0B5394"/>
              </a:buClr>
              <a:buSzPts val="1800"/>
              <a:buNone/>
              <a:defRPr sz="2400">
                <a:solidFill>
                  <a:srgbClr val="0B5394"/>
                </a:solidFill>
              </a:defRPr>
            </a:lvl2pPr>
            <a:lvl3pPr lvl="2" algn="ctr" rtl="0">
              <a:spcBef>
                <a:spcPts val="0"/>
              </a:spcBef>
              <a:spcAft>
                <a:spcPts val="0"/>
              </a:spcAft>
              <a:buClr>
                <a:srgbClr val="0B5394"/>
              </a:buClr>
              <a:buSzPts val="1800"/>
              <a:buNone/>
              <a:defRPr sz="2400">
                <a:solidFill>
                  <a:srgbClr val="0B5394"/>
                </a:solidFill>
              </a:defRPr>
            </a:lvl3pPr>
            <a:lvl4pPr lvl="3" algn="ctr" rtl="0">
              <a:spcBef>
                <a:spcPts val="0"/>
              </a:spcBef>
              <a:spcAft>
                <a:spcPts val="0"/>
              </a:spcAft>
              <a:buClr>
                <a:srgbClr val="0B5394"/>
              </a:buClr>
              <a:buSzPts val="1800"/>
              <a:buNone/>
              <a:defRPr sz="2400">
                <a:solidFill>
                  <a:srgbClr val="0B5394"/>
                </a:solidFill>
              </a:defRPr>
            </a:lvl4pPr>
            <a:lvl5pPr lvl="4" algn="ctr" rtl="0">
              <a:spcBef>
                <a:spcPts val="0"/>
              </a:spcBef>
              <a:spcAft>
                <a:spcPts val="0"/>
              </a:spcAft>
              <a:buClr>
                <a:srgbClr val="0B5394"/>
              </a:buClr>
              <a:buSzPts val="1800"/>
              <a:buNone/>
              <a:defRPr sz="2400">
                <a:solidFill>
                  <a:srgbClr val="0B5394"/>
                </a:solidFill>
              </a:defRPr>
            </a:lvl5pPr>
            <a:lvl6pPr lvl="5" algn="ctr" rtl="0">
              <a:spcBef>
                <a:spcPts val="0"/>
              </a:spcBef>
              <a:spcAft>
                <a:spcPts val="0"/>
              </a:spcAft>
              <a:buClr>
                <a:srgbClr val="0B5394"/>
              </a:buClr>
              <a:buSzPts val="1800"/>
              <a:buNone/>
              <a:defRPr sz="2400">
                <a:solidFill>
                  <a:srgbClr val="0B5394"/>
                </a:solidFill>
              </a:defRPr>
            </a:lvl6pPr>
            <a:lvl7pPr lvl="6" algn="ctr" rtl="0">
              <a:spcBef>
                <a:spcPts val="0"/>
              </a:spcBef>
              <a:spcAft>
                <a:spcPts val="0"/>
              </a:spcAft>
              <a:buClr>
                <a:srgbClr val="0B5394"/>
              </a:buClr>
              <a:buSzPts val="1800"/>
              <a:buNone/>
              <a:defRPr sz="2400">
                <a:solidFill>
                  <a:srgbClr val="0B5394"/>
                </a:solidFill>
              </a:defRPr>
            </a:lvl7pPr>
            <a:lvl8pPr lvl="7" algn="ctr" rtl="0">
              <a:spcBef>
                <a:spcPts val="0"/>
              </a:spcBef>
              <a:spcAft>
                <a:spcPts val="0"/>
              </a:spcAft>
              <a:buClr>
                <a:srgbClr val="0B5394"/>
              </a:buClr>
              <a:buSzPts val="1800"/>
              <a:buNone/>
              <a:defRPr sz="2400">
                <a:solidFill>
                  <a:srgbClr val="0B5394"/>
                </a:solidFill>
              </a:defRPr>
            </a:lvl8pPr>
            <a:lvl9pPr lvl="8" algn="ctr" rtl="0">
              <a:spcBef>
                <a:spcPts val="0"/>
              </a:spcBef>
              <a:spcAft>
                <a:spcPts val="0"/>
              </a:spcAft>
              <a:buClr>
                <a:srgbClr val="0B5394"/>
              </a:buClr>
              <a:buSzPts val="1800"/>
              <a:buNone/>
              <a:defRPr sz="2400">
                <a:solidFill>
                  <a:srgbClr val="0B5394"/>
                </a:solidFill>
              </a:defRPr>
            </a:lvl9pPr>
          </a:lstStyle>
          <a:p>
            <a:endParaRPr/>
          </a:p>
        </p:txBody>
      </p:sp>
      <p:sp>
        <p:nvSpPr>
          <p:cNvPr id="106" name="Google Shape;106;p11"/>
          <p:cNvSpPr/>
          <p:nvPr/>
        </p:nvSpPr>
        <p:spPr>
          <a:xfrm>
            <a:off x="11039133" y="-9367"/>
            <a:ext cx="524800" cy="10000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107" name="Google Shape;107;p11"/>
          <p:cNvSpPr txBox="1">
            <a:spLocks noGrp="1"/>
          </p:cNvSpPr>
          <p:nvPr>
            <p:ph type="sldNum" idx="12"/>
          </p:nvPr>
        </p:nvSpPr>
        <p:spPr>
          <a:xfrm>
            <a:off x="10935736" y="71669"/>
            <a:ext cx="731600" cy="524800"/>
          </a:xfrm>
          <a:prstGeom prst="rect">
            <a:avLst/>
          </a:prstGeom>
        </p:spPr>
        <p:txBody>
          <a:bodyPr spcFirstLastPara="1" wrap="square" lIns="91425" tIns="91425" rIns="91425" bIns="91425" anchor="t" anchorCtr="0">
            <a:noAutofit/>
          </a:bodyPr>
          <a:lstStyle>
            <a:lvl1pPr lvl="0" algn="ctr" rtl="0">
              <a:buNone/>
              <a:defRPr>
                <a:solidFill>
                  <a:srgbClr val="F7F8F9"/>
                </a:solidFill>
              </a:defRPr>
            </a:lvl1pPr>
            <a:lvl2pPr lvl="1" algn="ctr" rtl="0">
              <a:buNone/>
              <a:defRPr>
                <a:solidFill>
                  <a:srgbClr val="F7F8F9"/>
                </a:solidFill>
              </a:defRPr>
            </a:lvl2pPr>
            <a:lvl3pPr lvl="2" algn="ctr" rtl="0">
              <a:buNone/>
              <a:defRPr>
                <a:solidFill>
                  <a:srgbClr val="F7F8F9"/>
                </a:solidFill>
              </a:defRPr>
            </a:lvl3pPr>
            <a:lvl4pPr lvl="3" algn="ctr" rtl="0">
              <a:buNone/>
              <a:defRPr>
                <a:solidFill>
                  <a:srgbClr val="F7F8F9"/>
                </a:solidFill>
              </a:defRPr>
            </a:lvl4pPr>
            <a:lvl5pPr lvl="4" algn="ctr" rtl="0">
              <a:buNone/>
              <a:defRPr>
                <a:solidFill>
                  <a:srgbClr val="F7F8F9"/>
                </a:solidFill>
              </a:defRPr>
            </a:lvl5pPr>
            <a:lvl6pPr lvl="5" algn="ctr" rtl="0">
              <a:buNone/>
              <a:defRPr>
                <a:solidFill>
                  <a:srgbClr val="F7F8F9"/>
                </a:solidFill>
              </a:defRPr>
            </a:lvl6pPr>
            <a:lvl7pPr lvl="6" algn="ctr" rtl="0">
              <a:buNone/>
              <a:defRPr>
                <a:solidFill>
                  <a:srgbClr val="F7F8F9"/>
                </a:solidFill>
              </a:defRPr>
            </a:lvl7pPr>
            <a:lvl8pPr lvl="7" algn="ctr" rtl="0">
              <a:buNone/>
              <a:defRPr>
                <a:solidFill>
                  <a:srgbClr val="F7F8F9"/>
                </a:solidFill>
              </a:defRPr>
            </a:lvl8pPr>
            <a:lvl9pPr lvl="8" algn="ctr" rtl="0">
              <a:buNone/>
              <a:defRPr>
                <a:solidFill>
                  <a:srgbClr val="F7F8F9"/>
                </a:solidFill>
              </a:defRPr>
            </a:lvl9pPr>
          </a:lstStyle>
          <a:p>
            <a:fld id="{00000000-1234-1234-1234-123412341234}" type="slidenum">
              <a:rPr lang="es" smtClean="0"/>
              <a:pPr/>
              <a:t>‹#›</a:t>
            </a:fld>
            <a:endParaRPr lang="es" dirty="0"/>
          </a:p>
        </p:txBody>
      </p:sp>
      <p:sp>
        <p:nvSpPr>
          <p:cNvPr id="6" name="Half Frame 5">
            <a:extLst>
              <a:ext uri="{FF2B5EF4-FFF2-40B4-BE49-F238E27FC236}">
                <a16:creationId xmlns:a16="http://schemas.microsoft.com/office/drawing/2014/main" id="{63ED6720-06BD-4661-8007-0D0DB44F52AC}"/>
              </a:ext>
            </a:extLst>
          </p:cNvPr>
          <p:cNvSpPr/>
          <p:nvPr userDrawn="1"/>
        </p:nvSpPr>
        <p:spPr>
          <a:xfrm>
            <a:off x="-17137" y="-13252"/>
            <a:ext cx="2083416" cy="2500776"/>
          </a:xfrm>
          <a:prstGeom prst="halfFrame">
            <a:avLst>
              <a:gd name="adj1" fmla="val 10682"/>
              <a:gd name="adj2" fmla="val 12993"/>
            </a:avLst>
          </a:prstGeom>
          <a:gradFill>
            <a:gsLst>
              <a:gs pos="0">
                <a:schemeClr val="accent4"/>
              </a:gs>
              <a:gs pos="0">
                <a:srgbClr val="1D254F"/>
              </a:gs>
              <a:gs pos="100000">
                <a:srgbClr val="407297"/>
              </a:gs>
            </a:gsLst>
            <a:lin ang="5400012"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867" dirty="0">
              <a:solidFill>
                <a:schemeClr val="tx1"/>
              </a:solidFill>
            </a:endParaRPr>
          </a:p>
        </p:txBody>
      </p:sp>
      <p:sp>
        <p:nvSpPr>
          <p:cNvPr id="7" name="Google Shape;22;p3">
            <a:extLst>
              <a:ext uri="{FF2B5EF4-FFF2-40B4-BE49-F238E27FC236}">
                <a16:creationId xmlns:a16="http://schemas.microsoft.com/office/drawing/2014/main" id="{C797FDAF-B526-4D39-9EAD-F362F055BBBB}"/>
              </a:ext>
            </a:extLst>
          </p:cNvPr>
          <p:cNvSpPr/>
          <p:nvPr userDrawn="1"/>
        </p:nvSpPr>
        <p:spPr>
          <a:xfrm rot="8283049" flipH="1">
            <a:off x="11029690" y="5989701"/>
            <a:ext cx="1966505" cy="1699275"/>
          </a:xfrm>
          <a:custGeom>
            <a:avLst/>
            <a:gdLst>
              <a:gd name="connsiteX0" fmla="*/ 0 w 3151346"/>
              <a:gd name="connsiteY0" fmla="*/ 3303627 h 3303627"/>
              <a:gd name="connsiteX1" fmla="*/ 2928829 w 3151346"/>
              <a:gd name="connsiteY1" fmla="*/ 0 h 3303627"/>
              <a:gd name="connsiteX2" fmla="*/ 3151346 w 3151346"/>
              <a:gd name="connsiteY2" fmla="*/ 0 h 3303627"/>
              <a:gd name="connsiteX3" fmla="*/ 222517 w 3151346"/>
              <a:gd name="connsiteY3" fmla="*/ 3303627 h 3303627"/>
              <a:gd name="connsiteX4" fmla="*/ 0 w 3151346"/>
              <a:gd name="connsiteY4" fmla="*/ 3303627 h 3303627"/>
              <a:gd name="connsiteX0" fmla="*/ 0 w 3151346"/>
              <a:gd name="connsiteY0" fmla="*/ 3382813 h 3382813"/>
              <a:gd name="connsiteX1" fmla="*/ 2983600 w 3151346"/>
              <a:gd name="connsiteY1" fmla="*/ 0 h 3382813"/>
              <a:gd name="connsiteX2" fmla="*/ 3151346 w 3151346"/>
              <a:gd name="connsiteY2" fmla="*/ 79186 h 3382813"/>
              <a:gd name="connsiteX3" fmla="*/ 222517 w 3151346"/>
              <a:gd name="connsiteY3" fmla="*/ 3382813 h 3382813"/>
              <a:gd name="connsiteX4" fmla="*/ 0 w 3151346"/>
              <a:gd name="connsiteY4" fmla="*/ 3382813 h 3382813"/>
              <a:gd name="connsiteX0" fmla="*/ 0 w 3105995"/>
              <a:gd name="connsiteY0" fmla="*/ 3382813 h 3382813"/>
              <a:gd name="connsiteX1" fmla="*/ 2983600 w 3105995"/>
              <a:gd name="connsiteY1" fmla="*/ 0 h 3382813"/>
              <a:gd name="connsiteX2" fmla="*/ 3105995 w 3105995"/>
              <a:gd name="connsiteY2" fmla="*/ 131336 h 3382813"/>
              <a:gd name="connsiteX3" fmla="*/ 222517 w 3105995"/>
              <a:gd name="connsiteY3" fmla="*/ 3382813 h 3382813"/>
              <a:gd name="connsiteX4" fmla="*/ 0 w 3105995"/>
              <a:gd name="connsiteY4" fmla="*/ 3382813 h 3382813"/>
              <a:gd name="connsiteX0" fmla="*/ 0 w 3105995"/>
              <a:gd name="connsiteY0" fmla="*/ 3381245 h 3381245"/>
              <a:gd name="connsiteX1" fmla="*/ 2961100 w 3105995"/>
              <a:gd name="connsiteY1" fmla="*/ 0 h 3381245"/>
              <a:gd name="connsiteX2" fmla="*/ 3105995 w 3105995"/>
              <a:gd name="connsiteY2" fmla="*/ 129768 h 3381245"/>
              <a:gd name="connsiteX3" fmla="*/ 222517 w 3105995"/>
              <a:gd name="connsiteY3" fmla="*/ 3381245 h 3381245"/>
              <a:gd name="connsiteX4" fmla="*/ 0 w 3105995"/>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914" h="3381245">
                <a:moveTo>
                  <a:pt x="0" y="3381245"/>
                </a:moveTo>
                <a:lnTo>
                  <a:pt x="2961100" y="0"/>
                </a:lnTo>
                <a:lnTo>
                  <a:pt x="3077914" y="105348"/>
                </a:lnTo>
                <a:lnTo>
                  <a:pt x="222517" y="3381245"/>
                </a:lnTo>
                <a:lnTo>
                  <a:pt x="0" y="3381245"/>
                </a:lnTo>
                <a:close/>
              </a:path>
            </a:pathLst>
          </a:cu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867"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3">
  <p:cSld name="CUSTOM_19">
    <p:spTree>
      <p:nvGrpSpPr>
        <p:cNvPr id="1" name="Shape 108"/>
        <p:cNvGrpSpPr/>
        <p:nvPr/>
      </p:nvGrpSpPr>
      <p:grpSpPr>
        <a:xfrm>
          <a:off x="0" y="0"/>
          <a:ext cx="0" cy="0"/>
          <a:chOff x="0" y="0"/>
          <a:chExt cx="0" cy="0"/>
        </a:xfrm>
      </p:grpSpPr>
      <p:sp>
        <p:nvSpPr>
          <p:cNvPr id="109" name="Google Shape;109;p12"/>
          <p:cNvSpPr/>
          <p:nvPr/>
        </p:nvSpPr>
        <p:spPr>
          <a:xfrm>
            <a:off x="-9367" y="-9367"/>
            <a:ext cx="12192000" cy="66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p>
        </p:txBody>
      </p:sp>
      <p:sp>
        <p:nvSpPr>
          <p:cNvPr id="110" name="Google Shape;110;p12"/>
          <p:cNvSpPr/>
          <p:nvPr/>
        </p:nvSpPr>
        <p:spPr>
          <a:xfrm>
            <a:off x="11039133" y="-9367"/>
            <a:ext cx="524800" cy="10000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111" name="Google Shape;111;p12"/>
          <p:cNvSpPr txBox="1">
            <a:spLocks noGrp="1"/>
          </p:cNvSpPr>
          <p:nvPr>
            <p:ph type="sldNum" idx="12"/>
          </p:nvPr>
        </p:nvSpPr>
        <p:spPr>
          <a:xfrm>
            <a:off x="10935736" y="71669"/>
            <a:ext cx="731600" cy="524800"/>
          </a:xfrm>
          <a:prstGeom prst="rect">
            <a:avLst/>
          </a:prstGeom>
        </p:spPr>
        <p:txBody>
          <a:bodyPr spcFirstLastPara="1" wrap="square" lIns="91425" tIns="91425" rIns="91425" bIns="91425" anchor="t" anchorCtr="0">
            <a:noAutofit/>
          </a:bodyPr>
          <a:lstStyle>
            <a:lvl1pPr lvl="0" algn="ctr" rtl="0">
              <a:buNone/>
              <a:defRPr>
                <a:solidFill>
                  <a:srgbClr val="F7F8F9"/>
                </a:solidFill>
              </a:defRPr>
            </a:lvl1pPr>
            <a:lvl2pPr lvl="1" algn="ctr" rtl="0">
              <a:buNone/>
              <a:defRPr>
                <a:solidFill>
                  <a:srgbClr val="F7F8F9"/>
                </a:solidFill>
              </a:defRPr>
            </a:lvl2pPr>
            <a:lvl3pPr lvl="2" algn="ctr" rtl="0">
              <a:buNone/>
              <a:defRPr>
                <a:solidFill>
                  <a:srgbClr val="F7F8F9"/>
                </a:solidFill>
              </a:defRPr>
            </a:lvl3pPr>
            <a:lvl4pPr lvl="3" algn="ctr" rtl="0">
              <a:buNone/>
              <a:defRPr>
                <a:solidFill>
                  <a:srgbClr val="F7F8F9"/>
                </a:solidFill>
              </a:defRPr>
            </a:lvl4pPr>
            <a:lvl5pPr lvl="4" algn="ctr" rtl="0">
              <a:buNone/>
              <a:defRPr>
                <a:solidFill>
                  <a:srgbClr val="F7F8F9"/>
                </a:solidFill>
              </a:defRPr>
            </a:lvl5pPr>
            <a:lvl6pPr lvl="5" algn="ctr" rtl="0">
              <a:buNone/>
              <a:defRPr>
                <a:solidFill>
                  <a:srgbClr val="F7F8F9"/>
                </a:solidFill>
              </a:defRPr>
            </a:lvl6pPr>
            <a:lvl7pPr lvl="6" algn="ctr" rtl="0">
              <a:buNone/>
              <a:defRPr>
                <a:solidFill>
                  <a:srgbClr val="F7F8F9"/>
                </a:solidFill>
              </a:defRPr>
            </a:lvl7pPr>
            <a:lvl8pPr lvl="7" algn="ctr" rtl="0">
              <a:buNone/>
              <a:defRPr>
                <a:solidFill>
                  <a:srgbClr val="F7F8F9"/>
                </a:solidFill>
              </a:defRPr>
            </a:lvl8pPr>
            <a:lvl9pPr lvl="8" algn="ctr" rtl="0">
              <a:buNone/>
              <a:defRPr>
                <a:solidFill>
                  <a:srgbClr val="F7F8F9"/>
                </a:solidFill>
              </a:defRPr>
            </a:lvl9pPr>
          </a:lstStyle>
          <a:p>
            <a:fld id="{00000000-1234-1234-1234-123412341234}" type="slidenum">
              <a:rPr lang="es" smtClean="0"/>
              <a:pPr/>
              <a:t>‹#›</a:t>
            </a:fld>
            <a:endParaRPr lang="es" dirty="0"/>
          </a:p>
        </p:txBody>
      </p:sp>
      <p:sp>
        <p:nvSpPr>
          <p:cNvPr id="112" name="Google Shape;112;p12"/>
          <p:cNvSpPr txBox="1">
            <a:spLocks noGrp="1"/>
          </p:cNvSpPr>
          <p:nvPr>
            <p:ph type="ctrTitle"/>
          </p:nvPr>
        </p:nvSpPr>
        <p:spPr>
          <a:xfrm>
            <a:off x="5252133" y="119467"/>
            <a:ext cx="5683600" cy="429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58A3BC"/>
              </a:buClr>
              <a:buSzPts val="1000"/>
              <a:buNone/>
              <a:defRPr sz="1333">
                <a:solidFill>
                  <a:srgbClr val="58A3BC"/>
                </a:solidFill>
              </a:defRPr>
            </a:lvl1pPr>
            <a:lvl2pPr lvl="1" algn="ctr" rtl="0">
              <a:spcBef>
                <a:spcPts val="0"/>
              </a:spcBef>
              <a:spcAft>
                <a:spcPts val="0"/>
              </a:spcAft>
              <a:buClr>
                <a:srgbClr val="0B5394"/>
              </a:buClr>
              <a:buSzPts val="1800"/>
              <a:buNone/>
              <a:defRPr sz="2400">
                <a:solidFill>
                  <a:srgbClr val="0B5394"/>
                </a:solidFill>
              </a:defRPr>
            </a:lvl2pPr>
            <a:lvl3pPr lvl="2" algn="ctr" rtl="0">
              <a:spcBef>
                <a:spcPts val="0"/>
              </a:spcBef>
              <a:spcAft>
                <a:spcPts val="0"/>
              </a:spcAft>
              <a:buClr>
                <a:srgbClr val="0B5394"/>
              </a:buClr>
              <a:buSzPts val="1800"/>
              <a:buNone/>
              <a:defRPr sz="2400">
                <a:solidFill>
                  <a:srgbClr val="0B5394"/>
                </a:solidFill>
              </a:defRPr>
            </a:lvl3pPr>
            <a:lvl4pPr lvl="3" algn="ctr" rtl="0">
              <a:spcBef>
                <a:spcPts val="0"/>
              </a:spcBef>
              <a:spcAft>
                <a:spcPts val="0"/>
              </a:spcAft>
              <a:buClr>
                <a:srgbClr val="0B5394"/>
              </a:buClr>
              <a:buSzPts val="1800"/>
              <a:buNone/>
              <a:defRPr sz="2400">
                <a:solidFill>
                  <a:srgbClr val="0B5394"/>
                </a:solidFill>
              </a:defRPr>
            </a:lvl4pPr>
            <a:lvl5pPr lvl="4" algn="ctr" rtl="0">
              <a:spcBef>
                <a:spcPts val="0"/>
              </a:spcBef>
              <a:spcAft>
                <a:spcPts val="0"/>
              </a:spcAft>
              <a:buClr>
                <a:srgbClr val="0B5394"/>
              </a:buClr>
              <a:buSzPts val="1800"/>
              <a:buNone/>
              <a:defRPr sz="2400">
                <a:solidFill>
                  <a:srgbClr val="0B5394"/>
                </a:solidFill>
              </a:defRPr>
            </a:lvl5pPr>
            <a:lvl6pPr lvl="5" algn="ctr" rtl="0">
              <a:spcBef>
                <a:spcPts val="0"/>
              </a:spcBef>
              <a:spcAft>
                <a:spcPts val="0"/>
              </a:spcAft>
              <a:buClr>
                <a:srgbClr val="0B5394"/>
              </a:buClr>
              <a:buSzPts val="1800"/>
              <a:buNone/>
              <a:defRPr sz="2400">
                <a:solidFill>
                  <a:srgbClr val="0B5394"/>
                </a:solidFill>
              </a:defRPr>
            </a:lvl6pPr>
            <a:lvl7pPr lvl="6" algn="ctr" rtl="0">
              <a:spcBef>
                <a:spcPts val="0"/>
              </a:spcBef>
              <a:spcAft>
                <a:spcPts val="0"/>
              </a:spcAft>
              <a:buClr>
                <a:srgbClr val="0B5394"/>
              </a:buClr>
              <a:buSzPts val="1800"/>
              <a:buNone/>
              <a:defRPr sz="2400">
                <a:solidFill>
                  <a:srgbClr val="0B5394"/>
                </a:solidFill>
              </a:defRPr>
            </a:lvl7pPr>
            <a:lvl8pPr lvl="7" algn="ctr" rtl="0">
              <a:spcBef>
                <a:spcPts val="0"/>
              </a:spcBef>
              <a:spcAft>
                <a:spcPts val="0"/>
              </a:spcAft>
              <a:buClr>
                <a:srgbClr val="0B5394"/>
              </a:buClr>
              <a:buSzPts val="1800"/>
              <a:buNone/>
              <a:defRPr sz="2400">
                <a:solidFill>
                  <a:srgbClr val="0B5394"/>
                </a:solidFill>
              </a:defRPr>
            </a:lvl8pPr>
            <a:lvl9pPr lvl="8" algn="ctr" rtl="0">
              <a:spcBef>
                <a:spcPts val="0"/>
              </a:spcBef>
              <a:spcAft>
                <a:spcPts val="0"/>
              </a:spcAft>
              <a:buClr>
                <a:srgbClr val="0B5394"/>
              </a:buClr>
              <a:buSzPts val="1800"/>
              <a:buNone/>
              <a:defRPr sz="2400">
                <a:solidFill>
                  <a:srgbClr val="0B5394"/>
                </a:solidFill>
              </a:defRPr>
            </a:lvl9pPr>
          </a:lstStyle>
          <a:p>
            <a:endParaRPr/>
          </a:p>
        </p:txBody>
      </p:sp>
      <p:sp>
        <p:nvSpPr>
          <p:cNvPr id="114" name="Google Shape;114;p12"/>
          <p:cNvSpPr txBox="1">
            <a:spLocks noGrp="1"/>
          </p:cNvSpPr>
          <p:nvPr>
            <p:ph type="ctrTitle" idx="2"/>
          </p:nvPr>
        </p:nvSpPr>
        <p:spPr>
          <a:xfrm flipH="1">
            <a:off x="6623567" y="1577333"/>
            <a:ext cx="3630400" cy="273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7F8F9"/>
              </a:buClr>
              <a:buSzPts val="2800"/>
              <a:buNone/>
              <a:defRPr>
                <a:solidFill>
                  <a:srgbClr val="F7F8F9"/>
                </a:solidFill>
              </a:defRPr>
            </a:lvl1pPr>
            <a:lvl2pPr lvl="1" rtl="0">
              <a:spcBef>
                <a:spcPts val="0"/>
              </a:spcBef>
              <a:spcAft>
                <a:spcPts val="0"/>
              </a:spcAft>
              <a:buClr>
                <a:srgbClr val="58A3BC"/>
              </a:buClr>
              <a:buSzPts val="1600"/>
              <a:buNone/>
              <a:defRPr sz="2133">
                <a:solidFill>
                  <a:srgbClr val="58A3BC"/>
                </a:solidFill>
              </a:defRPr>
            </a:lvl2pPr>
            <a:lvl3pPr lvl="2" rtl="0">
              <a:spcBef>
                <a:spcPts val="0"/>
              </a:spcBef>
              <a:spcAft>
                <a:spcPts val="0"/>
              </a:spcAft>
              <a:buClr>
                <a:srgbClr val="58A3BC"/>
              </a:buClr>
              <a:buSzPts val="1600"/>
              <a:buNone/>
              <a:defRPr sz="2133">
                <a:solidFill>
                  <a:srgbClr val="58A3BC"/>
                </a:solidFill>
              </a:defRPr>
            </a:lvl3pPr>
            <a:lvl4pPr lvl="3" rtl="0">
              <a:spcBef>
                <a:spcPts val="0"/>
              </a:spcBef>
              <a:spcAft>
                <a:spcPts val="0"/>
              </a:spcAft>
              <a:buClr>
                <a:srgbClr val="58A3BC"/>
              </a:buClr>
              <a:buSzPts val="1600"/>
              <a:buNone/>
              <a:defRPr sz="2133">
                <a:solidFill>
                  <a:srgbClr val="58A3BC"/>
                </a:solidFill>
              </a:defRPr>
            </a:lvl4pPr>
            <a:lvl5pPr lvl="4" rtl="0">
              <a:spcBef>
                <a:spcPts val="0"/>
              </a:spcBef>
              <a:spcAft>
                <a:spcPts val="0"/>
              </a:spcAft>
              <a:buClr>
                <a:srgbClr val="58A3BC"/>
              </a:buClr>
              <a:buSzPts val="1600"/>
              <a:buNone/>
              <a:defRPr sz="2133">
                <a:solidFill>
                  <a:srgbClr val="58A3BC"/>
                </a:solidFill>
              </a:defRPr>
            </a:lvl5pPr>
            <a:lvl6pPr lvl="5" rtl="0">
              <a:spcBef>
                <a:spcPts val="0"/>
              </a:spcBef>
              <a:spcAft>
                <a:spcPts val="0"/>
              </a:spcAft>
              <a:buClr>
                <a:srgbClr val="58A3BC"/>
              </a:buClr>
              <a:buSzPts val="1600"/>
              <a:buNone/>
              <a:defRPr sz="2133">
                <a:solidFill>
                  <a:srgbClr val="58A3BC"/>
                </a:solidFill>
              </a:defRPr>
            </a:lvl6pPr>
            <a:lvl7pPr lvl="6" rtl="0">
              <a:spcBef>
                <a:spcPts val="0"/>
              </a:spcBef>
              <a:spcAft>
                <a:spcPts val="0"/>
              </a:spcAft>
              <a:buClr>
                <a:srgbClr val="58A3BC"/>
              </a:buClr>
              <a:buSzPts val="1600"/>
              <a:buNone/>
              <a:defRPr sz="2133">
                <a:solidFill>
                  <a:srgbClr val="58A3BC"/>
                </a:solidFill>
              </a:defRPr>
            </a:lvl7pPr>
            <a:lvl8pPr lvl="7" rtl="0">
              <a:spcBef>
                <a:spcPts val="0"/>
              </a:spcBef>
              <a:spcAft>
                <a:spcPts val="0"/>
              </a:spcAft>
              <a:buClr>
                <a:srgbClr val="58A3BC"/>
              </a:buClr>
              <a:buSzPts val="1600"/>
              <a:buNone/>
              <a:defRPr sz="2133">
                <a:solidFill>
                  <a:srgbClr val="58A3BC"/>
                </a:solidFill>
              </a:defRPr>
            </a:lvl8pPr>
            <a:lvl9pPr lvl="8" rtl="0">
              <a:spcBef>
                <a:spcPts val="0"/>
              </a:spcBef>
              <a:spcAft>
                <a:spcPts val="0"/>
              </a:spcAft>
              <a:buClr>
                <a:srgbClr val="58A3BC"/>
              </a:buClr>
              <a:buSzPts val="1600"/>
              <a:buNone/>
              <a:defRPr sz="2133">
                <a:solidFill>
                  <a:srgbClr val="58A3BC"/>
                </a:solidFill>
              </a:defRPr>
            </a:lvl9pPr>
          </a:lstStyle>
          <a:p>
            <a:endParaRPr/>
          </a:p>
        </p:txBody>
      </p:sp>
      <p:sp>
        <p:nvSpPr>
          <p:cNvPr id="115" name="Google Shape;115;p12"/>
          <p:cNvSpPr txBox="1">
            <a:spLocks noGrp="1"/>
          </p:cNvSpPr>
          <p:nvPr>
            <p:ph type="subTitle" idx="1"/>
          </p:nvPr>
        </p:nvSpPr>
        <p:spPr>
          <a:xfrm flipH="1">
            <a:off x="6623567" y="4465768"/>
            <a:ext cx="3966400" cy="19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8A3BC"/>
              </a:buClr>
              <a:buSzPts val="1200"/>
              <a:buNone/>
              <a:defRPr>
                <a:solidFill>
                  <a:srgbClr val="58A3BC"/>
                </a:solidFill>
              </a:defRPr>
            </a:lvl1pPr>
            <a:lvl2pPr lvl="1" rtl="0">
              <a:lnSpc>
                <a:spcPct val="100000"/>
              </a:lnSpc>
              <a:spcBef>
                <a:spcPts val="0"/>
              </a:spcBef>
              <a:spcAft>
                <a:spcPts val="0"/>
              </a:spcAft>
              <a:buClr>
                <a:srgbClr val="58A3BC"/>
              </a:buClr>
              <a:buSzPts val="1200"/>
              <a:buNone/>
              <a:defRPr>
                <a:solidFill>
                  <a:srgbClr val="58A3BC"/>
                </a:solidFill>
              </a:defRPr>
            </a:lvl2pPr>
            <a:lvl3pPr lvl="2" rtl="0">
              <a:lnSpc>
                <a:spcPct val="100000"/>
              </a:lnSpc>
              <a:spcBef>
                <a:spcPts val="0"/>
              </a:spcBef>
              <a:spcAft>
                <a:spcPts val="0"/>
              </a:spcAft>
              <a:buClr>
                <a:srgbClr val="58A3BC"/>
              </a:buClr>
              <a:buSzPts val="1200"/>
              <a:buNone/>
              <a:defRPr>
                <a:solidFill>
                  <a:srgbClr val="58A3BC"/>
                </a:solidFill>
              </a:defRPr>
            </a:lvl3pPr>
            <a:lvl4pPr lvl="3" rtl="0">
              <a:lnSpc>
                <a:spcPct val="100000"/>
              </a:lnSpc>
              <a:spcBef>
                <a:spcPts val="0"/>
              </a:spcBef>
              <a:spcAft>
                <a:spcPts val="0"/>
              </a:spcAft>
              <a:buClr>
                <a:srgbClr val="58A3BC"/>
              </a:buClr>
              <a:buSzPts val="1200"/>
              <a:buNone/>
              <a:defRPr>
                <a:solidFill>
                  <a:srgbClr val="58A3BC"/>
                </a:solidFill>
              </a:defRPr>
            </a:lvl4pPr>
            <a:lvl5pPr lvl="4" rtl="0">
              <a:lnSpc>
                <a:spcPct val="100000"/>
              </a:lnSpc>
              <a:spcBef>
                <a:spcPts val="0"/>
              </a:spcBef>
              <a:spcAft>
                <a:spcPts val="0"/>
              </a:spcAft>
              <a:buClr>
                <a:srgbClr val="58A3BC"/>
              </a:buClr>
              <a:buSzPts val="1200"/>
              <a:buNone/>
              <a:defRPr>
                <a:solidFill>
                  <a:srgbClr val="58A3BC"/>
                </a:solidFill>
              </a:defRPr>
            </a:lvl5pPr>
            <a:lvl6pPr lvl="5" rtl="0">
              <a:lnSpc>
                <a:spcPct val="100000"/>
              </a:lnSpc>
              <a:spcBef>
                <a:spcPts val="0"/>
              </a:spcBef>
              <a:spcAft>
                <a:spcPts val="0"/>
              </a:spcAft>
              <a:buClr>
                <a:srgbClr val="58A3BC"/>
              </a:buClr>
              <a:buSzPts val="1200"/>
              <a:buNone/>
              <a:defRPr>
                <a:solidFill>
                  <a:srgbClr val="58A3BC"/>
                </a:solidFill>
              </a:defRPr>
            </a:lvl6pPr>
            <a:lvl7pPr lvl="6" rtl="0">
              <a:lnSpc>
                <a:spcPct val="100000"/>
              </a:lnSpc>
              <a:spcBef>
                <a:spcPts val="0"/>
              </a:spcBef>
              <a:spcAft>
                <a:spcPts val="0"/>
              </a:spcAft>
              <a:buClr>
                <a:srgbClr val="58A3BC"/>
              </a:buClr>
              <a:buSzPts val="1200"/>
              <a:buNone/>
              <a:defRPr>
                <a:solidFill>
                  <a:srgbClr val="58A3BC"/>
                </a:solidFill>
              </a:defRPr>
            </a:lvl7pPr>
            <a:lvl8pPr lvl="7" rtl="0">
              <a:lnSpc>
                <a:spcPct val="100000"/>
              </a:lnSpc>
              <a:spcBef>
                <a:spcPts val="0"/>
              </a:spcBef>
              <a:spcAft>
                <a:spcPts val="0"/>
              </a:spcAft>
              <a:buClr>
                <a:srgbClr val="58A3BC"/>
              </a:buClr>
              <a:buSzPts val="1200"/>
              <a:buNone/>
              <a:defRPr>
                <a:solidFill>
                  <a:srgbClr val="58A3BC"/>
                </a:solidFill>
              </a:defRPr>
            </a:lvl8pPr>
            <a:lvl9pPr lvl="8" rtl="0">
              <a:lnSpc>
                <a:spcPct val="100000"/>
              </a:lnSpc>
              <a:spcBef>
                <a:spcPts val="0"/>
              </a:spcBef>
              <a:spcAft>
                <a:spcPts val="0"/>
              </a:spcAft>
              <a:buClr>
                <a:srgbClr val="58A3BC"/>
              </a:buClr>
              <a:buSzPts val="1200"/>
              <a:buNone/>
              <a:defRPr>
                <a:solidFill>
                  <a:srgbClr val="58A3BC"/>
                </a:solidFill>
              </a:defRPr>
            </a:lvl9pPr>
          </a:lstStyle>
          <a:p>
            <a:endParaRPr/>
          </a:p>
        </p:txBody>
      </p:sp>
      <p:sp>
        <p:nvSpPr>
          <p:cNvPr id="9" name="Half Frame 8">
            <a:extLst>
              <a:ext uri="{FF2B5EF4-FFF2-40B4-BE49-F238E27FC236}">
                <a16:creationId xmlns:a16="http://schemas.microsoft.com/office/drawing/2014/main" id="{63ED6720-06BD-4661-8007-0D0DB44F52AC}"/>
              </a:ext>
            </a:extLst>
          </p:cNvPr>
          <p:cNvSpPr/>
          <p:nvPr userDrawn="1"/>
        </p:nvSpPr>
        <p:spPr>
          <a:xfrm>
            <a:off x="-17137" y="-12588"/>
            <a:ext cx="2083416" cy="2500776"/>
          </a:xfrm>
          <a:prstGeom prst="halfFrame">
            <a:avLst>
              <a:gd name="adj1" fmla="val 10682"/>
              <a:gd name="adj2" fmla="val 12993"/>
            </a:avLst>
          </a:prstGeom>
          <a:gradFill>
            <a:gsLst>
              <a:gs pos="0">
                <a:schemeClr val="accent4"/>
              </a:gs>
              <a:gs pos="0">
                <a:srgbClr val="1D254F"/>
              </a:gs>
              <a:gs pos="100000">
                <a:srgbClr val="407297"/>
              </a:gs>
            </a:gsLst>
            <a:lin ang="5400012"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867" dirty="0">
              <a:solidFill>
                <a:schemeClr val="tx1"/>
              </a:solidFill>
            </a:endParaRPr>
          </a:p>
        </p:txBody>
      </p:sp>
      <p:sp>
        <p:nvSpPr>
          <p:cNvPr id="113" name="Google Shape;113;p12"/>
          <p:cNvSpPr/>
          <p:nvPr/>
        </p:nvSpPr>
        <p:spPr>
          <a:xfrm flipH="1">
            <a:off x="-9367" y="1823767"/>
            <a:ext cx="12201200" cy="26420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dirty="0">
              <a:solidFill>
                <a:srgbClr val="58A3BC"/>
              </a:solidFill>
            </a:endParaRPr>
          </a:p>
        </p:txBody>
      </p:sp>
      <p:sp>
        <p:nvSpPr>
          <p:cNvPr id="10" name="Google Shape;22;p3">
            <a:extLst>
              <a:ext uri="{FF2B5EF4-FFF2-40B4-BE49-F238E27FC236}">
                <a16:creationId xmlns:a16="http://schemas.microsoft.com/office/drawing/2014/main" id="{DF9B6D21-9C99-4CAA-A20A-E947CA65060D}"/>
              </a:ext>
            </a:extLst>
          </p:cNvPr>
          <p:cNvSpPr/>
          <p:nvPr userDrawn="1"/>
        </p:nvSpPr>
        <p:spPr>
          <a:xfrm rot="8283049" flipH="1">
            <a:off x="11029690" y="5989701"/>
            <a:ext cx="1966505" cy="1699275"/>
          </a:xfrm>
          <a:custGeom>
            <a:avLst/>
            <a:gdLst>
              <a:gd name="connsiteX0" fmla="*/ 0 w 3151346"/>
              <a:gd name="connsiteY0" fmla="*/ 3303627 h 3303627"/>
              <a:gd name="connsiteX1" fmla="*/ 2928829 w 3151346"/>
              <a:gd name="connsiteY1" fmla="*/ 0 h 3303627"/>
              <a:gd name="connsiteX2" fmla="*/ 3151346 w 3151346"/>
              <a:gd name="connsiteY2" fmla="*/ 0 h 3303627"/>
              <a:gd name="connsiteX3" fmla="*/ 222517 w 3151346"/>
              <a:gd name="connsiteY3" fmla="*/ 3303627 h 3303627"/>
              <a:gd name="connsiteX4" fmla="*/ 0 w 3151346"/>
              <a:gd name="connsiteY4" fmla="*/ 3303627 h 3303627"/>
              <a:gd name="connsiteX0" fmla="*/ 0 w 3151346"/>
              <a:gd name="connsiteY0" fmla="*/ 3382813 h 3382813"/>
              <a:gd name="connsiteX1" fmla="*/ 2983600 w 3151346"/>
              <a:gd name="connsiteY1" fmla="*/ 0 h 3382813"/>
              <a:gd name="connsiteX2" fmla="*/ 3151346 w 3151346"/>
              <a:gd name="connsiteY2" fmla="*/ 79186 h 3382813"/>
              <a:gd name="connsiteX3" fmla="*/ 222517 w 3151346"/>
              <a:gd name="connsiteY3" fmla="*/ 3382813 h 3382813"/>
              <a:gd name="connsiteX4" fmla="*/ 0 w 3151346"/>
              <a:gd name="connsiteY4" fmla="*/ 3382813 h 3382813"/>
              <a:gd name="connsiteX0" fmla="*/ 0 w 3105995"/>
              <a:gd name="connsiteY0" fmla="*/ 3382813 h 3382813"/>
              <a:gd name="connsiteX1" fmla="*/ 2983600 w 3105995"/>
              <a:gd name="connsiteY1" fmla="*/ 0 h 3382813"/>
              <a:gd name="connsiteX2" fmla="*/ 3105995 w 3105995"/>
              <a:gd name="connsiteY2" fmla="*/ 131336 h 3382813"/>
              <a:gd name="connsiteX3" fmla="*/ 222517 w 3105995"/>
              <a:gd name="connsiteY3" fmla="*/ 3382813 h 3382813"/>
              <a:gd name="connsiteX4" fmla="*/ 0 w 3105995"/>
              <a:gd name="connsiteY4" fmla="*/ 3382813 h 3382813"/>
              <a:gd name="connsiteX0" fmla="*/ 0 w 3105995"/>
              <a:gd name="connsiteY0" fmla="*/ 3381245 h 3381245"/>
              <a:gd name="connsiteX1" fmla="*/ 2961100 w 3105995"/>
              <a:gd name="connsiteY1" fmla="*/ 0 h 3381245"/>
              <a:gd name="connsiteX2" fmla="*/ 3105995 w 3105995"/>
              <a:gd name="connsiteY2" fmla="*/ 129768 h 3381245"/>
              <a:gd name="connsiteX3" fmla="*/ 222517 w 3105995"/>
              <a:gd name="connsiteY3" fmla="*/ 3381245 h 3381245"/>
              <a:gd name="connsiteX4" fmla="*/ 0 w 3105995"/>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914" h="3381245">
                <a:moveTo>
                  <a:pt x="0" y="3381245"/>
                </a:moveTo>
                <a:lnTo>
                  <a:pt x="2961100" y="0"/>
                </a:lnTo>
                <a:lnTo>
                  <a:pt x="3077914" y="105348"/>
                </a:lnTo>
                <a:lnTo>
                  <a:pt x="222517" y="3381245"/>
                </a:lnTo>
                <a:lnTo>
                  <a:pt x="0" y="3381245"/>
                </a:lnTo>
                <a:close/>
              </a:path>
            </a:pathLst>
          </a:cu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867"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1" type="blank">
  <p:cSld name="BLANK">
    <p:bg>
      <p:bgPr>
        <a:solidFill>
          <a:srgbClr val="F7F8F9"/>
        </a:solidFill>
        <a:effectLst/>
      </p:bgPr>
    </p:bg>
    <p:spTree>
      <p:nvGrpSpPr>
        <p:cNvPr id="1" name="Shape 121"/>
        <p:cNvGrpSpPr/>
        <p:nvPr/>
      </p:nvGrpSpPr>
      <p:grpSpPr>
        <a:xfrm>
          <a:off x="0" y="0"/>
          <a:ext cx="0" cy="0"/>
          <a:chOff x="0" y="0"/>
          <a:chExt cx="0" cy="0"/>
        </a:xfrm>
      </p:grpSpPr>
      <p:sp>
        <p:nvSpPr>
          <p:cNvPr id="122" name="Google Shape;122;p1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7"/>
        <p:cNvGrpSpPr/>
        <p:nvPr/>
      </p:nvGrpSpPr>
      <p:grpSpPr>
        <a:xfrm>
          <a:off x="0" y="0"/>
          <a:ext cx="0" cy="0"/>
          <a:chOff x="0" y="0"/>
          <a:chExt cx="0" cy="0"/>
        </a:xfrm>
      </p:grpSpPr>
      <p:sp>
        <p:nvSpPr>
          <p:cNvPr id="128" name="Google Shape;128;p1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a:buNone/>
              <a:defRPr sz="1733">
                <a:solidFill>
                  <a:srgbClr val="435D74"/>
                </a:solidFill>
                <a:latin typeface="Proxima Nova"/>
                <a:ea typeface="Proxima Nova"/>
                <a:cs typeface="Proxima Nova"/>
                <a:sym typeface="Proxima Nova"/>
              </a:defRPr>
            </a:lvl1pPr>
            <a:lvl2pPr lvl="1" algn="r">
              <a:buNone/>
              <a:defRPr sz="1733">
                <a:solidFill>
                  <a:srgbClr val="435D74"/>
                </a:solidFill>
                <a:latin typeface="Proxima Nova"/>
                <a:ea typeface="Proxima Nova"/>
                <a:cs typeface="Proxima Nova"/>
                <a:sym typeface="Proxima Nova"/>
              </a:defRPr>
            </a:lvl2pPr>
            <a:lvl3pPr lvl="2" algn="r">
              <a:buNone/>
              <a:defRPr sz="1733">
                <a:solidFill>
                  <a:srgbClr val="435D74"/>
                </a:solidFill>
                <a:latin typeface="Proxima Nova"/>
                <a:ea typeface="Proxima Nova"/>
                <a:cs typeface="Proxima Nova"/>
                <a:sym typeface="Proxima Nova"/>
              </a:defRPr>
            </a:lvl3pPr>
            <a:lvl4pPr lvl="3" algn="r">
              <a:buNone/>
              <a:defRPr sz="1733">
                <a:solidFill>
                  <a:srgbClr val="435D74"/>
                </a:solidFill>
                <a:latin typeface="Proxima Nova"/>
                <a:ea typeface="Proxima Nova"/>
                <a:cs typeface="Proxima Nova"/>
                <a:sym typeface="Proxima Nova"/>
              </a:defRPr>
            </a:lvl4pPr>
            <a:lvl5pPr lvl="4" algn="r">
              <a:buNone/>
              <a:defRPr sz="1733">
                <a:solidFill>
                  <a:srgbClr val="435D74"/>
                </a:solidFill>
                <a:latin typeface="Proxima Nova"/>
                <a:ea typeface="Proxima Nova"/>
                <a:cs typeface="Proxima Nova"/>
                <a:sym typeface="Proxima Nova"/>
              </a:defRPr>
            </a:lvl5pPr>
            <a:lvl6pPr lvl="5" algn="r">
              <a:buNone/>
              <a:defRPr sz="1733">
                <a:solidFill>
                  <a:srgbClr val="435D74"/>
                </a:solidFill>
                <a:latin typeface="Proxima Nova"/>
                <a:ea typeface="Proxima Nova"/>
                <a:cs typeface="Proxima Nova"/>
                <a:sym typeface="Proxima Nova"/>
              </a:defRPr>
            </a:lvl6pPr>
            <a:lvl7pPr lvl="6" algn="r">
              <a:buNone/>
              <a:defRPr sz="1733">
                <a:solidFill>
                  <a:srgbClr val="435D74"/>
                </a:solidFill>
                <a:latin typeface="Proxima Nova"/>
                <a:ea typeface="Proxima Nova"/>
                <a:cs typeface="Proxima Nova"/>
                <a:sym typeface="Proxima Nova"/>
              </a:defRPr>
            </a:lvl7pPr>
            <a:lvl8pPr lvl="7" algn="r">
              <a:buNone/>
              <a:defRPr sz="1733">
                <a:solidFill>
                  <a:srgbClr val="435D74"/>
                </a:solidFill>
                <a:latin typeface="Proxima Nova"/>
                <a:ea typeface="Proxima Nova"/>
                <a:cs typeface="Proxima Nova"/>
                <a:sym typeface="Proxima Nova"/>
              </a:defRPr>
            </a:lvl8pPr>
            <a:lvl9pPr lvl="8" algn="r">
              <a:buNone/>
              <a:defRPr sz="1733">
                <a:solidFill>
                  <a:srgbClr val="435D74"/>
                </a:solidFill>
                <a:latin typeface="Proxima Nova"/>
                <a:ea typeface="Proxima Nova"/>
                <a:cs typeface="Proxima Nova"/>
                <a:sym typeface="Proxima Nova"/>
              </a:defRPr>
            </a:lvl9pPr>
          </a:lstStyle>
          <a:p>
            <a:fld id="{00000000-1234-1234-1234-123412341234}" type="slidenum">
              <a:rPr lang="es" smtClean="0"/>
              <a:pPr/>
              <a:t>‹#›</a:t>
            </a:fld>
            <a:endParaRPr lang="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1pPr>
            <a:lvl2pPr lvl="1"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2pPr>
            <a:lvl3pPr lvl="2"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3pPr>
            <a:lvl4pPr lvl="3"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4pPr>
            <a:lvl5pPr lvl="4"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5pPr>
            <a:lvl6pPr lvl="5"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6pPr>
            <a:lvl7pPr lvl="6"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7pPr>
            <a:lvl8pPr lvl="7"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8pPr>
            <a:lvl9pPr lvl="8" rtl="0">
              <a:spcBef>
                <a:spcPts val="0"/>
              </a:spcBef>
              <a:spcAft>
                <a:spcPts val="0"/>
              </a:spcAft>
              <a:buClr>
                <a:srgbClr val="58A3BC"/>
              </a:buClr>
              <a:buSzPts val="2800"/>
              <a:buFont typeface="Oswald"/>
              <a:buNone/>
              <a:defRPr sz="2800">
                <a:solidFill>
                  <a:srgbClr val="58A3BC"/>
                </a:solidFill>
                <a:latin typeface="Oswald"/>
                <a:ea typeface="Oswald"/>
                <a:cs typeface="Oswald"/>
                <a:sym typeface="Oswald"/>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1pPr>
            <a:lvl2pPr marL="914400" lvl="1" indent="-304800" rtl="0">
              <a:lnSpc>
                <a:spcPct val="115000"/>
              </a:lnSpc>
              <a:spcBef>
                <a:spcPts val="1600"/>
              </a:spcBef>
              <a:spcAft>
                <a:spcPts val="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2pPr>
            <a:lvl3pPr marL="1371600" lvl="2" indent="-304800" rtl="0">
              <a:lnSpc>
                <a:spcPct val="115000"/>
              </a:lnSpc>
              <a:spcBef>
                <a:spcPts val="1600"/>
              </a:spcBef>
              <a:spcAft>
                <a:spcPts val="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3pPr>
            <a:lvl4pPr marL="1828800" lvl="3" indent="-304800" rtl="0">
              <a:lnSpc>
                <a:spcPct val="115000"/>
              </a:lnSpc>
              <a:spcBef>
                <a:spcPts val="1600"/>
              </a:spcBef>
              <a:spcAft>
                <a:spcPts val="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4pPr>
            <a:lvl5pPr marL="2286000" lvl="4" indent="-304800" rtl="0">
              <a:lnSpc>
                <a:spcPct val="115000"/>
              </a:lnSpc>
              <a:spcBef>
                <a:spcPts val="1600"/>
              </a:spcBef>
              <a:spcAft>
                <a:spcPts val="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5pPr>
            <a:lvl6pPr marL="2743200" lvl="5" indent="-304800" rtl="0">
              <a:lnSpc>
                <a:spcPct val="115000"/>
              </a:lnSpc>
              <a:spcBef>
                <a:spcPts val="1600"/>
              </a:spcBef>
              <a:spcAft>
                <a:spcPts val="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6pPr>
            <a:lvl7pPr marL="3200400" lvl="6" indent="-304800" rtl="0">
              <a:lnSpc>
                <a:spcPct val="115000"/>
              </a:lnSpc>
              <a:spcBef>
                <a:spcPts val="1600"/>
              </a:spcBef>
              <a:spcAft>
                <a:spcPts val="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7pPr>
            <a:lvl8pPr marL="3657600" lvl="7" indent="-304800" rtl="0">
              <a:lnSpc>
                <a:spcPct val="115000"/>
              </a:lnSpc>
              <a:spcBef>
                <a:spcPts val="1600"/>
              </a:spcBef>
              <a:spcAft>
                <a:spcPts val="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8pPr>
            <a:lvl9pPr marL="4114800" lvl="8" indent="-304800" rtl="0">
              <a:lnSpc>
                <a:spcPct val="115000"/>
              </a:lnSpc>
              <a:spcBef>
                <a:spcPts val="1600"/>
              </a:spcBef>
              <a:spcAft>
                <a:spcPts val="1600"/>
              </a:spcAft>
              <a:buClr>
                <a:srgbClr val="58A3BC"/>
              </a:buClr>
              <a:buSzPts val="1200"/>
              <a:buFont typeface="Saira Condensed"/>
              <a:buChar char="■"/>
              <a:defRPr sz="1200">
                <a:solidFill>
                  <a:srgbClr val="58A3BC"/>
                </a:solidFill>
                <a:latin typeface="Saira Condensed"/>
                <a:ea typeface="Saira Condensed"/>
                <a:cs typeface="Saira Condensed"/>
                <a:sym typeface="Saira Condensed"/>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733">
                <a:latin typeface="Barlow Semi Condensed"/>
                <a:ea typeface="Barlow Semi Condensed"/>
                <a:cs typeface="Barlow Semi Condensed"/>
                <a:sym typeface="Barlow Semi Condensed"/>
              </a:defRPr>
            </a:lvl1pPr>
            <a:lvl2pPr lvl="1" algn="r">
              <a:buNone/>
              <a:defRPr sz="1733">
                <a:latin typeface="Barlow Semi Condensed"/>
                <a:ea typeface="Barlow Semi Condensed"/>
                <a:cs typeface="Barlow Semi Condensed"/>
                <a:sym typeface="Barlow Semi Condensed"/>
              </a:defRPr>
            </a:lvl2pPr>
            <a:lvl3pPr lvl="2" algn="r">
              <a:buNone/>
              <a:defRPr sz="1733">
                <a:latin typeface="Barlow Semi Condensed"/>
                <a:ea typeface="Barlow Semi Condensed"/>
                <a:cs typeface="Barlow Semi Condensed"/>
                <a:sym typeface="Barlow Semi Condensed"/>
              </a:defRPr>
            </a:lvl3pPr>
            <a:lvl4pPr lvl="3" algn="r">
              <a:buNone/>
              <a:defRPr sz="1733">
                <a:latin typeface="Barlow Semi Condensed"/>
                <a:ea typeface="Barlow Semi Condensed"/>
                <a:cs typeface="Barlow Semi Condensed"/>
                <a:sym typeface="Barlow Semi Condensed"/>
              </a:defRPr>
            </a:lvl4pPr>
            <a:lvl5pPr lvl="4" algn="r">
              <a:buNone/>
              <a:defRPr sz="1733">
                <a:latin typeface="Barlow Semi Condensed"/>
                <a:ea typeface="Barlow Semi Condensed"/>
                <a:cs typeface="Barlow Semi Condensed"/>
                <a:sym typeface="Barlow Semi Condensed"/>
              </a:defRPr>
            </a:lvl5pPr>
            <a:lvl6pPr lvl="5" algn="r">
              <a:buNone/>
              <a:defRPr sz="1733">
                <a:latin typeface="Barlow Semi Condensed"/>
                <a:ea typeface="Barlow Semi Condensed"/>
                <a:cs typeface="Barlow Semi Condensed"/>
                <a:sym typeface="Barlow Semi Condensed"/>
              </a:defRPr>
            </a:lvl6pPr>
            <a:lvl7pPr lvl="6" algn="r">
              <a:buNone/>
              <a:defRPr sz="1733">
                <a:latin typeface="Barlow Semi Condensed"/>
                <a:ea typeface="Barlow Semi Condensed"/>
                <a:cs typeface="Barlow Semi Condensed"/>
                <a:sym typeface="Barlow Semi Condensed"/>
              </a:defRPr>
            </a:lvl7pPr>
            <a:lvl8pPr lvl="7" algn="r">
              <a:buNone/>
              <a:defRPr sz="1733">
                <a:latin typeface="Barlow Semi Condensed"/>
                <a:ea typeface="Barlow Semi Condensed"/>
                <a:cs typeface="Barlow Semi Condensed"/>
                <a:sym typeface="Barlow Semi Condensed"/>
              </a:defRPr>
            </a:lvl8pPr>
            <a:lvl9pPr lvl="8" algn="r">
              <a:buNone/>
              <a:defRPr sz="1733">
                <a:latin typeface="Barlow Semi Condensed"/>
                <a:ea typeface="Barlow Semi Condensed"/>
                <a:cs typeface="Barlow Semi Condensed"/>
                <a:sym typeface="Barlow Semi Condensed"/>
              </a:defRPr>
            </a:lvl9pPr>
          </a:lstStyle>
          <a:p>
            <a:fld id="{00000000-1234-1234-1234-123412341234}" type="slidenum">
              <a:rPr lang="es" smtClean="0"/>
              <a:pPr/>
              <a:t>‹#›</a:t>
            </a:fld>
            <a:endParaRPr lang="e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7" r:id="rId6"/>
    <p:sldLayoutId id="2147483658" r:id="rId7"/>
    <p:sldLayoutId id="214748366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123"/>
        <p:cNvGrpSpPr/>
        <p:nvPr/>
      </p:nvGrpSpPr>
      <p:grpSpPr>
        <a:xfrm>
          <a:off x="0" y="0"/>
          <a:ext cx="0" cy="0"/>
          <a:chOff x="0" y="0"/>
          <a:chExt cx="0" cy="0"/>
        </a:xfrm>
      </p:grpSpPr>
      <p:sp>
        <p:nvSpPr>
          <p:cNvPr id="124" name="Google Shape;124;p1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25" name="Google Shape;125;p1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1pPr>
            <a:lvl2pPr marL="914400" lvl="1"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2pPr>
            <a:lvl3pPr marL="1371600" lvl="2"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3pPr>
            <a:lvl4pPr marL="1828800" lvl="3"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4pPr>
            <a:lvl5pPr marL="2286000" lvl="4"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5pPr>
            <a:lvl6pPr marL="2743200" lvl="5"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6pPr>
            <a:lvl7pPr marL="3200400" lvl="6"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7pPr>
            <a:lvl8pPr marL="3657600" lvl="7"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8pPr>
            <a:lvl9pPr marL="4114800" lvl="8"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9pPr>
          </a:lstStyle>
          <a:p>
            <a:endParaRPr/>
          </a:p>
        </p:txBody>
      </p:sp>
      <p:sp>
        <p:nvSpPr>
          <p:cNvPr id="126" name="Google Shape;126;p15"/>
          <p:cNvSpPr txBox="1">
            <a:spLocks noGrp="1"/>
          </p:cNvSpPr>
          <p:nvPr>
            <p:ph type="sldNum" idx="12"/>
          </p:nvPr>
        </p:nvSpPr>
        <p:spPr>
          <a:xfrm>
            <a:off x="11398211" y="6217623"/>
            <a:ext cx="731600" cy="524800"/>
          </a:xfrm>
          <a:prstGeom prst="rect">
            <a:avLst/>
          </a:prstGeom>
          <a:noFill/>
          <a:ln>
            <a:noFill/>
          </a:ln>
        </p:spPr>
        <p:txBody>
          <a:bodyPr spcFirstLastPara="1" wrap="square" lIns="91425" tIns="91425" rIns="91425" bIns="91425" anchor="ctr" anchorCtr="0">
            <a:noAutofit/>
          </a:bodyPr>
          <a:lstStyle>
            <a:lvl1pPr lvl="0" rtl="0">
              <a:buNone/>
              <a:defRPr sz="1600">
                <a:latin typeface="Arvo"/>
                <a:ea typeface="Arvo"/>
                <a:cs typeface="Arvo"/>
                <a:sym typeface="Arvo"/>
              </a:defRPr>
            </a:lvl1pPr>
            <a:lvl2pPr lvl="1" rtl="0">
              <a:buNone/>
              <a:defRPr sz="1600">
                <a:latin typeface="Arvo"/>
                <a:ea typeface="Arvo"/>
                <a:cs typeface="Arvo"/>
                <a:sym typeface="Arvo"/>
              </a:defRPr>
            </a:lvl2pPr>
            <a:lvl3pPr lvl="2" rtl="0">
              <a:buNone/>
              <a:defRPr sz="1600">
                <a:latin typeface="Arvo"/>
                <a:ea typeface="Arvo"/>
                <a:cs typeface="Arvo"/>
                <a:sym typeface="Arvo"/>
              </a:defRPr>
            </a:lvl3pPr>
            <a:lvl4pPr lvl="3" rtl="0">
              <a:buNone/>
              <a:defRPr sz="1600">
                <a:latin typeface="Arvo"/>
                <a:ea typeface="Arvo"/>
                <a:cs typeface="Arvo"/>
                <a:sym typeface="Arvo"/>
              </a:defRPr>
            </a:lvl4pPr>
            <a:lvl5pPr lvl="4" rtl="0">
              <a:buNone/>
              <a:defRPr sz="1600">
                <a:latin typeface="Arvo"/>
                <a:ea typeface="Arvo"/>
                <a:cs typeface="Arvo"/>
                <a:sym typeface="Arvo"/>
              </a:defRPr>
            </a:lvl5pPr>
            <a:lvl6pPr lvl="5" rtl="0">
              <a:buNone/>
              <a:defRPr sz="1600">
                <a:latin typeface="Arvo"/>
                <a:ea typeface="Arvo"/>
                <a:cs typeface="Arvo"/>
                <a:sym typeface="Arvo"/>
              </a:defRPr>
            </a:lvl6pPr>
            <a:lvl7pPr lvl="6" rtl="0">
              <a:buNone/>
              <a:defRPr sz="1600">
                <a:latin typeface="Arvo"/>
                <a:ea typeface="Arvo"/>
                <a:cs typeface="Arvo"/>
                <a:sym typeface="Arvo"/>
              </a:defRPr>
            </a:lvl7pPr>
            <a:lvl8pPr lvl="7" rtl="0">
              <a:buNone/>
              <a:defRPr sz="1600">
                <a:latin typeface="Arvo"/>
                <a:ea typeface="Arvo"/>
                <a:cs typeface="Arvo"/>
                <a:sym typeface="Arvo"/>
              </a:defRPr>
            </a:lvl8pPr>
            <a:lvl9pPr lvl="8" rtl="0">
              <a:buNone/>
              <a:defRPr sz="1600">
                <a:latin typeface="Arvo"/>
                <a:ea typeface="Arvo"/>
                <a:cs typeface="Arvo"/>
                <a:sym typeface="Arvo"/>
              </a:defRPr>
            </a:lvl9pPr>
          </a:lstStyle>
          <a:p>
            <a:fld id="{00000000-1234-1234-1234-123412341234}" type="slidenum">
              <a:rPr lang="es" smtClean="0"/>
              <a:pPr/>
              <a:t>‹#›</a:t>
            </a:fld>
            <a:endParaRPr lang="es" dirty="0"/>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subTitle" idx="1"/>
          </p:nvPr>
        </p:nvSpPr>
        <p:spPr>
          <a:xfrm>
            <a:off x="7148433" y="4742821"/>
            <a:ext cx="3936800" cy="511479"/>
          </a:xfrm>
          <a:prstGeom prst="rect">
            <a:avLst/>
          </a:prstGeom>
        </p:spPr>
        <p:txBody>
          <a:bodyPr spcFirstLastPara="1" wrap="square" lIns="121900" tIns="121900" rIns="121900" bIns="121900" anchor="b" anchorCtr="0">
            <a:noAutofit/>
          </a:bodyPr>
          <a:lstStyle/>
          <a:p>
            <a:pPr marL="0" indent="0"/>
            <a:r>
              <a:rPr lang="en-US" dirty="0"/>
              <a:t>Lorem ipsum dolor anrum simpena texuas</a:t>
            </a:r>
            <a:endParaRPr dirty="0"/>
          </a:p>
        </p:txBody>
      </p:sp>
      <p:sp>
        <p:nvSpPr>
          <p:cNvPr id="134" name="Google Shape;134;p17"/>
          <p:cNvSpPr txBox="1">
            <a:spLocks noGrp="1"/>
          </p:cNvSpPr>
          <p:nvPr>
            <p:ph type="ctrTitle"/>
          </p:nvPr>
        </p:nvSpPr>
        <p:spPr>
          <a:xfrm>
            <a:off x="6262900" y="2481700"/>
            <a:ext cx="4822400" cy="2376400"/>
          </a:xfrm>
          <a:prstGeom prst="rect">
            <a:avLst/>
          </a:prstGeom>
        </p:spPr>
        <p:txBody>
          <a:bodyPr spcFirstLastPara="1" wrap="square" lIns="121900" tIns="121900" rIns="121900" bIns="121900" anchor="b" anchorCtr="0">
            <a:noAutofit/>
          </a:bodyPr>
          <a:lstStyle/>
          <a:p>
            <a:r>
              <a:rPr lang="es" dirty="0"/>
              <a:t>Lorem </a:t>
            </a:r>
            <a:br>
              <a:rPr lang="es" dirty="0"/>
            </a:br>
            <a:r>
              <a:rPr lang="es" dirty="0"/>
              <a:t>Ipsum Dolor</a:t>
            </a:r>
            <a:endParaRPr dirty="0">
              <a:solidFill>
                <a:srgbClr val="F7F8F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strVal val="#ppt_w+.3"/>
                                          </p:val>
                                        </p:tav>
                                        <p:tav tm="100000">
                                          <p:val>
                                            <p:strVal val="#ppt_w"/>
                                          </p:val>
                                        </p:tav>
                                      </p:tavLst>
                                    </p:anim>
                                    <p:anim calcmode="lin" valueType="num">
                                      <p:cBhvr>
                                        <p:cTn id="8" dur="1000" fill="hold"/>
                                        <p:tgtEl>
                                          <p:spTgt spid="134"/>
                                        </p:tgtEl>
                                        <p:attrNameLst>
                                          <p:attrName>ppt_h</p:attrName>
                                        </p:attrNameLst>
                                      </p:cBhvr>
                                      <p:tavLst>
                                        <p:tav tm="0">
                                          <p:val>
                                            <p:strVal val="#ppt_h"/>
                                          </p:val>
                                        </p:tav>
                                        <p:tav tm="100000">
                                          <p:val>
                                            <p:strVal val="#ppt_h"/>
                                          </p:val>
                                        </p:tav>
                                      </p:tavLst>
                                    </p:anim>
                                    <p:animEffect transition="in" filter="fade">
                                      <p:cBhvr>
                                        <p:cTn id="9" dur="1000"/>
                                        <p:tgtEl>
                                          <p:spTgt spid="13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33">
                                            <p:txEl>
                                              <p:pRg st="0" end="0"/>
                                            </p:txEl>
                                          </p:spTgt>
                                        </p:tgtEl>
                                        <p:attrNameLst>
                                          <p:attrName>style.visibility</p:attrName>
                                        </p:attrNameLst>
                                      </p:cBhvr>
                                      <p:to>
                                        <p:strVal val="visible"/>
                                      </p:to>
                                    </p:set>
                                    <p:anim calcmode="lin" valueType="num">
                                      <p:cBhvr>
                                        <p:cTn id="13" dur="1000" fill="hold"/>
                                        <p:tgtEl>
                                          <p:spTgt spid="13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3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build="p"/>
      <p:bldP spid="13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2"/>
        <p:cNvGrpSpPr/>
        <p:nvPr/>
      </p:nvGrpSpPr>
      <p:grpSpPr>
        <a:xfrm>
          <a:off x="0" y="0"/>
          <a:ext cx="0" cy="0"/>
          <a:chOff x="0" y="0"/>
          <a:chExt cx="0" cy="0"/>
        </a:xfrm>
      </p:grpSpPr>
      <p:sp>
        <p:nvSpPr>
          <p:cNvPr id="633" name="Google Shape;633;p32"/>
          <p:cNvSpPr txBox="1">
            <a:spLocks noGrp="1"/>
          </p:cNvSpPr>
          <p:nvPr>
            <p:ph type="ctrTitle"/>
          </p:nvPr>
        </p:nvSpPr>
        <p:spPr>
          <a:xfrm>
            <a:off x="5252133" y="119467"/>
            <a:ext cx="5683600" cy="429200"/>
          </a:xfrm>
          <a:prstGeom prst="rect">
            <a:avLst/>
          </a:prstGeom>
        </p:spPr>
        <p:txBody>
          <a:bodyPr spcFirstLastPara="1" wrap="square" lIns="121900" tIns="121900" rIns="121900" bIns="121900" anchor="ctr" anchorCtr="0">
            <a:noAutofit/>
          </a:bodyPr>
          <a:lstStyle/>
          <a:p>
            <a:pPr lvl="0"/>
            <a:r>
              <a:rPr lang="en-US" sz="3200" b="1" dirty="0"/>
              <a:t>Lorem ipsum dolor sit amet</a:t>
            </a:r>
            <a:endParaRPr sz="8000" b="1" dirty="0"/>
          </a:p>
        </p:txBody>
      </p:sp>
      <p:sp>
        <p:nvSpPr>
          <p:cNvPr id="634" name="Google Shape;634;p32"/>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10</a:t>
            </a:fld>
            <a:endParaRPr dirty="0"/>
          </a:p>
        </p:txBody>
      </p:sp>
      <p:sp>
        <p:nvSpPr>
          <p:cNvPr id="635" name="Google Shape;635;p32"/>
          <p:cNvSpPr/>
          <p:nvPr/>
        </p:nvSpPr>
        <p:spPr>
          <a:xfrm>
            <a:off x="907507" y="760113"/>
            <a:ext cx="5175096" cy="5790849"/>
          </a:xfrm>
          <a:custGeom>
            <a:avLst/>
            <a:gdLst/>
            <a:ahLst/>
            <a:cxnLst/>
            <a:rect l="l" t="t" r="r" b="b"/>
            <a:pathLst>
              <a:path w="55260" h="63818" extrusionOk="0">
                <a:moveTo>
                  <a:pt x="27620" y="0"/>
                </a:moveTo>
                <a:lnTo>
                  <a:pt x="0" y="15965"/>
                </a:lnTo>
                <a:lnTo>
                  <a:pt x="0" y="47874"/>
                </a:lnTo>
                <a:lnTo>
                  <a:pt x="27620" y="63817"/>
                </a:lnTo>
                <a:lnTo>
                  <a:pt x="55260" y="47874"/>
                </a:lnTo>
                <a:lnTo>
                  <a:pt x="55260" y="15965"/>
                </a:lnTo>
                <a:lnTo>
                  <a:pt x="27620" y="0"/>
                </a:lnTo>
                <a:close/>
              </a:path>
            </a:pathLst>
          </a:cu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endParaRPr sz="2489" dirty="0"/>
          </a:p>
        </p:txBody>
      </p:sp>
      <p:sp>
        <p:nvSpPr>
          <p:cNvPr id="636" name="Google Shape;636;p32"/>
          <p:cNvSpPr txBox="1"/>
          <p:nvPr/>
        </p:nvSpPr>
        <p:spPr>
          <a:xfrm>
            <a:off x="1666423" y="2023455"/>
            <a:ext cx="3654957" cy="1192648"/>
          </a:xfrm>
          <a:prstGeom prst="rect">
            <a:avLst/>
          </a:prstGeom>
          <a:noFill/>
          <a:ln>
            <a:noFill/>
          </a:ln>
        </p:spPr>
        <p:txBody>
          <a:bodyPr spcFirstLastPara="1" wrap="square" lIns="121900" tIns="121900" rIns="121900" bIns="121900" anchor="ctr" anchorCtr="0">
            <a:noAutofit/>
          </a:bodyPr>
          <a:lstStyle/>
          <a:p>
            <a:pPr lvl="0" algn="ctr"/>
            <a:r>
              <a:rPr lang="en-US" sz="3200" b="1" dirty="0">
                <a:solidFill>
                  <a:schemeClr val="bg1"/>
                </a:solidFill>
                <a:latin typeface="Oswald" panose="020B0604020202020204" charset="0"/>
              </a:rPr>
              <a:t>Lorem ipsum dolor</a:t>
            </a:r>
            <a:endParaRPr sz="15333" b="1" dirty="0">
              <a:solidFill>
                <a:schemeClr val="bg1"/>
              </a:solidFill>
              <a:latin typeface="Oswald" panose="020B0604020202020204" charset="0"/>
              <a:ea typeface="Oswald"/>
              <a:cs typeface="Oswald"/>
              <a:sym typeface="Oswald"/>
            </a:endParaRPr>
          </a:p>
        </p:txBody>
      </p:sp>
      <p:sp>
        <p:nvSpPr>
          <p:cNvPr id="637" name="Google Shape;637;p32"/>
          <p:cNvSpPr txBox="1"/>
          <p:nvPr/>
        </p:nvSpPr>
        <p:spPr>
          <a:xfrm>
            <a:off x="1447591" y="3165895"/>
            <a:ext cx="4094928" cy="1717637"/>
          </a:xfrm>
          <a:prstGeom prst="rect">
            <a:avLst/>
          </a:prstGeom>
          <a:noFill/>
          <a:ln>
            <a:noFill/>
          </a:ln>
        </p:spPr>
        <p:txBody>
          <a:bodyPr spcFirstLastPara="1" wrap="square" lIns="121900" tIns="121900" rIns="121900" bIns="121900" anchor="t" anchorCtr="0">
            <a:noAutofit/>
          </a:bodyPr>
          <a:lstStyle/>
          <a:p>
            <a:pPr lvl="0" algn="ctr"/>
            <a:r>
              <a:rPr lang="en-US" sz="2489" dirty="0">
                <a:solidFill>
                  <a:schemeClr val="bg1"/>
                </a:solidFill>
                <a:latin typeface="Saira Condensed" panose="020B0604020202020204" charset="0"/>
                <a:cs typeface="Saira Condensed" panose="020B0604020202020204" charset="0"/>
              </a:rPr>
              <a:t>Lorem ipsum dolor sit amet, consectetur adipiscing elit. Etiam sit amet neque aliquam, pretium nisi sit amet, vehicula lectus. In dictum quis mauris sed consectetur. Morbi laoreet lectus at leo laoreet, ac fermentum ipsum fringilla.</a:t>
            </a:r>
            <a:endParaRPr sz="2489" dirty="0">
              <a:solidFill>
                <a:schemeClr val="bg1"/>
              </a:solidFill>
              <a:latin typeface="Saira Condensed" panose="020B0604020202020204" charset="0"/>
              <a:ea typeface="Saira Condensed"/>
              <a:cs typeface="Saira Condensed" panose="020B0604020202020204" charset="0"/>
              <a:sym typeface="Saira Condensed"/>
            </a:endParaRPr>
          </a:p>
        </p:txBody>
      </p:sp>
      <p:sp>
        <p:nvSpPr>
          <p:cNvPr id="638" name="Google Shape;638;p32"/>
          <p:cNvSpPr/>
          <p:nvPr/>
        </p:nvSpPr>
        <p:spPr>
          <a:xfrm>
            <a:off x="5775135" y="3216104"/>
            <a:ext cx="3171384" cy="3463353"/>
          </a:xfrm>
          <a:custGeom>
            <a:avLst/>
            <a:gdLst/>
            <a:ahLst/>
            <a:cxnLst/>
            <a:rect l="l" t="t" r="r" b="b"/>
            <a:pathLst>
              <a:path w="55260" h="63818" extrusionOk="0">
                <a:moveTo>
                  <a:pt x="27620" y="0"/>
                </a:moveTo>
                <a:lnTo>
                  <a:pt x="0" y="15965"/>
                </a:lnTo>
                <a:lnTo>
                  <a:pt x="0" y="47874"/>
                </a:lnTo>
                <a:lnTo>
                  <a:pt x="27620" y="63817"/>
                </a:lnTo>
                <a:lnTo>
                  <a:pt x="55260" y="47874"/>
                </a:lnTo>
                <a:lnTo>
                  <a:pt x="55260" y="15965"/>
                </a:lnTo>
                <a:lnTo>
                  <a:pt x="27620" y="0"/>
                </a:lnTo>
                <a:close/>
              </a:path>
            </a:pathLst>
          </a:custGeom>
          <a:solidFill>
            <a:srgbClr val="666666"/>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endParaRPr sz="2489" dirty="0"/>
          </a:p>
        </p:txBody>
      </p:sp>
      <p:sp>
        <p:nvSpPr>
          <p:cNvPr id="639" name="Google Shape;639;p32"/>
          <p:cNvSpPr txBox="1"/>
          <p:nvPr/>
        </p:nvSpPr>
        <p:spPr>
          <a:xfrm>
            <a:off x="5929099" y="3971658"/>
            <a:ext cx="2863455" cy="611281"/>
          </a:xfrm>
          <a:prstGeom prst="rect">
            <a:avLst/>
          </a:prstGeom>
          <a:noFill/>
          <a:ln>
            <a:noFill/>
          </a:ln>
        </p:spPr>
        <p:txBody>
          <a:bodyPr spcFirstLastPara="1" wrap="square" lIns="121900" tIns="121900" rIns="121900" bIns="121900" anchor="ctr" anchorCtr="0">
            <a:noAutofit/>
          </a:bodyPr>
          <a:lstStyle/>
          <a:p>
            <a:pPr lvl="0" algn="ctr"/>
            <a:r>
              <a:rPr lang="en-US" sz="2489" b="1" dirty="0">
                <a:solidFill>
                  <a:schemeClr val="bg1"/>
                </a:solidFill>
                <a:latin typeface="Oswald" panose="020B0604020202020204" charset="0"/>
              </a:rPr>
              <a:t>Lorem ipsum dolor</a:t>
            </a:r>
            <a:endParaRPr sz="4800" b="1" dirty="0">
              <a:solidFill>
                <a:schemeClr val="bg1"/>
              </a:solidFill>
              <a:latin typeface="Oswald" panose="020B0604020202020204" charset="0"/>
              <a:ea typeface="Oswald"/>
              <a:cs typeface="Oswald"/>
              <a:sym typeface="Oswald"/>
            </a:endParaRPr>
          </a:p>
        </p:txBody>
      </p:sp>
      <p:sp>
        <p:nvSpPr>
          <p:cNvPr id="640" name="Google Shape;640;p32"/>
          <p:cNvSpPr txBox="1"/>
          <p:nvPr/>
        </p:nvSpPr>
        <p:spPr>
          <a:xfrm>
            <a:off x="5748126" y="4553570"/>
            <a:ext cx="2999031" cy="1366836"/>
          </a:xfrm>
          <a:prstGeom prst="rect">
            <a:avLst/>
          </a:prstGeom>
          <a:noFill/>
          <a:ln>
            <a:noFill/>
          </a:ln>
        </p:spPr>
        <p:txBody>
          <a:bodyPr spcFirstLastPara="1" wrap="square" lIns="121900" tIns="121900" rIns="121900" bIns="121900" anchor="t" anchorCtr="0">
            <a:noAutofit/>
          </a:bodyPr>
          <a:lstStyle/>
          <a:p>
            <a:pPr lvl="0" algn="ctr"/>
            <a:r>
              <a:rPr lang="en-US" sz="1400" dirty="0">
                <a:solidFill>
                  <a:schemeClr val="bg1"/>
                </a:solidFill>
                <a:latin typeface="Saira Condensed" panose="020B0604020202020204" charset="0"/>
                <a:cs typeface="Saira Condensed" panose="020B0604020202020204" charset="0"/>
              </a:rPr>
              <a:t>Lorem ipsum dolor sit amet, consectetur adipiscing elit. Etiam sit amet neque aliquam, pretium nisi sit amet, vehicula lectus. In dictum quis mauris sed consectetur. Morbi laoreet lectus at leo laoreet, ac fermentum ipsum fringilla.</a:t>
            </a:r>
            <a:endParaRPr sz="800" dirty="0">
              <a:solidFill>
                <a:schemeClr val="bg1"/>
              </a:solidFill>
              <a:latin typeface="Saira Condensed" panose="020B0604020202020204" charset="0"/>
              <a:ea typeface="Saira Condensed"/>
              <a:cs typeface="Saira Condensed" panose="020B0604020202020204" charset="0"/>
              <a:sym typeface="Saira Condensed"/>
            </a:endParaRPr>
          </a:p>
        </p:txBody>
      </p:sp>
      <p:sp>
        <p:nvSpPr>
          <p:cNvPr id="10" name="Google Shape;638;p32">
            <a:extLst>
              <a:ext uri="{FF2B5EF4-FFF2-40B4-BE49-F238E27FC236}">
                <a16:creationId xmlns:a16="http://schemas.microsoft.com/office/drawing/2014/main" id="{16EDAC4F-48E0-4426-A93A-1D1DF3D81D2C}"/>
              </a:ext>
            </a:extLst>
          </p:cNvPr>
          <p:cNvSpPr/>
          <p:nvPr/>
        </p:nvSpPr>
        <p:spPr>
          <a:xfrm>
            <a:off x="8610432" y="4581483"/>
            <a:ext cx="2040117" cy="2227939"/>
          </a:xfrm>
          <a:custGeom>
            <a:avLst/>
            <a:gdLst/>
            <a:ahLst/>
            <a:cxnLst/>
            <a:rect l="l" t="t" r="r" b="b"/>
            <a:pathLst>
              <a:path w="55260" h="63818" extrusionOk="0">
                <a:moveTo>
                  <a:pt x="27620" y="0"/>
                </a:moveTo>
                <a:lnTo>
                  <a:pt x="0" y="15965"/>
                </a:lnTo>
                <a:lnTo>
                  <a:pt x="0" y="47874"/>
                </a:lnTo>
                <a:lnTo>
                  <a:pt x="27620" y="63817"/>
                </a:lnTo>
                <a:lnTo>
                  <a:pt x="55260" y="47874"/>
                </a:lnTo>
                <a:lnTo>
                  <a:pt x="55260" y="15965"/>
                </a:lnTo>
                <a:lnTo>
                  <a:pt x="27620" y="0"/>
                </a:lnTo>
                <a:close/>
              </a:path>
            </a:pathLst>
          </a:custGeom>
          <a:solidFill>
            <a:srgbClr val="666666"/>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endParaRPr sz="2489" dirty="0"/>
          </a:p>
        </p:txBody>
      </p:sp>
      <p:sp>
        <p:nvSpPr>
          <p:cNvPr id="11" name="Google Shape;639;p32">
            <a:extLst>
              <a:ext uri="{FF2B5EF4-FFF2-40B4-BE49-F238E27FC236}">
                <a16:creationId xmlns:a16="http://schemas.microsoft.com/office/drawing/2014/main" id="{FCAC85A9-542F-4D97-823F-A3BB3B7F3E62}"/>
              </a:ext>
            </a:extLst>
          </p:cNvPr>
          <p:cNvSpPr txBox="1"/>
          <p:nvPr/>
        </p:nvSpPr>
        <p:spPr>
          <a:xfrm>
            <a:off x="8747156" y="4898876"/>
            <a:ext cx="1876384" cy="611281"/>
          </a:xfrm>
          <a:prstGeom prst="rect">
            <a:avLst/>
          </a:prstGeom>
          <a:noFill/>
          <a:ln>
            <a:noFill/>
          </a:ln>
        </p:spPr>
        <p:txBody>
          <a:bodyPr spcFirstLastPara="1" wrap="square" lIns="121900" tIns="121900" rIns="121900" bIns="121900" anchor="ctr" anchorCtr="0">
            <a:noAutofit/>
          </a:bodyPr>
          <a:lstStyle/>
          <a:p>
            <a:pPr lvl="0" algn="ctr"/>
            <a:r>
              <a:rPr lang="en-US" sz="1600" b="1" dirty="0">
                <a:solidFill>
                  <a:schemeClr val="bg1"/>
                </a:solidFill>
                <a:latin typeface="Oswald" panose="020B0604020202020204" charset="0"/>
              </a:rPr>
              <a:t>Lorem ipsum dolor</a:t>
            </a:r>
            <a:endParaRPr sz="4267" b="1" dirty="0">
              <a:solidFill>
                <a:schemeClr val="bg1"/>
              </a:solidFill>
              <a:latin typeface="Oswald" panose="020B0604020202020204" charset="0"/>
              <a:ea typeface="Oswald"/>
              <a:cs typeface="Oswald"/>
              <a:sym typeface="Oswald"/>
            </a:endParaRPr>
          </a:p>
        </p:txBody>
      </p:sp>
      <p:sp>
        <p:nvSpPr>
          <p:cNvPr id="12" name="Google Shape;640;p32">
            <a:extLst>
              <a:ext uri="{FF2B5EF4-FFF2-40B4-BE49-F238E27FC236}">
                <a16:creationId xmlns:a16="http://schemas.microsoft.com/office/drawing/2014/main" id="{83A67555-370A-4D01-9F8C-C49C00D5B082}"/>
              </a:ext>
            </a:extLst>
          </p:cNvPr>
          <p:cNvSpPr txBox="1"/>
          <p:nvPr/>
        </p:nvSpPr>
        <p:spPr>
          <a:xfrm>
            <a:off x="8720148" y="5412647"/>
            <a:ext cx="1876385" cy="969092"/>
          </a:xfrm>
          <a:prstGeom prst="rect">
            <a:avLst/>
          </a:prstGeom>
          <a:noFill/>
          <a:ln>
            <a:noFill/>
          </a:ln>
        </p:spPr>
        <p:txBody>
          <a:bodyPr spcFirstLastPara="1" wrap="square" lIns="121900" tIns="121900" rIns="121900" bIns="121900" anchor="t" anchorCtr="0">
            <a:noAutofit/>
          </a:bodyPr>
          <a:lstStyle/>
          <a:p>
            <a:pPr lvl="0" algn="ctr"/>
            <a:r>
              <a:rPr lang="en-US" sz="1200" dirty="0">
                <a:solidFill>
                  <a:schemeClr val="bg1"/>
                </a:solidFill>
                <a:latin typeface="Saira Condensed" panose="020B0604020202020204" charset="0"/>
                <a:cs typeface="Saira Condensed" panose="020B0604020202020204" charset="0"/>
              </a:rPr>
              <a:t>Lorem ipsum dolor sit amet, consectetur adipiscing elit. Etiam sit amet neque aliquam, pretium nisi sit amet</a:t>
            </a:r>
            <a:endParaRPr sz="533" dirty="0">
              <a:solidFill>
                <a:schemeClr val="bg1"/>
              </a:solidFill>
              <a:latin typeface="Saira Condensed" panose="020B0604020202020204" charset="0"/>
              <a:ea typeface="Saira Condensed"/>
              <a:cs typeface="Saira Condensed" panose="020B0604020202020204" charset="0"/>
              <a:sym typeface="Saira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9000" b="-9000"/>
          </a:stretch>
        </a:blipFill>
        <a:effectLst/>
      </p:bgPr>
    </p:bg>
    <p:spTree>
      <p:nvGrpSpPr>
        <p:cNvPr id="1" name="Shape 390"/>
        <p:cNvGrpSpPr/>
        <p:nvPr/>
      </p:nvGrpSpPr>
      <p:grpSpPr>
        <a:xfrm>
          <a:off x="0" y="0"/>
          <a:ext cx="0" cy="0"/>
          <a:chOff x="0" y="0"/>
          <a:chExt cx="0" cy="0"/>
        </a:xfrm>
      </p:grpSpPr>
      <p:sp>
        <p:nvSpPr>
          <p:cNvPr id="408" name="Google Shape;408;p26"/>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11</a:t>
            </a:fld>
            <a:endParaRPr dirty="0"/>
          </a:p>
        </p:txBody>
      </p:sp>
      <p:sp>
        <p:nvSpPr>
          <p:cNvPr id="2" name="Rectangle 1">
            <a:extLst>
              <a:ext uri="{FF2B5EF4-FFF2-40B4-BE49-F238E27FC236}">
                <a16:creationId xmlns:a16="http://schemas.microsoft.com/office/drawing/2014/main" id="{F7309B2E-A822-473C-960B-F05BAF352F4B}"/>
              </a:ext>
            </a:extLst>
          </p:cNvPr>
          <p:cNvSpPr/>
          <p:nvPr/>
        </p:nvSpPr>
        <p:spPr>
          <a:xfrm>
            <a:off x="0" y="-13397"/>
            <a:ext cx="5493099" cy="6310365"/>
          </a:xfrm>
          <a:prstGeom prst="rect">
            <a:avLst/>
          </a:prstGeom>
          <a:gradFill>
            <a:gsLst>
              <a:gs pos="0">
                <a:srgbClr val="1C244C"/>
              </a:gs>
              <a:gs pos="100000">
                <a:srgbClr val="39638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48" name="Google Shape;22;p3">
            <a:extLst>
              <a:ext uri="{FF2B5EF4-FFF2-40B4-BE49-F238E27FC236}">
                <a16:creationId xmlns:a16="http://schemas.microsoft.com/office/drawing/2014/main" id="{10D87E79-FF1F-4226-A805-B093A0306F59}"/>
              </a:ext>
            </a:extLst>
          </p:cNvPr>
          <p:cNvSpPr/>
          <p:nvPr/>
        </p:nvSpPr>
        <p:spPr>
          <a:xfrm rot="2939346">
            <a:off x="7241911" y="4456809"/>
            <a:ext cx="4103885" cy="4508327"/>
          </a:xfrm>
          <a:custGeom>
            <a:avLst/>
            <a:gdLst>
              <a:gd name="connsiteX0" fmla="*/ 0 w 3151346"/>
              <a:gd name="connsiteY0" fmla="*/ 3303627 h 3303627"/>
              <a:gd name="connsiteX1" fmla="*/ 2928829 w 3151346"/>
              <a:gd name="connsiteY1" fmla="*/ 0 h 3303627"/>
              <a:gd name="connsiteX2" fmla="*/ 3151346 w 3151346"/>
              <a:gd name="connsiteY2" fmla="*/ 0 h 3303627"/>
              <a:gd name="connsiteX3" fmla="*/ 222517 w 3151346"/>
              <a:gd name="connsiteY3" fmla="*/ 3303627 h 3303627"/>
              <a:gd name="connsiteX4" fmla="*/ 0 w 3151346"/>
              <a:gd name="connsiteY4" fmla="*/ 3303627 h 3303627"/>
              <a:gd name="connsiteX0" fmla="*/ 0 w 3151346"/>
              <a:gd name="connsiteY0" fmla="*/ 3382813 h 3382813"/>
              <a:gd name="connsiteX1" fmla="*/ 2983600 w 3151346"/>
              <a:gd name="connsiteY1" fmla="*/ 0 h 3382813"/>
              <a:gd name="connsiteX2" fmla="*/ 3151346 w 3151346"/>
              <a:gd name="connsiteY2" fmla="*/ 79186 h 3382813"/>
              <a:gd name="connsiteX3" fmla="*/ 222517 w 3151346"/>
              <a:gd name="connsiteY3" fmla="*/ 3382813 h 3382813"/>
              <a:gd name="connsiteX4" fmla="*/ 0 w 3151346"/>
              <a:gd name="connsiteY4" fmla="*/ 3382813 h 3382813"/>
              <a:gd name="connsiteX0" fmla="*/ 0 w 3105995"/>
              <a:gd name="connsiteY0" fmla="*/ 3382813 h 3382813"/>
              <a:gd name="connsiteX1" fmla="*/ 2983600 w 3105995"/>
              <a:gd name="connsiteY1" fmla="*/ 0 h 3382813"/>
              <a:gd name="connsiteX2" fmla="*/ 3105995 w 3105995"/>
              <a:gd name="connsiteY2" fmla="*/ 131336 h 3382813"/>
              <a:gd name="connsiteX3" fmla="*/ 222517 w 3105995"/>
              <a:gd name="connsiteY3" fmla="*/ 3382813 h 3382813"/>
              <a:gd name="connsiteX4" fmla="*/ 0 w 3105995"/>
              <a:gd name="connsiteY4" fmla="*/ 3382813 h 3382813"/>
              <a:gd name="connsiteX0" fmla="*/ 0 w 3105995"/>
              <a:gd name="connsiteY0" fmla="*/ 3381245 h 3381245"/>
              <a:gd name="connsiteX1" fmla="*/ 2961100 w 3105995"/>
              <a:gd name="connsiteY1" fmla="*/ 0 h 3381245"/>
              <a:gd name="connsiteX2" fmla="*/ 3105995 w 3105995"/>
              <a:gd name="connsiteY2" fmla="*/ 129768 h 3381245"/>
              <a:gd name="connsiteX3" fmla="*/ 222517 w 3105995"/>
              <a:gd name="connsiteY3" fmla="*/ 3381245 h 3381245"/>
              <a:gd name="connsiteX4" fmla="*/ 0 w 3105995"/>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 name="connsiteX0" fmla="*/ 0 w 3077914"/>
              <a:gd name="connsiteY0" fmla="*/ 3381245 h 3381245"/>
              <a:gd name="connsiteX1" fmla="*/ 2961100 w 3077914"/>
              <a:gd name="connsiteY1" fmla="*/ 0 h 3381245"/>
              <a:gd name="connsiteX2" fmla="*/ 3077914 w 3077914"/>
              <a:gd name="connsiteY2" fmla="*/ 105348 h 3381245"/>
              <a:gd name="connsiteX3" fmla="*/ 222517 w 3077914"/>
              <a:gd name="connsiteY3" fmla="*/ 3381245 h 3381245"/>
              <a:gd name="connsiteX4" fmla="*/ 0 w 3077914"/>
              <a:gd name="connsiteY4" fmla="*/ 3381245 h 338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914" h="3381245">
                <a:moveTo>
                  <a:pt x="0" y="3381245"/>
                </a:moveTo>
                <a:lnTo>
                  <a:pt x="2961100" y="0"/>
                </a:lnTo>
                <a:lnTo>
                  <a:pt x="3077914" y="105348"/>
                </a:lnTo>
                <a:lnTo>
                  <a:pt x="222517" y="3381245"/>
                </a:lnTo>
                <a:lnTo>
                  <a:pt x="0" y="3381245"/>
                </a:lnTo>
                <a:close/>
              </a:path>
            </a:pathLst>
          </a:cu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p>
        </p:txBody>
      </p:sp>
      <p:sp>
        <p:nvSpPr>
          <p:cNvPr id="5" name="TextBox 4">
            <a:extLst>
              <a:ext uri="{FF2B5EF4-FFF2-40B4-BE49-F238E27FC236}">
                <a16:creationId xmlns:a16="http://schemas.microsoft.com/office/drawing/2014/main" id="{F018E22E-40E2-47BE-8EB1-3628AF466789}"/>
              </a:ext>
            </a:extLst>
          </p:cNvPr>
          <p:cNvSpPr txBox="1"/>
          <p:nvPr/>
        </p:nvSpPr>
        <p:spPr>
          <a:xfrm>
            <a:off x="1112018" y="1714919"/>
            <a:ext cx="2706356" cy="1898084"/>
          </a:xfrm>
          <a:prstGeom prst="rect">
            <a:avLst/>
          </a:prstGeom>
          <a:noFill/>
        </p:spPr>
        <p:txBody>
          <a:bodyPr wrap="square" rtlCol="0">
            <a:spAutoFit/>
          </a:bodyPr>
          <a:lstStyle/>
          <a:p>
            <a:r>
              <a:rPr lang="en-US" sz="5867" b="1" dirty="0">
                <a:solidFill>
                  <a:schemeClr val="bg1"/>
                </a:solidFill>
                <a:latin typeface="Oswald" panose="020B0604020202020204" charset="0"/>
              </a:rPr>
              <a:t>Thank You</a:t>
            </a:r>
          </a:p>
        </p:txBody>
      </p:sp>
      <p:sp>
        <p:nvSpPr>
          <p:cNvPr id="50" name="TextBox 49">
            <a:extLst>
              <a:ext uri="{FF2B5EF4-FFF2-40B4-BE49-F238E27FC236}">
                <a16:creationId xmlns:a16="http://schemas.microsoft.com/office/drawing/2014/main" id="{0C43AE5A-E612-4F26-8ACE-E76D1D318AEE}"/>
              </a:ext>
            </a:extLst>
          </p:cNvPr>
          <p:cNvSpPr txBox="1"/>
          <p:nvPr/>
        </p:nvSpPr>
        <p:spPr>
          <a:xfrm>
            <a:off x="1112018" y="3643652"/>
            <a:ext cx="4140116" cy="420564"/>
          </a:xfrm>
          <a:prstGeom prst="rect">
            <a:avLst/>
          </a:prstGeom>
          <a:noFill/>
        </p:spPr>
        <p:txBody>
          <a:bodyPr wrap="square" rtlCol="0">
            <a:spAutoFit/>
          </a:bodyPr>
          <a:lstStyle/>
          <a:p>
            <a:r>
              <a:rPr lang="en-US" sz="2133" dirty="0">
                <a:solidFill>
                  <a:schemeClr val="bg1"/>
                </a:solidFill>
                <a:latin typeface="Saira Condensed" panose="020B0604020202020204" charset="0"/>
                <a:cs typeface="Saira Condensed" panose="020B0604020202020204" charset="0"/>
              </a:rPr>
              <a:t>Lorem ipsum dolor</a:t>
            </a:r>
            <a:endParaRPr lang="en-US" sz="3733" b="1" dirty="0">
              <a:solidFill>
                <a:schemeClr val="bg1"/>
              </a:solidFill>
              <a:latin typeface="Saira Condensed" panose="020B0604020202020204" charset="0"/>
              <a:cs typeface="Saira Condensed" panose="020B06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85"/>
        <p:cNvGrpSpPr/>
        <p:nvPr/>
      </p:nvGrpSpPr>
      <p:grpSpPr>
        <a:xfrm>
          <a:off x="0" y="0"/>
          <a:ext cx="0" cy="0"/>
          <a:chOff x="0" y="0"/>
          <a:chExt cx="0" cy="0"/>
        </a:xfrm>
      </p:grpSpPr>
      <p:sp>
        <p:nvSpPr>
          <p:cNvPr id="686" name="Google Shape;686;p38"/>
          <p:cNvSpPr txBox="1">
            <a:spLocks noGrp="1"/>
          </p:cNvSpPr>
          <p:nvPr>
            <p:ph type="title" idx="4294967295"/>
          </p:nvPr>
        </p:nvSpPr>
        <p:spPr>
          <a:xfrm>
            <a:off x="1424133" y="1244600"/>
            <a:ext cx="9396400" cy="643200"/>
          </a:xfrm>
          <a:prstGeom prst="rect">
            <a:avLst/>
          </a:prstGeom>
        </p:spPr>
        <p:txBody>
          <a:bodyPr spcFirstLastPara="1" wrap="square" lIns="121900" tIns="121900" rIns="121900" bIns="121900" anchor="t" anchorCtr="0">
            <a:noAutofit/>
          </a:bodyPr>
          <a:lstStyle/>
          <a:p>
            <a:pPr>
              <a:buClr>
                <a:srgbClr val="000000"/>
              </a:buClr>
              <a:buSzPts val="1100"/>
            </a:pPr>
            <a:r>
              <a:rPr lang="es" dirty="0">
                <a:solidFill>
                  <a:srgbClr val="FFFFFF"/>
                </a:solidFill>
                <a:latin typeface="Proxima Nova Semibold"/>
                <a:ea typeface="Proxima Nova Semibold"/>
                <a:cs typeface="Proxima Nova Semibold"/>
                <a:sym typeface="Proxima Nova Semibold"/>
              </a:rPr>
              <a:t>Fonts used</a:t>
            </a:r>
            <a:endParaRPr dirty="0">
              <a:solidFill>
                <a:srgbClr val="FFFFFF"/>
              </a:solidFill>
              <a:latin typeface="Proxima Nova Semibold"/>
              <a:ea typeface="Proxima Nova Semibold"/>
              <a:cs typeface="Proxima Nova Semibold"/>
              <a:sym typeface="Proxima Nova Semibold"/>
            </a:endParaRPr>
          </a:p>
        </p:txBody>
      </p:sp>
      <p:sp>
        <p:nvSpPr>
          <p:cNvPr id="687" name="Google Shape;687;p38"/>
          <p:cNvSpPr txBox="1">
            <a:spLocks noGrp="1"/>
          </p:cNvSpPr>
          <p:nvPr>
            <p:ph type="body" idx="4294967295"/>
          </p:nvPr>
        </p:nvSpPr>
        <p:spPr>
          <a:xfrm>
            <a:off x="1424133" y="1943833"/>
            <a:ext cx="9396400" cy="586800"/>
          </a:xfrm>
          <a:prstGeom prst="rect">
            <a:avLst/>
          </a:prstGeom>
        </p:spPr>
        <p:txBody>
          <a:bodyPr spcFirstLastPara="1" wrap="square" lIns="121900" tIns="121900" rIns="121900" bIns="121900" anchor="t" anchorCtr="0">
            <a:noAutofit/>
          </a:bodyPr>
          <a:lstStyle/>
          <a:p>
            <a:pPr marL="0" indent="0" algn="ctr">
              <a:buNone/>
            </a:pPr>
            <a:r>
              <a:rPr lang="es" sz="1600">
                <a:solidFill>
                  <a:srgbClr val="FFFFFF"/>
                </a:solidFill>
              </a:rPr>
              <a:t>This presentation has been made using the following fonts:</a:t>
            </a:r>
            <a:endParaRPr sz="1600" dirty="0">
              <a:solidFill>
                <a:srgbClr val="FFFFFF"/>
              </a:solidFill>
            </a:endParaRPr>
          </a:p>
          <a:p>
            <a:pPr marL="0" indent="0">
              <a:buNone/>
            </a:pPr>
            <a:endParaRPr sz="1867" dirty="0"/>
          </a:p>
        </p:txBody>
      </p:sp>
      <p:sp>
        <p:nvSpPr>
          <p:cNvPr id="688" name="Google Shape;688;p38"/>
          <p:cNvSpPr txBox="1">
            <a:spLocks noGrp="1"/>
          </p:cNvSpPr>
          <p:nvPr>
            <p:ph type="body" idx="4294967295"/>
          </p:nvPr>
        </p:nvSpPr>
        <p:spPr>
          <a:xfrm>
            <a:off x="1424133" y="2558732"/>
            <a:ext cx="9396400" cy="1673200"/>
          </a:xfrm>
          <a:prstGeom prst="rect">
            <a:avLst/>
          </a:prstGeom>
        </p:spPr>
        <p:txBody>
          <a:bodyPr spcFirstLastPara="1" wrap="square" lIns="121900" tIns="121900" rIns="121900" bIns="121900" anchor="ctr" anchorCtr="0">
            <a:noAutofit/>
          </a:bodyPr>
          <a:lstStyle/>
          <a:p>
            <a:pPr marL="0" indent="0" algn="ctr">
              <a:buNone/>
            </a:pPr>
            <a:r>
              <a:rPr lang="es" b="1" dirty="0">
                <a:solidFill>
                  <a:srgbClr val="EFEFEF"/>
                </a:solidFill>
              </a:rPr>
              <a:t>Oswald</a:t>
            </a:r>
            <a:endParaRPr dirty="0">
              <a:solidFill>
                <a:srgbClr val="FFFFFF"/>
              </a:solidFill>
              <a:latin typeface="Proxima Nova"/>
              <a:ea typeface="Proxima Nova"/>
              <a:cs typeface="Proxima Nova"/>
              <a:sym typeface="Proxima Nova"/>
            </a:endParaRPr>
          </a:p>
          <a:p>
            <a:pPr marL="0" indent="0" algn="ctr">
              <a:buNone/>
            </a:pPr>
            <a:endParaRPr dirty="0">
              <a:solidFill>
                <a:srgbClr val="435D74"/>
              </a:solidFill>
              <a:latin typeface="Proxima Nova"/>
              <a:ea typeface="Proxima Nova"/>
              <a:cs typeface="Proxima Nova"/>
              <a:sym typeface="Proxima Nova"/>
            </a:endParaRPr>
          </a:p>
          <a:p>
            <a:pPr marL="0" indent="0" algn="ctr">
              <a:buNone/>
            </a:pPr>
            <a:r>
              <a:rPr lang="es" b="1" dirty="0">
                <a:solidFill>
                  <a:srgbClr val="FFFFFF"/>
                </a:solidFill>
              </a:rPr>
              <a:t>Saira Condensed</a:t>
            </a:r>
            <a:endParaRPr b="1" dirty="0">
              <a:solidFill>
                <a:srgbClr val="FFFFFF"/>
              </a:solidFill>
              <a:latin typeface="Proxima Nova"/>
              <a:ea typeface="Proxima Nova"/>
              <a:cs typeface="Proxima Nova"/>
              <a:sym typeface="Proxima Nova"/>
            </a:endParaRPr>
          </a:p>
        </p:txBody>
      </p:sp>
      <p:sp>
        <p:nvSpPr>
          <p:cNvPr id="702" name="Google Shape;702;p38"/>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12</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8F9"/>
        </a:solidFill>
        <a:effectLst/>
      </p:bgPr>
    </p:bg>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l="38867" r="25053"/>
          <a:stretch/>
        </p:blipFill>
        <p:spPr>
          <a:xfrm>
            <a:off x="270100" y="212263"/>
            <a:ext cx="3632800" cy="5663848"/>
          </a:xfrm>
          <a:prstGeom prst="rect">
            <a:avLst/>
          </a:prstGeom>
          <a:noFill/>
          <a:ln>
            <a:noFill/>
          </a:ln>
          <a:effectLst>
            <a:outerShdw blurRad="63500" sx="102000" sy="102000" algn="ctr" rotWithShape="0">
              <a:prstClr val="black">
                <a:alpha val="40000"/>
              </a:prstClr>
            </a:outerShdw>
          </a:effectLst>
        </p:spPr>
      </p:pic>
      <p:sp>
        <p:nvSpPr>
          <p:cNvPr id="140" name="Google Shape;140;p18"/>
          <p:cNvSpPr txBox="1">
            <a:spLocks noGrp="1"/>
          </p:cNvSpPr>
          <p:nvPr>
            <p:ph type="ctrTitle" idx="3"/>
          </p:nvPr>
        </p:nvSpPr>
        <p:spPr>
          <a:xfrm>
            <a:off x="5318484" y="5027831"/>
            <a:ext cx="3002400" cy="770400"/>
          </a:xfrm>
          <a:prstGeom prst="rect">
            <a:avLst/>
          </a:prstGeom>
        </p:spPr>
        <p:txBody>
          <a:bodyPr spcFirstLastPara="1" wrap="square" lIns="121900" tIns="121900" rIns="121900" bIns="121900" anchor="ctr" anchorCtr="0">
            <a:noAutofit/>
          </a:bodyPr>
          <a:lstStyle/>
          <a:p>
            <a:pPr lvl="0"/>
            <a:r>
              <a:rPr lang="en-US" dirty="0"/>
              <a:t>Lorem ipsum dolor</a:t>
            </a:r>
            <a:endParaRPr dirty="0">
              <a:solidFill>
                <a:srgbClr val="58A3BC"/>
              </a:solidFill>
            </a:endParaRPr>
          </a:p>
        </p:txBody>
      </p:sp>
      <p:sp>
        <p:nvSpPr>
          <p:cNvPr id="141" name="Google Shape;141;p18"/>
          <p:cNvSpPr txBox="1">
            <a:spLocks noGrp="1"/>
          </p:cNvSpPr>
          <p:nvPr>
            <p:ph type="subTitle" idx="4"/>
          </p:nvPr>
        </p:nvSpPr>
        <p:spPr>
          <a:xfrm>
            <a:off x="5318500" y="5447533"/>
            <a:ext cx="2073600" cy="763200"/>
          </a:xfrm>
          <a:prstGeom prst="rect">
            <a:avLst/>
          </a:prstGeom>
        </p:spPr>
        <p:txBody>
          <a:bodyPr spcFirstLastPara="1" wrap="square" lIns="121900" tIns="121900" rIns="121900" bIns="121900" anchor="ctr" anchorCtr="0">
            <a:noAutofit/>
          </a:bodyPr>
          <a:lstStyle/>
          <a:p>
            <a:pPr marL="0" indent="0"/>
            <a:r>
              <a:rPr lang="en-US" dirty="0"/>
              <a:t>Lorem ipsum dolor sit amet, consectetur adipiscing elit</a:t>
            </a:r>
            <a:endParaRPr dirty="0">
              <a:solidFill>
                <a:srgbClr val="58A3BC"/>
              </a:solidFill>
            </a:endParaRPr>
          </a:p>
        </p:txBody>
      </p:sp>
      <p:sp>
        <p:nvSpPr>
          <p:cNvPr id="142" name="Google Shape;142;p18"/>
          <p:cNvSpPr txBox="1">
            <a:spLocks noGrp="1"/>
          </p:cNvSpPr>
          <p:nvPr>
            <p:ph type="title" idx="5"/>
          </p:nvPr>
        </p:nvSpPr>
        <p:spPr>
          <a:xfrm>
            <a:off x="5318484" y="4227463"/>
            <a:ext cx="1112461" cy="770400"/>
          </a:xfrm>
          <a:prstGeom prst="rect">
            <a:avLst/>
          </a:prstGeom>
        </p:spPr>
        <p:txBody>
          <a:bodyPr spcFirstLastPara="1" wrap="square" lIns="121900" tIns="121900" rIns="121900" bIns="121900" anchor="ctr" anchorCtr="0">
            <a:noAutofit/>
          </a:bodyPr>
          <a:lstStyle/>
          <a:p>
            <a:r>
              <a:rPr lang="es" dirty="0">
                <a:solidFill>
                  <a:srgbClr val="58A3BC"/>
                </a:solidFill>
              </a:rPr>
              <a:t>03</a:t>
            </a:r>
            <a:endParaRPr dirty="0">
              <a:solidFill>
                <a:srgbClr val="58A3BC"/>
              </a:solidFill>
            </a:endParaRPr>
          </a:p>
        </p:txBody>
      </p:sp>
      <p:sp>
        <p:nvSpPr>
          <p:cNvPr id="143" name="Google Shape;143;p18"/>
          <p:cNvSpPr txBox="1">
            <a:spLocks noGrp="1"/>
          </p:cNvSpPr>
          <p:nvPr>
            <p:ph type="ctrTitle" idx="15"/>
          </p:nvPr>
        </p:nvSpPr>
        <p:spPr>
          <a:xfrm>
            <a:off x="5252133" y="119467"/>
            <a:ext cx="5683600" cy="429200"/>
          </a:xfrm>
          <a:prstGeom prst="rect">
            <a:avLst/>
          </a:prstGeom>
        </p:spPr>
        <p:txBody>
          <a:bodyPr spcFirstLastPara="1" wrap="square" lIns="121900" tIns="121900" rIns="121900" bIns="121900" anchor="ctr" anchorCtr="0">
            <a:noAutofit/>
          </a:bodyPr>
          <a:lstStyle/>
          <a:p>
            <a:pPr lvl="0"/>
            <a:r>
              <a:rPr lang="en-US" sz="3200" b="1" dirty="0"/>
              <a:t>Lorem ipsum dolor</a:t>
            </a:r>
            <a:endParaRPr sz="3200" b="1" dirty="0"/>
          </a:p>
        </p:txBody>
      </p:sp>
      <p:sp>
        <p:nvSpPr>
          <p:cNvPr id="144" name="Google Shape;144;p18"/>
          <p:cNvSpPr txBox="1">
            <a:spLocks noGrp="1"/>
          </p:cNvSpPr>
          <p:nvPr>
            <p:ph type="subTitle" idx="1"/>
          </p:nvPr>
        </p:nvSpPr>
        <p:spPr>
          <a:xfrm>
            <a:off x="5318499" y="3069533"/>
            <a:ext cx="2267600" cy="763200"/>
          </a:xfrm>
          <a:prstGeom prst="rect">
            <a:avLst/>
          </a:prstGeom>
        </p:spPr>
        <p:txBody>
          <a:bodyPr spcFirstLastPara="1" wrap="square" lIns="121900" tIns="121900" rIns="121900" bIns="121900" anchor="ctr" anchorCtr="0">
            <a:noAutofit/>
          </a:bodyPr>
          <a:lstStyle/>
          <a:p>
            <a:pPr marL="0" indent="0"/>
            <a:r>
              <a:rPr lang="en-US" dirty="0"/>
              <a:t>Lorem ipsum dolor sit amet, consectetur adipiscing elit</a:t>
            </a:r>
            <a:endParaRPr dirty="0">
              <a:solidFill>
                <a:srgbClr val="58A3BC"/>
              </a:solidFill>
            </a:endParaRPr>
          </a:p>
        </p:txBody>
      </p:sp>
      <p:sp>
        <p:nvSpPr>
          <p:cNvPr id="145" name="Google Shape;145;p18"/>
          <p:cNvSpPr txBox="1">
            <a:spLocks noGrp="1"/>
          </p:cNvSpPr>
          <p:nvPr>
            <p:ph type="title" idx="2"/>
          </p:nvPr>
        </p:nvSpPr>
        <p:spPr>
          <a:xfrm>
            <a:off x="5318484" y="1846947"/>
            <a:ext cx="1112461" cy="770400"/>
          </a:xfrm>
          <a:prstGeom prst="rect">
            <a:avLst/>
          </a:prstGeom>
        </p:spPr>
        <p:txBody>
          <a:bodyPr spcFirstLastPara="1" wrap="square" lIns="121900" tIns="121900" rIns="121900" bIns="121900" anchor="ctr" anchorCtr="0">
            <a:noAutofit/>
          </a:bodyPr>
          <a:lstStyle/>
          <a:p>
            <a:r>
              <a:rPr lang="es" dirty="0">
                <a:solidFill>
                  <a:srgbClr val="58A3BC"/>
                </a:solidFill>
              </a:rPr>
              <a:t>01</a:t>
            </a:r>
            <a:endParaRPr dirty="0">
              <a:solidFill>
                <a:srgbClr val="58A3BC"/>
              </a:solidFill>
            </a:endParaRPr>
          </a:p>
        </p:txBody>
      </p:sp>
      <p:sp>
        <p:nvSpPr>
          <p:cNvPr id="146" name="Google Shape;146;p18"/>
          <p:cNvSpPr txBox="1">
            <a:spLocks noGrp="1"/>
          </p:cNvSpPr>
          <p:nvPr>
            <p:ph type="ctrTitle" idx="6"/>
          </p:nvPr>
        </p:nvSpPr>
        <p:spPr>
          <a:xfrm>
            <a:off x="7779551" y="2647297"/>
            <a:ext cx="3002400" cy="770400"/>
          </a:xfrm>
          <a:prstGeom prst="rect">
            <a:avLst/>
          </a:prstGeom>
        </p:spPr>
        <p:txBody>
          <a:bodyPr spcFirstLastPara="1" wrap="square" lIns="121900" tIns="121900" rIns="121900" bIns="121900" anchor="ctr" anchorCtr="0">
            <a:noAutofit/>
          </a:bodyPr>
          <a:lstStyle/>
          <a:p>
            <a:pPr lvl="0"/>
            <a:r>
              <a:rPr lang="en-US" dirty="0"/>
              <a:t>Lorem ipsum dolor</a:t>
            </a:r>
            <a:endParaRPr dirty="0">
              <a:solidFill>
                <a:srgbClr val="58A3BC"/>
              </a:solidFill>
            </a:endParaRPr>
          </a:p>
        </p:txBody>
      </p:sp>
      <p:sp>
        <p:nvSpPr>
          <p:cNvPr id="147" name="Google Shape;147;p18"/>
          <p:cNvSpPr txBox="1">
            <a:spLocks noGrp="1"/>
          </p:cNvSpPr>
          <p:nvPr>
            <p:ph type="subTitle" idx="7"/>
          </p:nvPr>
        </p:nvSpPr>
        <p:spPr>
          <a:xfrm>
            <a:off x="7779564" y="3069533"/>
            <a:ext cx="2073600" cy="763200"/>
          </a:xfrm>
          <a:prstGeom prst="rect">
            <a:avLst/>
          </a:prstGeom>
        </p:spPr>
        <p:txBody>
          <a:bodyPr spcFirstLastPara="1" wrap="square" lIns="121900" tIns="121900" rIns="121900" bIns="121900" anchor="ctr" anchorCtr="0">
            <a:noAutofit/>
          </a:bodyPr>
          <a:lstStyle/>
          <a:p>
            <a:pPr marL="0" indent="0"/>
            <a:r>
              <a:rPr lang="en-US" dirty="0"/>
              <a:t>Lorem ipsum dolor sit amet, consectetur adipiscing elit</a:t>
            </a:r>
            <a:endParaRPr dirty="0">
              <a:solidFill>
                <a:srgbClr val="58A3BC"/>
              </a:solidFill>
            </a:endParaRPr>
          </a:p>
        </p:txBody>
      </p:sp>
      <p:sp>
        <p:nvSpPr>
          <p:cNvPr id="148" name="Google Shape;148;p18"/>
          <p:cNvSpPr txBox="1">
            <a:spLocks noGrp="1"/>
          </p:cNvSpPr>
          <p:nvPr>
            <p:ph type="title" idx="8"/>
          </p:nvPr>
        </p:nvSpPr>
        <p:spPr>
          <a:xfrm>
            <a:off x="7779551" y="1846947"/>
            <a:ext cx="1112461" cy="770400"/>
          </a:xfrm>
          <a:prstGeom prst="rect">
            <a:avLst/>
          </a:prstGeom>
        </p:spPr>
        <p:txBody>
          <a:bodyPr spcFirstLastPara="1" wrap="square" lIns="121900" tIns="121900" rIns="121900" bIns="121900" anchor="ctr" anchorCtr="0">
            <a:noAutofit/>
          </a:bodyPr>
          <a:lstStyle/>
          <a:p>
            <a:r>
              <a:rPr lang="es" dirty="0">
                <a:solidFill>
                  <a:srgbClr val="58A3BC"/>
                </a:solidFill>
              </a:rPr>
              <a:t>02</a:t>
            </a:r>
            <a:endParaRPr dirty="0">
              <a:solidFill>
                <a:srgbClr val="58A3BC"/>
              </a:solidFill>
            </a:endParaRPr>
          </a:p>
        </p:txBody>
      </p:sp>
      <p:sp>
        <p:nvSpPr>
          <p:cNvPr id="149" name="Google Shape;149;p18"/>
          <p:cNvSpPr txBox="1">
            <a:spLocks noGrp="1"/>
          </p:cNvSpPr>
          <p:nvPr>
            <p:ph type="subTitle" idx="13"/>
          </p:nvPr>
        </p:nvSpPr>
        <p:spPr>
          <a:xfrm>
            <a:off x="7711364" y="5447533"/>
            <a:ext cx="2073600" cy="763200"/>
          </a:xfrm>
          <a:prstGeom prst="rect">
            <a:avLst/>
          </a:prstGeom>
        </p:spPr>
        <p:txBody>
          <a:bodyPr spcFirstLastPara="1" wrap="square" lIns="121900" tIns="121900" rIns="121900" bIns="121900" anchor="ctr" anchorCtr="0">
            <a:noAutofit/>
          </a:bodyPr>
          <a:lstStyle/>
          <a:p>
            <a:pPr marL="0" indent="0"/>
            <a:r>
              <a:rPr lang="en-US" dirty="0"/>
              <a:t>Lorem ipsum dolor sit amet, consectetur adipiscing elit</a:t>
            </a:r>
            <a:endParaRPr dirty="0">
              <a:solidFill>
                <a:srgbClr val="58A3BC"/>
              </a:solidFill>
            </a:endParaRPr>
          </a:p>
        </p:txBody>
      </p:sp>
      <p:sp>
        <p:nvSpPr>
          <p:cNvPr id="150" name="Google Shape;150;p18"/>
          <p:cNvSpPr txBox="1">
            <a:spLocks noGrp="1"/>
          </p:cNvSpPr>
          <p:nvPr>
            <p:ph type="title" idx="14"/>
          </p:nvPr>
        </p:nvSpPr>
        <p:spPr>
          <a:xfrm>
            <a:off x="7711351" y="4227463"/>
            <a:ext cx="1112461" cy="770400"/>
          </a:xfrm>
          <a:prstGeom prst="rect">
            <a:avLst/>
          </a:prstGeom>
        </p:spPr>
        <p:txBody>
          <a:bodyPr spcFirstLastPara="1" wrap="square" lIns="121900" tIns="121900" rIns="121900" bIns="121900" anchor="ctr" anchorCtr="0">
            <a:noAutofit/>
          </a:bodyPr>
          <a:lstStyle/>
          <a:p>
            <a:r>
              <a:rPr lang="es" dirty="0">
                <a:solidFill>
                  <a:srgbClr val="58A3BC"/>
                </a:solidFill>
              </a:rPr>
              <a:t>04</a:t>
            </a:r>
            <a:endParaRPr dirty="0">
              <a:solidFill>
                <a:srgbClr val="58A3BC"/>
              </a:solidFill>
            </a:endParaRPr>
          </a:p>
        </p:txBody>
      </p:sp>
      <p:sp>
        <p:nvSpPr>
          <p:cNvPr id="151" name="Google Shape;151;p18"/>
          <p:cNvSpPr txBox="1">
            <a:spLocks noGrp="1"/>
          </p:cNvSpPr>
          <p:nvPr>
            <p:ph type="ctrTitle"/>
          </p:nvPr>
        </p:nvSpPr>
        <p:spPr>
          <a:xfrm>
            <a:off x="5318484" y="2647297"/>
            <a:ext cx="3002400" cy="770400"/>
          </a:xfrm>
          <a:prstGeom prst="rect">
            <a:avLst/>
          </a:prstGeom>
        </p:spPr>
        <p:txBody>
          <a:bodyPr spcFirstLastPara="1" wrap="square" lIns="121900" tIns="121900" rIns="121900" bIns="121900" anchor="ctr" anchorCtr="0">
            <a:noAutofit/>
          </a:bodyPr>
          <a:lstStyle/>
          <a:p>
            <a:pPr lvl="0"/>
            <a:r>
              <a:rPr lang="en-US" dirty="0"/>
              <a:t>Lorem ipsum dolor</a:t>
            </a:r>
            <a:endParaRPr dirty="0">
              <a:solidFill>
                <a:srgbClr val="58A3BC"/>
              </a:solidFill>
            </a:endParaRPr>
          </a:p>
        </p:txBody>
      </p:sp>
      <p:sp>
        <p:nvSpPr>
          <p:cNvPr id="152" name="Google Shape;152;p18"/>
          <p:cNvSpPr txBox="1">
            <a:spLocks noGrp="1"/>
          </p:cNvSpPr>
          <p:nvPr>
            <p:ph type="ctrTitle" idx="9"/>
          </p:nvPr>
        </p:nvSpPr>
        <p:spPr>
          <a:xfrm>
            <a:off x="7711351" y="5027831"/>
            <a:ext cx="3002400" cy="770400"/>
          </a:xfrm>
          <a:prstGeom prst="rect">
            <a:avLst/>
          </a:prstGeom>
        </p:spPr>
        <p:txBody>
          <a:bodyPr spcFirstLastPara="1" wrap="square" lIns="121900" tIns="121900" rIns="121900" bIns="121900" anchor="ctr" anchorCtr="0">
            <a:noAutofit/>
          </a:bodyPr>
          <a:lstStyle/>
          <a:p>
            <a:pPr lvl="0">
              <a:buClr>
                <a:schemeClr val="dk1"/>
              </a:buClr>
              <a:buSzPts val="1100"/>
            </a:pPr>
            <a:r>
              <a:rPr lang="en-US" dirty="0"/>
              <a:t>Lorem ipsum dolor</a:t>
            </a:r>
            <a:endParaRPr dirty="0">
              <a:solidFill>
                <a:srgbClr val="58A3BC"/>
              </a:solidFill>
            </a:endParaRPr>
          </a:p>
        </p:txBody>
      </p:sp>
      <p:sp>
        <p:nvSpPr>
          <p:cNvPr id="153" name="Google Shape;153;p18"/>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2</a:t>
            </a:fld>
            <a:endParaRPr dirty="0"/>
          </a:p>
        </p:txBody>
      </p:sp>
      <p:sp>
        <p:nvSpPr>
          <p:cNvPr id="155" name="Google Shape;155;p18"/>
          <p:cNvSpPr/>
          <p:nvPr/>
        </p:nvSpPr>
        <p:spPr>
          <a:xfrm>
            <a:off x="3311367" y="2909467"/>
            <a:ext cx="1259200" cy="3952400"/>
          </a:xfrm>
          <a:prstGeom prst="rect">
            <a:avLst/>
          </a:prstGeom>
          <a:gradFill>
            <a:gsLst>
              <a:gs pos="0">
                <a:schemeClr val="accent4"/>
              </a:gs>
              <a:gs pos="0">
                <a:srgbClr val="1D254F"/>
              </a:gs>
              <a:gs pos="100000">
                <a:srgbClr val="407297"/>
              </a:gs>
            </a:gsLst>
            <a:lin ang="5400012" scaled="0"/>
          </a:gradFill>
          <a:ln>
            <a:noFill/>
          </a:ln>
        </p:spPr>
        <p:txBody>
          <a:bodyPr spcFirstLastPara="1" wrap="square" lIns="121900" tIns="121900" rIns="121900" bIns="121900" anchor="ctr" anchorCtr="0">
            <a:noAutofit/>
          </a:bodyPr>
          <a:lstStyle/>
          <a:p>
            <a:endParaRPr sz="248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 calcmode="lin" valueType="num">
                                      <p:cBhvr>
                                        <p:cTn id="13" dur="1000" fill="hold"/>
                                        <p:tgtEl>
                                          <p:spTgt spid="143"/>
                                        </p:tgtEl>
                                        <p:attrNameLst>
                                          <p:attrName>ppt_w</p:attrName>
                                        </p:attrNameLst>
                                      </p:cBhvr>
                                      <p:tavLst>
                                        <p:tav tm="0">
                                          <p:val>
                                            <p:strVal val="#ppt_w+.3"/>
                                          </p:val>
                                        </p:tav>
                                        <p:tav tm="100000">
                                          <p:val>
                                            <p:strVal val="#ppt_w"/>
                                          </p:val>
                                        </p:tav>
                                      </p:tavLst>
                                    </p:anim>
                                    <p:anim calcmode="lin" valueType="num">
                                      <p:cBhvr>
                                        <p:cTn id="14" dur="1000" fill="hold"/>
                                        <p:tgtEl>
                                          <p:spTgt spid="143"/>
                                        </p:tgtEl>
                                        <p:attrNameLst>
                                          <p:attrName>ppt_h</p:attrName>
                                        </p:attrNameLst>
                                      </p:cBhvr>
                                      <p:tavLst>
                                        <p:tav tm="0">
                                          <p:val>
                                            <p:strVal val="#ppt_h"/>
                                          </p:val>
                                        </p:tav>
                                        <p:tav tm="100000">
                                          <p:val>
                                            <p:strVal val="#ppt_h"/>
                                          </p:val>
                                        </p:tav>
                                      </p:tavLst>
                                    </p:anim>
                                    <p:animEffect transition="in" filter="fade">
                                      <p:cBhvr>
                                        <p:cTn id="15"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8F9"/>
        </a:solidFill>
        <a:effectLst/>
      </p:bgPr>
    </p:bg>
    <p:spTree>
      <p:nvGrpSpPr>
        <p:cNvPr id="1" name="Shape 159"/>
        <p:cNvGrpSpPr/>
        <p:nvPr/>
      </p:nvGrpSpPr>
      <p:grpSpPr>
        <a:xfrm>
          <a:off x="0" y="0"/>
          <a:ext cx="0" cy="0"/>
          <a:chOff x="0" y="0"/>
          <a:chExt cx="0" cy="0"/>
        </a:xfrm>
      </p:grpSpPr>
      <p:sp>
        <p:nvSpPr>
          <p:cNvPr id="160" name="Google Shape;160;p19"/>
          <p:cNvSpPr txBox="1">
            <a:spLocks noGrp="1"/>
          </p:cNvSpPr>
          <p:nvPr>
            <p:ph type="ctrTitle" idx="2"/>
          </p:nvPr>
        </p:nvSpPr>
        <p:spPr>
          <a:xfrm>
            <a:off x="4123527" y="1429955"/>
            <a:ext cx="5156400" cy="2738800"/>
          </a:xfrm>
          <a:prstGeom prst="rect">
            <a:avLst/>
          </a:prstGeom>
        </p:spPr>
        <p:txBody>
          <a:bodyPr spcFirstLastPara="1" wrap="square" lIns="121900" tIns="121900" rIns="121900" bIns="121900" anchor="b" anchorCtr="0">
            <a:noAutofit/>
          </a:bodyPr>
          <a:lstStyle/>
          <a:p>
            <a:pPr lvl="0"/>
            <a:r>
              <a:rPr lang="en-US" dirty="0"/>
              <a:t>Lorem ipsum dolor</a:t>
            </a:r>
            <a:endParaRPr sz="3733" dirty="0"/>
          </a:p>
        </p:txBody>
      </p:sp>
      <p:sp>
        <p:nvSpPr>
          <p:cNvPr id="161" name="Google Shape;161;p19"/>
          <p:cNvSpPr txBox="1">
            <a:spLocks noGrp="1"/>
          </p:cNvSpPr>
          <p:nvPr>
            <p:ph type="subTitle" idx="1"/>
          </p:nvPr>
        </p:nvSpPr>
        <p:spPr>
          <a:xfrm>
            <a:off x="4123526" y="4264800"/>
            <a:ext cx="6812207" cy="1985200"/>
          </a:xfrm>
          <a:prstGeom prst="rect">
            <a:avLst/>
          </a:prstGeom>
        </p:spPr>
        <p:txBody>
          <a:bodyPr spcFirstLastPara="1" wrap="square" lIns="121900" tIns="121900" rIns="121900" bIns="121900" anchor="t" anchorCtr="0">
            <a:noAutofit/>
          </a:bodyPr>
          <a:lstStyle/>
          <a:p>
            <a:pPr marL="0" indent="0"/>
            <a:r>
              <a:rPr lang="en-US" dirty="0"/>
              <a:t>Lorem ipsum dolor sit amet, consectetur adipiscing elit. Etiam sit amet neque aliquam, pretium nisi sit amet, vehicula lectus. In dictum quis mauris sed consectetur. Morbi laoreet lectus at leo laoreet, ac fermentum ipsum fringilla.</a:t>
            </a:r>
            <a:endParaRPr dirty="0"/>
          </a:p>
        </p:txBody>
      </p:sp>
      <p:sp>
        <p:nvSpPr>
          <p:cNvPr id="162" name="Google Shape;162;p19"/>
          <p:cNvSpPr txBox="1">
            <a:spLocks noGrp="1"/>
          </p:cNvSpPr>
          <p:nvPr>
            <p:ph type="ctrTitle"/>
          </p:nvPr>
        </p:nvSpPr>
        <p:spPr>
          <a:xfrm>
            <a:off x="5252133" y="119467"/>
            <a:ext cx="5683600" cy="429200"/>
          </a:xfrm>
          <a:prstGeom prst="rect">
            <a:avLst/>
          </a:prstGeom>
        </p:spPr>
        <p:txBody>
          <a:bodyPr spcFirstLastPara="1" wrap="square" lIns="121900" tIns="121900" rIns="121900" bIns="121900" anchor="ctr" anchorCtr="0">
            <a:noAutofit/>
          </a:bodyPr>
          <a:lstStyle/>
          <a:p>
            <a:pPr lvl="0"/>
            <a:r>
              <a:rPr lang="en-US" sz="3200" b="1" dirty="0"/>
              <a:t>Lorem ipsum dolor</a:t>
            </a:r>
            <a:endParaRPr sz="8000" b="1" dirty="0"/>
          </a:p>
        </p:txBody>
      </p:sp>
      <p:sp>
        <p:nvSpPr>
          <p:cNvPr id="163" name="Google Shape;163;p19"/>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3</a:t>
            </a:fld>
            <a:endParaRPr dirty="0"/>
          </a:p>
        </p:txBody>
      </p:sp>
      <p:pic>
        <p:nvPicPr>
          <p:cNvPr id="164" name="Google Shape;164;p19"/>
          <p:cNvPicPr preferRelativeResize="0"/>
          <p:nvPr/>
        </p:nvPicPr>
        <p:blipFill rotWithShape="1">
          <a:blip r:embed="rId3">
            <a:alphaModFix/>
          </a:blip>
          <a:srcRect l="31962" r="31958"/>
          <a:stretch/>
        </p:blipFill>
        <p:spPr>
          <a:xfrm flipH="1">
            <a:off x="270213" y="214365"/>
            <a:ext cx="3632800" cy="5663833"/>
          </a:xfrm>
          <a:prstGeom prst="rect">
            <a:avLst/>
          </a:prstGeom>
          <a:noFill/>
          <a:ln>
            <a:noFill/>
          </a:ln>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ABFA964C-09AA-4C3E-B264-ED17F9EC264A}"/>
              </a:ext>
            </a:extLst>
          </p:cNvPr>
          <p:cNvGrpSpPr/>
          <p:nvPr/>
        </p:nvGrpSpPr>
        <p:grpSpPr>
          <a:xfrm>
            <a:off x="8024037" y="964018"/>
            <a:ext cx="4167963" cy="3162225"/>
            <a:chOff x="3302040" y="3122958"/>
            <a:chExt cx="2546146" cy="2014595"/>
          </a:xfrm>
          <a:noFill/>
        </p:grpSpPr>
        <p:sp>
          <p:nvSpPr>
            <p:cNvPr id="9" name="Freeform 10">
              <a:extLst>
                <a:ext uri="{FF2B5EF4-FFF2-40B4-BE49-F238E27FC236}">
                  <a16:creationId xmlns:a16="http://schemas.microsoft.com/office/drawing/2014/main" id="{9A81F3AF-7CE9-4B17-9965-82F9B31D696E}"/>
                </a:ext>
              </a:extLst>
            </p:cNvPr>
            <p:cNvSpPr/>
            <p:nvPr/>
          </p:nvSpPr>
          <p:spPr>
            <a:xfrm>
              <a:off x="3544666" y="3122958"/>
              <a:ext cx="2271943" cy="2014595"/>
            </a:xfrm>
            <a:custGeom>
              <a:avLst/>
              <a:gdLst>
                <a:gd name="connsiteX0" fmla="*/ 935542 w 1855228"/>
                <a:gd name="connsiteY0" fmla="*/ 1918655 h 1918655"/>
                <a:gd name="connsiteX1" fmla="*/ 0 w 1855228"/>
                <a:gd name="connsiteY1" fmla="*/ 63427 h 1918655"/>
                <a:gd name="connsiteX2" fmla="*/ 946113 w 1855228"/>
                <a:gd name="connsiteY2" fmla="*/ 380560 h 1918655"/>
                <a:gd name="connsiteX3" fmla="*/ 1839371 w 1855228"/>
                <a:gd name="connsiteY3" fmla="*/ 0 h 1918655"/>
                <a:gd name="connsiteX4" fmla="*/ 1855228 w 1855228"/>
                <a:gd name="connsiteY4" fmla="*/ 1072967 h 1918655"/>
                <a:gd name="connsiteX0" fmla="*/ 993438 w 1913124"/>
                <a:gd name="connsiteY0" fmla="*/ 1918655 h 1918655"/>
                <a:gd name="connsiteX1" fmla="*/ 57896 w 1913124"/>
                <a:gd name="connsiteY1" fmla="*/ 63427 h 1918655"/>
                <a:gd name="connsiteX2" fmla="*/ 1004009 w 1913124"/>
                <a:gd name="connsiteY2" fmla="*/ 380560 h 1918655"/>
                <a:gd name="connsiteX3" fmla="*/ 1897267 w 1913124"/>
                <a:gd name="connsiteY3" fmla="*/ 0 h 1918655"/>
                <a:gd name="connsiteX4" fmla="*/ 1913124 w 1913124"/>
                <a:gd name="connsiteY4" fmla="*/ 1072967 h 1918655"/>
                <a:gd name="connsiteX0" fmla="*/ 993438 w 1913124"/>
                <a:gd name="connsiteY0" fmla="*/ 1918655 h 1918655"/>
                <a:gd name="connsiteX1" fmla="*/ 57896 w 1913124"/>
                <a:gd name="connsiteY1" fmla="*/ 63427 h 1918655"/>
                <a:gd name="connsiteX2" fmla="*/ 1004009 w 1913124"/>
                <a:gd name="connsiteY2" fmla="*/ 380560 h 1918655"/>
                <a:gd name="connsiteX3" fmla="*/ 1897267 w 1913124"/>
                <a:gd name="connsiteY3" fmla="*/ 0 h 1918655"/>
                <a:gd name="connsiteX4" fmla="*/ 1913124 w 1913124"/>
                <a:gd name="connsiteY4" fmla="*/ 1072967 h 1918655"/>
                <a:gd name="connsiteX0" fmla="*/ 1010025 w 1929711"/>
                <a:gd name="connsiteY0" fmla="*/ 1918655 h 1918655"/>
                <a:gd name="connsiteX1" fmla="*/ 74483 w 1929711"/>
                <a:gd name="connsiteY1" fmla="*/ 63427 h 1918655"/>
                <a:gd name="connsiteX2" fmla="*/ 1020596 w 1929711"/>
                <a:gd name="connsiteY2" fmla="*/ 380560 h 1918655"/>
                <a:gd name="connsiteX3" fmla="*/ 1913854 w 1929711"/>
                <a:gd name="connsiteY3" fmla="*/ 0 h 1918655"/>
                <a:gd name="connsiteX4" fmla="*/ 1929711 w 1929711"/>
                <a:gd name="connsiteY4" fmla="*/ 1072967 h 1918655"/>
                <a:gd name="connsiteX0" fmla="*/ 1117186 w 2036872"/>
                <a:gd name="connsiteY0" fmla="*/ 1918655 h 1918655"/>
                <a:gd name="connsiteX1" fmla="*/ 181644 w 2036872"/>
                <a:gd name="connsiteY1" fmla="*/ 63427 h 1918655"/>
                <a:gd name="connsiteX2" fmla="*/ 1127757 w 2036872"/>
                <a:gd name="connsiteY2" fmla="*/ 380560 h 1918655"/>
                <a:gd name="connsiteX3" fmla="*/ 2021015 w 2036872"/>
                <a:gd name="connsiteY3" fmla="*/ 0 h 1918655"/>
                <a:gd name="connsiteX4" fmla="*/ 2036872 w 2036872"/>
                <a:gd name="connsiteY4" fmla="*/ 1072967 h 1918655"/>
                <a:gd name="connsiteX0" fmla="*/ 1117186 w 2036872"/>
                <a:gd name="connsiteY0" fmla="*/ 1981136 h 1981136"/>
                <a:gd name="connsiteX1" fmla="*/ 181644 w 2036872"/>
                <a:gd name="connsiteY1" fmla="*/ 125908 h 1981136"/>
                <a:gd name="connsiteX2" fmla="*/ 1127757 w 2036872"/>
                <a:gd name="connsiteY2" fmla="*/ 443041 h 1981136"/>
                <a:gd name="connsiteX3" fmla="*/ 2021015 w 2036872"/>
                <a:gd name="connsiteY3" fmla="*/ 62481 h 1981136"/>
                <a:gd name="connsiteX4" fmla="*/ 2036872 w 2036872"/>
                <a:gd name="connsiteY4" fmla="*/ 1135448 h 1981136"/>
                <a:gd name="connsiteX0" fmla="*/ 1117186 w 2036872"/>
                <a:gd name="connsiteY0" fmla="*/ 2002105 h 2002105"/>
                <a:gd name="connsiteX1" fmla="*/ 181644 w 2036872"/>
                <a:gd name="connsiteY1" fmla="*/ 146877 h 2002105"/>
                <a:gd name="connsiteX2" fmla="*/ 1127757 w 2036872"/>
                <a:gd name="connsiteY2" fmla="*/ 464010 h 2002105"/>
                <a:gd name="connsiteX3" fmla="*/ 2021015 w 2036872"/>
                <a:gd name="connsiteY3" fmla="*/ 83450 h 2002105"/>
                <a:gd name="connsiteX4" fmla="*/ 2036872 w 2036872"/>
                <a:gd name="connsiteY4" fmla="*/ 1156417 h 2002105"/>
                <a:gd name="connsiteX0" fmla="*/ 1117186 w 2036872"/>
                <a:gd name="connsiteY0" fmla="*/ 2002105 h 2002105"/>
                <a:gd name="connsiteX1" fmla="*/ 181644 w 2036872"/>
                <a:gd name="connsiteY1" fmla="*/ 146877 h 2002105"/>
                <a:gd name="connsiteX2" fmla="*/ 1127757 w 2036872"/>
                <a:gd name="connsiteY2" fmla="*/ 464010 h 2002105"/>
                <a:gd name="connsiteX3" fmla="*/ 2021015 w 2036872"/>
                <a:gd name="connsiteY3" fmla="*/ 83450 h 2002105"/>
                <a:gd name="connsiteX4" fmla="*/ 2036872 w 2036872"/>
                <a:gd name="connsiteY4" fmla="*/ 1156417 h 2002105"/>
                <a:gd name="connsiteX0" fmla="*/ 1117186 w 2036872"/>
                <a:gd name="connsiteY0" fmla="*/ 2047144 h 2047144"/>
                <a:gd name="connsiteX1" fmla="*/ 181644 w 2036872"/>
                <a:gd name="connsiteY1" fmla="*/ 191916 h 2047144"/>
                <a:gd name="connsiteX2" fmla="*/ 1127757 w 2036872"/>
                <a:gd name="connsiteY2" fmla="*/ 509049 h 2047144"/>
                <a:gd name="connsiteX3" fmla="*/ 2021015 w 2036872"/>
                <a:gd name="connsiteY3" fmla="*/ 128489 h 2047144"/>
                <a:gd name="connsiteX4" fmla="*/ 2036872 w 2036872"/>
                <a:gd name="connsiteY4" fmla="*/ 1201456 h 2047144"/>
                <a:gd name="connsiteX0" fmla="*/ 1117186 w 2036872"/>
                <a:gd name="connsiteY0" fmla="*/ 2033090 h 2033090"/>
                <a:gd name="connsiteX1" fmla="*/ 181644 w 2036872"/>
                <a:gd name="connsiteY1" fmla="*/ 177862 h 2033090"/>
                <a:gd name="connsiteX2" fmla="*/ 1127757 w 2036872"/>
                <a:gd name="connsiteY2" fmla="*/ 494995 h 2033090"/>
                <a:gd name="connsiteX3" fmla="*/ 2021015 w 2036872"/>
                <a:gd name="connsiteY3" fmla="*/ 114435 h 2033090"/>
                <a:gd name="connsiteX4" fmla="*/ 2036872 w 2036872"/>
                <a:gd name="connsiteY4" fmla="*/ 1187402 h 2033090"/>
                <a:gd name="connsiteX0" fmla="*/ 1117186 w 2036872"/>
                <a:gd name="connsiteY0" fmla="*/ 2037773 h 2037773"/>
                <a:gd name="connsiteX1" fmla="*/ 181644 w 2036872"/>
                <a:gd name="connsiteY1" fmla="*/ 182545 h 2037773"/>
                <a:gd name="connsiteX2" fmla="*/ 1127757 w 2036872"/>
                <a:gd name="connsiteY2" fmla="*/ 499678 h 2037773"/>
                <a:gd name="connsiteX3" fmla="*/ 2021015 w 2036872"/>
                <a:gd name="connsiteY3" fmla="*/ 119118 h 2037773"/>
                <a:gd name="connsiteX4" fmla="*/ 2036872 w 2036872"/>
                <a:gd name="connsiteY4" fmla="*/ 1192085 h 2037773"/>
                <a:gd name="connsiteX0" fmla="*/ 1117186 w 2181403"/>
                <a:gd name="connsiteY0" fmla="*/ 2037773 h 2037773"/>
                <a:gd name="connsiteX1" fmla="*/ 181644 w 2181403"/>
                <a:gd name="connsiteY1" fmla="*/ 182545 h 2037773"/>
                <a:gd name="connsiteX2" fmla="*/ 1127757 w 2181403"/>
                <a:gd name="connsiteY2" fmla="*/ 499678 h 2037773"/>
                <a:gd name="connsiteX3" fmla="*/ 2021015 w 2181403"/>
                <a:gd name="connsiteY3" fmla="*/ 119118 h 2037773"/>
                <a:gd name="connsiteX4" fmla="*/ 2036872 w 2181403"/>
                <a:gd name="connsiteY4" fmla="*/ 1192085 h 2037773"/>
                <a:gd name="connsiteX0" fmla="*/ 1117186 w 2181403"/>
                <a:gd name="connsiteY0" fmla="*/ 2028406 h 2028406"/>
                <a:gd name="connsiteX1" fmla="*/ 181644 w 2181403"/>
                <a:gd name="connsiteY1" fmla="*/ 173178 h 2028406"/>
                <a:gd name="connsiteX2" fmla="*/ 1127757 w 2181403"/>
                <a:gd name="connsiteY2" fmla="*/ 490311 h 2028406"/>
                <a:gd name="connsiteX3" fmla="*/ 2021015 w 2181403"/>
                <a:gd name="connsiteY3" fmla="*/ 109751 h 2028406"/>
                <a:gd name="connsiteX4" fmla="*/ 2036872 w 2181403"/>
                <a:gd name="connsiteY4" fmla="*/ 1182718 h 2028406"/>
                <a:gd name="connsiteX0" fmla="*/ 1117186 w 2275346"/>
                <a:gd name="connsiteY0" fmla="*/ 2028406 h 2028406"/>
                <a:gd name="connsiteX1" fmla="*/ 181644 w 2275346"/>
                <a:gd name="connsiteY1" fmla="*/ 173178 h 2028406"/>
                <a:gd name="connsiteX2" fmla="*/ 1127757 w 2275346"/>
                <a:gd name="connsiteY2" fmla="*/ 490311 h 2028406"/>
                <a:gd name="connsiteX3" fmla="*/ 2021015 w 2275346"/>
                <a:gd name="connsiteY3" fmla="*/ 109751 h 2028406"/>
                <a:gd name="connsiteX4" fmla="*/ 2036872 w 2275346"/>
                <a:gd name="connsiteY4" fmla="*/ 1182718 h 2028406"/>
                <a:gd name="connsiteX0" fmla="*/ 1117186 w 2251858"/>
                <a:gd name="connsiteY0" fmla="*/ 2028406 h 2028406"/>
                <a:gd name="connsiteX1" fmla="*/ 181644 w 2251858"/>
                <a:gd name="connsiteY1" fmla="*/ 173178 h 2028406"/>
                <a:gd name="connsiteX2" fmla="*/ 1127757 w 2251858"/>
                <a:gd name="connsiteY2" fmla="*/ 490311 h 2028406"/>
                <a:gd name="connsiteX3" fmla="*/ 2021015 w 2251858"/>
                <a:gd name="connsiteY3" fmla="*/ 109751 h 2028406"/>
                <a:gd name="connsiteX4" fmla="*/ 2036872 w 2251858"/>
                <a:gd name="connsiteY4" fmla="*/ 1182718 h 2028406"/>
                <a:gd name="connsiteX0" fmla="*/ 1117186 w 2251858"/>
                <a:gd name="connsiteY0" fmla="*/ 2016702 h 2016702"/>
                <a:gd name="connsiteX1" fmla="*/ 181644 w 2251858"/>
                <a:gd name="connsiteY1" fmla="*/ 161474 h 2016702"/>
                <a:gd name="connsiteX2" fmla="*/ 1127757 w 2251858"/>
                <a:gd name="connsiteY2" fmla="*/ 478607 h 2016702"/>
                <a:gd name="connsiteX3" fmla="*/ 2021015 w 2251858"/>
                <a:gd name="connsiteY3" fmla="*/ 98047 h 2016702"/>
                <a:gd name="connsiteX4" fmla="*/ 2036872 w 2251858"/>
                <a:gd name="connsiteY4" fmla="*/ 1171014 h 2016702"/>
                <a:gd name="connsiteX0" fmla="*/ 1117186 w 2251858"/>
                <a:gd name="connsiteY0" fmla="*/ 2016702 h 2016702"/>
                <a:gd name="connsiteX1" fmla="*/ 181644 w 2251858"/>
                <a:gd name="connsiteY1" fmla="*/ 161474 h 2016702"/>
                <a:gd name="connsiteX2" fmla="*/ 1127757 w 2251858"/>
                <a:gd name="connsiteY2" fmla="*/ 478607 h 2016702"/>
                <a:gd name="connsiteX3" fmla="*/ 2021015 w 2251858"/>
                <a:gd name="connsiteY3" fmla="*/ 98047 h 2016702"/>
                <a:gd name="connsiteX4" fmla="*/ 2036872 w 2251858"/>
                <a:gd name="connsiteY4" fmla="*/ 1171014 h 2016702"/>
                <a:gd name="connsiteX0" fmla="*/ 1117186 w 2251858"/>
                <a:gd name="connsiteY0" fmla="*/ 2002667 h 2002667"/>
                <a:gd name="connsiteX1" fmla="*/ 181644 w 2251858"/>
                <a:gd name="connsiteY1" fmla="*/ 147439 h 2002667"/>
                <a:gd name="connsiteX2" fmla="*/ 1127757 w 2251858"/>
                <a:gd name="connsiteY2" fmla="*/ 464572 h 2002667"/>
                <a:gd name="connsiteX3" fmla="*/ 2021015 w 2251858"/>
                <a:gd name="connsiteY3" fmla="*/ 84012 h 2002667"/>
                <a:gd name="connsiteX4" fmla="*/ 2036872 w 2251858"/>
                <a:gd name="connsiteY4" fmla="*/ 1156979 h 2002667"/>
                <a:gd name="connsiteX0" fmla="*/ 1117186 w 2277694"/>
                <a:gd name="connsiteY0" fmla="*/ 2002667 h 2002667"/>
                <a:gd name="connsiteX1" fmla="*/ 181644 w 2277694"/>
                <a:gd name="connsiteY1" fmla="*/ 147439 h 2002667"/>
                <a:gd name="connsiteX2" fmla="*/ 1127757 w 2277694"/>
                <a:gd name="connsiteY2" fmla="*/ 464572 h 2002667"/>
                <a:gd name="connsiteX3" fmla="*/ 2021015 w 2277694"/>
                <a:gd name="connsiteY3" fmla="*/ 84012 h 2002667"/>
                <a:gd name="connsiteX4" fmla="*/ 2036872 w 2277694"/>
                <a:gd name="connsiteY4" fmla="*/ 1156979 h 2002667"/>
                <a:gd name="connsiteX0" fmla="*/ 1117186 w 2307550"/>
                <a:gd name="connsiteY0" fmla="*/ 2002667 h 2002667"/>
                <a:gd name="connsiteX1" fmla="*/ 181644 w 2307550"/>
                <a:gd name="connsiteY1" fmla="*/ 147439 h 2002667"/>
                <a:gd name="connsiteX2" fmla="*/ 1127757 w 2307550"/>
                <a:gd name="connsiteY2" fmla="*/ 464572 h 2002667"/>
                <a:gd name="connsiteX3" fmla="*/ 2021015 w 2307550"/>
                <a:gd name="connsiteY3" fmla="*/ 84012 h 2002667"/>
                <a:gd name="connsiteX4" fmla="*/ 2036872 w 2307550"/>
                <a:gd name="connsiteY4" fmla="*/ 1156979 h 2002667"/>
                <a:gd name="connsiteX0" fmla="*/ 1117186 w 2282049"/>
                <a:gd name="connsiteY0" fmla="*/ 2002667 h 2002667"/>
                <a:gd name="connsiteX1" fmla="*/ 181644 w 2282049"/>
                <a:gd name="connsiteY1" fmla="*/ 147439 h 2002667"/>
                <a:gd name="connsiteX2" fmla="*/ 1127757 w 2282049"/>
                <a:gd name="connsiteY2" fmla="*/ 464572 h 2002667"/>
                <a:gd name="connsiteX3" fmla="*/ 2021015 w 2282049"/>
                <a:gd name="connsiteY3" fmla="*/ 84012 h 2002667"/>
                <a:gd name="connsiteX4" fmla="*/ 2036872 w 2282049"/>
                <a:gd name="connsiteY4" fmla="*/ 1156979 h 2002667"/>
                <a:gd name="connsiteX0" fmla="*/ 1117186 w 2265865"/>
                <a:gd name="connsiteY0" fmla="*/ 2002667 h 2002667"/>
                <a:gd name="connsiteX1" fmla="*/ 181644 w 2265865"/>
                <a:gd name="connsiteY1" fmla="*/ 147439 h 2002667"/>
                <a:gd name="connsiteX2" fmla="*/ 1127757 w 2265865"/>
                <a:gd name="connsiteY2" fmla="*/ 464572 h 2002667"/>
                <a:gd name="connsiteX3" fmla="*/ 2021015 w 2265865"/>
                <a:gd name="connsiteY3" fmla="*/ 84012 h 2002667"/>
                <a:gd name="connsiteX4" fmla="*/ 2036872 w 2265865"/>
                <a:gd name="connsiteY4" fmla="*/ 1156979 h 2002667"/>
                <a:gd name="connsiteX0" fmla="*/ 1117186 w 2265865"/>
                <a:gd name="connsiteY0" fmla="*/ 2000328 h 2000328"/>
                <a:gd name="connsiteX1" fmla="*/ 181644 w 2265865"/>
                <a:gd name="connsiteY1" fmla="*/ 145100 h 2000328"/>
                <a:gd name="connsiteX2" fmla="*/ 1127757 w 2265865"/>
                <a:gd name="connsiteY2" fmla="*/ 462233 h 2000328"/>
                <a:gd name="connsiteX3" fmla="*/ 2021015 w 2265865"/>
                <a:gd name="connsiteY3" fmla="*/ 81673 h 2000328"/>
                <a:gd name="connsiteX4" fmla="*/ 2036872 w 2265865"/>
                <a:gd name="connsiteY4" fmla="*/ 1154640 h 2000328"/>
                <a:gd name="connsiteX0" fmla="*/ 1117186 w 2258942"/>
                <a:gd name="connsiteY0" fmla="*/ 2000328 h 2000328"/>
                <a:gd name="connsiteX1" fmla="*/ 181644 w 2258942"/>
                <a:gd name="connsiteY1" fmla="*/ 145100 h 2000328"/>
                <a:gd name="connsiteX2" fmla="*/ 1127757 w 2258942"/>
                <a:gd name="connsiteY2" fmla="*/ 462233 h 2000328"/>
                <a:gd name="connsiteX3" fmla="*/ 2021015 w 2258942"/>
                <a:gd name="connsiteY3" fmla="*/ 81673 h 2000328"/>
                <a:gd name="connsiteX4" fmla="*/ 2036872 w 2258942"/>
                <a:gd name="connsiteY4" fmla="*/ 1154640 h 2000328"/>
                <a:gd name="connsiteX0" fmla="*/ 1117186 w 2243998"/>
                <a:gd name="connsiteY0" fmla="*/ 2000328 h 2000328"/>
                <a:gd name="connsiteX1" fmla="*/ 181644 w 2243998"/>
                <a:gd name="connsiteY1" fmla="*/ 145100 h 2000328"/>
                <a:gd name="connsiteX2" fmla="*/ 1127757 w 2243998"/>
                <a:gd name="connsiteY2" fmla="*/ 462233 h 2000328"/>
                <a:gd name="connsiteX3" fmla="*/ 2021015 w 2243998"/>
                <a:gd name="connsiteY3" fmla="*/ 81673 h 2000328"/>
                <a:gd name="connsiteX4" fmla="*/ 1989302 w 2243998"/>
                <a:gd name="connsiteY4" fmla="*/ 1202210 h 2000328"/>
                <a:gd name="connsiteX0" fmla="*/ 1117186 w 2286582"/>
                <a:gd name="connsiteY0" fmla="*/ 2000328 h 2000328"/>
                <a:gd name="connsiteX1" fmla="*/ 181644 w 2286582"/>
                <a:gd name="connsiteY1" fmla="*/ 145100 h 2000328"/>
                <a:gd name="connsiteX2" fmla="*/ 1127757 w 2286582"/>
                <a:gd name="connsiteY2" fmla="*/ 462233 h 2000328"/>
                <a:gd name="connsiteX3" fmla="*/ 2021015 w 2286582"/>
                <a:gd name="connsiteY3" fmla="*/ 81673 h 2000328"/>
                <a:gd name="connsiteX4" fmla="*/ 1989302 w 2286582"/>
                <a:gd name="connsiteY4" fmla="*/ 1202210 h 2000328"/>
                <a:gd name="connsiteX0" fmla="*/ 1117186 w 2289874"/>
                <a:gd name="connsiteY0" fmla="*/ 2016915 h 2016915"/>
                <a:gd name="connsiteX1" fmla="*/ 181644 w 2289874"/>
                <a:gd name="connsiteY1" fmla="*/ 161687 h 2016915"/>
                <a:gd name="connsiteX2" fmla="*/ 1127757 w 2289874"/>
                <a:gd name="connsiteY2" fmla="*/ 478820 h 2016915"/>
                <a:gd name="connsiteX3" fmla="*/ 2026300 w 2289874"/>
                <a:gd name="connsiteY3" fmla="*/ 77118 h 2016915"/>
                <a:gd name="connsiteX4" fmla="*/ 1989302 w 2289874"/>
                <a:gd name="connsiteY4" fmla="*/ 1218797 h 2016915"/>
                <a:gd name="connsiteX0" fmla="*/ 1117186 w 2289874"/>
                <a:gd name="connsiteY0" fmla="*/ 1995112 h 1995112"/>
                <a:gd name="connsiteX1" fmla="*/ 181644 w 2289874"/>
                <a:gd name="connsiteY1" fmla="*/ 139884 h 1995112"/>
                <a:gd name="connsiteX2" fmla="*/ 1127757 w 2289874"/>
                <a:gd name="connsiteY2" fmla="*/ 457017 h 1995112"/>
                <a:gd name="connsiteX3" fmla="*/ 2026300 w 2289874"/>
                <a:gd name="connsiteY3" fmla="*/ 55315 h 1995112"/>
                <a:gd name="connsiteX4" fmla="*/ 1989302 w 2289874"/>
                <a:gd name="connsiteY4" fmla="*/ 1196994 h 1995112"/>
                <a:gd name="connsiteX0" fmla="*/ 1117186 w 2271943"/>
                <a:gd name="connsiteY0" fmla="*/ 1995112 h 1995112"/>
                <a:gd name="connsiteX1" fmla="*/ 181644 w 2271943"/>
                <a:gd name="connsiteY1" fmla="*/ 139884 h 1995112"/>
                <a:gd name="connsiteX2" fmla="*/ 1127757 w 2271943"/>
                <a:gd name="connsiteY2" fmla="*/ 457017 h 1995112"/>
                <a:gd name="connsiteX3" fmla="*/ 2026300 w 2271943"/>
                <a:gd name="connsiteY3" fmla="*/ 55315 h 1995112"/>
                <a:gd name="connsiteX4" fmla="*/ 1989302 w 2271943"/>
                <a:gd name="connsiteY4" fmla="*/ 1196994 h 1995112"/>
                <a:gd name="connsiteX0" fmla="*/ 1117186 w 2271943"/>
                <a:gd name="connsiteY0" fmla="*/ 1995112 h 1995112"/>
                <a:gd name="connsiteX1" fmla="*/ 181644 w 2271943"/>
                <a:gd name="connsiteY1" fmla="*/ 139884 h 1995112"/>
                <a:gd name="connsiteX2" fmla="*/ 1127757 w 2271943"/>
                <a:gd name="connsiteY2" fmla="*/ 457017 h 1995112"/>
                <a:gd name="connsiteX3" fmla="*/ 2026300 w 2271943"/>
                <a:gd name="connsiteY3" fmla="*/ 55315 h 1995112"/>
                <a:gd name="connsiteX4" fmla="*/ 1989302 w 2271943"/>
                <a:gd name="connsiteY4" fmla="*/ 1196994 h 1995112"/>
                <a:gd name="connsiteX0" fmla="*/ 1117186 w 2271943"/>
                <a:gd name="connsiteY0" fmla="*/ 1993768 h 1993768"/>
                <a:gd name="connsiteX1" fmla="*/ 181644 w 2271943"/>
                <a:gd name="connsiteY1" fmla="*/ 138540 h 1993768"/>
                <a:gd name="connsiteX2" fmla="*/ 1127757 w 2271943"/>
                <a:gd name="connsiteY2" fmla="*/ 455673 h 1993768"/>
                <a:gd name="connsiteX3" fmla="*/ 2026300 w 2271943"/>
                <a:gd name="connsiteY3" fmla="*/ 53971 h 1993768"/>
                <a:gd name="connsiteX4" fmla="*/ 1989302 w 2271943"/>
                <a:gd name="connsiteY4" fmla="*/ 1195650 h 1993768"/>
                <a:gd name="connsiteX0" fmla="*/ 1117186 w 2271943"/>
                <a:gd name="connsiteY0" fmla="*/ 2019237 h 2019237"/>
                <a:gd name="connsiteX1" fmla="*/ 181644 w 2271943"/>
                <a:gd name="connsiteY1" fmla="*/ 164009 h 2019237"/>
                <a:gd name="connsiteX2" fmla="*/ 1127757 w 2271943"/>
                <a:gd name="connsiteY2" fmla="*/ 481142 h 2019237"/>
                <a:gd name="connsiteX3" fmla="*/ 2026300 w 2271943"/>
                <a:gd name="connsiteY3" fmla="*/ 79440 h 2019237"/>
                <a:gd name="connsiteX4" fmla="*/ 1989302 w 2271943"/>
                <a:gd name="connsiteY4" fmla="*/ 1221119 h 2019237"/>
                <a:gd name="connsiteX0" fmla="*/ 1117186 w 2271943"/>
                <a:gd name="connsiteY0" fmla="*/ 2019237 h 2019237"/>
                <a:gd name="connsiteX1" fmla="*/ 181644 w 2271943"/>
                <a:gd name="connsiteY1" fmla="*/ 164009 h 2019237"/>
                <a:gd name="connsiteX2" fmla="*/ 1127757 w 2271943"/>
                <a:gd name="connsiteY2" fmla="*/ 481142 h 2019237"/>
                <a:gd name="connsiteX3" fmla="*/ 2026300 w 2271943"/>
                <a:gd name="connsiteY3" fmla="*/ 79440 h 2019237"/>
                <a:gd name="connsiteX4" fmla="*/ 1989302 w 2271943"/>
                <a:gd name="connsiteY4" fmla="*/ 1221119 h 2019237"/>
                <a:gd name="connsiteX0" fmla="*/ 1117186 w 2271943"/>
                <a:gd name="connsiteY0" fmla="*/ 2014595 h 2014595"/>
                <a:gd name="connsiteX1" fmla="*/ 181644 w 2271943"/>
                <a:gd name="connsiteY1" fmla="*/ 159367 h 2014595"/>
                <a:gd name="connsiteX2" fmla="*/ 1127757 w 2271943"/>
                <a:gd name="connsiteY2" fmla="*/ 476500 h 2014595"/>
                <a:gd name="connsiteX3" fmla="*/ 2026300 w 2271943"/>
                <a:gd name="connsiteY3" fmla="*/ 74798 h 2014595"/>
                <a:gd name="connsiteX4" fmla="*/ 1989302 w 2271943"/>
                <a:gd name="connsiteY4" fmla="*/ 1216477 h 2014595"/>
                <a:gd name="connsiteX0" fmla="*/ 1117186 w 2271943"/>
                <a:gd name="connsiteY0" fmla="*/ 2014595 h 2014595"/>
                <a:gd name="connsiteX1" fmla="*/ 181644 w 2271943"/>
                <a:gd name="connsiteY1" fmla="*/ 159367 h 2014595"/>
                <a:gd name="connsiteX2" fmla="*/ 1127757 w 2271943"/>
                <a:gd name="connsiteY2" fmla="*/ 476500 h 2014595"/>
                <a:gd name="connsiteX3" fmla="*/ 2026300 w 2271943"/>
                <a:gd name="connsiteY3" fmla="*/ 74798 h 2014595"/>
                <a:gd name="connsiteX4" fmla="*/ 1989302 w 2271943"/>
                <a:gd name="connsiteY4" fmla="*/ 1216477 h 201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43" h="2014595">
                  <a:moveTo>
                    <a:pt x="1117186" y="2014595"/>
                  </a:moveTo>
                  <a:cubicBezTo>
                    <a:pt x="-93205" y="1174192"/>
                    <a:pt x="-167203" y="439501"/>
                    <a:pt x="181644" y="159367"/>
                  </a:cubicBezTo>
                  <a:cubicBezTo>
                    <a:pt x="481158" y="-62627"/>
                    <a:pt x="812386" y="-20342"/>
                    <a:pt x="1127757" y="476500"/>
                  </a:cubicBezTo>
                  <a:cubicBezTo>
                    <a:pt x="1425509" y="16658"/>
                    <a:pt x="1781402" y="-94340"/>
                    <a:pt x="2026300" y="74798"/>
                  </a:cubicBezTo>
                  <a:cubicBezTo>
                    <a:pt x="2443857" y="443025"/>
                    <a:pt x="2258864" y="853535"/>
                    <a:pt x="1989302" y="1216477"/>
                  </a:cubicBezTo>
                </a:path>
              </a:pathLst>
            </a:custGeom>
            <a:grpFill/>
            <a:ln w="127000">
              <a:solidFill>
                <a:srgbClr val="58A3BC">
                  <a:alpha val="14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3601" dirty="0"/>
            </a:p>
          </p:txBody>
        </p:sp>
        <p:sp>
          <p:nvSpPr>
            <p:cNvPr id="12" name="Freeform 11">
              <a:extLst>
                <a:ext uri="{FF2B5EF4-FFF2-40B4-BE49-F238E27FC236}">
                  <a16:creationId xmlns:a16="http://schemas.microsoft.com/office/drawing/2014/main" id="{066D7CD0-BD11-41B0-8FEC-F1570B3E4356}"/>
                </a:ext>
              </a:extLst>
            </p:cNvPr>
            <p:cNvSpPr/>
            <p:nvPr/>
          </p:nvSpPr>
          <p:spPr>
            <a:xfrm>
              <a:off x="3302040" y="3367929"/>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grpFill/>
            <a:ln w="1016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3601"/>
            </a:p>
          </p:txBody>
        </p:sp>
        <p:sp>
          <p:nvSpPr>
            <p:cNvPr id="13" name="Freeform 10">
              <a:extLst>
                <a:ext uri="{FF2B5EF4-FFF2-40B4-BE49-F238E27FC236}">
                  <a16:creationId xmlns:a16="http://schemas.microsoft.com/office/drawing/2014/main" id="{A3D90942-864B-461B-BAF6-8D0014977CF2}"/>
                </a:ext>
              </a:extLst>
            </p:cNvPr>
            <p:cNvSpPr/>
            <p:nvPr/>
          </p:nvSpPr>
          <p:spPr>
            <a:xfrm>
              <a:off x="3853532" y="3673316"/>
              <a:ext cx="1630920" cy="1446181"/>
            </a:xfrm>
            <a:custGeom>
              <a:avLst/>
              <a:gdLst>
                <a:gd name="connsiteX0" fmla="*/ 935542 w 1855228"/>
                <a:gd name="connsiteY0" fmla="*/ 1918655 h 1918655"/>
                <a:gd name="connsiteX1" fmla="*/ 0 w 1855228"/>
                <a:gd name="connsiteY1" fmla="*/ 63427 h 1918655"/>
                <a:gd name="connsiteX2" fmla="*/ 946113 w 1855228"/>
                <a:gd name="connsiteY2" fmla="*/ 380560 h 1918655"/>
                <a:gd name="connsiteX3" fmla="*/ 1839371 w 1855228"/>
                <a:gd name="connsiteY3" fmla="*/ 0 h 1918655"/>
                <a:gd name="connsiteX4" fmla="*/ 1855228 w 1855228"/>
                <a:gd name="connsiteY4" fmla="*/ 1072967 h 1918655"/>
                <a:gd name="connsiteX0" fmla="*/ 993438 w 1913124"/>
                <a:gd name="connsiteY0" fmla="*/ 1918655 h 1918655"/>
                <a:gd name="connsiteX1" fmla="*/ 57896 w 1913124"/>
                <a:gd name="connsiteY1" fmla="*/ 63427 h 1918655"/>
                <a:gd name="connsiteX2" fmla="*/ 1004009 w 1913124"/>
                <a:gd name="connsiteY2" fmla="*/ 380560 h 1918655"/>
                <a:gd name="connsiteX3" fmla="*/ 1897267 w 1913124"/>
                <a:gd name="connsiteY3" fmla="*/ 0 h 1918655"/>
                <a:gd name="connsiteX4" fmla="*/ 1913124 w 1913124"/>
                <a:gd name="connsiteY4" fmla="*/ 1072967 h 1918655"/>
                <a:gd name="connsiteX0" fmla="*/ 993438 w 1913124"/>
                <a:gd name="connsiteY0" fmla="*/ 1918655 h 1918655"/>
                <a:gd name="connsiteX1" fmla="*/ 57896 w 1913124"/>
                <a:gd name="connsiteY1" fmla="*/ 63427 h 1918655"/>
                <a:gd name="connsiteX2" fmla="*/ 1004009 w 1913124"/>
                <a:gd name="connsiteY2" fmla="*/ 380560 h 1918655"/>
                <a:gd name="connsiteX3" fmla="*/ 1897267 w 1913124"/>
                <a:gd name="connsiteY3" fmla="*/ 0 h 1918655"/>
                <a:gd name="connsiteX4" fmla="*/ 1913124 w 1913124"/>
                <a:gd name="connsiteY4" fmla="*/ 1072967 h 1918655"/>
                <a:gd name="connsiteX0" fmla="*/ 1010025 w 1929711"/>
                <a:gd name="connsiteY0" fmla="*/ 1918655 h 1918655"/>
                <a:gd name="connsiteX1" fmla="*/ 74483 w 1929711"/>
                <a:gd name="connsiteY1" fmla="*/ 63427 h 1918655"/>
                <a:gd name="connsiteX2" fmla="*/ 1020596 w 1929711"/>
                <a:gd name="connsiteY2" fmla="*/ 380560 h 1918655"/>
                <a:gd name="connsiteX3" fmla="*/ 1913854 w 1929711"/>
                <a:gd name="connsiteY3" fmla="*/ 0 h 1918655"/>
                <a:gd name="connsiteX4" fmla="*/ 1929711 w 1929711"/>
                <a:gd name="connsiteY4" fmla="*/ 1072967 h 1918655"/>
                <a:gd name="connsiteX0" fmla="*/ 1117186 w 2036872"/>
                <a:gd name="connsiteY0" fmla="*/ 1918655 h 1918655"/>
                <a:gd name="connsiteX1" fmla="*/ 181644 w 2036872"/>
                <a:gd name="connsiteY1" fmla="*/ 63427 h 1918655"/>
                <a:gd name="connsiteX2" fmla="*/ 1127757 w 2036872"/>
                <a:gd name="connsiteY2" fmla="*/ 380560 h 1918655"/>
                <a:gd name="connsiteX3" fmla="*/ 2021015 w 2036872"/>
                <a:gd name="connsiteY3" fmla="*/ 0 h 1918655"/>
                <a:gd name="connsiteX4" fmla="*/ 2036872 w 2036872"/>
                <a:gd name="connsiteY4" fmla="*/ 1072967 h 1918655"/>
                <a:gd name="connsiteX0" fmla="*/ 1117186 w 2036872"/>
                <a:gd name="connsiteY0" fmla="*/ 1981136 h 1981136"/>
                <a:gd name="connsiteX1" fmla="*/ 181644 w 2036872"/>
                <a:gd name="connsiteY1" fmla="*/ 125908 h 1981136"/>
                <a:gd name="connsiteX2" fmla="*/ 1127757 w 2036872"/>
                <a:gd name="connsiteY2" fmla="*/ 443041 h 1981136"/>
                <a:gd name="connsiteX3" fmla="*/ 2021015 w 2036872"/>
                <a:gd name="connsiteY3" fmla="*/ 62481 h 1981136"/>
                <a:gd name="connsiteX4" fmla="*/ 2036872 w 2036872"/>
                <a:gd name="connsiteY4" fmla="*/ 1135448 h 1981136"/>
                <a:gd name="connsiteX0" fmla="*/ 1117186 w 2036872"/>
                <a:gd name="connsiteY0" fmla="*/ 2002105 h 2002105"/>
                <a:gd name="connsiteX1" fmla="*/ 181644 w 2036872"/>
                <a:gd name="connsiteY1" fmla="*/ 146877 h 2002105"/>
                <a:gd name="connsiteX2" fmla="*/ 1127757 w 2036872"/>
                <a:gd name="connsiteY2" fmla="*/ 464010 h 2002105"/>
                <a:gd name="connsiteX3" fmla="*/ 2021015 w 2036872"/>
                <a:gd name="connsiteY3" fmla="*/ 83450 h 2002105"/>
                <a:gd name="connsiteX4" fmla="*/ 2036872 w 2036872"/>
                <a:gd name="connsiteY4" fmla="*/ 1156417 h 2002105"/>
                <a:gd name="connsiteX0" fmla="*/ 1117186 w 2036872"/>
                <a:gd name="connsiteY0" fmla="*/ 2002105 h 2002105"/>
                <a:gd name="connsiteX1" fmla="*/ 181644 w 2036872"/>
                <a:gd name="connsiteY1" fmla="*/ 146877 h 2002105"/>
                <a:gd name="connsiteX2" fmla="*/ 1127757 w 2036872"/>
                <a:gd name="connsiteY2" fmla="*/ 464010 h 2002105"/>
                <a:gd name="connsiteX3" fmla="*/ 2021015 w 2036872"/>
                <a:gd name="connsiteY3" fmla="*/ 83450 h 2002105"/>
                <a:gd name="connsiteX4" fmla="*/ 2036872 w 2036872"/>
                <a:gd name="connsiteY4" fmla="*/ 1156417 h 2002105"/>
                <a:gd name="connsiteX0" fmla="*/ 1117186 w 2036872"/>
                <a:gd name="connsiteY0" fmla="*/ 2047144 h 2047144"/>
                <a:gd name="connsiteX1" fmla="*/ 181644 w 2036872"/>
                <a:gd name="connsiteY1" fmla="*/ 191916 h 2047144"/>
                <a:gd name="connsiteX2" fmla="*/ 1127757 w 2036872"/>
                <a:gd name="connsiteY2" fmla="*/ 509049 h 2047144"/>
                <a:gd name="connsiteX3" fmla="*/ 2021015 w 2036872"/>
                <a:gd name="connsiteY3" fmla="*/ 128489 h 2047144"/>
                <a:gd name="connsiteX4" fmla="*/ 2036872 w 2036872"/>
                <a:gd name="connsiteY4" fmla="*/ 1201456 h 2047144"/>
                <a:gd name="connsiteX0" fmla="*/ 1117186 w 2036872"/>
                <a:gd name="connsiteY0" fmla="*/ 2033090 h 2033090"/>
                <a:gd name="connsiteX1" fmla="*/ 181644 w 2036872"/>
                <a:gd name="connsiteY1" fmla="*/ 177862 h 2033090"/>
                <a:gd name="connsiteX2" fmla="*/ 1127757 w 2036872"/>
                <a:gd name="connsiteY2" fmla="*/ 494995 h 2033090"/>
                <a:gd name="connsiteX3" fmla="*/ 2021015 w 2036872"/>
                <a:gd name="connsiteY3" fmla="*/ 114435 h 2033090"/>
                <a:gd name="connsiteX4" fmla="*/ 2036872 w 2036872"/>
                <a:gd name="connsiteY4" fmla="*/ 1187402 h 2033090"/>
                <a:gd name="connsiteX0" fmla="*/ 1117186 w 2036872"/>
                <a:gd name="connsiteY0" fmla="*/ 2037773 h 2037773"/>
                <a:gd name="connsiteX1" fmla="*/ 181644 w 2036872"/>
                <a:gd name="connsiteY1" fmla="*/ 182545 h 2037773"/>
                <a:gd name="connsiteX2" fmla="*/ 1127757 w 2036872"/>
                <a:gd name="connsiteY2" fmla="*/ 499678 h 2037773"/>
                <a:gd name="connsiteX3" fmla="*/ 2021015 w 2036872"/>
                <a:gd name="connsiteY3" fmla="*/ 119118 h 2037773"/>
                <a:gd name="connsiteX4" fmla="*/ 2036872 w 2036872"/>
                <a:gd name="connsiteY4" fmla="*/ 1192085 h 2037773"/>
                <a:gd name="connsiteX0" fmla="*/ 1117186 w 2181403"/>
                <a:gd name="connsiteY0" fmla="*/ 2037773 h 2037773"/>
                <a:gd name="connsiteX1" fmla="*/ 181644 w 2181403"/>
                <a:gd name="connsiteY1" fmla="*/ 182545 h 2037773"/>
                <a:gd name="connsiteX2" fmla="*/ 1127757 w 2181403"/>
                <a:gd name="connsiteY2" fmla="*/ 499678 h 2037773"/>
                <a:gd name="connsiteX3" fmla="*/ 2021015 w 2181403"/>
                <a:gd name="connsiteY3" fmla="*/ 119118 h 2037773"/>
                <a:gd name="connsiteX4" fmla="*/ 2036872 w 2181403"/>
                <a:gd name="connsiteY4" fmla="*/ 1192085 h 2037773"/>
                <a:gd name="connsiteX0" fmla="*/ 1117186 w 2181403"/>
                <a:gd name="connsiteY0" fmla="*/ 2028406 h 2028406"/>
                <a:gd name="connsiteX1" fmla="*/ 181644 w 2181403"/>
                <a:gd name="connsiteY1" fmla="*/ 173178 h 2028406"/>
                <a:gd name="connsiteX2" fmla="*/ 1127757 w 2181403"/>
                <a:gd name="connsiteY2" fmla="*/ 490311 h 2028406"/>
                <a:gd name="connsiteX3" fmla="*/ 2021015 w 2181403"/>
                <a:gd name="connsiteY3" fmla="*/ 109751 h 2028406"/>
                <a:gd name="connsiteX4" fmla="*/ 2036872 w 2181403"/>
                <a:gd name="connsiteY4" fmla="*/ 1182718 h 2028406"/>
                <a:gd name="connsiteX0" fmla="*/ 1117186 w 2275346"/>
                <a:gd name="connsiteY0" fmla="*/ 2028406 h 2028406"/>
                <a:gd name="connsiteX1" fmla="*/ 181644 w 2275346"/>
                <a:gd name="connsiteY1" fmla="*/ 173178 h 2028406"/>
                <a:gd name="connsiteX2" fmla="*/ 1127757 w 2275346"/>
                <a:gd name="connsiteY2" fmla="*/ 490311 h 2028406"/>
                <a:gd name="connsiteX3" fmla="*/ 2021015 w 2275346"/>
                <a:gd name="connsiteY3" fmla="*/ 109751 h 2028406"/>
                <a:gd name="connsiteX4" fmla="*/ 2036872 w 2275346"/>
                <a:gd name="connsiteY4" fmla="*/ 1182718 h 2028406"/>
                <a:gd name="connsiteX0" fmla="*/ 1117186 w 2251858"/>
                <a:gd name="connsiteY0" fmla="*/ 2028406 h 2028406"/>
                <a:gd name="connsiteX1" fmla="*/ 181644 w 2251858"/>
                <a:gd name="connsiteY1" fmla="*/ 173178 h 2028406"/>
                <a:gd name="connsiteX2" fmla="*/ 1127757 w 2251858"/>
                <a:gd name="connsiteY2" fmla="*/ 490311 h 2028406"/>
                <a:gd name="connsiteX3" fmla="*/ 2021015 w 2251858"/>
                <a:gd name="connsiteY3" fmla="*/ 109751 h 2028406"/>
                <a:gd name="connsiteX4" fmla="*/ 2036872 w 2251858"/>
                <a:gd name="connsiteY4" fmla="*/ 1182718 h 2028406"/>
                <a:gd name="connsiteX0" fmla="*/ 1117186 w 2251858"/>
                <a:gd name="connsiteY0" fmla="*/ 2016702 h 2016702"/>
                <a:gd name="connsiteX1" fmla="*/ 181644 w 2251858"/>
                <a:gd name="connsiteY1" fmla="*/ 161474 h 2016702"/>
                <a:gd name="connsiteX2" fmla="*/ 1127757 w 2251858"/>
                <a:gd name="connsiteY2" fmla="*/ 478607 h 2016702"/>
                <a:gd name="connsiteX3" fmla="*/ 2021015 w 2251858"/>
                <a:gd name="connsiteY3" fmla="*/ 98047 h 2016702"/>
                <a:gd name="connsiteX4" fmla="*/ 2036872 w 2251858"/>
                <a:gd name="connsiteY4" fmla="*/ 1171014 h 2016702"/>
                <a:gd name="connsiteX0" fmla="*/ 1117186 w 2251858"/>
                <a:gd name="connsiteY0" fmla="*/ 2016702 h 2016702"/>
                <a:gd name="connsiteX1" fmla="*/ 181644 w 2251858"/>
                <a:gd name="connsiteY1" fmla="*/ 161474 h 2016702"/>
                <a:gd name="connsiteX2" fmla="*/ 1127757 w 2251858"/>
                <a:gd name="connsiteY2" fmla="*/ 478607 h 2016702"/>
                <a:gd name="connsiteX3" fmla="*/ 2021015 w 2251858"/>
                <a:gd name="connsiteY3" fmla="*/ 98047 h 2016702"/>
                <a:gd name="connsiteX4" fmla="*/ 2036872 w 2251858"/>
                <a:gd name="connsiteY4" fmla="*/ 1171014 h 2016702"/>
                <a:gd name="connsiteX0" fmla="*/ 1117186 w 2251858"/>
                <a:gd name="connsiteY0" fmla="*/ 2002667 h 2002667"/>
                <a:gd name="connsiteX1" fmla="*/ 181644 w 2251858"/>
                <a:gd name="connsiteY1" fmla="*/ 147439 h 2002667"/>
                <a:gd name="connsiteX2" fmla="*/ 1127757 w 2251858"/>
                <a:gd name="connsiteY2" fmla="*/ 464572 h 2002667"/>
                <a:gd name="connsiteX3" fmla="*/ 2021015 w 2251858"/>
                <a:gd name="connsiteY3" fmla="*/ 84012 h 2002667"/>
                <a:gd name="connsiteX4" fmla="*/ 2036872 w 2251858"/>
                <a:gd name="connsiteY4" fmla="*/ 1156979 h 2002667"/>
                <a:gd name="connsiteX0" fmla="*/ 1117186 w 2277694"/>
                <a:gd name="connsiteY0" fmla="*/ 2002667 h 2002667"/>
                <a:gd name="connsiteX1" fmla="*/ 181644 w 2277694"/>
                <a:gd name="connsiteY1" fmla="*/ 147439 h 2002667"/>
                <a:gd name="connsiteX2" fmla="*/ 1127757 w 2277694"/>
                <a:gd name="connsiteY2" fmla="*/ 464572 h 2002667"/>
                <a:gd name="connsiteX3" fmla="*/ 2021015 w 2277694"/>
                <a:gd name="connsiteY3" fmla="*/ 84012 h 2002667"/>
                <a:gd name="connsiteX4" fmla="*/ 2036872 w 2277694"/>
                <a:gd name="connsiteY4" fmla="*/ 1156979 h 2002667"/>
                <a:gd name="connsiteX0" fmla="*/ 1117186 w 2307550"/>
                <a:gd name="connsiteY0" fmla="*/ 2002667 h 2002667"/>
                <a:gd name="connsiteX1" fmla="*/ 181644 w 2307550"/>
                <a:gd name="connsiteY1" fmla="*/ 147439 h 2002667"/>
                <a:gd name="connsiteX2" fmla="*/ 1127757 w 2307550"/>
                <a:gd name="connsiteY2" fmla="*/ 464572 h 2002667"/>
                <a:gd name="connsiteX3" fmla="*/ 2021015 w 2307550"/>
                <a:gd name="connsiteY3" fmla="*/ 84012 h 2002667"/>
                <a:gd name="connsiteX4" fmla="*/ 2036872 w 2307550"/>
                <a:gd name="connsiteY4" fmla="*/ 1156979 h 2002667"/>
                <a:gd name="connsiteX0" fmla="*/ 1117186 w 2282049"/>
                <a:gd name="connsiteY0" fmla="*/ 2002667 h 2002667"/>
                <a:gd name="connsiteX1" fmla="*/ 181644 w 2282049"/>
                <a:gd name="connsiteY1" fmla="*/ 147439 h 2002667"/>
                <a:gd name="connsiteX2" fmla="*/ 1127757 w 2282049"/>
                <a:gd name="connsiteY2" fmla="*/ 464572 h 2002667"/>
                <a:gd name="connsiteX3" fmla="*/ 2021015 w 2282049"/>
                <a:gd name="connsiteY3" fmla="*/ 84012 h 2002667"/>
                <a:gd name="connsiteX4" fmla="*/ 2036872 w 2282049"/>
                <a:gd name="connsiteY4" fmla="*/ 1156979 h 2002667"/>
                <a:gd name="connsiteX0" fmla="*/ 1117186 w 2265865"/>
                <a:gd name="connsiteY0" fmla="*/ 2002667 h 2002667"/>
                <a:gd name="connsiteX1" fmla="*/ 181644 w 2265865"/>
                <a:gd name="connsiteY1" fmla="*/ 147439 h 2002667"/>
                <a:gd name="connsiteX2" fmla="*/ 1127757 w 2265865"/>
                <a:gd name="connsiteY2" fmla="*/ 464572 h 2002667"/>
                <a:gd name="connsiteX3" fmla="*/ 2021015 w 2265865"/>
                <a:gd name="connsiteY3" fmla="*/ 84012 h 2002667"/>
                <a:gd name="connsiteX4" fmla="*/ 2036872 w 2265865"/>
                <a:gd name="connsiteY4" fmla="*/ 1156979 h 2002667"/>
                <a:gd name="connsiteX0" fmla="*/ 1117186 w 2265865"/>
                <a:gd name="connsiteY0" fmla="*/ 2000328 h 2000328"/>
                <a:gd name="connsiteX1" fmla="*/ 181644 w 2265865"/>
                <a:gd name="connsiteY1" fmla="*/ 145100 h 2000328"/>
                <a:gd name="connsiteX2" fmla="*/ 1127757 w 2265865"/>
                <a:gd name="connsiteY2" fmla="*/ 462233 h 2000328"/>
                <a:gd name="connsiteX3" fmla="*/ 2021015 w 2265865"/>
                <a:gd name="connsiteY3" fmla="*/ 81673 h 2000328"/>
                <a:gd name="connsiteX4" fmla="*/ 2036872 w 2265865"/>
                <a:gd name="connsiteY4" fmla="*/ 1154640 h 2000328"/>
                <a:gd name="connsiteX0" fmla="*/ 1117186 w 2258942"/>
                <a:gd name="connsiteY0" fmla="*/ 2000328 h 2000328"/>
                <a:gd name="connsiteX1" fmla="*/ 181644 w 2258942"/>
                <a:gd name="connsiteY1" fmla="*/ 145100 h 2000328"/>
                <a:gd name="connsiteX2" fmla="*/ 1127757 w 2258942"/>
                <a:gd name="connsiteY2" fmla="*/ 462233 h 2000328"/>
                <a:gd name="connsiteX3" fmla="*/ 2021015 w 2258942"/>
                <a:gd name="connsiteY3" fmla="*/ 81673 h 2000328"/>
                <a:gd name="connsiteX4" fmla="*/ 2036872 w 2258942"/>
                <a:gd name="connsiteY4" fmla="*/ 1154640 h 2000328"/>
                <a:gd name="connsiteX0" fmla="*/ 1117186 w 2243998"/>
                <a:gd name="connsiteY0" fmla="*/ 2000328 h 2000328"/>
                <a:gd name="connsiteX1" fmla="*/ 181644 w 2243998"/>
                <a:gd name="connsiteY1" fmla="*/ 145100 h 2000328"/>
                <a:gd name="connsiteX2" fmla="*/ 1127757 w 2243998"/>
                <a:gd name="connsiteY2" fmla="*/ 462233 h 2000328"/>
                <a:gd name="connsiteX3" fmla="*/ 2021015 w 2243998"/>
                <a:gd name="connsiteY3" fmla="*/ 81673 h 2000328"/>
                <a:gd name="connsiteX4" fmla="*/ 1989302 w 2243998"/>
                <a:gd name="connsiteY4" fmla="*/ 1202210 h 2000328"/>
                <a:gd name="connsiteX0" fmla="*/ 1117186 w 2286582"/>
                <a:gd name="connsiteY0" fmla="*/ 2000328 h 2000328"/>
                <a:gd name="connsiteX1" fmla="*/ 181644 w 2286582"/>
                <a:gd name="connsiteY1" fmla="*/ 145100 h 2000328"/>
                <a:gd name="connsiteX2" fmla="*/ 1127757 w 2286582"/>
                <a:gd name="connsiteY2" fmla="*/ 462233 h 2000328"/>
                <a:gd name="connsiteX3" fmla="*/ 2021015 w 2286582"/>
                <a:gd name="connsiteY3" fmla="*/ 81673 h 2000328"/>
                <a:gd name="connsiteX4" fmla="*/ 1989302 w 2286582"/>
                <a:gd name="connsiteY4" fmla="*/ 1202210 h 2000328"/>
                <a:gd name="connsiteX0" fmla="*/ 1117186 w 2289874"/>
                <a:gd name="connsiteY0" fmla="*/ 2016915 h 2016915"/>
                <a:gd name="connsiteX1" fmla="*/ 181644 w 2289874"/>
                <a:gd name="connsiteY1" fmla="*/ 161687 h 2016915"/>
                <a:gd name="connsiteX2" fmla="*/ 1127757 w 2289874"/>
                <a:gd name="connsiteY2" fmla="*/ 478820 h 2016915"/>
                <a:gd name="connsiteX3" fmla="*/ 2026300 w 2289874"/>
                <a:gd name="connsiteY3" fmla="*/ 77118 h 2016915"/>
                <a:gd name="connsiteX4" fmla="*/ 1989302 w 2289874"/>
                <a:gd name="connsiteY4" fmla="*/ 1218797 h 2016915"/>
                <a:gd name="connsiteX0" fmla="*/ 1117186 w 2289874"/>
                <a:gd name="connsiteY0" fmla="*/ 1995112 h 1995112"/>
                <a:gd name="connsiteX1" fmla="*/ 181644 w 2289874"/>
                <a:gd name="connsiteY1" fmla="*/ 139884 h 1995112"/>
                <a:gd name="connsiteX2" fmla="*/ 1127757 w 2289874"/>
                <a:gd name="connsiteY2" fmla="*/ 457017 h 1995112"/>
                <a:gd name="connsiteX3" fmla="*/ 2026300 w 2289874"/>
                <a:gd name="connsiteY3" fmla="*/ 55315 h 1995112"/>
                <a:gd name="connsiteX4" fmla="*/ 1989302 w 2289874"/>
                <a:gd name="connsiteY4" fmla="*/ 1196994 h 1995112"/>
                <a:gd name="connsiteX0" fmla="*/ 1117186 w 2271943"/>
                <a:gd name="connsiteY0" fmla="*/ 1995112 h 1995112"/>
                <a:gd name="connsiteX1" fmla="*/ 181644 w 2271943"/>
                <a:gd name="connsiteY1" fmla="*/ 139884 h 1995112"/>
                <a:gd name="connsiteX2" fmla="*/ 1127757 w 2271943"/>
                <a:gd name="connsiteY2" fmla="*/ 457017 h 1995112"/>
                <a:gd name="connsiteX3" fmla="*/ 2026300 w 2271943"/>
                <a:gd name="connsiteY3" fmla="*/ 55315 h 1995112"/>
                <a:gd name="connsiteX4" fmla="*/ 1989302 w 2271943"/>
                <a:gd name="connsiteY4" fmla="*/ 1196994 h 1995112"/>
                <a:gd name="connsiteX0" fmla="*/ 1117186 w 2271943"/>
                <a:gd name="connsiteY0" fmla="*/ 1995112 h 1995112"/>
                <a:gd name="connsiteX1" fmla="*/ 181644 w 2271943"/>
                <a:gd name="connsiteY1" fmla="*/ 139884 h 1995112"/>
                <a:gd name="connsiteX2" fmla="*/ 1127757 w 2271943"/>
                <a:gd name="connsiteY2" fmla="*/ 457017 h 1995112"/>
                <a:gd name="connsiteX3" fmla="*/ 2026300 w 2271943"/>
                <a:gd name="connsiteY3" fmla="*/ 55315 h 1995112"/>
                <a:gd name="connsiteX4" fmla="*/ 1989302 w 2271943"/>
                <a:gd name="connsiteY4" fmla="*/ 1196994 h 1995112"/>
                <a:gd name="connsiteX0" fmla="*/ 1117186 w 2271943"/>
                <a:gd name="connsiteY0" fmla="*/ 1993768 h 1993768"/>
                <a:gd name="connsiteX1" fmla="*/ 181644 w 2271943"/>
                <a:gd name="connsiteY1" fmla="*/ 138540 h 1993768"/>
                <a:gd name="connsiteX2" fmla="*/ 1127757 w 2271943"/>
                <a:gd name="connsiteY2" fmla="*/ 455673 h 1993768"/>
                <a:gd name="connsiteX3" fmla="*/ 2026300 w 2271943"/>
                <a:gd name="connsiteY3" fmla="*/ 53971 h 1993768"/>
                <a:gd name="connsiteX4" fmla="*/ 1989302 w 2271943"/>
                <a:gd name="connsiteY4" fmla="*/ 1195650 h 1993768"/>
                <a:gd name="connsiteX0" fmla="*/ 1117186 w 2271943"/>
                <a:gd name="connsiteY0" fmla="*/ 2019237 h 2019237"/>
                <a:gd name="connsiteX1" fmla="*/ 181644 w 2271943"/>
                <a:gd name="connsiteY1" fmla="*/ 164009 h 2019237"/>
                <a:gd name="connsiteX2" fmla="*/ 1127757 w 2271943"/>
                <a:gd name="connsiteY2" fmla="*/ 481142 h 2019237"/>
                <a:gd name="connsiteX3" fmla="*/ 2026300 w 2271943"/>
                <a:gd name="connsiteY3" fmla="*/ 79440 h 2019237"/>
                <a:gd name="connsiteX4" fmla="*/ 1989302 w 2271943"/>
                <a:gd name="connsiteY4" fmla="*/ 1221119 h 2019237"/>
                <a:gd name="connsiteX0" fmla="*/ 1117186 w 2271943"/>
                <a:gd name="connsiteY0" fmla="*/ 2019237 h 2019237"/>
                <a:gd name="connsiteX1" fmla="*/ 181644 w 2271943"/>
                <a:gd name="connsiteY1" fmla="*/ 164009 h 2019237"/>
                <a:gd name="connsiteX2" fmla="*/ 1127757 w 2271943"/>
                <a:gd name="connsiteY2" fmla="*/ 481142 h 2019237"/>
                <a:gd name="connsiteX3" fmla="*/ 2026300 w 2271943"/>
                <a:gd name="connsiteY3" fmla="*/ 79440 h 2019237"/>
                <a:gd name="connsiteX4" fmla="*/ 1989302 w 2271943"/>
                <a:gd name="connsiteY4" fmla="*/ 1221119 h 2019237"/>
                <a:gd name="connsiteX0" fmla="*/ 1117186 w 2271943"/>
                <a:gd name="connsiteY0" fmla="*/ 2014595 h 2014595"/>
                <a:gd name="connsiteX1" fmla="*/ 181644 w 2271943"/>
                <a:gd name="connsiteY1" fmla="*/ 159367 h 2014595"/>
                <a:gd name="connsiteX2" fmla="*/ 1127757 w 2271943"/>
                <a:gd name="connsiteY2" fmla="*/ 476500 h 2014595"/>
                <a:gd name="connsiteX3" fmla="*/ 2026300 w 2271943"/>
                <a:gd name="connsiteY3" fmla="*/ 74798 h 2014595"/>
                <a:gd name="connsiteX4" fmla="*/ 1989302 w 2271943"/>
                <a:gd name="connsiteY4" fmla="*/ 1216477 h 2014595"/>
                <a:gd name="connsiteX0" fmla="*/ 1117186 w 2271943"/>
                <a:gd name="connsiteY0" fmla="*/ 2014595 h 2014595"/>
                <a:gd name="connsiteX1" fmla="*/ 181644 w 2271943"/>
                <a:gd name="connsiteY1" fmla="*/ 159367 h 2014595"/>
                <a:gd name="connsiteX2" fmla="*/ 1127757 w 2271943"/>
                <a:gd name="connsiteY2" fmla="*/ 476500 h 2014595"/>
                <a:gd name="connsiteX3" fmla="*/ 2026300 w 2271943"/>
                <a:gd name="connsiteY3" fmla="*/ 74798 h 2014595"/>
                <a:gd name="connsiteX4" fmla="*/ 1989302 w 2271943"/>
                <a:gd name="connsiteY4" fmla="*/ 1216477 h 201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43" h="2014595">
                  <a:moveTo>
                    <a:pt x="1117186" y="2014595"/>
                  </a:moveTo>
                  <a:cubicBezTo>
                    <a:pt x="-93205" y="1174192"/>
                    <a:pt x="-167203" y="439501"/>
                    <a:pt x="181644" y="159367"/>
                  </a:cubicBezTo>
                  <a:cubicBezTo>
                    <a:pt x="481158" y="-62627"/>
                    <a:pt x="812386" y="-20342"/>
                    <a:pt x="1127757" y="476500"/>
                  </a:cubicBezTo>
                  <a:cubicBezTo>
                    <a:pt x="1425509" y="16658"/>
                    <a:pt x="1781402" y="-94340"/>
                    <a:pt x="2026300" y="74798"/>
                  </a:cubicBezTo>
                  <a:cubicBezTo>
                    <a:pt x="2443857" y="443025"/>
                    <a:pt x="2258864" y="853535"/>
                    <a:pt x="1989302" y="1216477"/>
                  </a:cubicBezTo>
                </a:path>
              </a:pathLst>
            </a:custGeom>
            <a:grpFill/>
            <a:ln w="127000">
              <a:solidFill>
                <a:srgbClr val="58A3BC">
                  <a:alpha val="14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3601"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62"/>
                                        </p:tgtEl>
                                        <p:attrNameLst>
                                          <p:attrName>style.visibility</p:attrName>
                                        </p:attrNameLst>
                                      </p:cBhvr>
                                      <p:to>
                                        <p:strVal val="visible"/>
                                      </p:to>
                                    </p:set>
                                    <p:anim calcmode="lin" valueType="num">
                                      <p:cBhvr>
                                        <p:cTn id="13" dur="1000" fill="hold"/>
                                        <p:tgtEl>
                                          <p:spTgt spid="162"/>
                                        </p:tgtEl>
                                        <p:attrNameLst>
                                          <p:attrName>ppt_w</p:attrName>
                                        </p:attrNameLst>
                                      </p:cBhvr>
                                      <p:tavLst>
                                        <p:tav tm="0">
                                          <p:val>
                                            <p:strVal val="#ppt_w+.3"/>
                                          </p:val>
                                        </p:tav>
                                        <p:tav tm="100000">
                                          <p:val>
                                            <p:strVal val="#ppt_w"/>
                                          </p:val>
                                        </p:tav>
                                      </p:tavLst>
                                    </p:anim>
                                    <p:anim calcmode="lin" valueType="num">
                                      <p:cBhvr>
                                        <p:cTn id="14" dur="1000" fill="hold"/>
                                        <p:tgtEl>
                                          <p:spTgt spid="162"/>
                                        </p:tgtEl>
                                        <p:attrNameLst>
                                          <p:attrName>ppt_h</p:attrName>
                                        </p:attrNameLst>
                                      </p:cBhvr>
                                      <p:tavLst>
                                        <p:tav tm="0">
                                          <p:val>
                                            <p:strVal val="#ppt_h"/>
                                          </p:val>
                                        </p:tav>
                                        <p:tav tm="100000">
                                          <p:val>
                                            <p:strVal val="#ppt_h"/>
                                          </p:val>
                                        </p:tav>
                                      </p:tavLst>
                                    </p:anim>
                                    <p:animEffect transition="in" filter="fade">
                                      <p:cBhvr>
                                        <p:cTn id="15" dur="1000"/>
                                        <p:tgtEl>
                                          <p:spTgt spid="162"/>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51" name="Freeform: Shape 50">
            <a:extLst>
              <a:ext uri="{FF2B5EF4-FFF2-40B4-BE49-F238E27FC236}">
                <a16:creationId xmlns:a16="http://schemas.microsoft.com/office/drawing/2014/main" id="{B236D323-7C43-4177-B8B8-29466BD8B535}"/>
              </a:ext>
            </a:extLst>
          </p:cNvPr>
          <p:cNvSpPr/>
          <p:nvPr/>
        </p:nvSpPr>
        <p:spPr>
          <a:xfrm>
            <a:off x="4793639" y="3690921"/>
            <a:ext cx="1891596" cy="490400"/>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 name="connsiteX0" fmla="*/ 3136223 w 3136223"/>
              <a:gd name="connsiteY0" fmla="*/ 258207 h 372428"/>
              <a:gd name="connsiteX1" fmla="*/ 2532843 w 3136223"/>
              <a:gd name="connsiteY1" fmla="*/ 263843 h 372428"/>
              <a:gd name="connsiteX2" fmla="*/ 2505221 w 3136223"/>
              <a:gd name="connsiteY2" fmla="*/ 301943 h 372428"/>
              <a:gd name="connsiteX3" fmla="*/ 2465215 w 3136223"/>
              <a:gd name="connsiteY3" fmla="*/ 132398 h 372428"/>
              <a:gd name="connsiteX4" fmla="*/ 2429021 w 3136223"/>
              <a:gd name="connsiteY4" fmla="*/ 263843 h 372428"/>
              <a:gd name="connsiteX5" fmla="*/ 2341390 w 3136223"/>
              <a:gd name="connsiteY5" fmla="*/ 263843 h 372428"/>
              <a:gd name="connsiteX6" fmla="*/ 2328055 w 3136223"/>
              <a:gd name="connsiteY6" fmla="*/ 314325 h 372428"/>
              <a:gd name="connsiteX7" fmla="*/ 2304243 w 3136223"/>
              <a:gd name="connsiteY7" fmla="*/ 256223 h 372428"/>
              <a:gd name="connsiteX8" fmla="*/ 2280430 w 3136223"/>
              <a:gd name="connsiteY8" fmla="*/ 300990 h 372428"/>
              <a:gd name="connsiteX9" fmla="*/ 2235663 w 3136223"/>
              <a:gd name="connsiteY9" fmla="*/ 0 h 372428"/>
              <a:gd name="connsiteX10" fmla="*/ 2180418 w 3136223"/>
              <a:gd name="connsiteY10" fmla="*/ 372428 h 372428"/>
              <a:gd name="connsiteX11" fmla="*/ 2159463 w 3136223"/>
              <a:gd name="connsiteY11" fmla="*/ 263843 h 372428"/>
              <a:gd name="connsiteX12" fmla="*/ 1933721 w 3136223"/>
              <a:gd name="connsiteY12" fmla="*/ 263843 h 372428"/>
              <a:gd name="connsiteX13" fmla="*/ 1904193 w 3136223"/>
              <a:gd name="connsiteY13" fmla="*/ 322898 h 372428"/>
              <a:gd name="connsiteX14" fmla="*/ 1868950 w 3136223"/>
              <a:gd name="connsiteY14" fmla="*/ 129540 h 372428"/>
              <a:gd name="connsiteX15" fmla="*/ 1826088 w 3136223"/>
              <a:gd name="connsiteY15" fmla="*/ 263843 h 372428"/>
              <a:gd name="connsiteX16" fmla="*/ 1739410 w 3136223"/>
              <a:gd name="connsiteY16" fmla="*/ 263843 h 372428"/>
              <a:gd name="connsiteX17" fmla="*/ 1714646 w 3136223"/>
              <a:gd name="connsiteY17" fmla="*/ 300990 h 372428"/>
              <a:gd name="connsiteX18" fmla="*/ 1688928 w 3136223"/>
              <a:gd name="connsiteY18" fmla="*/ 254318 h 372428"/>
              <a:gd name="connsiteX19" fmla="*/ 1655590 w 3136223"/>
              <a:gd name="connsiteY19" fmla="*/ 315278 h 372428"/>
              <a:gd name="connsiteX20" fmla="*/ 1624158 w 3136223"/>
              <a:gd name="connsiteY20" fmla="*/ 51435 h 372428"/>
              <a:gd name="connsiteX21" fmla="*/ 1583200 w 3136223"/>
              <a:gd name="connsiteY21" fmla="*/ 356235 h 372428"/>
              <a:gd name="connsiteX22" fmla="*/ 1555578 w 3136223"/>
              <a:gd name="connsiteY22" fmla="*/ 263843 h 372428"/>
              <a:gd name="connsiteX23" fmla="*/ 1486046 w 3136223"/>
              <a:gd name="connsiteY23" fmla="*/ 263843 h 372428"/>
              <a:gd name="connsiteX24" fmla="*/ 1457471 w 3136223"/>
              <a:gd name="connsiteY24" fmla="*/ 216218 h 372428"/>
              <a:gd name="connsiteX25" fmla="*/ 1425085 w 3136223"/>
              <a:gd name="connsiteY25" fmla="*/ 263843 h 372428"/>
              <a:gd name="connsiteX26" fmla="*/ 0 w 3136223"/>
              <a:gd name="connsiteY26" fmla="*/ 264610 h 372428"/>
              <a:gd name="connsiteX0" fmla="*/ 2148811 w 2148811"/>
              <a:gd name="connsiteY0" fmla="*/ 258207 h 372428"/>
              <a:gd name="connsiteX1" fmla="*/ 1545431 w 2148811"/>
              <a:gd name="connsiteY1" fmla="*/ 263843 h 372428"/>
              <a:gd name="connsiteX2" fmla="*/ 1517809 w 2148811"/>
              <a:gd name="connsiteY2" fmla="*/ 301943 h 372428"/>
              <a:gd name="connsiteX3" fmla="*/ 1477803 w 2148811"/>
              <a:gd name="connsiteY3" fmla="*/ 132398 h 372428"/>
              <a:gd name="connsiteX4" fmla="*/ 1441609 w 2148811"/>
              <a:gd name="connsiteY4" fmla="*/ 263843 h 372428"/>
              <a:gd name="connsiteX5" fmla="*/ 1353978 w 2148811"/>
              <a:gd name="connsiteY5" fmla="*/ 263843 h 372428"/>
              <a:gd name="connsiteX6" fmla="*/ 1340643 w 2148811"/>
              <a:gd name="connsiteY6" fmla="*/ 314325 h 372428"/>
              <a:gd name="connsiteX7" fmla="*/ 1316831 w 2148811"/>
              <a:gd name="connsiteY7" fmla="*/ 256223 h 372428"/>
              <a:gd name="connsiteX8" fmla="*/ 1293018 w 2148811"/>
              <a:gd name="connsiteY8" fmla="*/ 300990 h 372428"/>
              <a:gd name="connsiteX9" fmla="*/ 1248251 w 2148811"/>
              <a:gd name="connsiteY9" fmla="*/ 0 h 372428"/>
              <a:gd name="connsiteX10" fmla="*/ 1193006 w 2148811"/>
              <a:gd name="connsiteY10" fmla="*/ 372428 h 372428"/>
              <a:gd name="connsiteX11" fmla="*/ 1172051 w 2148811"/>
              <a:gd name="connsiteY11" fmla="*/ 263843 h 372428"/>
              <a:gd name="connsiteX12" fmla="*/ 946309 w 2148811"/>
              <a:gd name="connsiteY12" fmla="*/ 263843 h 372428"/>
              <a:gd name="connsiteX13" fmla="*/ 916781 w 2148811"/>
              <a:gd name="connsiteY13" fmla="*/ 322898 h 372428"/>
              <a:gd name="connsiteX14" fmla="*/ 881538 w 2148811"/>
              <a:gd name="connsiteY14" fmla="*/ 129540 h 372428"/>
              <a:gd name="connsiteX15" fmla="*/ 838676 w 2148811"/>
              <a:gd name="connsiteY15" fmla="*/ 263843 h 372428"/>
              <a:gd name="connsiteX16" fmla="*/ 751998 w 2148811"/>
              <a:gd name="connsiteY16" fmla="*/ 263843 h 372428"/>
              <a:gd name="connsiteX17" fmla="*/ 727234 w 2148811"/>
              <a:gd name="connsiteY17" fmla="*/ 300990 h 372428"/>
              <a:gd name="connsiteX18" fmla="*/ 701516 w 2148811"/>
              <a:gd name="connsiteY18" fmla="*/ 254318 h 372428"/>
              <a:gd name="connsiteX19" fmla="*/ 668178 w 2148811"/>
              <a:gd name="connsiteY19" fmla="*/ 315278 h 372428"/>
              <a:gd name="connsiteX20" fmla="*/ 636746 w 2148811"/>
              <a:gd name="connsiteY20" fmla="*/ 51435 h 372428"/>
              <a:gd name="connsiteX21" fmla="*/ 595788 w 2148811"/>
              <a:gd name="connsiteY21" fmla="*/ 356235 h 372428"/>
              <a:gd name="connsiteX22" fmla="*/ 568166 w 2148811"/>
              <a:gd name="connsiteY22" fmla="*/ 263843 h 372428"/>
              <a:gd name="connsiteX23" fmla="*/ 498634 w 2148811"/>
              <a:gd name="connsiteY23" fmla="*/ 263843 h 372428"/>
              <a:gd name="connsiteX24" fmla="*/ 470059 w 2148811"/>
              <a:gd name="connsiteY24" fmla="*/ 216218 h 372428"/>
              <a:gd name="connsiteX25" fmla="*/ 437673 w 2148811"/>
              <a:gd name="connsiteY25" fmla="*/ 263843 h 372428"/>
              <a:gd name="connsiteX26" fmla="*/ 43518 w 2148811"/>
              <a:gd name="connsiteY26" fmla="*/ 269317 h 372428"/>
              <a:gd name="connsiteX0" fmla="*/ 2105293 w 2105293"/>
              <a:gd name="connsiteY0" fmla="*/ 258207 h 372428"/>
              <a:gd name="connsiteX1" fmla="*/ 1501913 w 2105293"/>
              <a:gd name="connsiteY1" fmla="*/ 263843 h 372428"/>
              <a:gd name="connsiteX2" fmla="*/ 1474291 w 2105293"/>
              <a:gd name="connsiteY2" fmla="*/ 301943 h 372428"/>
              <a:gd name="connsiteX3" fmla="*/ 1434285 w 2105293"/>
              <a:gd name="connsiteY3" fmla="*/ 132398 h 372428"/>
              <a:gd name="connsiteX4" fmla="*/ 1398091 w 2105293"/>
              <a:gd name="connsiteY4" fmla="*/ 263843 h 372428"/>
              <a:gd name="connsiteX5" fmla="*/ 1310460 w 2105293"/>
              <a:gd name="connsiteY5" fmla="*/ 263843 h 372428"/>
              <a:gd name="connsiteX6" fmla="*/ 1297125 w 2105293"/>
              <a:gd name="connsiteY6" fmla="*/ 314325 h 372428"/>
              <a:gd name="connsiteX7" fmla="*/ 1273313 w 2105293"/>
              <a:gd name="connsiteY7" fmla="*/ 256223 h 372428"/>
              <a:gd name="connsiteX8" fmla="*/ 1249500 w 2105293"/>
              <a:gd name="connsiteY8" fmla="*/ 300990 h 372428"/>
              <a:gd name="connsiteX9" fmla="*/ 1204733 w 2105293"/>
              <a:gd name="connsiteY9" fmla="*/ 0 h 372428"/>
              <a:gd name="connsiteX10" fmla="*/ 1149488 w 2105293"/>
              <a:gd name="connsiteY10" fmla="*/ 372428 h 372428"/>
              <a:gd name="connsiteX11" fmla="*/ 1128533 w 2105293"/>
              <a:gd name="connsiteY11" fmla="*/ 263843 h 372428"/>
              <a:gd name="connsiteX12" fmla="*/ 902791 w 2105293"/>
              <a:gd name="connsiteY12" fmla="*/ 263843 h 372428"/>
              <a:gd name="connsiteX13" fmla="*/ 873263 w 2105293"/>
              <a:gd name="connsiteY13" fmla="*/ 322898 h 372428"/>
              <a:gd name="connsiteX14" fmla="*/ 838020 w 2105293"/>
              <a:gd name="connsiteY14" fmla="*/ 129540 h 372428"/>
              <a:gd name="connsiteX15" fmla="*/ 795158 w 2105293"/>
              <a:gd name="connsiteY15" fmla="*/ 263843 h 372428"/>
              <a:gd name="connsiteX16" fmla="*/ 708480 w 2105293"/>
              <a:gd name="connsiteY16" fmla="*/ 263843 h 372428"/>
              <a:gd name="connsiteX17" fmla="*/ 683716 w 2105293"/>
              <a:gd name="connsiteY17" fmla="*/ 300990 h 372428"/>
              <a:gd name="connsiteX18" fmla="*/ 657998 w 2105293"/>
              <a:gd name="connsiteY18" fmla="*/ 254318 h 372428"/>
              <a:gd name="connsiteX19" fmla="*/ 624660 w 2105293"/>
              <a:gd name="connsiteY19" fmla="*/ 315278 h 372428"/>
              <a:gd name="connsiteX20" fmla="*/ 593228 w 2105293"/>
              <a:gd name="connsiteY20" fmla="*/ 51435 h 372428"/>
              <a:gd name="connsiteX21" fmla="*/ 552270 w 2105293"/>
              <a:gd name="connsiteY21" fmla="*/ 356235 h 372428"/>
              <a:gd name="connsiteX22" fmla="*/ 524648 w 2105293"/>
              <a:gd name="connsiteY22" fmla="*/ 263843 h 372428"/>
              <a:gd name="connsiteX23" fmla="*/ 455116 w 2105293"/>
              <a:gd name="connsiteY23" fmla="*/ 263843 h 372428"/>
              <a:gd name="connsiteX24" fmla="*/ 426541 w 2105293"/>
              <a:gd name="connsiteY24" fmla="*/ 216218 h 372428"/>
              <a:gd name="connsiteX25" fmla="*/ 394155 w 2105293"/>
              <a:gd name="connsiteY25" fmla="*/ 263843 h 372428"/>
              <a:gd name="connsiteX26" fmla="*/ 328125 w 2105293"/>
              <a:gd name="connsiteY26" fmla="*/ 264973 h 372428"/>
              <a:gd name="connsiteX27" fmla="*/ 0 w 2105293"/>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4660 w 1559230"/>
              <a:gd name="connsiteY19" fmla="*/ 315278 h 372428"/>
              <a:gd name="connsiteX20" fmla="*/ 593228 w 1559230"/>
              <a:gd name="connsiteY20" fmla="*/ 51435 h 372428"/>
              <a:gd name="connsiteX21" fmla="*/ 552270 w 1559230"/>
              <a:gd name="connsiteY21" fmla="*/ 356235 h 372428"/>
              <a:gd name="connsiteX22" fmla="*/ 524648 w 1559230"/>
              <a:gd name="connsiteY22" fmla="*/ 263843 h 372428"/>
              <a:gd name="connsiteX23" fmla="*/ 455116 w 1559230"/>
              <a:gd name="connsiteY23" fmla="*/ 263843 h 372428"/>
              <a:gd name="connsiteX24" fmla="*/ 426541 w 1559230"/>
              <a:gd name="connsiteY24" fmla="*/ 216218 h 372428"/>
              <a:gd name="connsiteX25" fmla="*/ 394155 w 1559230"/>
              <a:gd name="connsiteY25" fmla="*/ 263843 h 372428"/>
              <a:gd name="connsiteX26" fmla="*/ 328125 w 1559230"/>
              <a:gd name="connsiteY26" fmla="*/ 264973 h 372428"/>
              <a:gd name="connsiteX27" fmla="*/ 0 w 1559230"/>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4660 w 1559230"/>
              <a:gd name="connsiteY19" fmla="*/ 315278 h 372428"/>
              <a:gd name="connsiteX20" fmla="*/ 593228 w 1559230"/>
              <a:gd name="connsiteY20" fmla="*/ 51435 h 372428"/>
              <a:gd name="connsiteX21" fmla="*/ 552270 w 1559230"/>
              <a:gd name="connsiteY21" fmla="*/ 356235 h 372428"/>
              <a:gd name="connsiteX22" fmla="*/ 524648 w 1559230"/>
              <a:gd name="connsiteY22" fmla="*/ 263843 h 372428"/>
              <a:gd name="connsiteX23" fmla="*/ 455116 w 1559230"/>
              <a:gd name="connsiteY23" fmla="*/ 263843 h 372428"/>
              <a:gd name="connsiteX24" fmla="*/ 426541 w 1559230"/>
              <a:gd name="connsiteY24" fmla="*/ 216218 h 372428"/>
              <a:gd name="connsiteX25" fmla="*/ 394155 w 1559230"/>
              <a:gd name="connsiteY25" fmla="*/ 263843 h 372428"/>
              <a:gd name="connsiteX26" fmla="*/ 328125 w 1559230"/>
              <a:gd name="connsiteY26" fmla="*/ 264973 h 372428"/>
              <a:gd name="connsiteX27" fmla="*/ 0 w 1559230"/>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4660 w 1559230"/>
              <a:gd name="connsiteY19" fmla="*/ 315278 h 372428"/>
              <a:gd name="connsiteX20" fmla="*/ 593228 w 1559230"/>
              <a:gd name="connsiteY20" fmla="*/ 51435 h 372428"/>
              <a:gd name="connsiteX21" fmla="*/ 552270 w 1559230"/>
              <a:gd name="connsiteY21" fmla="*/ 356235 h 372428"/>
              <a:gd name="connsiteX22" fmla="*/ 524648 w 1559230"/>
              <a:gd name="connsiteY22" fmla="*/ 263843 h 372428"/>
              <a:gd name="connsiteX23" fmla="*/ 455116 w 1559230"/>
              <a:gd name="connsiteY23" fmla="*/ 263843 h 372428"/>
              <a:gd name="connsiteX24" fmla="*/ 426541 w 1559230"/>
              <a:gd name="connsiteY24" fmla="*/ 216218 h 372428"/>
              <a:gd name="connsiteX25" fmla="*/ 394155 w 1559230"/>
              <a:gd name="connsiteY25" fmla="*/ 263843 h 372428"/>
              <a:gd name="connsiteX26" fmla="*/ 328125 w 1559230"/>
              <a:gd name="connsiteY26" fmla="*/ 264973 h 372428"/>
              <a:gd name="connsiteX27" fmla="*/ 0 w 1559230"/>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4660 w 1559230"/>
              <a:gd name="connsiteY19" fmla="*/ 315278 h 372428"/>
              <a:gd name="connsiteX20" fmla="*/ 593228 w 1559230"/>
              <a:gd name="connsiteY20" fmla="*/ 51435 h 372428"/>
              <a:gd name="connsiteX21" fmla="*/ 552270 w 1559230"/>
              <a:gd name="connsiteY21" fmla="*/ 356235 h 372428"/>
              <a:gd name="connsiteX22" fmla="*/ 524648 w 1559230"/>
              <a:gd name="connsiteY22" fmla="*/ 263843 h 372428"/>
              <a:gd name="connsiteX23" fmla="*/ 455116 w 1559230"/>
              <a:gd name="connsiteY23" fmla="*/ 263843 h 372428"/>
              <a:gd name="connsiteX24" fmla="*/ 426541 w 1559230"/>
              <a:gd name="connsiteY24" fmla="*/ 216218 h 372428"/>
              <a:gd name="connsiteX25" fmla="*/ 394155 w 1559230"/>
              <a:gd name="connsiteY25" fmla="*/ 263843 h 372428"/>
              <a:gd name="connsiteX26" fmla="*/ 328125 w 1559230"/>
              <a:gd name="connsiteY26" fmla="*/ 264973 h 372428"/>
              <a:gd name="connsiteX27" fmla="*/ 0 w 1559230"/>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4660 w 1559230"/>
              <a:gd name="connsiteY19" fmla="*/ 315278 h 372428"/>
              <a:gd name="connsiteX20" fmla="*/ 593228 w 1559230"/>
              <a:gd name="connsiteY20" fmla="*/ 51435 h 372428"/>
              <a:gd name="connsiteX21" fmla="*/ 552270 w 1559230"/>
              <a:gd name="connsiteY21" fmla="*/ 356235 h 372428"/>
              <a:gd name="connsiteX22" fmla="*/ 524648 w 1559230"/>
              <a:gd name="connsiteY22" fmla="*/ 263843 h 372428"/>
              <a:gd name="connsiteX23" fmla="*/ 455116 w 1559230"/>
              <a:gd name="connsiteY23" fmla="*/ 263843 h 372428"/>
              <a:gd name="connsiteX24" fmla="*/ 426541 w 1559230"/>
              <a:gd name="connsiteY24" fmla="*/ 268000 h 372428"/>
              <a:gd name="connsiteX25" fmla="*/ 394155 w 1559230"/>
              <a:gd name="connsiteY25" fmla="*/ 263843 h 372428"/>
              <a:gd name="connsiteX26" fmla="*/ 328125 w 1559230"/>
              <a:gd name="connsiteY26" fmla="*/ 264973 h 372428"/>
              <a:gd name="connsiteX27" fmla="*/ 0 w 1559230"/>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4660 w 1559230"/>
              <a:gd name="connsiteY19" fmla="*/ 315278 h 372428"/>
              <a:gd name="connsiteX20" fmla="*/ 593228 w 1559230"/>
              <a:gd name="connsiteY20" fmla="*/ 51435 h 372428"/>
              <a:gd name="connsiteX21" fmla="*/ 575807 w 1559230"/>
              <a:gd name="connsiteY21" fmla="*/ 271501 h 372428"/>
              <a:gd name="connsiteX22" fmla="*/ 524648 w 1559230"/>
              <a:gd name="connsiteY22" fmla="*/ 263843 h 372428"/>
              <a:gd name="connsiteX23" fmla="*/ 455116 w 1559230"/>
              <a:gd name="connsiteY23" fmla="*/ 263843 h 372428"/>
              <a:gd name="connsiteX24" fmla="*/ 426541 w 1559230"/>
              <a:gd name="connsiteY24" fmla="*/ 268000 h 372428"/>
              <a:gd name="connsiteX25" fmla="*/ 394155 w 1559230"/>
              <a:gd name="connsiteY25" fmla="*/ 263843 h 372428"/>
              <a:gd name="connsiteX26" fmla="*/ 328125 w 1559230"/>
              <a:gd name="connsiteY26" fmla="*/ 264973 h 372428"/>
              <a:gd name="connsiteX27" fmla="*/ 0 w 1559230"/>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4660 w 1559230"/>
              <a:gd name="connsiteY19" fmla="*/ 315278 h 372428"/>
              <a:gd name="connsiteX20" fmla="*/ 607350 w 1559230"/>
              <a:gd name="connsiteY20" fmla="*/ 260916 h 372428"/>
              <a:gd name="connsiteX21" fmla="*/ 575807 w 1559230"/>
              <a:gd name="connsiteY21" fmla="*/ 271501 h 372428"/>
              <a:gd name="connsiteX22" fmla="*/ 524648 w 1559230"/>
              <a:gd name="connsiteY22" fmla="*/ 263843 h 372428"/>
              <a:gd name="connsiteX23" fmla="*/ 455116 w 1559230"/>
              <a:gd name="connsiteY23" fmla="*/ 263843 h 372428"/>
              <a:gd name="connsiteX24" fmla="*/ 426541 w 1559230"/>
              <a:gd name="connsiteY24" fmla="*/ 268000 h 372428"/>
              <a:gd name="connsiteX25" fmla="*/ 394155 w 1559230"/>
              <a:gd name="connsiteY25" fmla="*/ 263843 h 372428"/>
              <a:gd name="connsiteX26" fmla="*/ 328125 w 1559230"/>
              <a:gd name="connsiteY26" fmla="*/ 264973 h 372428"/>
              <a:gd name="connsiteX27" fmla="*/ 0 w 1559230"/>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9367 w 1559230"/>
              <a:gd name="connsiteY19" fmla="*/ 265850 h 372428"/>
              <a:gd name="connsiteX20" fmla="*/ 607350 w 1559230"/>
              <a:gd name="connsiteY20" fmla="*/ 260916 h 372428"/>
              <a:gd name="connsiteX21" fmla="*/ 575807 w 1559230"/>
              <a:gd name="connsiteY21" fmla="*/ 271501 h 372428"/>
              <a:gd name="connsiteX22" fmla="*/ 524648 w 1559230"/>
              <a:gd name="connsiteY22" fmla="*/ 263843 h 372428"/>
              <a:gd name="connsiteX23" fmla="*/ 455116 w 1559230"/>
              <a:gd name="connsiteY23" fmla="*/ 263843 h 372428"/>
              <a:gd name="connsiteX24" fmla="*/ 426541 w 1559230"/>
              <a:gd name="connsiteY24" fmla="*/ 268000 h 372428"/>
              <a:gd name="connsiteX25" fmla="*/ 394155 w 1559230"/>
              <a:gd name="connsiteY25" fmla="*/ 263843 h 372428"/>
              <a:gd name="connsiteX26" fmla="*/ 328125 w 1559230"/>
              <a:gd name="connsiteY26" fmla="*/ 264973 h 372428"/>
              <a:gd name="connsiteX27" fmla="*/ 0 w 1559230"/>
              <a:gd name="connsiteY27" fmla="*/ 269317 h 372428"/>
              <a:gd name="connsiteX0" fmla="*/ 1559230 w 1559230"/>
              <a:gd name="connsiteY0" fmla="*/ 262915 h 372428"/>
              <a:gd name="connsiteX1" fmla="*/ 1501913 w 1559230"/>
              <a:gd name="connsiteY1" fmla="*/ 263843 h 372428"/>
              <a:gd name="connsiteX2" fmla="*/ 1474291 w 1559230"/>
              <a:gd name="connsiteY2" fmla="*/ 301943 h 372428"/>
              <a:gd name="connsiteX3" fmla="*/ 1434285 w 1559230"/>
              <a:gd name="connsiteY3" fmla="*/ 132398 h 372428"/>
              <a:gd name="connsiteX4" fmla="*/ 1398091 w 1559230"/>
              <a:gd name="connsiteY4" fmla="*/ 263843 h 372428"/>
              <a:gd name="connsiteX5" fmla="*/ 1310460 w 1559230"/>
              <a:gd name="connsiteY5" fmla="*/ 263843 h 372428"/>
              <a:gd name="connsiteX6" fmla="*/ 1297125 w 1559230"/>
              <a:gd name="connsiteY6" fmla="*/ 314325 h 372428"/>
              <a:gd name="connsiteX7" fmla="*/ 1273313 w 1559230"/>
              <a:gd name="connsiteY7" fmla="*/ 256223 h 372428"/>
              <a:gd name="connsiteX8" fmla="*/ 1249500 w 1559230"/>
              <a:gd name="connsiteY8" fmla="*/ 300990 h 372428"/>
              <a:gd name="connsiteX9" fmla="*/ 1204733 w 1559230"/>
              <a:gd name="connsiteY9" fmla="*/ 0 h 372428"/>
              <a:gd name="connsiteX10" fmla="*/ 1149488 w 1559230"/>
              <a:gd name="connsiteY10" fmla="*/ 372428 h 372428"/>
              <a:gd name="connsiteX11" fmla="*/ 1128533 w 1559230"/>
              <a:gd name="connsiteY11" fmla="*/ 263843 h 372428"/>
              <a:gd name="connsiteX12" fmla="*/ 902791 w 1559230"/>
              <a:gd name="connsiteY12" fmla="*/ 263843 h 372428"/>
              <a:gd name="connsiteX13" fmla="*/ 873263 w 1559230"/>
              <a:gd name="connsiteY13" fmla="*/ 322898 h 372428"/>
              <a:gd name="connsiteX14" fmla="*/ 838020 w 1559230"/>
              <a:gd name="connsiteY14" fmla="*/ 129540 h 372428"/>
              <a:gd name="connsiteX15" fmla="*/ 795158 w 1559230"/>
              <a:gd name="connsiteY15" fmla="*/ 263843 h 372428"/>
              <a:gd name="connsiteX16" fmla="*/ 708480 w 1559230"/>
              <a:gd name="connsiteY16" fmla="*/ 263843 h 372428"/>
              <a:gd name="connsiteX17" fmla="*/ 683716 w 1559230"/>
              <a:gd name="connsiteY17" fmla="*/ 300990 h 372428"/>
              <a:gd name="connsiteX18" fmla="*/ 657998 w 1559230"/>
              <a:gd name="connsiteY18" fmla="*/ 254318 h 372428"/>
              <a:gd name="connsiteX19" fmla="*/ 629367 w 1559230"/>
              <a:gd name="connsiteY19" fmla="*/ 265850 h 372428"/>
              <a:gd name="connsiteX20" fmla="*/ 607350 w 1559230"/>
              <a:gd name="connsiteY20" fmla="*/ 260916 h 372428"/>
              <a:gd name="connsiteX21" fmla="*/ 575807 w 1559230"/>
              <a:gd name="connsiteY21" fmla="*/ 271501 h 372428"/>
              <a:gd name="connsiteX22" fmla="*/ 524648 w 1559230"/>
              <a:gd name="connsiteY22" fmla="*/ 263843 h 372428"/>
              <a:gd name="connsiteX23" fmla="*/ 455116 w 1559230"/>
              <a:gd name="connsiteY23" fmla="*/ 263843 h 372428"/>
              <a:gd name="connsiteX24" fmla="*/ 426541 w 1559230"/>
              <a:gd name="connsiteY24" fmla="*/ 268000 h 372428"/>
              <a:gd name="connsiteX25" fmla="*/ 394155 w 1559230"/>
              <a:gd name="connsiteY25" fmla="*/ 263843 h 372428"/>
              <a:gd name="connsiteX26" fmla="*/ 328125 w 1559230"/>
              <a:gd name="connsiteY26" fmla="*/ 264973 h 372428"/>
              <a:gd name="connsiteX27" fmla="*/ 0 w 1559230"/>
              <a:gd name="connsiteY27" fmla="*/ 269317 h 372428"/>
              <a:gd name="connsiteX0" fmla="*/ 1231105 w 1231105"/>
              <a:gd name="connsiteY0" fmla="*/ 262915 h 372428"/>
              <a:gd name="connsiteX1" fmla="*/ 1173788 w 1231105"/>
              <a:gd name="connsiteY1" fmla="*/ 263843 h 372428"/>
              <a:gd name="connsiteX2" fmla="*/ 1146166 w 1231105"/>
              <a:gd name="connsiteY2" fmla="*/ 301943 h 372428"/>
              <a:gd name="connsiteX3" fmla="*/ 1106160 w 1231105"/>
              <a:gd name="connsiteY3" fmla="*/ 132398 h 372428"/>
              <a:gd name="connsiteX4" fmla="*/ 1069966 w 1231105"/>
              <a:gd name="connsiteY4" fmla="*/ 263843 h 372428"/>
              <a:gd name="connsiteX5" fmla="*/ 982335 w 1231105"/>
              <a:gd name="connsiteY5" fmla="*/ 263843 h 372428"/>
              <a:gd name="connsiteX6" fmla="*/ 969000 w 1231105"/>
              <a:gd name="connsiteY6" fmla="*/ 314325 h 372428"/>
              <a:gd name="connsiteX7" fmla="*/ 945188 w 1231105"/>
              <a:gd name="connsiteY7" fmla="*/ 256223 h 372428"/>
              <a:gd name="connsiteX8" fmla="*/ 921375 w 1231105"/>
              <a:gd name="connsiteY8" fmla="*/ 300990 h 372428"/>
              <a:gd name="connsiteX9" fmla="*/ 876608 w 1231105"/>
              <a:gd name="connsiteY9" fmla="*/ 0 h 372428"/>
              <a:gd name="connsiteX10" fmla="*/ 821363 w 1231105"/>
              <a:gd name="connsiteY10" fmla="*/ 372428 h 372428"/>
              <a:gd name="connsiteX11" fmla="*/ 800408 w 1231105"/>
              <a:gd name="connsiteY11" fmla="*/ 263843 h 372428"/>
              <a:gd name="connsiteX12" fmla="*/ 574666 w 1231105"/>
              <a:gd name="connsiteY12" fmla="*/ 263843 h 372428"/>
              <a:gd name="connsiteX13" fmla="*/ 545138 w 1231105"/>
              <a:gd name="connsiteY13" fmla="*/ 322898 h 372428"/>
              <a:gd name="connsiteX14" fmla="*/ 509895 w 1231105"/>
              <a:gd name="connsiteY14" fmla="*/ 129540 h 372428"/>
              <a:gd name="connsiteX15" fmla="*/ 467033 w 1231105"/>
              <a:gd name="connsiteY15" fmla="*/ 263843 h 372428"/>
              <a:gd name="connsiteX16" fmla="*/ 380355 w 1231105"/>
              <a:gd name="connsiteY16" fmla="*/ 263843 h 372428"/>
              <a:gd name="connsiteX17" fmla="*/ 355591 w 1231105"/>
              <a:gd name="connsiteY17" fmla="*/ 300990 h 372428"/>
              <a:gd name="connsiteX18" fmla="*/ 329873 w 1231105"/>
              <a:gd name="connsiteY18" fmla="*/ 254318 h 372428"/>
              <a:gd name="connsiteX19" fmla="*/ 301242 w 1231105"/>
              <a:gd name="connsiteY19" fmla="*/ 265850 h 372428"/>
              <a:gd name="connsiteX20" fmla="*/ 279225 w 1231105"/>
              <a:gd name="connsiteY20" fmla="*/ 260916 h 372428"/>
              <a:gd name="connsiteX21" fmla="*/ 247682 w 1231105"/>
              <a:gd name="connsiteY21" fmla="*/ 271501 h 372428"/>
              <a:gd name="connsiteX22" fmla="*/ 196523 w 1231105"/>
              <a:gd name="connsiteY22" fmla="*/ 263843 h 372428"/>
              <a:gd name="connsiteX23" fmla="*/ 126991 w 1231105"/>
              <a:gd name="connsiteY23" fmla="*/ 263843 h 372428"/>
              <a:gd name="connsiteX24" fmla="*/ 98416 w 1231105"/>
              <a:gd name="connsiteY24" fmla="*/ 268000 h 372428"/>
              <a:gd name="connsiteX25" fmla="*/ 66030 w 1231105"/>
              <a:gd name="connsiteY25" fmla="*/ 263843 h 372428"/>
              <a:gd name="connsiteX26" fmla="*/ 0 w 1231105"/>
              <a:gd name="connsiteY26" fmla="*/ 264973 h 372428"/>
              <a:gd name="connsiteX27" fmla="*/ 36702 w 1231105"/>
              <a:gd name="connsiteY27" fmla="*/ 262256 h 372428"/>
              <a:gd name="connsiteX0" fmla="*/ 1194403 w 1194403"/>
              <a:gd name="connsiteY0" fmla="*/ 262915 h 372428"/>
              <a:gd name="connsiteX1" fmla="*/ 1137086 w 1194403"/>
              <a:gd name="connsiteY1" fmla="*/ 263843 h 372428"/>
              <a:gd name="connsiteX2" fmla="*/ 1109464 w 1194403"/>
              <a:gd name="connsiteY2" fmla="*/ 301943 h 372428"/>
              <a:gd name="connsiteX3" fmla="*/ 1069458 w 1194403"/>
              <a:gd name="connsiteY3" fmla="*/ 132398 h 372428"/>
              <a:gd name="connsiteX4" fmla="*/ 1033264 w 1194403"/>
              <a:gd name="connsiteY4" fmla="*/ 263843 h 372428"/>
              <a:gd name="connsiteX5" fmla="*/ 945633 w 1194403"/>
              <a:gd name="connsiteY5" fmla="*/ 263843 h 372428"/>
              <a:gd name="connsiteX6" fmla="*/ 932298 w 1194403"/>
              <a:gd name="connsiteY6" fmla="*/ 314325 h 372428"/>
              <a:gd name="connsiteX7" fmla="*/ 908486 w 1194403"/>
              <a:gd name="connsiteY7" fmla="*/ 256223 h 372428"/>
              <a:gd name="connsiteX8" fmla="*/ 884673 w 1194403"/>
              <a:gd name="connsiteY8" fmla="*/ 300990 h 372428"/>
              <a:gd name="connsiteX9" fmla="*/ 839906 w 1194403"/>
              <a:gd name="connsiteY9" fmla="*/ 0 h 372428"/>
              <a:gd name="connsiteX10" fmla="*/ 784661 w 1194403"/>
              <a:gd name="connsiteY10" fmla="*/ 372428 h 372428"/>
              <a:gd name="connsiteX11" fmla="*/ 763706 w 1194403"/>
              <a:gd name="connsiteY11" fmla="*/ 263843 h 372428"/>
              <a:gd name="connsiteX12" fmla="*/ 537964 w 1194403"/>
              <a:gd name="connsiteY12" fmla="*/ 263843 h 372428"/>
              <a:gd name="connsiteX13" fmla="*/ 508436 w 1194403"/>
              <a:gd name="connsiteY13" fmla="*/ 322898 h 372428"/>
              <a:gd name="connsiteX14" fmla="*/ 473193 w 1194403"/>
              <a:gd name="connsiteY14" fmla="*/ 129540 h 372428"/>
              <a:gd name="connsiteX15" fmla="*/ 430331 w 1194403"/>
              <a:gd name="connsiteY15" fmla="*/ 263843 h 372428"/>
              <a:gd name="connsiteX16" fmla="*/ 343653 w 1194403"/>
              <a:gd name="connsiteY16" fmla="*/ 263843 h 372428"/>
              <a:gd name="connsiteX17" fmla="*/ 318889 w 1194403"/>
              <a:gd name="connsiteY17" fmla="*/ 300990 h 372428"/>
              <a:gd name="connsiteX18" fmla="*/ 293171 w 1194403"/>
              <a:gd name="connsiteY18" fmla="*/ 254318 h 372428"/>
              <a:gd name="connsiteX19" fmla="*/ 264540 w 1194403"/>
              <a:gd name="connsiteY19" fmla="*/ 265850 h 372428"/>
              <a:gd name="connsiteX20" fmla="*/ 242523 w 1194403"/>
              <a:gd name="connsiteY20" fmla="*/ 260916 h 372428"/>
              <a:gd name="connsiteX21" fmla="*/ 210980 w 1194403"/>
              <a:gd name="connsiteY21" fmla="*/ 271501 h 372428"/>
              <a:gd name="connsiteX22" fmla="*/ 159821 w 1194403"/>
              <a:gd name="connsiteY22" fmla="*/ 263843 h 372428"/>
              <a:gd name="connsiteX23" fmla="*/ 90289 w 1194403"/>
              <a:gd name="connsiteY23" fmla="*/ 263843 h 372428"/>
              <a:gd name="connsiteX24" fmla="*/ 61714 w 1194403"/>
              <a:gd name="connsiteY24" fmla="*/ 268000 h 372428"/>
              <a:gd name="connsiteX25" fmla="*/ 29328 w 1194403"/>
              <a:gd name="connsiteY25" fmla="*/ 263843 h 372428"/>
              <a:gd name="connsiteX26" fmla="*/ 203378 w 1194403"/>
              <a:gd name="connsiteY26" fmla="*/ 262619 h 372428"/>
              <a:gd name="connsiteX27" fmla="*/ 0 w 1194403"/>
              <a:gd name="connsiteY27" fmla="*/ 262256 h 372428"/>
              <a:gd name="connsiteX0" fmla="*/ 1194403 w 1194403"/>
              <a:gd name="connsiteY0" fmla="*/ 262915 h 372428"/>
              <a:gd name="connsiteX1" fmla="*/ 1137086 w 1194403"/>
              <a:gd name="connsiteY1" fmla="*/ 263843 h 372428"/>
              <a:gd name="connsiteX2" fmla="*/ 1109464 w 1194403"/>
              <a:gd name="connsiteY2" fmla="*/ 301943 h 372428"/>
              <a:gd name="connsiteX3" fmla="*/ 1069458 w 1194403"/>
              <a:gd name="connsiteY3" fmla="*/ 132398 h 372428"/>
              <a:gd name="connsiteX4" fmla="*/ 1033264 w 1194403"/>
              <a:gd name="connsiteY4" fmla="*/ 263843 h 372428"/>
              <a:gd name="connsiteX5" fmla="*/ 945633 w 1194403"/>
              <a:gd name="connsiteY5" fmla="*/ 263843 h 372428"/>
              <a:gd name="connsiteX6" fmla="*/ 932298 w 1194403"/>
              <a:gd name="connsiteY6" fmla="*/ 314325 h 372428"/>
              <a:gd name="connsiteX7" fmla="*/ 908486 w 1194403"/>
              <a:gd name="connsiteY7" fmla="*/ 256223 h 372428"/>
              <a:gd name="connsiteX8" fmla="*/ 884673 w 1194403"/>
              <a:gd name="connsiteY8" fmla="*/ 300990 h 372428"/>
              <a:gd name="connsiteX9" fmla="*/ 839906 w 1194403"/>
              <a:gd name="connsiteY9" fmla="*/ 0 h 372428"/>
              <a:gd name="connsiteX10" fmla="*/ 784661 w 1194403"/>
              <a:gd name="connsiteY10" fmla="*/ 372428 h 372428"/>
              <a:gd name="connsiteX11" fmla="*/ 763706 w 1194403"/>
              <a:gd name="connsiteY11" fmla="*/ 263843 h 372428"/>
              <a:gd name="connsiteX12" fmla="*/ 537964 w 1194403"/>
              <a:gd name="connsiteY12" fmla="*/ 263843 h 372428"/>
              <a:gd name="connsiteX13" fmla="*/ 508436 w 1194403"/>
              <a:gd name="connsiteY13" fmla="*/ 322898 h 372428"/>
              <a:gd name="connsiteX14" fmla="*/ 473193 w 1194403"/>
              <a:gd name="connsiteY14" fmla="*/ 129540 h 372428"/>
              <a:gd name="connsiteX15" fmla="*/ 430331 w 1194403"/>
              <a:gd name="connsiteY15" fmla="*/ 263843 h 372428"/>
              <a:gd name="connsiteX16" fmla="*/ 343653 w 1194403"/>
              <a:gd name="connsiteY16" fmla="*/ 263843 h 372428"/>
              <a:gd name="connsiteX17" fmla="*/ 318889 w 1194403"/>
              <a:gd name="connsiteY17" fmla="*/ 300990 h 372428"/>
              <a:gd name="connsiteX18" fmla="*/ 293171 w 1194403"/>
              <a:gd name="connsiteY18" fmla="*/ 254318 h 372428"/>
              <a:gd name="connsiteX19" fmla="*/ 264540 w 1194403"/>
              <a:gd name="connsiteY19" fmla="*/ 265850 h 372428"/>
              <a:gd name="connsiteX20" fmla="*/ 242523 w 1194403"/>
              <a:gd name="connsiteY20" fmla="*/ 260916 h 372428"/>
              <a:gd name="connsiteX21" fmla="*/ 210980 w 1194403"/>
              <a:gd name="connsiteY21" fmla="*/ 271501 h 372428"/>
              <a:gd name="connsiteX22" fmla="*/ 159821 w 1194403"/>
              <a:gd name="connsiteY22" fmla="*/ 263843 h 372428"/>
              <a:gd name="connsiteX23" fmla="*/ 90289 w 1194403"/>
              <a:gd name="connsiteY23" fmla="*/ 263843 h 372428"/>
              <a:gd name="connsiteX24" fmla="*/ 61714 w 1194403"/>
              <a:gd name="connsiteY24" fmla="*/ 268000 h 372428"/>
              <a:gd name="connsiteX25" fmla="*/ 182320 w 1194403"/>
              <a:gd name="connsiteY25" fmla="*/ 259136 h 372428"/>
              <a:gd name="connsiteX26" fmla="*/ 203378 w 1194403"/>
              <a:gd name="connsiteY26" fmla="*/ 262619 h 372428"/>
              <a:gd name="connsiteX27" fmla="*/ 0 w 1194403"/>
              <a:gd name="connsiteY27" fmla="*/ 262256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94403" h="372428">
                <a:moveTo>
                  <a:pt x="1194403" y="262915"/>
                </a:moveTo>
                <a:lnTo>
                  <a:pt x="1137086" y="263843"/>
                </a:lnTo>
                <a:lnTo>
                  <a:pt x="1109464" y="301943"/>
                </a:lnTo>
                <a:lnTo>
                  <a:pt x="1069458" y="132398"/>
                </a:lnTo>
                <a:lnTo>
                  <a:pt x="1033264" y="263843"/>
                </a:lnTo>
                <a:lnTo>
                  <a:pt x="945633" y="263843"/>
                </a:lnTo>
                <a:lnTo>
                  <a:pt x="932298" y="314325"/>
                </a:lnTo>
                <a:lnTo>
                  <a:pt x="908486" y="256223"/>
                </a:lnTo>
                <a:lnTo>
                  <a:pt x="884673" y="300990"/>
                </a:lnTo>
                <a:lnTo>
                  <a:pt x="839906" y="0"/>
                </a:lnTo>
                <a:lnTo>
                  <a:pt x="784661" y="372428"/>
                </a:lnTo>
                <a:lnTo>
                  <a:pt x="763706" y="263843"/>
                </a:lnTo>
                <a:cubicBezTo>
                  <a:pt x="688459" y="263843"/>
                  <a:pt x="766203" y="261489"/>
                  <a:pt x="537964" y="263843"/>
                </a:cubicBezTo>
                <a:cubicBezTo>
                  <a:pt x="542243" y="264698"/>
                  <a:pt x="518279" y="303213"/>
                  <a:pt x="508436" y="322898"/>
                </a:cubicBezTo>
                <a:lnTo>
                  <a:pt x="473193" y="129540"/>
                </a:lnTo>
                <a:lnTo>
                  <a:pt x="430331" y="263843"/>
                </a:lnTo>
                <a:lnTo>
                  <a:pt x="343653" y="263843"/>
                </a:lnTo>
                <a:lnTo>
                  <a:pt x="318889" y="300990"/>
                </a:lnTo>
                <a:lnTo>
                  <a:pt x="293171" y="254318"/>
                </a:lnTo>
                <a:lnTo>
                  <a:pt x="264540" y="265850"/>
                </a:lnTo>
                <a:lnTo>
                  <a:pt x="242523" y="260916"/>
                </a:lnTo>
                <a:lnTo>
                  <a:pt x="210980" y="271501"/>
                </a:lnTo>
                <a:lnTo>
                  <a:pt x="159821" y="263843"/>
                </a:lnTo>
                <a:lnTo>
                  <a:pt x="90289" y="263843"/>
                </a:lnTo>
                <a:lnTo>
                  <a:pt x="61714" y="268000"/>
                </a:lnTo>
                <a:lnTo>
                  <a:pt x="182320" y="259136"/>
                </a:lnTo>
                <a:cubicBezTo>
                  <a:pt x="182393" y="267654"/>
                  <a:pt x="269070" y="261707"/>
                  <a:pt x="203378" y="262619"/>
                </a:cubicBezTo>
                <a:lnTo>
                  <a:pt x="0" y="262256"/>
                </a:lnTo>
              </a:path>
            </a:pathLst>
          </a:custGeom>
          <a:noFill/>
          <a:ln w="28575" cap="rnd">
            <a:solidFill>
              <a:srgbClr val="1C244C"/>
            </a:solidFill>
            <a:prstDash val="solid"/>
            <a:round/>
          </a:ln>
          <a:effectLst>
            <a:outerShdw blurRad="50800" dist="38100" dir="5400000" algn="t" rotWithShape="0">
              <a:prstClr val="black">
                <a:alpha val="40000"/>
              </a:prstClr>
            </a:outerShdw>
          </a:effectLst>
        </p:spPr>
        <p:txBody>
          <a:bodyPr rtlCol="0" anchor="ctr"/>
          <a:lstStyle/>
          <a:p>
            <a:endParaRPr lang="en-US" sz="2489" dirty="0"/>
          </a:p>
        </p:txBody>
      </p:sp>
      <p:sp>
        <p:nvSpPr>
          <p:cNvPr id="218" name="Google Shape;218;p22"/>
          <p:cNvSpPr/>
          <p:nvPr/>
        </p:nvSpPr>
        <p:spPr>
          <a:xfrm>
            <a:off x="6678425" y="3023837"/>
            <a:ext cx="1617828" cy="1868379"/>
          </a:xfrm>
          <a:custGeom>
            <a:avLst/>
            <a:gdLst/>
            <a:ahLst/>
            <a:cxnLst/>
            <a:rect l="l" t="t" r="r" b="b"/>
            <a:pathLst>
              <a:path w="55260" h="63818" extrusionOk="0">
                <a:moveTo>
                  <a:pt x="27619" y="0"/>
                </a:moveTo>
                <a:lnTo>
                  <a:pt x="0" y="15965"/>
                </a:lnTo>
                <a:lnTo>
                  <a:pt x="0" y="47874"/>
                </a:lnTo>
                <a:lnTo>
                  <a:pt x="27619" y="63817"/>
                </a:lnTo>
                <a:lnTo>
                  <a:pt x="55259" y="47874"/>
                </a:lnTo>
                <a:lnTo>
                  <a:pt x="55259" y="15965"/>
                </a:lnTo>
                <a:lnTo>
                  <a:pt x="27619" y="0"/>
                </a:lnTo>
                <a:close/>
              </a:path>
            </a:pathLst>
          </a:custGeom>
          <a:gradFill>
            <a:gsLst>
              <a:gs pos="0">
                <a:schemeClr val="accent4"/>
              </a:gs>
              <a:gs pos="0">
                <a:srgbClr val="1D254F"/>
              </a:gs>
              <a:gs pos="100000">
                <a:srgbClr val="407297"/>
              </a:gs>
            </a:gsLst>
            <a:lin ang="5400012" scaled="0"/>
          </a:gra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endParaRPr sz="2489" dirty="0"/>
          </a:p>
        </p:txBody>
      </p:sp>
      <p:sp>
        <p:nvSpPr>
          <p:cNvPr id="219" name="Google Shape;219;p22"/>
          <p:cNvSpPr/>
          <p:nvPr/>
        </p:nvSpPr>
        <p:spPr>
          <a:xfrm>
            <a:off x="5797520" y="4524647"/>
            <a:ext cx="1618473" cy="1868379"/>
          </a:xfrm>
          <a:custGeom>
            <a:avLst/>
            <a:gdLst/>
            <a:ahLst/>
            <a:cxnLst/>
            <a:rect l="l" t="t" r="r" b="b"/>
            <a:pathLst>
              <a:path w="55282" h="63818" extrusionOk="0">
                <a:moveTo>
                  <a:pt x="27641" y="0"/>
                </a:moveTo>
                <a:lnTo>
                  <a:pt x="1" y="15965"/>
                </a:lnTo>
                <a:lnTo>
                  <a:pt x="1" y="47873"/>
                </a:lnTo>
                <a:lnTo>
                  <a:pt x="27641" y="63817"/>
                </a:lnTo>
                <a:lnTo>
                  <a:pt x="55281" y="47873"/>
                </a:lnTo>
                <a:lnTo>
                  <a:pt x="55281" y="15965"/>
                </a:lnTo>
                <a:lnTo>
                  <a:pt x="27641" y="0"/>
                </a:lnTo>
                <a:close/>
              </a:path>
            </a:pathLst>
          </a:custGeom>
          <a:noFill/>
          <a:ln w="19050" cap="flat" cmpd="sng">
            <a:solidFill>
              <a:srgbClr val="666666"/>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endParaRPr sz="2489" dirty="0"/>
          </a:p>
        </p:txBody>
      </p:sp>
      <p:sp>
        <p:nvSpPr>
          <p:cNvPr id="220" name="Google Shape;220;p22"/>
          <p:cNvSpPr/>
          <p:nvPr/>
        </p:nvSpPr>
        <p:spPr>
          <a:xfrm>
            <a:off x="4084349" y="1542441"/>
            <a:ext cx="1617828" cy="1868379"/>
          </a:xfrm>
          <a:custGeom>
            <a:avLst/>
            <a:gdLst/>
            <a:ahLst/>
            <a:cxnLst/>
            <a:rect l="l" t="t" r="r" b="b"/>
            <a:pathLst>
              <a:path w="55260" h="63818" extrusionOk="0">
                <a:moveTo>
                  <a:pt x="27620" y="0"/>
                </a:moveTo>
                <a:lnTo>
                  <a:pt x="0" y="15965"/>
                </a:lnTo>
                <a:lnTo>
                  <a:pt x="0" y="47874"/>
                </a:lnTo>
                <a:lnTo>
                  <a:pt x="27620" y="63817"/>
                </a:lnTo>
                <a:lnTo>
                  <a:pt x="55260" y="47874"/>
                </a:lnTo>
                <a:lnTo>
                  <a:pt x="55260" y="15965"/>
                </a:lnTo>
                <a:lnTo>
                  <a:pt x="27620" y="0"/>
                </a:lnTo>
                <a:close/>
              </a:path>
            </a:pathLst>
          </a:custGeom>
          <a:gradFill>
            <a:gsLst>
              <a:gs pos="0">
                <a:schemeClr val="accent4"/>
              </a:gs>
              <a:gs pos="0">
                <a:srgbClr val="1D254F"/>
              </a:gs>
              <a:gs pos="100000">
                <a:srgbClr val="407297"/>
              </a:gs>
            </a:gsLst>
            <a:lin ang="5400012" scaled="0"/>
          </a:gra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endParaRPr sz="2489" dirty="0"/>
          </a:p>
        </p:txBody>
      </p:sp>
      <p:sp>
        <p:nvSpPr>
          <p:cNvPr id="221" name="Google Shape;221;p22"/>
          <p:cNvSpPr/>
          <p:nvPr/>
        </p:nvSpPr>
        <p:spPr>
          <a:xfrm>
            <a:off x="4036381" y="4524647"/>
            <a:ext cx="1618444" cy="1868379"/>
          </a:xfrm>
          <a:custGeom>
            <a:avLst/>
            <a:gdLst/>
            <a:ahLst/>
            <a:cxnLst/>
            <a:rect l="l" t="t" r="r" b="b"/>
            <a:pathLst>
              <a:path w="55281" h="63818" extrusionOk="0">
                <a:moveTo>
                  <a:pt x="27641" y="0"/>
                </a:moveTo>
                <a:lnTo>
                  <a:pt x="1" y="15965"/>
                </a:lnTo>
                <a:lnTo>
                  <a:pt x="1" y="47873"/>
                </a:lnTo>
                <a:lnTo>
                  <a:pt x="27641" y="63817"/>
                </a:lnTo>
                <a:lnTo>
                  <a:pt x="55281" y="47873"/>
                </a:lnTo>
                <a:lnTo>
                  <a:pt x="55281" y="15965"/>
                </a:lnTo>
                <a:lnTo>
                  <a:pt x="27641" y="0"/>
                </a:lnTo>
                <a:close/>
              </a:path>
            </a:pathLst>
          </a:custGeom>
          <a:gradFill>
            <a:gsLst>
              <a:gs pos="0">
                <a:schemeClr val="accent4"/>
              </a:gs>
              <a:gs pos="0">
                <a:srgbClr val="1D254F"/>
              </a:gs>
              <a:gs pos="100000">
                <a:srgbClr val="407297"/>
              </a:gs>
            </a:gsLst>
            <a:lin ang="5400012" scaled="0"/>
          </a:gra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endParaRPr sz="2489" dirty="0"/>
          </a:p>
        </p:txBody>
      </p:sp>
      <p:sp>
        <p:nvSpPr>
          <p:cNvPr id="222" name="Google Shape;222;p22"/>
          <p:cNvSpPr/>
          <p:nvPr/>
        </p:nvSpPr>
        <p:spPr>
          <a:xfrm>
            <a:off x="3150586" y="3023837"/>
            <a:ext cx="1618473" cy="1868379"/>
          </a:xfrm>
          <a:custGeom>
            <a:avLst/>
            <a:gdLst/>
            <a:ahLst/>
            <a:cxnLst/>
            <a:rect l="l" t="t" r="r" b="b"/>
            <a:pathLst>
              <a:path w="55282" h="63818" extrusionOk="0">
                <a:moveTo>
                  <a:pt x="27641" y="0"/>
                </a:moveTo>
                <a:lnTo>
                  <a:pt x="1" y="15965"/>
                </a:lnTo>
                <a:lnTo>
                  <a:pt x="1" y="47874"/>
                </a:lnTo>
                <a:lnTo>
                  <a:pt x="27641" y="63817"/>
                </a:lnTo>
                <a:lnTo>
                  <a:pt x="55281" y="47874"/>
                </a:lnTo>
                <a:lnTo>
                  <a:pt x="55281" y="15965"/>
                </a:lnTo>
                <a:lnTo>
                  <a:pt x="27641" y="0"/>
                </a:lnTo>
                <a:close/>
              </a:path>
            </a:pathLst>
          </a:custGeom>
          <a:noFill/>
          <a:ln w="19050" cap="flat" cmpd="sng">
            <a:solidFill>
              <a:srgbClr val="666666"/>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endParaRPr sz="2489" dirty="0"/>
          </a:p>
        </p:txBody>
      </p:sp>
      <p:sp>
        <p:nvSpPr>
          <p:cNvPr id="223" name="Google Shape;223;p22"/>
          <p:cNvSpPr/>
          <p:nvPr/>
        </p:nvSpPr>
        <p:spPr>
          <a:xfrm>
            <a:off x="5797520" y="1492404"/>
            <a:ext cx="1618473" cy="1868379"/>
          </a:xfrm>
          <a:custGeom>
            <a:avLst/>
            <a:gdLst/>
            <a:ahLst/>
            <a:cxnLst/>
            <a:rect l="l" t="t" r="r" b="b"/>
            <a:pathLst>
              <a:path w="55282" h="63818" extrusionOk="0">
                <a:moveTo>
                  <a:pt x="27641" y="0"/>
                </a:moveTo>
                <a:lnTo>
                  <a:pt x="1" y="15965"/>
                </a:lnTo>
                <a:lnTo>
                  <a:pt x="1" y="47874"/>
                </a:lnTo>
                <a:lnTo>
                  <a:pt x="27641" y="63817"/>
                </a:lnTo>
                <a:lnTo>
                  <a:pt x="55281" y="47874"/>
                </a:lnTo>
                <a:lnTo>
                  <a:pt x="55281" y="15965"/>
                </a:lnTo>
                <a:lnTo>
                  <a:pt x="27641" y="0"/>
                </a:lnTo>
                <a:close/>
              </a:path>
            </a:pathLst>
          </a:custGeom>
          <a:noFill/>
          <a:ln w="19050" cap="flat" cmpd="sng">
            <a:solidFill>
              <a:srgbClr val="666666"/>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endParaRPr sz="2489" dirty="0"/>
          </a:p>
        </p:txBody>
      </p:sp>
      <p:cxnSp>
        <p:nvCxnSpPr>
          <p:cNvPr id="224" name="Google Shape;224;p22"/>
          <p:cNvCxnSpPr>
            <a:cxnSpLocks/>
          </p:cNvCxnSpPr>
          <p:nvPr/>
        </p:nvCxnSpPr>
        <p:spPr>
          <a:xfrm flipV="1">
            <a:off x="1659790" y="2447434"/>
            <a:ext cx="2437500" cy="17713"/>
          </a:xfrm>
          <a:prstGeom prst="straightConnector1">
            <a:avLst/>
          </a:prstGeom>
          <a:noFill/>
          <a:ln w="19050" cap="flat" cmpd="sng">
            <a:solidFill>
              <a:srgbClr val="58A3BC"/>
            </a:solidFill>
            <a:prstDash val="solid"/>
            <a:round/>
            <a:headEnd type="none" w="med" len="med"/>
            <a:tailEnd type="none" w="med" len="med"/>
          </a:ln>
        </p:spPr>
      </p:cxnSp>
      <p:cxnSp>
        <p:nvCxnSpPr>
          <p:cNvPr id="225" name="Google Shape;225;p22"/>
          <p:cNvCxnSpPr/>
          <p:nvPr/>
        </p:nvCxnSpPr>
        <p:spPr>
          <a:xfrm>
            <a:off x="8288171" y="3730533"/>
            <a:ext cx="1575200" cy="8800"/>
          </a:xfrm>
          <a:prstGeom prst="straightConnector1">
            <a:avLst/>
          </a:prstGeom>
          <a:noFill/>
          <a:ln w="19050" cap="flat" cmpd="sng">
            <a:solidFill>
              <a:srgbClr val="58A3BC"/>
            </a:solidFill>
            <a:prstDash val="solid"/>
            <a:round/>
            <a:headEnd type="none" w="med" len="med"/>
            <a:tailEnd type="none" w="med" len="med"/>
          </a:ln>
        </p:spPr>
      </p:cxnSp>
      <p:cxnSp>
        <p:nvCxnSpPr>
          <p:cNvPr id="226" name="Google Shape;226;p22"/>
          <p:cNvCxnSpPr/>
          <p:nvPr/>
        </p:nvCxnSpPr>
        <p:spPr>
          <a:xfrm>
            <a:off x="2018780" y="5503108"/>
            <a:ext cx="2017600" cy="0"/>
          </a:xfrm>
          <a:prstGeom prst="straightConnector1">
            <a:avLst/>
          </a:prstGeom>
          <a:noFill/>
          <a:ln w="19050" cap="flat" cmpd="sng">
            <a:solidFill>
              <a:srgbClr val="58A3BC"/>
            </a:solidFill>
            <a:prstDash val="solid"/>
            <a:round/>
            <a:headEnd type="none" w="med" len="med"/>
            <a:tailEnd type="none" w="med" len="med"/>
          </a:ln>
        </p:spPr>
      </p:cxnSp>
      <p:sp>
        <p:nvSpPr>
          <p:cNvPr id="227" name="Google Shape;227;p22"/>
          <p:cNvSpPr txBox="1">
            <a:spLocks noGrp="1"/>
          </p:cNvSpPr>
          <p:nvPr>
            <p:ph type="ctrTitle" idx="4294967295"/>
          </p:nvPr>
        </p:nvSpPr>
        <p:spPr>
          <a:xfrm>
            <a:off x="1659789" y="1730448"/>
            <a:ext cx="1498400" cy="770400"/>
          </a:xfrm>
          <a:prstGeom prst="rect">
            <a:avLst/>
          </a:prstGeom>
        </p:spPr>
        <p:txBody>
          <a:bodyPr spcFirstLastPara="1" wrap="square" lIns="121900" tIns="121900" rIns="121900" bIns="121900" anchor="b" anchorCtr="0">
            <a:noAutofit/>
          </a:bodyPr>
          <a:lstStyle/>
          <a:p>
            <a:pPr lvl="0" algn="r"/>
            <a:r>
              <a:rPr lang="en-US" sz="1867" b="1" dirty="0"/>
              <a:t>Lorem ipsum</a:t>
            </a:r>
            <a:endParaRPr sz="1867" b="1" dirty="0"/>
          </a:p>
        </p:txBody>
      </p:sp>
      <p:sp>
        <p:nvSpPr>
          <p:cNvPr id="228" name="Google Shape;228;p22"/>
          <p:cNvSpPr txBox="1">
            <a:spLocks noGrp="1"/>
          </p:cNvSpPr>
          <p:nvPr>
            <p:ph type="subTitle" idx="4294967295"/>
          </p:nvPr>
        </p:nvSpPr>
        <p:spPr>
          <a:xfrm>
            <a:off x="841124" y="2198497"/>
            <a:ext cx="2291157" cy="875417"/>
          </a:xfrm>
          <a:prstGeom prst="rect">
            <a:avLst/>
          </a:prstGeom>
        </p:spPr>
        <p:txBody>
          <a:bodyPr spcFirstLastPara="1" wrap="square" lIns="121900" tIns="121900" rIns="121900" bIns="121900" anchor="t" anchorCtr="0">
            <a:noAutofit/>
          </a:bodyPr>
          <a:lstStyle/>
          <a:p>
            <a:pPr marL="0" indent="0" algn="r">
              <a:lnSpc>
                <a:spcPct val="100000"/>
              </a:lnSpc>
              <a:spcBef>
                <a:spcPts val="2133"/>
              </a:spcBef>
              <a:spcAft>
                <a:spcPts val="2133"/>
              </a:spcAft>
              <a:buNone/>
            </a:pPr>
            <a:r>
              <a:rPr lang="en-US" sz="1467" dirty="0"/>
              <a:t>Lorem ipsum dolor sit amet, consectetur adipiscing elit</a:t>
            </a:r>
            <a:endParaRPr sz="1467" dirty="0"/>
          </a:p>
        </p:txBody>
      </p:sp>
      <p:sp>
        <p:nvSpPr>
          <p:cNvPr id="229" name="Google Shape;229;p22"/>
          <p:cNvSpPr txBox="1">
            <a:spLocks noGrp="1"/>
          </p:cNvSpPr>
          <p:nvPr>
            <p:ph type="ctrTitle" idx="4294967295"/>
          </p:nvPr>
        </p:nvSpPr>
        <p:spPr>
          <a:xfrm>
            <a:off x="8809887" y="2975583"/>
            <a:ext cx="1617828" cy="770400"/>
          </a:xfrm>
          <a:prstGeom prst="rect">
            <a:avLst/>
          </a:prstGeom>
        </p:spPr>
        <p:txBody>
          <a:bodyPr spcFirstLastPara="1" wrap="square" lIns="121900" tIns="121900" rIns="121900" bIns="121900" anchor="b" anchorCtr="0">
            <a:noAutofit/>
          </a:bodyPr>
          <a:lstStyle/>
          <a:p>
            <a:pPr lvl="0"/>
            <a:r>
              <a:rPr lang="en-US" sz="1867" b="1" dirty="0"/>
              <a:t>Lorem ipsum</a:t>
            </a:r>
            <a:endParaRPr sz="1867" b="1" dirty="0"/>
          </a:p>
        </p:txBody>
      </p:sp>
      <p:sp>
        <p:nvSpPr>
          <p:cNvPr id="230" name="Google Shape;230;p22"/>
          <p:cNvSpPr txBox="1">
            <a:spLocks noGrp="1"/>
          </p:cNvSpPr>
          <p:nvPr>
            <p:ph type="subTitle" idx="4294967295"/>
          </p:nvPr>
        </p:nvSpPr>
        <p:spPr>
          <a:xfrm>
            <a:off x="8809888" y="3657168"/>
            <a:ext cx="2313408" cy="490400"/>
          </a:xfrm>
          <a:prstGeom prst="rect">
            <a:avLst/>
          </a:prstGeom>
        </p:spPr>
        <p:txBody>
          <a:bodyPr spcFirstLastPara="1" wrap="square" lIns="121900" tIns="121900" rIns="121900" bIns="121900" anchor="t" anchorCtr="0">
            <a:noAutofit/>
          </a:bodyPr>
          <a:lstStyle/>
          <a:p>
            <a:pPr marL="0" indent="0">
              <a:lnSpc>
                <a:spcPct val="100000"/>
              </a:lnSpc>
              <a:buClr>
                <a:schemeClr val="dk1"/>
              </a:buClr>
              <a:buSzPts val="1100"/>
              <a:buNone/>
            </a:pPr>
            <a:r>
              <a:rPr lang="en-US" sz="1467" dirty="0"/>
              <a:t>Lorem ipsum dolor sit amet, consectetur adipiscing elit</a:t>
            </a:r>
            <a:endParaRPr sz="1467" dirty="0"/>
          </a:p>
        </p:txBody>
      </p:sp>
      <p:sp>
        <p:nvSpPr>
          <p:cNvPr id="231" name="Google Shape;231;p22"/>
          <p:cNvSpPr txBox="1">
            <a:spLocks noGrp="1"/>
          </p:cNvSpPr>
          <p:nvPr>
            <p:ph type="ctrTitle" idx="4294967295"/>
          </p:nvPr>
        </p:nvSpPr>
        <p:spPr>
          <a:xfrm>
            <a:off x="991438" y="4810248"/>
            <a:ext cx="2140847" cy="770400"/>
          </a:xfrm>
          <a:prstGeom prst="rect">
            <a:avLst/>
          </a:prstGeom>
        </p:spPr>
        <p:txBody>
          <a:bodyPr spcFirstLastPara="1" wrap="square" lIns="121900" tIns="121900" rIns="121900" bIns="121900" anchor="b" anchorCtr="0">
            <a:noAutofit/>
          </a:bodyPr>
          <a:lstStyle/>
          <a:p>
            <a:pPr lvl="0" algn="r"/>
            <a:r>
              <a:rPr lang="en-US" sz="1867" b="1" dirty="0"/>
              <a:t>Lorem ipsum</a:t>
            </a:r>
            <a:endParaRPr sz="1867" b="1" dirty="0"/>
          </a:p>
        </p:txBody>
      </p:sp>
      <p:sp>
        <p:nvSpPr>
          <p:cNvPr id="232" name="Google Shape;232;p22"/>
          <p:cNvSpPr txBox="1">
            <a:spLocks noGrp="1"/>
          </p:cNvSpPr>
          <p:nvPr>
            <p:ph type="subTitle" idx="4294967295"/>
          </p:nvPr>
        </p:nvSpPr>
        <p:spPr>
          <a:xfrm>
            <a:off x="841124" y="5491833"/>
            <a:ext cx="2291163" cy="490400"/>
          </a:xfrm>
          <a:prstGeom prst="rect">
            <a:avLst/>
          </a:prstGeom>
        </p:spPr>
        <p:txBody>
          <a:bodyPr spcFirstLastPara="1" wrap="square" lIns="121900" tIns="121900" rIns="121900" bIns="121900" anchor="t" anchorCtr="0">
            <a:noAutofit/>
          </a:bodyPr>
          <a:lstStyle/>
          <a:p>
            <a:pPr marL="0" indent="0" algn="r">
              <a:lnSpc>
                <a:spcPct val="100000"/>
              </a:lnSpc>
              <a:buClr>
                <a:schemeClr val="dk1"/>
              </a:buClr>
              <a:buSzPts val="1100"/>
              <a:buNone/>
            </a:pPr>
            <a:r>
              <a:rPr lang="en-US" sz="1467" dirty="0"/>
              <a:t>Lorem ipsum dolor sit amet, consectetur adipiscing elit</a:t>
            </a:r>
            <a:endParaRPr sz="1467" dirty="0"/>
          </a:p>
        </p:txBody>
      </p:sp>
      <p:grpSp>
        <p:nvGrpSpPr>
          <p:cNvPr id="236" name="Google Shape;236;p22"/>
          <p:cNvGrpSpPr/>
          <p:nvPr/>
        </p:nvGrpSpPr>
        <p:grpSpPr>
          <a:xfrm>
            <a:off x="7343621" y="3719426"/>
            <a:ext cx="287412" cy="446553"/>
            <a:chOff x="-28043900" y="2701925"/>
            <a:chExt cx="190625" cy="296175"/>
          </a:xfrm>
        </p:grpSpPr>
        <p:sp>
          <p:nvSpPr>
            <p:cNvPr id="237" name="Google Shape;237;p22"/>
            <p:cNvSpPr/>
            <p:nvPr/>
          </p:nvSpPr>
          <p:spPr>
            <a:xfrm>
              <a:off x="-28043900" y="2701925"/>
              <a:ext cx="190625" cy="296175"/>
            </a:xfrm>
            <a:custGeom>
              <a:avLst/>
              <a:gdLst/>
              <a:ahLst/>
              <a:cxnLst/>
              <a:rect l="l" t="t" r="r" b="b"/>
              <a:pathLst>
                <a:path w="7625" h="11847" extrusionOk="0">
                  <a:moveTo>
                    <a:pt x="5136" y="662"/>
                  </a:moveTo>
                  <a:cubicBezTo>
                    <a:pt x="5325" y="662"/>
                    <a:pt x="5483" y="820"/>
                    <a:pt x="5483" y="1009"/>
                  </a:cubicBezTo>
                  <a:cubicBezTo>
                    <a:pt x="5483" y="1198"/>
                    <a:pt x="5325" y="1356"/>
                    <a:pt x="5136" y="1356"/>
                  </a:cubicBezTo>
                  <a:lnTo>
                    <a:pt x="2364" y="1356"/>
                  </a:lnTo>
                  <a:cubicBezTo>
                    <a:pt x="2175" y="1356"/>
                    <a:pt x="2017" y="1198"/>
                    <a:pt x="2017" y="1009"/>
                  </a:cubicBezTo>
                  <a:cubicBezTo>
                    <a:pt x="2017" y="820"/>
                    <a:pt x="2175" y="662"/>
                    <a:pt x="2364" y="662"/>
                  </a:cubicBezTo>
                  <a:close/>
                  <a:moveTo>
                    <a:pt x="4790" y="2080"/>
                  </a:moveTo>
                  <a:lnTo>
                    <a:pt x="4790" y="4411"/>
                  </a:lnTo>
                  <a:cubicBezTo>
                    <a:pt x="4790" y="4758"/>
                    <a:pt x="4979" y="5105"/>
                    <a:pt x="5294" y="5294"/>
                  </a:cubicBezTo>
                  <a:cubicBezTo>
                    <a:pt x="6113" y="5766"/>
                    <a:pt x="6680" y="6554"/>
                    <a:pt x="6837" y="7499"/>
                  </a:cubicBezTo>
                  <a:cubicBezTo>
                    <a:pt x="6504" y="7632"/>
                    <a:pt x="6166" y="7699"/>
                    <a:pt x="5828" y="7699"/>
                  </a:cubicBezTo>
                  <a:cubicBezTo>
                    <a:pt x="5207" y="7699"/>
                    <a:pt x="4582" y="7475"/>
                    <a:pt x="3971" y="7026"/>
                  </a:cubicBezTo>
                  <a:cubicBezTo>
                    <a:pt x="3372" y="6648"/>
                    <a:pt x="2773" y="6396"/>
                    <a:pt x="2143" y="6333"/>
                  </a:cubicBezTo>
                  <a:cubicBezTo>
                    <a:pt x="1970" y="6318"/>
                    <a:pt x="1805" y="6310"/>
                    <a:pt x="1639" y="6310"/>
                  </a:cubicBezTo>
                  <a:cubicBezTo>
                    <a:pt x="1474" y="6310"/>
                    <a:pt x="1308" y="6318"/>
                    <a:pt x="1135" y="6333"/>
                  </a:cubicBezTo>
                  <a:cubicBezTo>
                    <a:pt x="1387" y="5892"/>
                    <a:pt x="1734" y="5546"/>
                    <a:pt x="2175" y="5294"/>
                  </a:cubicBezTo>
                  <a:cubicBezTo>
                    <a:pt x="2490" y="5105"/>
                    <a:pt x="2679" y="4790"/>
                    <a:pt x="2679" y="4443"/>
                  </a:cubicBezTo>
                  <a:lnTo>
                    <a:pt x="2679" y="2080"/>
                  </a:lnTo>
                  <a:close/>
                  <a:moveTo>
                    <a:pt x="1670" y="6939"/>
                  </a:moveTo>
                  <a:cubicBezTo>
                    <a:pt x="2308" y="6939"/>
                    <a:pt x="2942" y="7156"/>
                    <a:pt x="3561" y="7562"/>
                  </a:cubicBezTo>
                  <a:cubicBezTo>
                    <a:pt x="4160" y="7940"/>
                    <a:pt x="4790" y="8192"/>
                    <a:pt x="5420" y="8255"/>
                  </a:cubicBezTo>
                  <a:cubicBezTo>
                    <a:pt x="5577" y="8255"/>
                    <a:pt x="5672" y="8287"/>
                    <a:pt x="5829" y="8287"/>
                  </a:cubicBezTo>
                  <a:cubicBezTo>
                    <a:pt x="6207" y="8287"/>
                    <a:pt x="6554" y="8255"/>
                    <a:pt x="6869" y="8129"/>
                  </a:cubicBezTo>
                  <a:lnTo>
                    <a:pt x="6869" y="8129"/>
                  </a:lnTo>
                  <a:cubicBezTo>
                    <a:pt x="6869" y="8255"/>
                    <a:pt x="6837" y="8381"/>
                    <a:pt x="6837" y="8507"/>
                  </a:cubicBezTo>
                  <a:cubicBezTo>
                    <a:pt x="6585" y="9799"/>
                    <a:pt x="5640" y="10807"/>
                    <a:pt x="4412" y="11059"/>
                  </a:cubicBezTo>
                  <a:cubicBezTo>
                    <a:pt x="4192" y="11103"/>
                    <a:pt x="3970" y="11125"/>
                    <a:pt x="3750" y="11125"/>
                  </a:cubicBezTo>
                  <a:cubicBezTo>
                    <a:pt x="3027" y="11125"/>
                    <a:pt x="2328" y="10888"/>
                    <a:pt x="1797" y="10429"/>
                  </a:cubicBezTo>
                  <a:cubicBezTo>
                    <a:pt x="1041" y="9830"/>
                    <a:pt x="631" y="8917"/>
                    <a:pt x="631" y="7972"/>
                  </a:cubicBezTo>
                  <a:cubicBezTo>
                    <a:pt x="631" y="7656"/>
                    <a:pt x="694" y="7404"/>
                    <a:pt x="757" y="7089"/>
                  </a:cubicBezTo>
                  <a:cubicBezTo>
                    <a:pt x="1062" y="6988"/>
                    <a:pt x="1366" y="6939"/>
                    <a:pt x="1670" y="6939"/>
                  </a:cubicBezTo>
                  <a:close/>
                  <a:moveTo>
                    <a:pt x="2427" y="1"/>
                  </a:moveTo>
                  <a:cubicBezTo>
                    <a:pt x="1828" y="1"/>
                    <a:pt x="1387" y="473"/>
                    <a:pt x="1387" y="1009"/>
                  </a:cubicBezTo>
                  <a:cubicBezTo>
                    <a:pt x="1387" y="1450"/>
                    <a:pt x="1671" y="1828"/>
                    <a:pt x="2112" y="1986"/>
                  </a:cubicBezTo>
                  <a:lnTo>
                    <a:pt x="2112" y="4443"/>
                  </a:lnTo>
                  <a:cubicBezTo>
                    <a:pt x="2112" y="4569"/>
                    <a:pt x="2017" y="4632"/>
                    <a:pt x="1891" y="4727"/>
                  </a:cubicBezTo>
                  <a:cubicBezTo>
                    <a:pt x="1356" y="5042"/>
                    <a:pt x="883" y="5514"/>
                    <a:pt x="536" y="6081"/>
                  </a:cubicBezTo>
                  <a:cubicBezTo>
                    <a:pt x="410" y="6302"/>
                    <a:pt x="284" y="6522"/>
                    <a:pt x="221" y="6711"/>
                  </a:cubicBezTo>
                  <a:lnTo>
                    <a:pt x="221" y="6743"/>
                  </a:lnTo>
                  <a:cubicBezTo>
                    <a:pt x="64" y="7152"/>
                    <a:pt x="1" y="7593"/>
                    <a:pt x="1" y="8003"/>
                  </a:cubicBezTo>
                  <a:cubicBezTo>
                    <a:pt x="1" y="9169"/>
                    <a:pt x="536" y="10271"/>
                    <a:pt x="1419" y="10964"/>
                  </a:cubicBezTo>
                  <a:cubicBezTo>
                    <a:pt x="2112" y="11532"/>
                    <a:pt x="2962" y="11847"/>
                    <a:pt x="3845" y="11847"/>
                  </a:cubicBezTo>
                  <a:cubicBezTo>
                    <a:pt x="4097" y="11847"/>
                    <a:pt x="4380" y="11784"/>
                    <a:pt x="4664" y="11752"/>
                  </a:cubicBezTo>
                  <a:cubicBezTo>
                    <a:pt x="5420" y="11595"/>
                    <a:pt x="6081" y="11248"/>
                    <a:pt x="6585" y="10681"/>
                  </a:cubicBezTo>
                  <a:cubicBezTo>
                    <a:pt x="7090" y="10145"/>
                    <a:pt x="7468" y="9484"/>
                    <a:pt x="7625" y="8728"/>
                  </a:cubicBezTo>
                  <a:cubicBezTo>
                    <a:pt x="7562" y="8350"/>
                    <a:pt x="7562" y="7972"/>
                    <a:pt x="7531" y="7656"/>
                  </a:cubicBezTo>
                  <a:cubicBezTo>
                    <a:pt x="7499" y="7184"/>
                    <a:pt x="7373" y="6743"/>
                    <a:pt x="7184" y="6333"/>
                  </a:cubicBezTo>
                  <a:cubicBezTo>
                    <a:pt x="6837" y="5609"/>
                    <a:pt x="6302" y="5073"/>
                    <a:pt x="5640" y="4664"/>
                  </a:cubicBezTo>
                  <a:cubicBezTo>
                    <a:pt x="5577" y="4632"/>
                    <a:pt x="5483" y="4506"/>
                    <a:pt x="5483" y="4411"/>
                  </a:cubicBezTo>
                  <a:lnTo>
                    <a:pt x="5483" y="1986"/>
                  </a:lnTo>
                  <a:cubicBezTo>
                    <a:pt x="5892" y="1828"/>
                    <a:pt x="6207" y="1482"/>
                    <a:pt x="6207" y="1009"/>
                  </a:cubicBezTo>
                  <a:cubicBezTo>
                    <a:pt x="6207" y="410"/>
                    <a:pt x="5735" y="1"/>
                    <a:pt x="5168" y="1"/>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sp>
          <p:nvSpPr>
            <p:cNvPr id="238" name="Google Shape;238;p22"/>
            <p:cNvSpPr/>
            <p:nvPr/>
          </p:nvSpPr>
          <p:spPr>
            <a:xfrm>
              <a:off x="-27976950" y="29106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sp>
          <p:nvSpPr>
            <p:cNvPr id="239" name="Google Shape;239;p22"/>
            <p:cNvSpPr/>
            <p:nvPr/>
          </p:nvSpPr>
          <p:spPr>
            <a:xfrm>
              <a:off x="-27924175" y="29279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sp>
          <p:nvSpPr>
            <p:cNvPr id="240" name="Google Shape;240;p22"/>
            <p:cNvSpPr/>
            <p:nvPr/>
          </p:nvSpPr>
          <p:spPr>
            <a:xfrm>
              <a:off x="-27976950" y="29461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sp>
          <p:nvSpPr>
            <p:cNvPr id="241" name="Google Shape;241;p22"/>
            <p:cNvSpPr/>
            <p:nvPr/>
          </p:nvSpPr>
          <p:spPr>
            <a:xfrm>
              <a:off x="-28010800" y="2893325"/>
              <a:ext cx="17350" cy="18150"/>
            </a:xfrm>
            <a:custGeom>
              <a:avLst/>
              <a:gdLst/>
              <a:ahLst/>
              <a:cxnLst/>
              <a:rect l="l" t="t" r="r" b="b"/>
              <a:pathLst>
                <a:path w="694" h="726" extrusionOk="0">
                  <a:moveTo>
                    <a:pt x="347" y="0"/>
                  </a:moveTo>
                  <a:cubicBezTo>
                    <a:pt x="158" y="0"/>
                    <a:pt x="0" y="158"/>
                    <a:pt x="0" y="379"/>
                  </a:cubicBezTo>
                  <a:cubicBezTo>
                    <a:pt x="0" y="568"/>
                    <a:pt x="158" y="725"/>
                    <a:pt x="347" y="725"/>
                  </a:cubicBezTo>
                  <a:cubicBezTo>
                    <a:pt x="536" y="725"/>
                    <a:pt x="693" y="568"/>
                    <a:pt x="693" y="379"/>
                  </a:cubicBezTo>
                  <a:cubicBezTo>
                    <a:pt x="693" y="158"/>
                    <a:pt x="536" y="0"/>
                    <a:pt x="347" y="0"/>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grpSp>
      <p:grpSp>
        <p:nvGrpSpPr>
          <p:cNvPr id="242" name="Google Shape;242;p22"/>
          <p:cNvGrpSpPr/>
          <p:nvPr/>
        </p:nvGrpSpPr>
        <p:grpSpPr>
          <a:xfrm>
            <a:off x="4662688" y="5235573"/>
            <a:ext cx="365813" cy="446515"/>
            <a:chOff x="-24683100" y="2340425"/>
            <a:chExt cx="242625" cy="296150"/>
          </a:xfrm>
        </p:grpSpPr>
        <p:sp>
          <p:nvSpPr>
            <p:cNvPr id="243" name="Google Shape;243;p22"/>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sp>
          <p:nvSpPr>
            <p:cNvPr id="244" name="Google Shape;244;p22"/>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sp>
          <p:nvSpPr>
            <p:cNvPr id="245" name="Google Shape;245;p22"/>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sp>
          <p:nvSpPr>
            <p:cNvPr id="246" name="Google Shape;246;p22"/>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F7F8F9"/>
            </a:solidFill>
            <a:ln>
              <a:noFill/>
            </a:ln>
          </p:spPr>
          <p:txBody>
            <a:bodyPr spcFirstLastPara="1" wrap="square" lIns="121900" tIns="121900" rIns="121900" bIns="121900" anchor="ctr" anchorCtr="0">
              <a:noAutofit/>
            </a:bodyPr>
            <a:lstStyle/>
            <a:p>
              <a:endParaRPr sz="2489" dirty="0"/>
            </a:p>
          </p:txBody>
        </p:sp>
      </p:grpSp>
      <p:grpSp>
        <p:nvGrpSpPr>
          <p:cNvPr id="247" name="Google Shape;247;p22"/>
          <p:cNvGrpSpPr/>
          <p:nvPr/>
        </p:nvGrpSpPr>
        <p:grpSpPr>
          <a:xfrm>
            <a:off x="3737139" y="3720025"/>
            <a:ext cx="445347" cy="445347"/>
            <a:chOff x="-26584425" y="2340425"/>
            <a:chExt cx="295375" cy="295375"/>
          </a:xfrm>
        </p:grpSpPr>
        <p:sp>
          <p:nvSpPr>
            <p:cNvPr id="248" name="Google Shape;248;p22"/>
            <p:cNvSpPr/>
            <p:nvPr/>
          </p:nvSpPr>
          <p:spPr>
            <a:xfrm>
              <a:off x="-26462350" y="2463275"/>
              <a:ext cx="51225" cy="51225"/>
            </a:xfrm>
            <a:custGeom>
              <a:avLst/>
              <a:gdLst/>
              <a:ahLst/>
              <a:cxnLst/>
              <a:rect l="l" t="t" r="r" b="b"/>
              <a:pathLst>
                <a:path w="2049" h="2049" extrusionOk="0">
                  <a:moveTo>
                    <a:pt x="1009" y="631"/>
                  </a:moveTo>
                  <a:cubicBezTo>
                    <a:pt x="1230" y="631"/>
                    <a:pt x="1387" y="788"/>
                    <a:pt x="1387" y="977"/>
                  </a:cubicBezTo>
                  <a:cubicBezTo>
                    <a:pt x="1324" y="1230"/>
                    <a:pt x="1167" y="1356"/>
                    <a:pt x="1009" y="1356"/>
                  </a:cubicBezTo>
                  <a:cubicBezTo>
                    <a:pt x="820" y="1356"/>
                    <a:pt x="662" y="1198"/>
                    <a:pt x="662" y="977"/>
                  </a:cubicBezTo>
                  <a:cubicBezTo>
                    <a:pt x="662" y="788"/>
                    <a:pt x="820" y="631"/>
                    <a:pt x="1009" y="631"/>
                  </a:cubicBezTo>
                  <a:close/>
                  <a:moveTo>
                    <a:pt x="1009" y="1"/>
                  </a:moveTo>
                  <a:cubicBezTo>
                    <a:pt x="442" y="1"/>
                    <a:pt x="1" y="473"/>
                    <a:pt x="1" y="1041"/>
                  </a:cubicBezTo>
                  <a:cubicBezTo>
                    <a:pt x="1" y="1608"/>
                    <a:pt x="473" y="2049"/>
                    <a:pt x="1009" y="2049"/>
                  </a:cubicBezTo>
                  <a:cubicBezTo>
                    <a:pt x="1576" y="2049"/>
                    <a:pt x="2049" y="1576"/>
                    <a:pt x="2049" y="1041"/>
                  </a:cubicBezTo>
                  <a:cubicBezTo>
                    <a:pt x="2049" y="442"/>
                    <a:pt x="1576" y="1"/>
                    <a:pt x="1009"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49" name="Google Shape;249;p22"/>
            <p:cNvSpPr/>
            <p:nvPr/>
          </p:nvSpPr>
          <p:spPr>
            <a:xfrm>
              <a:off x="-26500150" y="2376650"/>
              <a:ext cx="121325" cy="75175"/>
            </a:xfrm>
            <a:custGeom>
              <a:avLst/>
              <a:gdLst/>
              <a:ahLst/>
              <a:cxnLst/>
              <a:rect l="l" t="t" r="r" b="b"/>
              <a:pathLst>
                <a:path w="4853" h="3007" extrusionOk="0">
                  <a:moveTo>
                    <a:pt x="2521" y="662"/>
                  </a:moveTo>
                  <a:cubicBezTo>
                    <a:pt x="3088" y="662"/>
                    <a:pt x="3592" y="788"/>
                    <a:pt x="4065" y="977"/>
                  </a:cubicBezTo>
                  <a:lnTo>
                    <a:pt x="3403" y="2206"/>
                  </a:lnTo>
                  <a:cubicBezTo>
                    <a:pt x="3120" y="2080"/>
                    <a:pt x="2836" y="2048"/>
                    <a:pt x="2553" y="2048"/>
                  </a:cubicBezTo>
                  <a:cubicBezTo>
                    <a:pt x="2206" y="2048"/>
                    <a:pt x="1954" y="2080"/>
                    <a:pt x="1670" y="2206"/>
                  </a:cubicBezTo>
                  <a:lnTo>
                    <a:pt x="1009" y="977"/>
                  </a:lnTo>
                  <a:cubicBezTo>
                    <a:pt x="1481" y="788"/>
                    <a:pt x="1985" y="662"/>
                    <a:pt x="2521" y="662"/>
                  </a:cubicBezTo>
                  <a:close/>
                  <a:moveTo>
                    <a:pt x="2458" y="0"/>
                  </a:moveTo>
                  <a:cubicBezTo>
                    <a:pt x="1702" y="0"/>
                    <a:pt x="914" y="189"/>
                    <a:pt x="253" y="567"/>
                  </a:cubicBezTo>
                  <a:cubicBezTo>
                    <a:pt x="95" y="630"/>
                    <a:pt x="1" y="882"/>
                    <a:pt x="127" y="1040"/>
                  </a:cubicBezTo>
                  <a:lnTo>
                    <a:pt x="1198" y="2836"/>
                  </a:lnTo>
                  <a:cubicBezTo>
                    <a:pt x="1229" y="2930"/>
                    <a:pt x="1324" y="2993"/>
                    <a:pt x="1387" y="2993"/>
                  </a:cubicBezTo>
                  <a:cubicBezTo>
                    <a:pt x="1415" y="3003"/>
                    <a:pt x="1442" y="3006"/>
                    <a:pt x="1470" y="3006"/>
                  </a:cubicBezTo>
                  <a:cubicBezTo>
                    <a:pt x="1537" y="3006"/>
                    <a:pt x="1604" y="2984"/>
                    <a:pt x="1670" y="2962"/>
                  </a:cubicBezTo>
                  <a:cubicBezTo>
                    <a:pt x="1891" y="2804"/>
                    <a:pt x="2206" y="2710"/>
                    <a:pt x="2490" y="2710"/>
                  </a:cubicBezTo>
                  <a:cubicBezTo>
                    <a:pt x="2773" y="2710"/>
                    <a:pt x="3088" y="2804"/>
                    <a:pt x="3309" y="2962"/>
                  </a:cubicBezTo>
                  <a:cubicBezTo>
                    <a:pt x="3372" y="2993"/>
                    <a:pt x="3435" y="2993"/>
                    <a:pt x="3466" y="2993"/>
                  </a:cubicBezTo>
                  <a:lnTo>
                    <a:pt x="3561" y="2993"/>
                  </a:lnTo>
                  <a:cubicBezTo>
                    <a:pt x="3624" y="2962"/>
                    <a:pt x="3718" y="2930"/>
                    <a:pt x="3750" y="2836"/>
                  </a:cubicBezTo>
                  <a:lnTo>
                    <a:pt x="4789" y="1040"/>
                  </a:lnTo>
                  <a:cubicBezTo>
                    <a:pt x="4852" y="882"/>
                    <a:pt x="4821" y="630"/>
                    <a:pt x="4663" y="567"/>
                  </a:cubicBezTo>
                  <a:cubicBezTo>
                    <a:pt x="4002" y="189"/>
                    <a:pt x="3246" y="0"/>
                    <a:pt x="2458"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50" name="Google Shape;250;p22"/>
            <p:cNvSpPr/>
            <p:nvPr/>
          </p:nvSpPr>
          <p:spPr>
            <a:xfrm>
              <a:off x="-26549775" y="2480750"/>
              <a:ext cx="95325" cy="105425"/>
            </a:xfrm>
            <a:custGeom>
              <a:avLst/>
              <a:gdLst/>
              <a:ahLst/>
              <a:cxnLst/>
              <a:rect l="l" t="t" r="r" b="b"/>
              <a:pathLst>
                <a:path w="3813" h="4217" extrusionOk="0">
                  <a:moveTo>
                    <a:pt x="2080" y="688"/>
                  </a:moveTo>
                  <a:cubicBezTo>
                    <a:pt x="2143" y="1287"/>
                    <a:pt x="2458" y="1791"/>
                    <a:pt x="2931" y="2169"/>
                  </a:cubicBezTo>
                  <a:lnTo>
                    <a:pt x="2238" y="3397"/>
                  </a:lnTo>
                  <a:cubicBezTo>
                    <a:pt x="1387" y="2767"/>
                    <a:pt x="820" y="1791"/>
                    <a:pt x="694" y="720"/>
                  </a:cubicBezTo>
                  <a:lnTo>
                    <a:pt x="2080" y="688"/>
                  </a:lnTo>
                  <a:close/>
                  <a:moveTo>
                    <a:pt x="2503" y="0"/>
                  </a:moveTo>
                  <a:cubicBezTo>
                    <a:pt x="2479" y="0"/>
                    <a:pt x="2454" y="8"/>
                    <a:pt x="2427" y="26"/>
                  </a:cubicBezTo>
                  <a:lnTo>
                    <a:pt x="347" y="58"/>
                  </a:lnTo>
                  <a:cubicBezTo>
                    <a:pt x="158" y="58"/>
                    <a:pt x="1" y="215"/>
                    <a:pt x="1" y="405"/>
                  </a:cubicBezTo>
                  <a:cubicBezTo>
                    <a:pt x="1" y="1192"/>
                    <a:pt x="221" y="1948"/>
                    <a:pt x="631" y="2610"/>
                  </a:cubicBezTo>
                  <a:cubicBezTo>
                    <a:pt x="1009" y="3240"/>
                    <a:pt x="1513" y="3807"/>
                    <a:pt x="2206" y="4185"/>
                  </a:cubicBezTo>
                  <a:cubicBezTo>
                    <a:pt x="2238" y="4217"/>
                    <a:pt x="2301" y="4217"/>
                    <a:pt x="2395" y="4217"/>
                  </a:cubicBezTo>
                  <a:lnTo>
                    <a:pt x="2458" y="4217"/>
                  </a:lnTo>
                  <a:cubicBezTo>
                    <a:pt x="2553" y="4185"/>
                    <a:pt x="2616" y="4154"/>
                    <a:pt x="2679" y="4059"/>
                  </a:cubicBezTo>
                  <a:lnTo>
                    <a:pt x="3718" y="2295"/>
                  </a:lnTo>
                  <a:cubicBezTo>
                    <a:pt x="3813" y="2106"/>
                    <a:pt x="3781" y="1917"/>
                    <a:pt x="3624" y="1791"/>
                  </a:cubicBezTo>
                  <a:cubicBezTo>
                    <a:pt x="3088" y="1476"/>
                    <a:pt x="2773" y="909"/>
                    <a:pt x="2773" y="342"/>
                  </a:cubicBezTo>
                  <a:cubicBezTo>
                    <a:pt x="2773" y="247"/>
                    <a:pt x="2742" y="121"/>
                    <a:pt x="2679" y="89"/>
                  </a:cubicBezTo>
                  <a:cubicBezTo>
                    <a:pt x="2612" y="45"/>
                    <a:pt x="2561" y="0"/>
                    <a:pt x="2503"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51" name="Google Shape;251;p22"/>
            <p:cNvSpPr/>
            <p:nvPr/>
          </p:nvSpPr>
          <p:spPr>
            <a:xfrm>
              <a:off x="-26421375" y="2481400"/>
              <a:ext cx="96900" cy="104000"/>
            </a:xfrm>
            <a:custGeom>
              <a:avLst/>
              <a:gdLst/>
              <a:ahLst/>
              <a:cxnLst/>
              <a:rect l="l" t="t" r="r" b="b"/>
              <a:pathLst>
                <a:path w="3876" h="4160" extrusionOk="0">
                  <a:moveTo>
                    <a:pt x="1796" y="694"/>
                  </a:moveTo>
                  <a:lnTo>
                    <a:pt x="3151" y="725"/>
                  </a:lnTo>
                  <a:cubicBezTo>
                    <a:pt x="3056" y="1765"/>
                    <a:pt x="2489" y="2741"/>
                    <a:pt x="1638" y="3371"/>
                  </a:cubicBezTo>
                  <a:lnTo>
                    <a:pt x="914" y="2206"/>
                  </a:lnTo>
                  <a:cubicBezTo>
                    <a:pt x="1386" y="1796"/>
                    <a:pt x="1701" y="1292"/>
                    <a:pt x="1796" y="694"/>
                  </a:cubicBezTo>
                  <a:close/>
                  <a:moveTo>
                    <a:pt x="1418" y="0"/>
                  </a:moveTo>
                  <a:cubicBezTo>
                    <a:pt x="1355" y="0"/>
                    <a:pt x="1229" y="32"/>
                    <a:pt x="1197" y="63"/>
                  </a:cubicBezTo>
                  <a:cubicBezTo>
                    <a:pt x="1103" y="158"/>
                    <a:pt x="1071" y="221"/>
                    <a:pt x="1071" y="316"/>
                  </a:cubicBezTo>
                  <a:cubicBezTo>
                    <a:pt x="1071" y="883"/>
                    <a:pt x="756" y="1450"/>
                    <a:pt x="252" y="1765"/>
                  </a:cubicBezTo>
                  <a:cubicBezTo>
                    <a:pt x="95" y="1891"/>
                    <a:pt x="0" y="2080"/>
                    <a:pt x="126" y="2237"/>
                  </a:cubicBezTo>
                  <a:lnTo>
                    <a:pt x="1197" y="4002"/>
                  </a:lnTo>
                  <a:cubicBezTo>
                    <a:pt x="1229" y="4065"/>
                    <a:pt x="1323" y="4128"/>
                    <a:pt x="1386" y="4159"/>
                  </a:cubicBezTo>
                  <a:lnTo>
                    <a:pt x="1481" y="4159"/>
                  </a:lnTo>
                  <a:cubicBezTo>
                    <a:pt x="1544" y="4159"/>
                    <a:pt x="1575" y="4159"/>
                    <a:pt x="1670" y="4128"/>
                  </a:cubicBezTo>
                  <a:cubicBezTo>
                    <a:pt x="2300" y="3718"/>
                    <a:pt x="2836" y="3182"/>
                    <a:pt x="3245" y="2552"/>
                  </a:cubicBezTo>
                  <a:cubicBezTo>
                    <a:pt x="3623" y="1891"/>
                    <a:pt x="3844" y="1135"/>
                    <a:pt x="3875" y="347"/>
                  </a:cubicBezTo>
                  <a:cubicBezTo>
                    <a:pt x="3875" y="189"/>
                    <a:pt x="3718" y="32"/>
                    <a:pt x="3529" y="32"/>
                  </a:cubicBezTo>
                  <a:lnTo>
                    <a:pt x="1418" y="0"/>
                  </a:ln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52" name="Google Shape;252;p22"/>
            <p:cNvSpPr/>
            <p:nvPr/>
          </p:nvSpPr>
          <p:spPr>
            <a:xfrm>
              <a:off x="-26584425" y="2340425"/>
              <a:ext cx="295375" cy="295375"/>
            </a:xfrm>
            <a:custGeom>
              <a:avLst/>
              <a:gdLst/>
              <a:ahLst/>
              <a:cxnLst/>
              <a:rect l="l" t="t" r="r" b="b"/>
              <a:pathLst>
                <a:path w="11815" h="11815" extrusionOk="0">
                  <a:moveTo>
                    <a:pt x="5861" y="693"/>
                  </a:moveTo>
                  <a:cubicBezTo>
                    <a:pt x="7247" y="693"/>
                    <a:pt x="8570" y="1260"/>
                    <a:pt x="9578" y="2237"/>
                  </a:cubicBezTo>
                  <a:cubicBezTo>
                    <a:pt x="10555" y="3214"/>
                    <a:pt x="11090" y="4537"/>
                    <a:pt x="11090" y="5955"/>
                  </a:cubicBezTo>
                  <a:cubicBezTo>
                    <a:pt x="11090" y="7309"/>
                    <a:pt x="10586" y="8632"/>
                    <a:pt x="9578" y="9641"/>
                  </a:cubicBezTo>
                  <a:cubicBezTo>
                    <a:pt x="8570" y="10617"/>
                    <a:pt x="7278" y="11184"/>
                    <a:pt x="5861" y="11184"/>
                  </a:cubicBezTo>
                  <a:cubicBezTo>
                    <a:pt x="4474" y="11184"/>
                    <a:pt x="3151" y="10617"/>
                    <a:pt x="2174" y="9641"/>
                  </a:cubicBezTo>
                  <a:cubicBezTo>
                    <a:pt x="1166" y="8664"/>
                    <a:pt x="631" y="7372"/>
                    <a:pt x="631" y="5955"/>
                  </a:cubicBezTo>
                  <a:cubicBezTo>
                    <a:pt x="631" y="4568"/>
                    <a:pt x="1166" y="3214"/>
                    <a:pt x="2174" y="2237"/>
                  </a:cubicBezTo>
                  <a:cubicBezTo>
                    <a:pt x="3151" y="1260"/>
                    <a:pt x="4443" y="693"/>
                    <a:pt x="5861" y="693"/>
                  </a:cubicBezTo>
                  <a:close/>
                  <a:moveTo>
                    <a:pt x="5892" y="0"/>
                  </a:moveTo>
                  <a:cubicBezTo>
                    <a:pt x="4317" y="0"/>
                    <a:pt x="2836" y="630"/>
                    <a:pt x="1733" y="1733"/>
                  </a:cubicBezTo>
                  <a:cubicBezTo>
                    <a:pt x="631" y="2836"/>
                    <a:pt x="1" y="4316"/>
                    <a:pt x="1" y="5891"/>
                  </a:cubicBezTo>
                  <a:cubicBezTo>
                    <a:pt x="1" y="7467"/>
                    <a:pt x="631" y="8979"/>
                    <a:pt x="1733" y="10082"/>
                  </a:cubicBezTo>
                  <a:cubicBezTo>
                    <a:pt x="2836" y="11184"/>
                    <a:pt x="4317" y="11814"/>
                    <a:pt x="5892" y="11814"/>
                  </a:cubicBezTo>
                  <a:cubicBezTo>
                    <a:pt x="7467" y="11814"/>
                    <a:pt x="8980" y="11184"/>
                    <a:pt x="10082" y="10082"/>
                  </a:cubicBezTo>
                  <a:cubicBezTo>
                    <a:pt x="11185" y="8979"/>
                    <a:pt x="11815" y="7467"/>
                    <a:pt x="11815" y="5891"/>
                  </a:cubicBezTo>
                  <a:cubicBezTo>
                    <a:pt x="11815" y="4379"/>
                    <a:pt x="11185" y="2867"/>
                    <a:pt x="10082" y="1733"/>
                  </a:cubicBezTo>
                  <a:cubicBezTo>
                    <a:pt x="8980" y="630"/>
                    <a:pt x="7467" y="0"/>
                    <a:pt x="5892"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grpSp>
      <p:grpSp>
        <p:nvGrpSpPr>
          <p:cNvPr id="253" name="Google Shape;253;p22"/>
          <p:cNvGrpSpPr/>
          <p:nvPr/>
        </p:nvGrpSpPr>
        <p:grpSpPr>
          <a:xfrm>
            <a:off x="6379328" y="2203895"/>
            <a:ext cx="454845" cy="445384"/>
            <a:chOff x="-22881800" y="1971800"/>
            <a:chExt cx="301675" cy="295400"/>
          </a:xfrm>
        </p:grpSpPr>
        <p:sp>
          <p:nvSpPr>
            <p:cNvPr id="254" name="Google Shape;254;p22"/>
            <p:cNvSpPr/>
            <p:nvPr/>
          </p:nvSpPr>
          <p:spPr>
            <a:xfrm>
              <a:off x="-22773100" y="2041900"/>
              <a:ext cx="86650" cy="86675"/>
            </a:xfrm>
            <a:custGeom>
              <a:avLst/>
              <a:gdLst/>
              <a:ahLst/>
              <a:cxnLst/>
              <a:rect l="l" t="t" r="r" b="b"/>
              <a:pathLst>
                <a:path w="3466" h="3467" extrusionOk="0">
                  <a:moveTo>
                    <a:pt x="1733" y="725"/>
                  </a:moveTo>
                  <a:cubicBezTo>
                    <a:pt x="2268" y="725"/>
                    <a:pt x="2741" y="1198"/>
                    <a:pt x="2741" y="1734"/>
                  </a:cubicBezTo>
                  <a:cubicBezTo>
                    <a:pt x="2741" y="2269"/>
                    <a:pt x="2300" y="2742"/>
                    <a:pt x="1733" y="2742"/>
                  </a:cubicBezTo>
                  <a:cubicBezTo>
                    <a:pt x="1134" y="2742"/>
                    <a:pt x="693" y="2269"/>
                    <a:pt x="693" y="1734"/>
                  </a:cubicBezTo>
                  <a:cubicBezTo>
                    <a:pt x="693" y="1198"/>
                    <a:pt x="1166" y="725"/>
                    <a:pt x="1733" y="725"/>
                  </a:cubicBezTo>
                  <a:close/>
                  <a:moveTo>
                    <a:pt x="1733" y="1"/>
                  </a:moveTo>
                  <a:cubicBezTo>
                    <a:pt x="788" y="1"/>
                    <a:pt x="0" y="788"/>
                    <a:pt x="0" y="1734"/>
                  </a:cubicBezTo>
                  <a:cubicBezTo>
                    <a:pt x="0" y="2679"/>
                    <a:pt x="788" y="3466"/>
                    <a:pt x="1733" y="3466"/>
                  </a:cubicBezTo>
                  <a:cubicBezTo>
                    <a:pt x="2678" y="3466"/>
                    <a:pt x="3466" y="2679"/>
                    <a:pt x="3466" y="1734"/>
                  </a:cubicBezTo>
                  <a:cubicBezTo>
                    <a:pt x="3466" y="757"/>
                    <a:pt x="2678" y="1"/>
                    <a:pt x="1733"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55" name="Google Shape;255;p22"/>
            <p:cNvSpPr/>
            <p:nvPr/>
          </p:nvSpPr>
          <p:spPr>
            <a:xfrm>
              <a:off x="-22737675" y="2145075"/>
              <a:ext cx="51225" cy="51225"/>
            </a:xfrm>
            <a:custGeom>
              <a:avLst/>
              <a:gdLst/>
              <a:ahLst/>
              <a:cxnLst/>
              <a:rect l="l" t="t" r="r" b="b"/>
              <a:pathLst>
                <a:path w="2049" h="2049" extrusionOk="0">
                  <a:moveTo>
                    <a:pt x="1009" y="726"/>
                  </a:moveTo>
                  <a:cubicBezTo>
                    <a:pt x="1198" y="726"/>
                    <a:pt x="1387" y="883"/>
                    <a:pt x="1387" y="1072"/>
                  </a:cubicBezTo>
                  <a:cubicBezTo>
                    <a:pt x="1387" y="1261"/>
                    <a:pt x="1198" y="1419"/>
                    <a:pt x="1009" y="1419"/>
                  </a:cubicBezTo>
                  <a:cubicBezTo>
                    <a:pt x="820" y="1419"/>
                    <a:pt x="662" y="1261"/>
                    <a:pt x="662" y="1072"/>
                  </a:cubicBezTo>
                  <a:cubicBezTo>
                    <a:pt x="662" y="883"/>
                    <a:pt x="820" y="726"/>
                    <a:pt x="1009" y="726"/>
                  </a:cubicBezTo>
                  <a:close/>
                  <a:moveTo>
                    <a:pt x="1009" y="1"/>
                  </a:moveTo>
                  <a:cubicBezTo>
                    <a:pt x="410" y="1"/>
                    <a:pt x="1" y="473"/>
                    <a:pt x="1" y="1041"/>
                  </a:cubicBezTo>
                  <a:cubicBezTo>
                    <a:pt x="1" y="1608"/>
                    <a:pt x="473" y="2049"/>
                    <a:pt x="1009" y="2049"/>
                  </a:cubicBezTo>
                  <a:cubicBezTo>
                    <a:pt x="1576" y="2049"/>
                    <a:pt x="2049" y="1576"/>
                    <a:pt x="2049" y="1041"/>
                  </a:cubicBezTo>
                  <a:cubicBezTo>
                    <a:pt x="2049" y="473"/>
                    <a:pt x="1576" y="1"/>
                    <a:pt x="1009"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56" name="Google Shape;256;p22"/>
            <p:cNvSpPr/>
            <p:nvPr/>
          </p:nvSpPr>
          <p:spPr>
            <a:xfrm>
              <a:off x="-22807775" y="21104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57" name="Google Shape;257;p22"/>
            <p:cNvSpPr/>
            <p:nvPr/>
          </p:nvSpPr>
          <p:spPr>
            <a:xfrm>
              <a:off x="-22773100" y="2163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58" name="Google Shape;258;p22"/>
            <p:cNvSpPr/>
            <p:nvPr/>
          </p:nvSpPr>
          <p:spPr>
            <a:xfrm>
              <a:off x="-22669150" y="21104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662" y="190"/>
                    <a:pt x="568" y="1"/>
                    <a:pt x="347"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59" name="Google Shape;259;p22"/>
            <p:cNvSpPr/>
            <p:nvPr/>
          </p:nvSpPr>
          <p:spPr>
            <a:xfrm>
              <a:off x="-22881800" y="1971800"/>
              <a:ext cx="301675" cy="295400"/>
            </a:xfrm>
            <a:custGeom>
              <a:avLst/>
              <a:gdLst/>
              <a:ahLst/>
              <a:cxnLst/>
              <a:rect l="l" t="t" r="r" b="b"/>
              <a:pathLst>
                <a:path w="12067" h="11816" extrusionOk="0">
                  <a:moveTo>
                    <a:pt x="6081" y="2112"/>
                  </a:moveTo>
                  <a:cubicBezTo>
                    <a:pt x="6553" y="2112"/>
                    <a:pt x="6963" y="2175"/>
                    <a:pt x="7373" y="2332"/>
                  </a:cubicBezTo>
                  <a:cubicBezTo>
                    <a:pt x="8633" y="2805"/>
                    <a:pt x="9578" y="3907"/>
                    <a:pt x="9798" y="5262"/>
                  </a:cubicBezTo>
                  <a:cubicBezTo>
                    <a:pt x="9861" y="5451"/>
                    <a:pt x="9861" y="5672"/>
                    <a:pt x="9861" y="5924"/>
                  </a:cubicBezTo>
                  <a:cubicBezTo>
                    <a:pt x="9861" y="6144"/>
                    <a:pt x="9861" y="6333"/>
                    <a:pt x="9798" y="6585"/>
                  </a:cubicBezTo>
                  <a:cubicBezTo>
                    <a:pt x="9609" y="7909"/>
                    <a:pt x="8633" y="9043"/>
                    <a:pt x="7373" y="9484"/>
                  </a:cubicBezTo>
                  <a:cubicBezTo>
                    <a:pt x="6963" y="9673"/>
                    <a:pt x="6522" y="9736"/>
                    <a:pt x="6081" y="9736"/>
                  </a:cubicBezTo>
                  <a:cubicBezTo>
                    <a:pt x="5640" y="9736"/>
                    <a:pt x="5167" y="9673"/>
                    <a:pt x="4758" y="9484"/>
                  </a:cubicBezTo>
                  <a:cubicBezTo>
                    <a:pt x="3497" y="9043"/>
                    <a:pt x="2552" y="7909"/>
                    <a:pt x="2332" y="6585"/>
                  </a:cubicBezTo>
                  <a:cubicBezTo>
                    <a:pt x="2300" y="6396"/>
                    <a:pt x="2300" y="6144"/>
                    <a:pt x="2300" y="5924"/>
                  </a:cubicBezTo>
                  <a:cubicBezTo>
                    <a:pt x="2300" y="5672"/>
                    <a:pt x="2300" y="5483"/>
                    <a:pt x="2332" y="5262"/>
                  </a:cubicBezTo>
                  <a:cubicBezTo>
                    <a:pt x="2552" y="3907"/>
                    <a:pt x="3497" y="2805"/>
                    <a:pt x="4758" y="2332"/>
                  </a:cubicBezTo>
                  <a:cubicBezTo>
                    <a:pt x="5167" y="2175"/>
                    <a:pt x="5608" y="2112"/>
                    <a:pt x="6081" y="2112"/>
                  </a:cubicBezTo>
                  <a:close/>
                  <a:moveTo>
                    <a:pt x="5329" y="1"/>
                  </a:moveTo>
                  <a:cubicBezTo>
                    <a:pt x="5238" y="1"/>
                    <a:pt x="5151" y="32"/>
                    <a:pt x="5104" y="95"/>
                  </a:cubicBezTo>
                  <a:cubicBezTo>
                    <a:pt x="4978" y="221"/>
                    <a:pt x="4978" y="442"/>
                    <a:pt x="5104" y="568"/>
                  </a:cubicBezTo>
                  <a:cubicBezTo>
                    <a:pt x="5356" y="851"/>
                    <a:pt x="5577" y="1072"/>
                    <a:pt x="5640" y="1387"/>
                  </a:cubicBezTo>
                  <a:cubicBezTo>
                    <a:pt x="5356" y="1419"/>
                    <a:pt x="5041" y="1482"/>
                    <a:pt x="4789" y="1545"/>
                  </a:cubicBezTo>
                  <a:cubicBezTo>
                    <a:pt x="4506" y="1041"/>
                    <a:pt x="4096" y="851"/>
                    <a:pt x="3592" y="599"/>
                  </a:cubicBezTo>
                  <a:cubicBezTo>
                    <a:pt x="3551" y="583"/>
                    <a:pt x="3506" y="575"/>
                    <a:pt x="3461" y="575"/>
                  </a:cubicBezTo>
                  <a:cubicBezTo>
                    <a:pt x="3329" y="575"/>
                    <a:pt x="3189" y="640"/>
                    <a:pt x="3119" y="757"/>
                  </a:cubicBezTo>
                  <a:cubicBezTo>
                    <a:pt x="3056" y="914"/>
                    <a:pt x="3119" y="1167"/>
                    <a:pt x="3277" y="1230"/>
                  </a:cubicBezTo>
                  <a:cubicBezTo>
                    <a:pt x="3623" y="1387"/>
                    <a:pt x="3907" y="1545"/>
                    <a:pt x="4065" y="1828"/>
                  </a:cubicBezTo>
                  <a:cubicBezTo>
                    <a:pt x="3781" y="1954"/>
                    <a:pt x="3560" y="2112"/>
                    <a:pt x="3308" y="2269"/>
                  </a:cubicBezTo>
                  <a:cubicBezTo>
                    <a:pt x="2899" y="1860"/>
                    <a:pt x="2426" y="1828"/>
                    <a:pt x="1891" y="1734"/>
                  </a:cubicBezTo>
                  <a:cubicBezTo>
                    <a:pt x="1702" y="1734"/>
                    <a:pt x="1544" y="1860"/>
                    <a:pt x="1513" y="2049"/>
                  </a:cubicBezTo>
                  <a:cubicBezTo>
                    <a:pt x="1513" y="2269"/>
                    <a:pt x="1639" y="2427"/>
                    <a:pt x="1828" y="2458"/>
                  </a:cubicBezTo>
                  <a:cubicBezTo>
                    <a:pt x="2206" y="2490"/>
                    <a:pt x="2489" y="2521"/>
                    <a:pt x="2773" y="2742"/>
                  </a:cubicBezTo>
                  <a:cubicBezTo>
                    <a:pt x="2584" y="2931"/>
                    <a:pt x="2363" y="3151"/>
                    <a:pt x="2206" y="3403"/>
                  </a:cubicBezTo>
                  <a:cubicBezTo>
                    <a:pt x="1964" y="3318"/>
                    <a:pt x="1741" y="3284"/>
                    <a:pt x="1524" y="3284"/>
                  </a:cubicBezTo>
                  <a:cubicBezTo>
                    <a:pt x="1259" y="3284"/>
                    <a:pt x="1002" y="3334"/>
                    <a:pt x="725" y="3403"/>
                  </a:cubicBezTo>
                  <a:cubicBezTo>
                    <a:pt x="536" y="3435"/>
                    <a:pt x="441" y="3624"/>
                    <a:pt x="473" y="3844"/>
                  </a:cubicBezTo>
                  <a:cubicBezTo>
                    <a:pt x="526" y="4003"/>
                    <a:pt x="667" y="4073"/>
                    <a:pt x="823" y="4073"/>
                  </a:cubicBezTo>
                  <a:cubicBezTo>
                    <a:pt x="853" y="4073"/>
                    <a:pt x="883" y="4070"/>
                    <a:pt x="914" y="4065"/>
                  </a:cubicBezTo>
                  <a:cubicBezTo>
                    <a:pt x="1162" y="3989"/>
                    <a:pt x="1352" y="3947"/>
                    <a:pt x="1534" y="3947"/>
                  </a:cubicBezTo>
                  <a:cubicBezTo>
                    <a:pt x="1652" y="3947"/>
                    <a:pt x="1766" y="3965"/>
                    <a:pt x="1891" y="4002"/>
                  </a:cubicBezTo>
                  <a:cubicBezTo>
                    <a:pt x="1796" y="4254"/>
                    <a:pt x="1670" y="4538"/>
                    <a:pt x="1639" y="4821"/>
                  </a:cubicBezTo>
                  <a:cubicBezTo>
                    <a:pt x="1040" y="4821"/>
                    <a:pt x="630" y="5042"/>
                    <a:pt x="221" y="5357"/>
                  </a:cubicBezTo>
                  <a:cubicBezTo>
                    <a:pt x="63" y="5483"/>
                    <a:pt x="0" y="5672"/>
                    <a:pt x="126" y="5829"/>
                  </a:cubicBezTo>
                  <a:cubicBezTo>
                    <a:pt x="221" y="5924"/>
                    <a:pt x="284" y="5987"/>
                    <a:pt x="410" y="5987"/>
                  </a:cubicBezTo>
                  <a:cubicBezTo>
                    <a:pt x="473" y="5987"/>
                    <a:pt x="567" y="5955"/>
                    <a:pt x="599" y="5924"/>
                  </a:cubicBezTo>
                  <a:cubicBezTo>
                    <a:pt x="914" y="5672"/>
                    <a:pt x="1198" y="5514"/>
                    <a:pt x="1513" y="5514"/>
                  </a:cubicBezTo>
                  <a:lnTo>
                    <a:pt x="1513" y="5924"/>
                  </a:lnTo>
                  <a:cubicBezTo>
                    <a:pt x="1513" y="6081"/>
                    <a:pt x="1513" y="6239"/>
                    <a:pt x="1544" y="6396"/>
                  </a:cubicBezTo>
                  <a:cubicBezTo>
                    <a:pt x="1009" y="6585"/>
                    <a:pt x="725" y="6932"/>
                    <a:pt x="410" y="7373"/>
                  </a:cubicBezTo>
                  <a:cubicBezTo>
                    <a:pt x="284" y="7531"/>
                    <a:pt x="315" y="7720"/>
                    <a:pt x="473" y="7846"/>
                  </a:cubicBezTo>
                  <a:cubicBezTo>
                    <a:pt x="567" y="7877"/>
                    <a:pt x="599" y="7940"/>
                    <a:pt x="694" y="7940"/>
                  </a:cubicBezTo>
                  <a:cubicBezTo>
                    <a:pt x="788" y="7940"/>
                    <a:pt x="914" y="7877"/>
                    <a:pt x="946" y="7783"/>
                  </a:cubicBezTo>
                  <a:cubicBezTo>
                    <a:pt x="1198" y="7467"/>
                    <a:pt x="1355" y="7215"/>
                    <a:pt x="1670" y="7089"/>
                  </a:cubicBezTo>
                  <a:cubicBezTo>
                    <a:pt x="1733" y="7373"/>
                    <a:pt x="1828" y="7657"/>
                    <a:pt x="1985" y="7940"/>
                  </a:cubicBezTo>
                  <a:cubicBezTo>
                    <a:pt x="1544" y="8287"/>
                    <a:pt x="1387" y="8728"/>
                    <a:pt x="1229" y="9232"/>
                  </a:cubicBezTo>
                  <a:cubicBezTo>
                    <a:pt x="1198" y="9421"/>
                    <a:pt x="1324" y="9610"/>
                    <a:pt x="1481" y="9673"/>
                  </a:cubicBezTo>
                  <a:lnTo>
                    <a:pt x="1544" y="9673"/>
                  </a:lnTo>
                  <a:cubicBezTo>
                    <a:pt x="1702" y="9673"/>
                    <a:pt x="1828" y="9547"/>
                    <a:pt x="1891" y="9389"/>
                  </a:cubicBezTo>
                  <a:cubicBezTo>
                    <a:pt x="2017" y="8980"/>
                    <a:pt x="2111" y="8728"/>
                    <a:pt x="2332" y="8476"/>
                  </a:cubicBezTo>
                  <a:cubicBezTo>
                    <a:pt x="2489" y="8728"/>
                    <a:pt x="2678" y="8948"/>
                    <a:pt x="2899" y="9137"/>
                  </a:cubicBezTo>
                  <a:cubicBezTo>
                    <a:pt x="2584" y="9610"/>
                    <a:pt x="2615" y="10082"/>
                    <a:pt x="2647" y="10649"/>
                  </a:cubicBezTo>
                  <a:cubicBezTo>
                    <a:pt x="2647" y="10839"/>
                    <a:pt x="2804" y="10965"/>
                    <a:pt x="2993" y="10965"/>
                  </a:cubicBezTo>
                  <a:lnTo>
                    <a:pt x="3056" y="10965"/>
                  </a:lnTo>
                  <a:cubicBezTo>
                    <a:pt x="3245" y="10965"/>
                    <a:pt x="3371" y="10775"/>
                    <a:pt x="3371" y="10555"/>
                  </a:cubicBezTo>
                  <a:cubicBezTo>
                    <a:pt x="3308" y="10177"/>
                    <a:pt x="3308" y="9862"/>
                    <a:pt x="3434" y="9578"/>
                  </a:cubicBezTo>
                  <a:cubicBezTo>
                    <a:pt x="3686" y="9736"/>
                    <a:pt x="3907" y="9893"/>
                    <a:pt x="4191" y="10019"/>
                  </a:cubicBezTo>
                  <a:cubicBezTo>
                    <a:pt x="4065" y="10555"/>
                    <a:pt x="4222" y="10996"/>
                    <a:pt x="4474" y="11500"/>
                  </a:cubicBezTo>
                  <a:cubicBezTo>
                    <a:pt x="4506" y="11626"/>
                    <a:pt x="4663" y="11721"/>
                    <a:pt x="4789" y="11721"/>
                  </a:cubicBezTo>
                  <a:cubicBezTo>
                    <a:pt x="4821" y="11721"/>
                    <a:pt x="4884" y="11721"/>
                    <a:pt x="4947" y="11658"/>
                  </a:cubicBezTo>
                  <a:cubicBezTo>
                    <a:pt x="5104" y="11595"/>
                    <a:pt x="5167" y="11406"/>
                    <a:pt x="5104" y="11185"/>
                  </a:cubicBezTo>
                  <a:cubicBezTo>
                    <a:pt x="4947" y="10839"/>
                    <a:pt x="4821" y="10555"/>
                    <a:pt x="4852" y="10240"/>
                  </a:cubicBezTo>
                  <a:lnTo>
                    <a:pt x="4852" y="10240"/>
                  </a:lnTo>
                  <a:cubicBezTo>
                    <a:pt x="5136" y="10334"/>
                    <a:pt x="5419" y="10366"/>
                    <a:pt x="5734" y="10397"/>
                  </a:cubicBezTo>
                  <a:cubicBezTo>
                    <a:pt x="5797" y="10965"/>
                    <a:pt x="6112" y="11311"/>
                    <a:pt x="6522" y="11721"/>
                  </a:cubicBezTo>
                  <a:cubicBezTo>
                    <a:pt x="6585" y="11784"/>
                    <a:pt x="6679" y="11815"/>
                    <a:pt x="6742" y="11815"/>
                  </a:cubicBezTo>
                  <a:cubicBezTo>
                    <a:pt x="6837" y="11815"/>
                    <a:pt x="6931" y="11784"/>
                    <a:pt x="6994" y="11721"/>
                  </a:cubicBezTo>
                  <a:cubicBezTo>
                    <a:pt x="7089" y="11595"/>
                    <a:pt x="7089" y="11343"/>
                    <a:pt x="6994" y="11248"/>
                  </a:cubicBezTo>
                  <a:cubicBezTo>
                    <a:pt x="6711" y="10965"/>
                    <a:pt x="6522" y="10712"/>
                    <a:pt x="6427" y="10397"/>
                  </a:cubicBezTo>
                  <a:cubicBezTo>
                    <a:pt x="6711" y="10366"/>
                    <a:pt x="7026" y="10334"/>
                    <a:pt x="7310" y="10240"/>
                  </a:cubicBezTo>
                  <a:cubicBezTo>
                    <a:pt x="7562" y="10775"/>
                    <a:pt x="7971" y="10965"/>
                    <a:pt x="8475" y="11185"/>
                  </a:cubicBezTo>
                  <a:cubicBezTo>
                    <a:pt x="8507" y="11248"/>
                    <a:pt x="8570" y="11248"/>
                    <a:pt x="8633" y="11248"/>
                  </a:cubicBezTo>
                  <a:cubicBezTo>
                    <a:pt x="8759" y="11248"/>
                    <a:pt x="8885" y="11154"/>
                    <a:pt x="8948" y="11028"/>
                  </a:cubicBezTo>
                  <a:cubicBezTo>
                    <a:pt x="9042" y="10870"/>
                    <a:pt x="8948" y="10649"/>
                    <a:pt x="8790" y="10555"/>
                  </a:cubicBezTo>
                  <a:cubicBezTo>
                    <a:pt x="8444" y="10397"/>
                    <a:pt x="8160" y="10240"/>
                    <a:pt x="8003" y="9988"/>
                  </a:cubicBezTo>
                  <a:cubicBezTo>
                    <a:pt x="8286" y="9862"/>
                    <a:pt x="8507" y="9704"/>
                    <a:pt x="8759" y="9547"/>
                  </a:cubicBezTo>
                  <a:cubicBezTo>
                    <a:pt x="9200" y="9925"/>
                    <a:pt x="9672" y="9988"/>
                    <a:pt x="10176" y="10051"/>
                  </a:cubicBezTo>
                  <a:lnTo>
                    <a:pt x="10208" y="10051"/>
                  </a:lnTo>
                  <a:cubicBezTo>
                    <a:pt x="10397" y="10051"/>
                    <a:pt x="10523" y="9925"/>
                    <a:pt x="10555" y="9736"/>
                  </a:cubicBezTo>
                  <a:cubicBezTo>
                    <a:pt x="10555" y="9547"/>
                    <a:pt x="10460" y="9389"/>
                    <a:pt x="10240" y="9358"/>
                  </a:cubicBezTo>
                  <a:cubicBezTo>
                    <a:pt x="9861" y="9295"/>
                    <a:pt x="9578" y="9263"/>
                    <a:pt x="9294" y="9074"/>
                  </a:cubicBezTo>
                  <a:cubicBezTo>
                    <a:pt x="9515" y="8885"/>
                    <a:pt x="9704" y="8633"/>
                    <a:pt x="9861" y="8413"/>
                  </a:cubicBezTo>
                  <a:cubicBezTo>
                    <a:pt x="10082" y="8476"/>
                    <a:pt x="10303" y="8507"/>
                    <a:pt x="10523" y="8507"/>
                  </a:cubicBezTo>
                  <a:cubicBezTo>
                    <a:pt x="10807" y="8507"/>
                    <a:pt x="11090" y="8444"/>
                    <a:pt x="11405" y="8350"/>
                  </a:cubicBezTo>
                  <a:cubicBezTo>
                    <a:pt x="11594" y="8318"/>
                    <a:pt x="11657" y="8129"/>
                    <a:pt x="11626" y="7940"/>
                  </a:cubicBezTo>
                  <a:cubicBezTo>
                    <a:pt x="11599" y="7754"/>
                    <a:pt x="11461" y="7680"/>
                    <a:pt x="11287" y="7680"/>
                  </a:cubicBezTo>
                  <a:cubicBezTo>
                    <a:pt x="11254" y="7680"/>
                    <a:pt x="11220" y="7683"/>
                    <a:pt x="11185" y="7688"/>
                  </a:cubicBezTo>
                  <a:cubicBezTo>
                    <a:pt x="10933" y="7772"/>
                    <a:pt x="10723" y="7814"/>
                    <a:pt x="10517" y="7814"/>
                  </a:cubicBezTo>
                  <a:cubicBezTo>
                    <a:pt x="10415" y="7814"/>
                    <a:pt x="10313" y="7804"/>
                    <a:pt x="10208" y="7783"/>
                  </a:cubicBezTo>
                  <a:cubicBezTo>
                    <a:pt x="10334" y="7499"/>
                    <a:pt x="10460" y="7215"/>
                    <a:pt x="10492" y="6932"/>
                  </a:cubicBezTo>
                  <a:lnTo>
                    <a:pt x="10523" y="6932"/>
                  </a:lnTo>
                  <a:cubicBezTo>
                    <a:pt x="11090" y="6932"/>
                    <a:pt x="11468" y="6711"/>
                    <a:pt x="11909" y="6396"/>
                  </a:cubicBezTo>
                  <a:cubicBezTo>
                    <a:pt x="12004" y="6333"/>
                    <a:pt x="12067" y="6144"/>
                    <a:pt x="11941" y="5987"/>
                  </a:cubicBezTo>
                  <a:cubicBezTo>
                    <a:pt x="11867" y="5895"/>
                    <a:pt x="11773" y="5846"/>
                    <a:pt x="11675" y="5846"/>
                  </a:cubicBezTo>
                  <a:cubicBezTo>
                    <a:pt x="11605" y="5846"/>
                    <a:pt x="11534" y="5871"/>
                    <a:pt x="11468" y="5924"/>
                  </a:cubicBezTo>
                  <a:cubicBezTo>
                    <a:pt x="11153" y="6144"/>
                    <a:pt x="10870" y="6302"/>
                    <a:pt x="10555" y="6302"/>
                  </a:cubicBezTo>
                  <a:lnTo>
                    <a:pt x="10555" y="5924"/>
                  </a:lnTo>
                  <a:cubicBezTo>
                    <a:pt x="10555" y="5766"/>
                    <a:pt x="10555" y="5609"/>
                    <a:pt x="10523" y="5451"/>
                  </a:cubicBezTo>
                  <a:cubicBezTo>
                    <a:pt x="11090" y="5262"/>
                    <a:pt x="11342" y="4884"/>
                    <a:pt x="11657" y="4475"/>
                  </a:cubicBezTo>
                  <a:cubicBezTo>
                    <a:pt x="11783" y="4317"/>
                    <a:pt x="11752" y="4096"/>
                    <a:pt x="11594" y="4002"/>
                  </a:cubicBezTo>
                  <a:cubicBezTo>
                    <a:pt x="11528" y="3949"/>
                    <a:pt x="11457" y="3924"/>
                    <a:pt x="11387" y="3924"/>
                  </a:cubicBezTo>
                  <a:cubicBezTo>
                    <a:pt x="11290" y="3924"/>
                    <a:pt x="11195" y="3973"/>
                    <a:pt x="11122" y="4065"/>
                  </a:cubicBezTo>
                  <a:cubicBezTo>
                    <a:pt x="10870" y="4380"/>
                    <a:pt x="10712" y="4632"/>
                    <a:pt x="10397" y="4727"/>
                  </a:cubicBezTo>
                  <a:cubicBezTo>
                    <a:pt x="10334" y="4475"/>
                    <a:pt x="10240" y="4191"/>
                    <a:pt x="10082" y="3907"/>
                  </a:cubicBezTo>
                  <a:cubicBezTo>
                    <a:pt x="10523" y="3561"/>
                    <a:pt x="10681" y="3120"/>
                    <a:pt x="10838" y="2616"/>
                  </a:cubicBezTo>
                  <a:cubicBezTo>
                    <a:pt x="10870" y="2427"/>
                    <a:pt x="10775" y="2206"/>
                    <a:pt x="10618" y="2175"/>
                  </a:cubicBezTo>
                  <a:cubicBezTo>
                    <a:pt x="10595" y="2171"/>
                    <a:pt x="10572" y="2170"/>
                    <a:pt x="10550" y="2170"/>
                  </a:cubicBezTo>
                  <a:cubicBezTo>
                    <a:pt x="10359" y="2170"/>
                    <a:pt x="10205" y="2286"/>
                    <a:pt x="10176" y="2427"/>
                  </a:cubicBezTo>
                  <a:cubicBezTo>
                    <a:pt x="10050" y="2805"/>
                    <a:pt x="9987" y="3088"/>
                    <a:pt x="9735" y="3309"/>
                  </a:cubicBezTo>
                  <a:cubicBezTo>
                    <a:pt x="9578" y="3088"/>
                    <a:pt x="9389" y="2836"/>
                    <a:pt x="9200" y="2647"/>
                  </a:cubicBezTo>
                  <a:cubicBezTo>
                    <a:pt x="9515" y="2175"/>
                    <a:pt x="9452" y="1702"/>
                    <a:pt x="9420" y="1167"/>
                  </a:cubicBezTo>
                  <a:cubicBezTo>
                    <a:pt x="9420" y="946"/>
                    <a:pt x="9231" y="851"/>
                    <a:pt x="9042" y="851"/>
                  </a:cubicBezTo>
                  <a:cubicBezTo>
                    <a:pt x="8822" y="851"/>
                    <a:pt x="8727" y="1041"/>
                    <a:pt x="8727" y="1230"/>
                  </a:cubicBezTo>
                  <a:cubicBezTo>
                    <a:pt x="8759" y="1639"/>
                    <a:pt x="8759" y="1954"/>
                    <a:pt x="8633" y="2206"/>
                  </a:cubicBezTo>
                  <a:cubicBezTo>
                    <a:pt x="8412" y="2049"/>
                    <a:pt x="8160" y="1891"/>
                    <a:pt x="7877" y="1797"/>
                  </a:cubicBezTo>
                  <a:cubicBezTo>
                    <a:pt x="8003" y="1230"/>
                    <a:pt x="7845" y="788"/>
                    <a:pt x="7625" y="284"/>
                  </a:cubicBezTo>
                  <a:cubicBezTo>
                    <a:pt x="7554" y="168"/>
                    <a:pt x="7432" y="103"/>
                    <a:pt x="7297" y="103"/>
                  </a:cubicBezTo>
                  <a:cubicBezTo>
                    <a:pt x="7250" y="103"/>
                    <a:pt x="7201" y="111"/>
                    <a:pt x="7152" y="127"/>
                  </a:cubicBezTo>
                  <a:cubicBezTo>
                    <a:pt x="6994" y="221"/>
                    <a:pt x="6900" y="410"/>
                    <a:pt x="6994" y="599"/>
                  </a:cubicBezTo>
                  <a:cubicBezTo>
                    <a:pt x="7152" y="946"/>
                    <a:pt x="7247" y="1230"/>
                    <a:pt x="7215" y="1545"/>
                  </a:cubicBezTo>
                  <a:cubicBezTo>
                    <a:pt x="6931" y="1482"/>
                    <a:pt x="6679" y="1419"/>
                    <a:pt x="6364" y="1387"/>
                  </a:cubicBezTo>
                  <a:cubicBezTo>
                    <a:pt x="6270" y="851"/>
                    <a:pt x="5955" y="473"/>
                    <a:pt x="5577" y="95"/>
                  </a:cubicBezTo>
                  <a:cubicBezTo>
                    <a:pt x="5514" y="32"/>
                    <a:pt x="5419" y="1"/>
                    <a:pt x="5329"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grpSp>
      <p:sp>
        <p:nvSpPr>
          <p:cNvPr id="260" name="Google Shape;260;p22"/>
          <p:cNvSpPr/>
          <p:nvPr/>
        </p:nvSpPr>
        <p:spPr>
          <a:xfrm>
            <a:off x="6381095" y="5249806"/>
            <a:ext cx="451303" cy="418057"/>
          </a:xfrm>
          <a:custGeom>
            <a:avLst/>
            <a:gdLst/>
            <a:ahLst/>
            <a:cxnLst/>
            <a:rect l="l" t="t" r="r" b="b"/>
            <a:pathLst>
              <a:path w="11973" h="11091" extrusionOk="0">
                <a:moveTo>
                  <a:pt x="2143" y="694"/>
                </a:moveTo>
                <a:cubicBezTo>
                  <a:pt x="2206" y="694"/>
                  <a:pt x="2332" y="726"/>
                  <a:pt x="2363" y="820"/>
                </a:cubicBezTo>
                <a:cubicBezTo>
                  <a:pt x="2489" y="915"/>
                  <a:pt x="2489" y="1167"/>
                  <a:pt x="2363" y="1293"/>
                </a:cubicBezTo>
                <a:lnTo>
                  <a:pt x="1387" y="2269"/>
                </a:lnTo>
                <a:cubicBezTo>
                  <a:pt x="1324" y="2332"/>
                  <a:pt x="1229" y="2395"/>
                  <a:pt x="1135" y="2395"/>
                </a:cubicBezTo>
                <a:cubicBezTo>
                  <a:pt x="1072" y="2395"/>
                  <a:pt x="977" y="2332"/>
                  <a:pt x="914" y="2269"/>
                </a:cubicBezTo>
                <a:cubicBezTo>
                  <a:pt x="788" y="2143"/>
                  <a:pt x="788" y="1923"/>
                  <a:pt x="914" y="1797"/>
                </a:cubicBezTo>
                <a:lnTo>
                  <a:pt x="1891" y="820"/>
                </a:lnTo>
                <a:cubicBezTo>
                  <a:pt x="1985" y="726"/>
                  <a:pt x="2048" y="694"/>
                  <a:pt x="2143" y="694"/>
                </a:cubicBezTo>
                <a:close/>
                <a:moveTo>
                  <a:pt x="2647" y="2017"/>
                </a:moveTo>
                <a:lnTo>
                  <a:pt x="5325" y="4191"/>
                </a:lnTo>
                <a:lnTo>
                  <a:pt x="3151" y="4191"/>
                </a:lnTo>
                <a:lnTo>
                  <a:pt x="2111" y="2584"/>
                </a:lnTo>
                <a:lnTo>
                  <a:pt x="2647" y="2017"/>
                </a:lnTo>
                <a:close/>
                <a:moveTo>
                  <a:pt x="10555" y="2805"/>
                </a:moveTo>
                <a:lnTo>
                  <a:pt x="10555" y="2805"/>
                </a:lnTo>
                <a:cubicBezTo>
                  <a:pt x="10523" y="3277"/>
                  <a:pt x="10334" y="3750"/>
                  <a:pt x="10050" y="4191"/>
                </a:cubicBezTo>
                <a:lnTo>
                  <a:pt x="8318" y="4191"/>
                </a:lnTo>
                <a:cubicBezTo>
                  <a:pt x="8822" y="3403"/>
                  <a:pt x="9641" y="2931"/>
                  <a:pt x="10555" y="2805"/>
                </a:cubicBezTo>
                <a:close/>
                <a:moveTo>
                  <a:pt x="10964" y="4853"/>
                </a:moveTo>
                <a:cubicBezTo>
                  <a:pt x="11153" y="4853"/>
                  <a:pt x="11311" y="5010"/>
                  <a:pt x="11311" y="5231"/>
                </a:cubicBezTo>
                <a:cubicBezTo>
                  <a:pt x="11279" y="5294"/>
                  <a:pt x="11279" y="5388"/>
                  <a:pt x="11185" y="5420"/>
                </a:cubicBezTo>
                <a:cubicBezTo>
                  <a:pt x="11122" y="5483"/>
                  <a:pt x="11027" y="5577"/>
                  <a:pt x="10933" y="5577"/>
                </a:cubicBezTo>
                <a:lnTo>
                  <a:pt x="1198" y="5577"/>
                </a:lnTo>
                <a:cubicBezTo>
                  <a:pt x="1072" y="5577"/>
                  <a:pt x="1009" y="5546"/>
                  <a:pt x="914" y="5420"/>
                </a:cubicBezTo>
                <a:cubicBezTo>
                  <a:pt x="882" y="5325"/>
                  <a:pt x="851" y="5294"/>
                  <a:pt x="851" y="5231"/>
                </a:cubicBezTo>
                <a:cubicBezTo>
                  <a:pt x="851" y="5010"/>
                  <a:pt x="1009" y="4853"/>
                  <a:pt x="1198" y="4853"/>
                </a:cubicBezTo>
                <a:close/>
                <a:moveTo>
                  <a:pt x="10555" y="6239"/>
                </a:moveTo>
                <a:cubicBezTo>
                  <a:pt x="10428" y="7058"/>
                  <a:pt x="10082" y="8098"/>
                  <a:pt x="8759" y="9043"/>
                </a:cubicBezTo>
                <a:lnTo>
                  <a:pt x="3340" y="9043"/>
                </a:lnTo>
                <a:cubicBezTo>
                  <a:pt x="2363" y="8381"/>
                  <a:pt x="1765" y="7657"/>
                  <a:pt x="1576" y="6270"/>
                </a:cubicBezTo>
                <a:lnTo>
                  <a:pt x="9137" y="6270"/>
                </a:lnTo>
                <a:cubicBezTo>
                  <a:pt x="9074" y="6711"/>
                  <a:pt x="8822" y="7216"/>
                  <a:pt x="8192" y="7751"/>
                </a:cubicBezTo>
                <a:cubicBezTo>
                  <a:pt x="8034" y="7846"/>
                  <a:pt x="8034" y="8098"/>
                  <a:pt x="8160" y="8224"/>
                </a:cubicBezTo>
                <a:cubicBezTo>
                  <a:pt x="8223" y="8287"/>
                  <a:pt x="8318" y="8318"/>
                  <a:pt x="8444" y="8318"/>
                </a:cubicBezTo>
                <a:cubicBezTo>
                  <a:pt x="8507" y="8318"/>
                  <a:pt x="8601" y="8287"/>
                  <a:pt x="8633" y="8255"/>
                </a:cubicBezTo>
                <a:cubicBezTo>
                  <a:pt x="9483" y="7531"/>
                  <a:pt x="9767" y="6838"/>
                  <a:pt x="9861" y="6239"/>
                </a:cubicBezTo>
                <a:close/>
                <a:moveTo>
                  <a:pt x="8475" y="9704"/>
                </a:moveTo>
                <a:lnTo>
                  <a:pt x="8475" y="10051"/>
                </a:lnTo>
                <a:cubicBezTo>
                  <a:pt x="8507" y="10272"/>
                  <a:pt x="8349" y="10429"/>
                  <a:pt x="8160" y="10429"/>
                </a:cubicBezTo>
                <a:lnTo>
                  <a:pt x="3938" y="10429"/>
                </a:lnTo>
                <a:cubicBezTo>
                  <a:pt x="3749" y="10429"/>
                  <a:pt x="3592" y="10272"/>
                  <a:pt x="3592" y="10051"/>
                </a:cubicBezTo>
                <a:lnTo>
                  <a:pt x="3592" y="9704"/>
                </a:lnTo>
                <a:close/>
                <a:moveTo>
                  <a:pt x="2143" y="1"/>
                </a:moveTo>
                <a:cubicBezTo>
                  <a:pt x="1859" y="1"/>
                  <a:pt x="1576" y="127"/>
                  <a:pt x="1387" y="348"/>
                </a:cubicBezTo>
                <a:lnTo>
                  <a:pt x="410" y="1324"/>
                </a:lnTo>
                <a:cubicBezTo>
                  <a:pt x="0" y="1702"/>
                  <a:pt x="0" y="2364"/>
                  <a:pt x="410" y="2773"/>
                </a:cubicBezTo>
                <a:cubicBezTo>
                  <a:pt x="599" y="2962"/>
                  <a:pt x="882" y="3088"/>
                  <a:pt x="1135" y="3088"/>
                </a:cubicBezTo>
                <a:cubicBezTo>
                  <a:pt x="1261" y="3088"/>
                  <a:pt x="1418" y="3057"/>
                  <a:pt x="1544" y="3025"/>
                </a:cubicBezTo>
                <a:lnTo>
                  <a:pt x="2332" y="4191"/>
                </a:lnTo>
                <a:lnTo>
                  <a:pt x="1198" y="4191"/>
                </a:lnTo>
                <a:cubicBezTo>
                  <a:pt x="599" y="4191"/>
                  <a:pt x="158" y="4664"/>
                  <a:pt x="158" y="5231"/>
                </a:cubicBezTo>
                <a:cubicBezTo>
                  <a:pt x="158" y="5451"/>
                  <a:pt x="252" y="5640"/>
                  <a:pt x="347" y="5861"/>
                </a:cubicBezTo>
                <a:cubicBezTo>
                  <a:pt x="473" y="6050"/>
                  <a:pt x="662" y="6176"/>
                  <a:pt x="914" y="6207"/>
                </a:cubicBezTo>
                <a:cubicBezTo>
                  <a:pt x="977" y="6995"/>
                  <a:pt x="1229" y="7625"/>
                  <a:pt x="1544" y="8161"/>
                </a:cubicBezTo>
                <a:cubicBezTo>
                  <a:pt x="1859" y="8696"/>
                  <a:pt x="2300" y="9106"/>
                  <a:pt x="2930" y="9547"/>
                </a:cubicBezTo>
                <a:lnTo>
                  <a:pt x="2930" y="10051"/>
                </a:lnTo>
                <a:cubicBezTo>
                  <a:pt x="2930" y="10650"/>
                  <a:pt x="3403" y="11091"/>
                  <a:pt x="3938" y="11091"/>
                </a:cubicBezTo>
                <a:lnTo>
                  <a:pt x="8160" y="11091"/>
                </a:lnTo>
                <a:cubicBezTo>
                  <a:pt x="8759" y="11091"/>
                  <a:pt x="9168" y="10618"/>
                  <a:pt x="9168" y="10051"/>
                </a:cubicBezTo>
                <a:lnTo>
                  <a:pt x="9168" y="9547"/>
                </a:lnTo>
                <a:cubicBezTo>
                  <a:pt x="10428" y="8696"/>
                  <a:pt x="11122" y="7594"/>
                  <a:pt x="11216" y="6207"/>
                </a:cubicBezTo>
                <a:cubicBezTo>
                  <a:pt x="11437" y="6113"/>
                  <a:pt x="11626" y="6018"/>
                  <a:pt x="11752" y="5861"/>
                </a:cubicBezTo>
                <a:cubicBezTo>
                  <a:pt x="11846" y="5640"/>
                  <a:pt x="11941" y="5451"/>
                  <a:pt x="11941" y="5231"/>
                </a:cubicBezTo>
                <a:cubicBezTo>
                  <a:pt x="11972" y="4632"/>
                  <a:pt x="11500" y="4191"/>
                  <a:pt x="10901" y="4191"/>
                </a:cubicBezTo>
                <a:lnTo>
                  <a:pt x="10838" y="4191"/>
                </a:lnTo>
                <a:cubicBezTo>
                  <a:pt x="11122" y="3656"/>
                  <a:pt x="11279" y="3057"/>
                  <a:pt x="11279" y="2458"/>
                </a:cubicBezTo>
                <a:cubicBezTo>
                  <a:pt x="11279" y="2269"/>
                  <a:pt x="11122" y="2112"/>
                  <a:pt x="10901" y="2112"/>
                </a:cubicBezTo>
                <a:cubicBezTo>
                  <a:pt x="9452" y="2112"/>
                  <a:pt x="8160" y="2931"/>
                  <a:pt x="7530" y="4191"/>
                </a:cubicBezTo>
                <a:lnTo>
                  <a:pt x="6427" y="4191"/>
                </a:lnTo>
                <a:lnTo>
                  <a:pt x="3088" y="1482"/>
                </a:lnTo>
                <a:cubicBezTo>
                  <a:pt x="3245" y="1072"/>
                  <a:pt x="3151" y="663"/>
                  <a:pt x="2867" y="348"/>
                </a:cubicBezTo>
                <a:cubicBezTo>
                  <a:pt x="2678" y="127"/>
                  <a:pt x="2395" y="1"/>
                  <a:pt x="2143"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261" name="Google Shape;261;p22"/>
          <p:cNvSpPr txBox="1">
            <a:spLocks noGrp="1"/>
          </p:cNvSpPr>
          <p:nvPr>
            <p:ph type="ctrTitle"/>
          </p:nvPr>
        </p:nvSpPr>
        <p:spPr>
          <a:xfrm>
            <a:off x="5252133" y="119467"/>
            <a:ext cx="5683600" cy="429200"/>
          </a:xfrm>
          <a:prstGeom prst="rect">
            <a:avLst/>
          </a:prstGeom>
        </p:spPr>
        <p:txBody>
          <a:bodyPr spcFirstLastPara="1" wrap="square" lIns="121900" tIns="121900" rIns="121900" bIns="121900" anchor="ctr" anchorCtr="0">
            <a:noAutofit/>
          </a:bodyPr>
          <a:lstStyle/>
          <a:p>
            <a:pPr lvl="0"/>
            <a:r>
              <a:rPr lang="en-US" sz="3200" b="1" dirty="0"/>
              <a:t>Lorem ipsum dolor sit amet</a:t>
            </a:r>
            <a:endParaRPr sz="3200" b="1" dirty="0"/>
          </a:p>
        </p:txBody>
      </p:sp>
      <p:sp>
        <p:nvSpPr>
          <p:cNvPr id="262" name="Google Shape;262;p22"/>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4</a:t>
            </a:fld>
            <a:endParaRPr dirty="0"/>
          </a:p>
        </p:txBody>
      </p:sp>
      <p:grpSp>
        <p:nvGrpSpPr>
          <p:cNvPr id="48" name="Google Shape;7024;p47">
            <a:extLst>
              <a:ext uri="{FF2B5EF4-FFF2-40B4-BE49-F238E27FC236}">
                <a16:creationId xmlns:a16="http://schemas.microsoft.com/office/drawing/2014/main" id="{66983929-DA0C-4F0F-8317-34FCF988B191}"/>
              </a:ext>
            </a:extLst>
          </p:cNvPr>
          <p:cNvGrpSpPr/>
          <p:nvPr/>
        </p:nvGrpSpPr>
        <p:grpSpPr>
          <a:xfrm>
            <a:off x="4678247" y="2244848"/>
            <a:ext cx="442972" cy="440597"/>
            <a:chOff x="-24353075" y="3891250"/>
            <a:chExt cx="293800" cy="292225"/>
          </a:xfrm>
          <a:solidFill>
            <a:schemeClr val="bg1"/>
          </a:solidFill>
        </p:grpSpPr>
        <p:sp>
          <p:nvSpPr>
            <p:cNvPr id="49" name="Google Shape;7025;p47">
              <a:extLst>
                <a:ext uri="{FF2B5EF4-FFF2-40B4-BE49-F238E27FC236}">
                  <a16:creationId xmlns:a16="http://schemas.microsoft.com/office/drawing/2014/main" id="{CCD90BCF-0AF5-4A0D-A91A-68EC6EAC6367}"/>
                </a:ext>
              </a:extLst>
            </p:cNvPr>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grpFill/>
            <a:ln>
              <a:noFill/>
            </a:ln>
          </p:spPr>
          <p:txBody>
            <a:bodyPr spcFirstLastPara="1" wrap="square" lIns="121900" tIns="121900" rIns="121900" bIns="121900" anchor="ctr" anchorCtr="0">
              <a:noAutofit/>
            </a:bodyPr>
            <a:lstStyle/>
            <a:p>
              <a:endParaRPr sz="2489" dirty="0"/>
            </a:p>
          </p:txBody>
        </p:sp>
        <p:sp>
          <p:nvSpPr>
            <p:cNvPr id="50" name="Google Shape;7026;p47">
              <a:extLst>
                <a:ext uri="{FF2B5EF4-FFF2-40B4-BE49-F238E27FC236}">
                  <a16:creationId xmlns:a16="http://schemas.microsoft.com/office/drawing/2014/main" id="{352F5466-02C6-4FFA-9313-4BDF82D30647}"/>
                </a:ext>
              </a:extLst>
            </p:cNvPr>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grpFill/>
            <a:ln>
              <a:noFill/>
            </a:ln>
          </p:spPr>
          <p:txBody>
            <a:bodyPr spcFirstLastPara="1" wrap="square" lIns="121900" tIns="121900" rIns="121900" bIns="121900" anchor="ctr" anchorCtr="0">
              <a:noAutofit/>
            </a:bodyPr>
            <a:lstStyle/>
            <a:p>
              <a:endParaRPr sz="2489"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1000" fill="hold"/>
                                        <p:tgtEl>
                                          <p:spTgt spid="261"/>
                                        </p:tgtEl>
                                        <p:attrNameLst>
                                          <p:attrName>ppt_w</p:attrName>
                                        </p:attrNameLst>
                                      </p:cBhvr>
                                      <p:tavLst>
                                        <p:tav tm="0">
                                          <p:val>
                                            <p:strVal val="#ppt_w+.3"/>
                                          </p:val>
                                        </p:tav>
                                        <p:tav tm="100000">
                                          <p:val>
                                            <p:strVal val="#ppt_w"/>
                                          </p:val>
                                        </p:tav>
                                      </p:tavLst>
                                    </p:anim>
                                    <p:anim calcmode="lin" valueType="num">
                                      <p:cBhvr>
                                        <p:cTn id="8" dur="1000" fill="hold"/>
                                        <p:tgtEl>
                                          <p:spTgt spid="261"/>
                                        </p:tgtEl>
                                        <p:attrNameLst>
                                          <p:attrName>ppt_h</p:attrName>
                                        </p:attrNameLst>
                                      </p:cBhvr>
                                      <p:tavLst>
                                        <p:tav tm="0">
                                          <p:val>
                                            <p:strVal val="#ppt_h"/>
                                          </p:val>
                                        </p:tav>
                                        <p:tav tm="100000">
                                          <p:val>
                                            <p:strVal val="#ppt_h"/>
                                          </p:val>
                                        </p:tav>
                                      </p:tavLst>
                                    </p:anim>
                                    <p:animEffect transition="in" filter="fade">
                                      <p:cBhvr>
                                        <p:cTn id="9" dur="1000"/>
                                        <p:tgtEl>
                                          <p:spTgt spid="26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3"/>
                                        </p:tgtEl>
                                        <p:attrNameLst>
                                          <p:attrName>style.visibility</p:attrName>
                                        </p:attrNameLst>
                                      </p:cBhvr>
                                      <p:to>
                                        <p:strVal val="visible"/>
                                      </p:to>
                                    </p:set>
                                    <p:animEffect transition="in" filter="fade">
                                      <p:cBhvr>
                                        <p:cTn id="19" dur="1000"/>
                                        <p:tgtEl>
                                          <p:spTgt spid="253"/>
                                        </p:tgtEl>
                                      </p:cBhvr>
                                    </p:animEffect>
                                    <p:anim calcmode="lin" valueType="num">
                                      <p:cBhvr>
                                        <p:cTn id="20" dur="1000" fill="hold"/>
                                        <p:tgtEl>
                                          <p:spTgt spid="253"/>
                                        </p:tgtEl>
                                        <p:attrNameLst>
                                          <p:attrName>ppt_x</p:attrName>
                                        </p:attrNameLst>
                                      </p:cBhvr>
                                      <p:tavLst>
                                        <p:tav tm="0">
                                          <p:val>
                                            <p:strVal val="#ppt_x"/>
                                          </p:val>
                                        </p:tav>
                                        <p:tav tm="100000">
                                          <p:val>
                                            <p:strVal val="#ppt_x"/>
                                          </p:val>
                                        </p:tav>
                                      </p:tavLst>
                                    </p:anim>
                                    <p:anim calcmode="lin" valueType="num">
                                      <p:cBhvr>
                                        <p:cTn id="21" dur="1000" fill="hold"/>
                                        <p:tgtEl>
                                          <p:spTgt spid="25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fade">
                                      <p:cBhvr>
                                        <p:cTn id="25" dur="1000"/>
                                        <p:tgtEl>
                                          <p:spTgt spid="236"/>
                                        </p:tgtEl>
                                      </p:cBhvr>
                                    </p:animEffect>
                                    <p:anim calcmode="lin" valueType="num">
                                      <p:cBhvr>
                                        <p:cTn id="26" dur="1000" fill="hold"/>
                                        <p:tgtEl>
                                          <p:spTgt spid="236"/>
                                        </p:tgtEl>
                                        <p:attrNameLst>
                                          <p:attrName>ppt_x</p:attrName>
                                        </p:attrNameLst>
                                      </p:cBhvr>
                                      <p:tavLst>
                                        <p:tav tm="0">
                                          <p:val>
                                            <p:strVal val="#ppt_x"/>
                                          </p:val>
                                        </p:tav>
                                        <p:tav tm="100000">
                                          <p:val>
                                            <p:strVal val="#ppt_x"/>
                                          </p:val>
                                        </p:tav>
                                      </p:tavLst>
                                    </p:anim>
                                    <p:anim calcmode="lin" valueType="num">
                                      <p:cBhvr>
                                        <p:cTn id="27" dur="1000" fill="hold"/>
                                        <p:tgtEl>
                                          <p:spTgt spid="2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60"/>
                                        </p:tgtEl>
                                        <p:attrNameLst>
                                          <p:attrName>style.visibility</p:attrName>
                                        </p:attrNameLst>
                                      </p:cBhvr>
                                      <p:to>
                                        <p:strVal val="visible"/>
                                      </p:to>
                                    </p:set>
                                    <p:animEffect transition="in" filter="fade">
                                      <p:cBhvr>
                                        <p:cTn id="31" dur="1000"/>
                                        <p:tgtEl>
                                          <p:spTgt spid="260"/>
                                        </p:tgtEl>
                                      </p:cBhvr>
                                    </p:animEffect>
                                    <p:anim calcmode="lin" valueType="num">
                                      <p:cBhvr>
                                        <p:cTn id="32" dur="1000" fill="hold"/>
                                        <p:tgtEl>
                                          <p:spTgt spid="260"/>
                                        </p:tgtEl>
                                        <p:attrNameLst>
                                          <p:attrName>ppt_x</p:attrName>
                                        </p:attrNameLst>
                                      </p:cBhvr>
                                      <p:tavLst>
                                        <p:tav tm="0">
                                          <p:val>
                                            <p:strVal val="#ppt_x"/>
                                          </p:val>
                                        </p:tav>
                                        <p:tav tm="100000">
                                          <p:val>
                                            <p:strVal val="#ppt_x"/>
                                          </p:val>
                                        </p:tav>
                                      </p:tavLst>
                                    </p:anim>
                                    <p:anim calcmode="lin" valueType="num">
                                      <p:cBhvr>
                                        <p:cTn id="33" dur="1000" fill="hold"/>
                                        <p:tgtEl>
                                          <p:spTgt spid="26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42"/>
                                        </p:tgtEl>
                                        <p:attrNameLst>
                                          <p:attrName>style.visibility</p:attrName>
                                        </p:attrNameLst>
                                      </p:cBhvr>
                                      <p:to>
                                        <p:strVal val="visible"/>
                                      </p:to>
                                    </p:set>
                                    <p:animEffect transition="in" filter="fade">
                                      <p:cBhvr>
                                        <p:cTn id="37" dur="1000"/>
                                        <p:tgtEl>
                                          <p:spTgt spid="242"/>
                                        </p:tgtEl>
                                      </p:cBhvr>
                                    </p:animEffect>
                                    <p:anim calcmode="lin" valueType="num">
                                      <p:cBhvr>
                                        <p:cTn id="38" dur="1000" fill="hold"/>
                                        <p:tgtEl>
                                          <p:spTgt spid="242"/>
                                        </p:tgtEl>
                                        <p:attrNameLst>
                                          <p:attrName>ppt_x</p:attrName>
                                        </p:attrNameLst>
                                      </p:cBhvr>
                                      <p:tavLst>
                                        <p:tav tm="0">
                                          <p:val>
                                            <p:strVal val="#ppt_x"/>
                                          </p:val>
                                        </p:tav>
                                        <p:tav tm="100000">
                                          <p:val>
                                            <p:strVal val="#ppt_x"/>
                                          </p:val>
                                        </p:tav>
                                      </p:tavLst>
                                    </p:anim>
                                    <p:anim calcmode="lin" valueType="num">
                                      <p:cBhvr>
                                        <p:cTn id="39" dur="1000" fill="hold"/>
                                        <p:tgtEl>
                                          <p:spTgt spid="24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47"/>
                                        </p:tgtEl>
                                        <p:attrNameLst>
                                          <p:attrName>style.visibility</p:attrName>
                                        </p:attrNameLst>
                                      </p:cBhvr>
                                      <p:to>
                                        <p:strVal val="visible"/>
                                      </p:to>
                                    </p:set>
                                    <p:animEffect transition="in" filter="fade">
                                      <p:cBhvr>
                                        <p:cTn id="43" dur="1000"/>
                                        <p:tgtEl>
                                          <p:spTgt spid="247"/>
                                        </p:tgtEl>
                                      </p:cBhvr>
                                    </p:animEffect>
                                    <p:anim calcmode="lin" valueType="num">
                                      <p:cBhvr>
                                        <p:cTn id="44" dur="1000" fill="hold"/>
                                        <p:tgtEl>
                                          <p:spTgt spid="247"/>
                                        </p:tgtEl>
                                        <p:attrNameLst>
                                          <p:attrName>ppt_x</p:attrName>
                                        </p:attrNameLst>
                                      </p:cBhvr>
                                      <p:tavLst>
                                        <p:tav tm="0">
                                          <p:val>
                                            <p:strVal val="#ppt_x"/>
                                          </p:val>
                                        </p:tav>
                                        <p:tav tm="100000">
                                          <p:val>
                                            <p:strVal val="#ppt_x"/>
                                          </p:val>
                                        </p:tav>
                                      </p:tavLst>
                                    </p:anim>
                                    <p:anim calcmode="lin" valueType="num">
                                      <p:cBhvr>
                                        <p:cTn id="45" dur="1000" fill="hold"/>
                                        <p:tgtEl>
                                          <p:spTgt spid="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ctrTitle" idx="2"/>
          </p:nvPr>
        </p:nvSpPr>
        <p:spPr>
          <a:xfrm>
            <a:off x="5252133" y="119467"/>
            <a:ext cx="5683600" cy="429200"/>
          </a:xfrm>
          <a:prstGeom prst="rect">
            <a:avLst/>
          </a:prstGeom>
        </p:spPr>
        <p:txBody>
          <a:bodyPr spcFirstLastPara="1" wrap="square" lIns="121900" tIns="121900" rIns="121900" bIns="121900" anchor="ctr" anchorCtr="0">
            <a:noAutofit/>
          </a:bodyPr>
          <a:lstStyle/>
          <a:p>
            <a:pPr lvl="0"/>
            <a:r>
              <a:rPr lang="en-US" sz="3200" b="1" dirty="0"/>
              <a:t>Lorem ipsum dolor</a:t>
            </a:r>
            <a:endParaRPr sz="3200" b="1" dirty="0"/>
          </a:p>
        </p:txBody>
      </p:sp>
      <p:sp>
        <p:nvSpPr>
          <p:cNvPr id="268" name="Google Shape;268;p23"/>
          <p:cNvSpPr txBox="1">
            <a:spLocks noGrp="1"/>
          </p:cNvSpPr>
          <p:nvPr>
            <p:ph type="ctrTitle"/>
          </p:nvPr>
        </p:nvSpPr>
        <p:spPr>
          <a:xfrm>
            <a:off x="2619800" y="739236"/>
            <a:ext cx="6952400" cy="635147"/>
          </a:xfrm>
          <a:prstGeom prst="rect">
            <a:avLst/>
          </a:prstGeom>
        </p:spPr>
        <p:txBody>
          <a:bodyPr spcFirstLastPara="1" wrap="square" lIns="121900" tIns="121900" rIns="121900" bIns="121900" anchor="ctr" anchorCtr="0">
            <a:noAutofit/>
          </a:bodyPr>
          <a:lstStyle/>
          <a:p>
            <a:pPr lvl="0"/>
            <a:r>
              <a:rPr lang="en-US" dirty="0"/>
              <a:t>Lorem ipsum dolor</a:t>
            </a:r>
            <a:endParaRPr dirty="0">
              <a:solidFill>
                <a:srgbClr val="58A3BC"/>
              </a:solidFill>
            </a:endParaRPr>
          </a:p>
        </p:txBody>
      </p:sp>
      <p:sp>
        <p:nvSpPr>
          <p:cNvPr id="269" name="Google Shape;269;p23"/>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5</a:t>
            </a:fld>
            <a:endParaRPr dirty="0"/>
          </a:p>
        </p:txBody>
      </p:sp>
      <p:grpSp>
        <p:nvGrpSpPr>
          <p:cNvPr id="97" name="Google Shape;1406;p40">
            <a:extLst>
              <a:ext uri="{FF2B5EF4-FFF2-40B4-BE49-F238E27FC236}">
                <a16:creationId xmlns:a16="http://schemas.microsoft.com/office/drawing/2014/main" id="{F41DE71B-56BD-4390-9CFF-3E296BC9782C}"/>
              </a:ext>
            </a:extLst>
          </p:cNvPr>
          <p:cNvGrpSpPr/>
          <p:nvPr/>
        </p:nvGrpSpPr>
        <p:grpSpPr>
          <a:xfrm>
            <a:off x="3061594" y="2604447"/>
            <a:ext cx="4999807" cy="1422332"/>
            <a:chOff x="2525450" y="2505350"/>
            <a:chExt cx="373450" cy="107475"/>
          </a:xfrm>
          <a:effectLst>
            <a:outerShdw blurRad="63500" sx="102000" sy="102000" algn="ctr" rotWithShape="0">
              <a:prstClr val="black">
                <a:alpha val="40000"/>
              </a:prstClr>
            </a:outerShdw>
          </a:effectLst>
        </p:grpSpPr>
        <p:sp>
          <p:nvSpPr>
            <p:cNvPr id="106" name="Google Shape;1407;p40">
              <a:extLst>
                <a:ext uri="{FF2B5EF4-FFF2-40B4-BE49-F238E27FC236}">
                  <a16:creationId xmlns:a16="http://schemas.microsoft.com/office/drawing/2014/main" id="{A4AC95B5-6DBE-4E1D-8A52-A1D88C784CDF}"/>
                </a:ext>
              </a:extLst>
            </p:cNvPr>
            <p:cNvSpPr/>
            <p:nvPr/>
          </p:nvSpPr>
          <p:spPr>
            <a:xfrm>
              <a:off x="2562225" y="2505350"/>
              <a:ext cx="51950" cy="107475"/>
            </a:xfrm>
            <a:custGeom>
              <a:avLst/>
              <a:gdLst/>
              <a:ahLst/>
              <a:cxnLst/>
              <a:rect l="l" t="t" r="r" b="b"/>
              <a:pathLst>
                <a:path w="2078" h="4299" extrusionOk="0">
                  <a:moveTo>
                    <a:pt x="2078" y="0"/>
                  </a:moveTo>
                  <a:lnTo>
                    <a:pt x="1" y="2106"/>
                  </a:lnTo>
                  <a:lnTo>
                    <a:pt x="1" y="4299"/>
                  </a:lnTo>
                  <a:lnTo>
                    <a:pt x="2078" y="3246"/>
                  </a:lnTo>
                  <a:lnTo>
                    <a:pt x="2078" y="0"/>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sp>
          <p:nvSpPr>
            <p:cNvPr id="107" name="Google Shape;1408;p40">
              <a:extLst>
                <a:ext uri="{FF2B5EF4-FFF2-40B4-BE49-F238E27FC236}">
                  <a16:creationId xmlns:a16="http://schemas.microsoft.com/office/drawing/2014/main" id="{8D568FCA-845D-4ABB-9B9F-DC3A157283D8}"/>
                </a:ext>
              </a:extLst>
            </p:cNvPr>
            <p:cNvSpPr/>
            <p:nvPr/>
          </p:nvSpPr>
          <p:spPr>
            <a:xfrm>
              <a:off x="2525450" y="2558000"/>
              <a:ext cx="36800" cy="54825"/>
            </a:xfrm>
            <a:custGeom>
              <a:avLst/>
              <a:gdLst/>
              <a:ahLst/>
              <a:cxnLst/>
              <a:rect l="l" t="t" r="r" b="b"/>
              <a:pathLst>
                <a:path w="1472" h="2193" extrusionOk="0">
                  <a:moveTo>
                    <a:pt x="0" y="0"/>
                  </a:moveTo>
                  <a:lnTo>
                    <a:pt x="0" y="2193"/>
                  </a:lnTo>
                  <a:lnTo>
                    <a:pt x="1472" y="2193"/>
                  </a:lnTo>
                  <a:lnTo>
                    <a:pt x="1472" y="0"/>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sp>
          <p:nvSpPr>
            <p:cNvPr id="108" name="Google Shape;1409;p40">
              <a:extLst>
                <a:ext uri="{FF2B5EF4-FFF2-40B4-BE49-F238E27FC236}">
                  <a16:creationId xmlns:a16="http://schemas.microsoft.com/office/drawing/2014/main" id="{24127A9E-82FA-4F82-8072-93FA0B5569D1}"/>
                </a:ext>
              </a:extLst>
            </p:cNvPr>
            <p:cNvSpPr/>
            <p:nvPr/>
          </p:nvSpPr>
          <p:spPr>
            <a:xfrm>
              <a:off x="2614150" y="2505350"/>
              <a:ext cx="284750" cy="81150"/>
            </a:xfrm>
            <a:custGeom>
              <a:avLst/>
              <a:gdLst/>
              <a:ahLst/>
              <a:cxnLst/>
              <a:rect l="l" t="t" r="r" b="b"/>
              <a:pathLst>
                <a:path w="11390" h="3246" extrusionOk="0">
                  <a:moveTo>
                    <a:pt x="1" y="0"/>
                  </a:moveTo>
                  <a:lnTo>
                    <a:pt x="1" y="3246"/>
                  </a:lnTo>
                  <a:lnTo>
                    <a:pt x="9824" y="3246"/>
                  </a:lnTo>
                  <a:lnTo>
                    <a:pt x="11389" y="1623"/>
                  </a:lnTo>
                  <a:lnTo>
                    <a:pt x="9824" y="0"/>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grpSp>
      <p:grpSp>
        <p:nvGrpSpPr>
          <p:cNvPr id="98" name="Google Shape;1410;p40">
            <a:extLst>
              <a:ext uri="{FF2B5EF4-FFF2-40B4-BE49-F238E27FC236}">
                <a16:creationId xmlns:a16="http://schemas.microsoft.com/office/drawing/2014/main" id="{EA3C7E08-9BCD-428E-806D-451B47F5ED5E}"/>
              </a:ext>
            </a:extLst>
          </p:cNvPr>
          <p:cNvGrpSpPr/>
          <p:nvPr/>
        </p:nvGrpSpPr>
        <p:grpSpPr>
          <a:xfrm>
            <a:off x="3061594" y="3691459"/>
            <a:ext cx="4999807" cy="1074276"/>
            <a:chOff x="2525450" y="2586475"/>
            <a:chExt cx="373450" cy="81175"/>
          </a:xfrm>
          <a:effectLst>
            <a:outerShdw blurRad="63500" sx="102000" sy="102000" algn="ctr" rotWithShape="0">
              <a:prstClr val="black">
                <a:alpha val="40000"/>
              </a:prstClr>
            </a:outerShdw>
          </a:effectLst>
        </p:grpSpPr>
        <p:sp>
          <p:nvSpPr>
            <p:cNvPr id="103" name="Google Shape;1411;p40">
              <a:extLst>
                <a:ext uri="{FF2B5EF4-FFF2-40B4-BE49-F238E27FC236}">
                  <a16:creationId xmlns:a16="http://schemas.microsoft.com/office/drawing/2014/main" id="{0F7820B9-A031-4AE5-9BFF-00891D8D2ADB}"/>
                </a:ext>
              </a:extLst>
            </p:cNvPr>
            <p:cNvSpPr/>
            <p:nvPr/>
          </p:nvSpPr>
          <p:spPr>
            <a:xfrm>
              <a:off x="2562225" y="2586475"/>
              <a:ext cx="51950" cy="81175"/>
            </a:xfrm>
            <a:custGeom>
              <a:avLst/>
              <a:gdLst/>
              <a:ahLst/>
              <a:cxnLst/>
              <a:rect l="l" t="t" r="r" b="b"/>
              <a:pathLst>
                <a:path w="2078" h="3247" extrusionOk="0">
                  <a:moveTo>
                    <a:pt x="2078" y="1"/>
                  </a:moveTo>
                  <a:lnTo>
                    <a:pt x="1" y="1054"/>
                  </a:lnTo>
                  <a:lnTo>
                    <a:pt x="1" y="3246"/>
                  </a:lnTo>
                  <a:lnTo>
                    <a:pt x="2078" y="3246"/>
                  </a:lnTo>
                  <a:lnTo>
                    <a:pt x="2078" y="1"/>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sp>
          <p:nvSpPr>
            <p:cNvPr id="104" name="Google Shape;1412;p40">
              <a:extLst>
                <a:ext uri="{FF2B5EF4-FFF2-40B4-BE49-F238E27FC236}">
                  <a16:creationId xmlns:a16="http://schemas.microsoft.com/office/drawing/2014/main" id="{AA89480B-DB76-472D-BC6D-A8C0ECD67ABF}"/>
                </a:ext>
              </a:extLst>
            </p:cNvPr>
            <p:cNvSpPr/>
            <p:nvPr/>
          </p:nvSpPr>
          <p:spPr>
            <a:xfrm>
              <a:off x="2525450" y="2612800"/>
              <a:ext cx="36800" cy="54850"/>
            </a:xfrm>
            <a:custGeom>
              <a:avLst/>
              <a:gdLst/>
              <a:ahLst/>
              <a:cxnLst/>
              <a:rect l="l" t="t" r="r" b="b"/>
              <a:pathLst>
                <a:path w="1472" h="2194" extrusionOk="0">
                  <a:moveTo>
                    <a:pt x="0" y="1"/>
                  </a:moveTo>
                  <a:lnTo>
                    <a:pt x="0" y="2193"/>
                  </a:lnTo>
                  <a:lnTo>
                    <a:pt x="1472" y="2193"/>
                  </a:lnTo>
                  <a:lnTo>
                    <a:pt x="1472" y="1"/>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sp>
          <p:nvSpPr>
            <p:cNvPr id="105" name="Google Shape;1413;p40">
              <a:extLst>
                <a:ext uri="{FF2B5EF4-FFF2-40B4-BE49-F238E27FC236}">
                  <a16:creationId xmlns:a16="http://schemas.microsoft.com/office/drawing/2014/main" id="{91D981A7-6CDB-492E-ADE9-823C66027A37}"/>
                </a:ext>
              </a:extLst>
            </p:cNvPr>
            <p:cNvSpPr/>
            <p:nvPr/>
          </p:nvSpPr>
          <p:spPr>
            <a:xfrm>
              <a:off x="2614150" y="2586475"/>
              <a:ext cx="284750" cy="81175"/>
            </a:xfrm>
            <a:custGeom>
              <a:avLst/>
              <a:gdLst/>
              <a:ahLst/>
              <a:cxnLst/>
              <a:rect l="l" t="t" r="r" b="b"/>
              <a:pathLst>
                <a:path w="11390" h="3247" extrusionOk="0">
                  <a:moveTo>
                    <a:pt x="1" y="1"/>
                  </a:moveTo>
                  <a:lnTo>
                    <a:pt x="1" y="3246"/>
                  </a:lnTo>
                  <a:lnTo>
                    <a:pt x="9824" y="3246"/>
                  </a:lnTo>
                  <a:lnTo>
                    <a:pt x="11389" y="1624"/>
                  </a:lnTo>
                  <a:lnTo>
                    <a:pt x="9824" y="1"/>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grpSp>
      <p:grpSp>
        <p:nvGrpSpPr>
          <p:cNvPr id="99" name="Google Shape;1414;p40">
            <a:extLst>
              <a:ext uri="{FF2B5EF4-FFF2-40B4-BE49-F238E27FC236}">
                <a16:creationId xmlns:a16="http://schemas.microsoft.com/office/drawing/2014/main" id="{4D713008-DDA1-4A6F-9D3D-8BEECDA7DBF6}"/>
              </a:ext>
            </a:extLst>
          </p:cNvPr>
          <p:cNvGrpSpPr/>
          <p:nvPr/>
        </p:nvGrpSpPr>
        <p:grpSpPr>
          <a:xfrm>
            <a:off x="3061594" y="4778802"/>
            <a:ext cx="4999807" cy="1073945"/>
            <a:chOff x="2525450" y="2667625"/>
            <a:chExt cx="373450" cy="81150"/>
          </a:xfrm>
          <a:effectLst>
            <a:outerShdw blurRad="63500" sx="102000" sy="102000" algn="ctr" rotWithShape="0">
              <a:prstClr val="black">
                <a:alpha val="40000"/>
              </a:prstClr>
            </a:outerShdw>
          </a:effectLst>
        </p:grpSpPr>
        <p:sp>
          <p:nvSpPr>
            <p:cNvPr id="100" name="Google Shape;1415;p40">
              <a:extLst>
                <a:ext uri="{FF2B5EF4-FFF2-40B4-BE49-F238E27FC236}">
                  <a16:creationId xmlns:a16="http://schemas.microsoft.com/office/drawing/2014/main" id="{7A3C006D-56DD-4BAC-A5E8-FBBBEF0C5733}"/>
                </a:ext>
              </a:extLst>
            </p:cNvPr>
            <p:cNvSpPr/>
            <p:nvPr/>
          </p:nvSpPr>
          <p:spPr>
            <a:xfrm>
              <a:off x="2525450" y="2667625"/>
              <a:ext cx="36800" cy="81150"/>
            </a:xfrm>
            <a:custGeom>
              <a:avLst/>
              <a:gdLst/>
              <a:ahLst/>
              <a:cxnLst/>
              <a:rect l="l" t="t" r="r" b="b"/>
              <a:pathLst>
                <a:path w="1472" h="3246" extrusionOk="0">
                  <a:moveTo>
                    <a:pt x="0" y="0"/>
                  </a:moveTo>
                  <a:lnTo>
                    <a:pt x="0" y="3246"/>
                  </a:lnTo>
                  <a:lnTo>
                    <a:pt x="1472" y="3246"/>
                  </a:lnTo>
                  <a:lnTo>
                    <a:pt x="1472" y="0"/>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sp>
          <p:nvSpPr>
            <p:cNvPr id="101" name="Google Shape;1416;p40">
              <a:extLst>
                <a:ext uri="{FF2B5EF4-FFF2-40B4-BE49-F238E27FC236}">
                  <a16:creationId xmlns:a16="http://schemas.microsoft.com/office/drawing/2014/main" id="{75EBDBF7-3AAA-424B-A069-995D681222F3}"/>
                </a:ext>
              </a:extLst>
            </p:cNvPr>
            <p:cNvSpPr/>
            <p:nvPr/>
          </p:nvSpPr>
          <p:spPr>
            <a:xfrm>
              <a:off x="2562225" y="2667625"/>
              <a:ext cx="52500" cy="81150"/>
            </a:xfrm>
            <a:custGeom>
              <a:avLst/>
              <a:gdLst/>
              <a:ahLst/>
              <a:cxnLst/>
              <a:rect l="l" t="t" r="r" b="b"/>
              <a:pathLst>
                <a:path w="2100" h="3246" extrusionOk="0">
                  <a:moveTo>
                    <a:pt x="1" y="0"/>
                  </a:moveTo>
                  <a:lnTo>
                    <a:pt x="1" y="3246"/>
                  </a:lnTo>
                  <a:lnTo>
                    <a:pt x="2100" y="3246"/>
                  </a:lnTo>
                  <a:lnTo>
                    <a:pt x="2100" y="0"/>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sp>
          <p:nvSpPr>
            <p:cNvPr id="102" name="Google Shape;1417;p40">
              <a:extLst>
                <a:ext uri="{FF2B5EF4-FFF2-40B4-BE49-F238E27FC236}">
                  <a16:creationId xmlns:a16="http://schemas.microsoft.com/office/drawing/2014/main" id="{3A98DFB5-1226-4EA2-8667-E519CAA46AD7}"/>
                </a:ext>
              </a:extLst>
            </p:cNvPr>
            <p:cNvSpPr/>
            <p:nvPr/>
          </p:nvSpPr>
          <p:spPr>
            <a:xfrm>
              <a:off x="2614150" y="2667625"/>
              <a:ext cx="284750" cy="81150"/>
            </a:xfrm>
            <a:custGeom>
              <a:avLst/>
              <a:gdLst/>
              <a:ahLst/>
              <a:cxnLst/>
              <a:rect l="l" t="t" r="r" b="b"/>
              <a:pathLst>
                <a:path w="11390" h="3246" extrusionOk="0">
                  <a:moveTo>
                    <a:pt x="1" y="0"/>
                  </a:moveTo>
                  <a:lnTo>
                    <a:pt x="1" y="3246"/>
                  </a:lnTo>
                  <a:lnTo>
                    <a:pt x="9824" y="3246"/>
                  </a:lnTo>
                  <a:lnTo>
                    <a:pt x="11389" y="1623"/>
                  </a:lnTo>
                  <a:lnTo>
                    <a:pt x="9824" y="0"/>
                  </a:lnTo>
                  <a:close/>
                </a:path>
              </a:pathLst>
            </a:custGeom>
            <a:gradFill>
              <a:gsLst>
                <a:gs pos="0">
                  <a:srgbClr val="1C244C"/>
                </a:gs>
                <a:gs pos="100000">
                  <a:srgbClr val="396389"/>
                </a:gs>
              </a:gsLst>
              <a:lin ang="1800000" scaled="0"/>
            </a:gradFill>
            <a:ln>
              <a:noFill/>
            </a:ln>
          </p:spPr>
          <p:txBody>
            <a:bodyPr spcFirstLastPara="1" wrap="square" lIns="121900" tIns="121900" rIns="121900" bIns="121900" anchor="ctr" anchorCtr="0">
              <a:noAutofit/>
            </a:bodyPr>
            <a:lstStyle/>
            <a:p>
              <a:endParaRPr sz="2489" dirty="0"/>
            </a:p>
          </p:txBody>
        </p:sp>
      </p:grpSp>
      <p:pic>
        <p:nvPicPr>
          <p:cNvPr id="3" name="Picture 2" descr="Diagram&#10;&#10;Description automatically generated">
            <a:extLst>
              <a:ext uri="{FF2B5EF4-FFF2-40B4-BE49-F238E27FC236}">
                <a16:creationId xmlns:a16="http://schemas.microsoft.com/office/drawing/2014/main" id="{6D4526B0-BD34-4180-82F4-1A065F75FD72}"/>
              </a:ext>
            </a:extLst>
          </p:cNvPr>
          <p:cNvPicPr>
            <a:picLocks noChangeAspect="1"/>
          </p:cNvPicPr>
          <p:nvPr/>
        </p:nvPicPr>
        <p:blipFill rotWithShape="1">
          <a:blip r:embed="rId3"/>
          <a:srcRect l="81962" t="15508" b="12206"/>
          <a:stretch/>
        </p:blipFill>
        <p:spPr>
          <a:xfrm>
            <a:off x="616277" y="2084969"/>
            <a:ext cx="2199143" cy="4635640"/>
          </a:xfrm>
          <a:prstGeom prst="rect">
            <a:avLst/>
          </a:prstGeom>
          <a:effectLst>
            <a:outerShdw blurRad="63500" sx="102000" sy="102000" algn="ctr" rotWithShape="0">
              <a:prstClr val="black">
                <a:alpha val="40000"/>
              </a:prstClr>
            </a:outerShdw>
          </a:effectLst>
        </p:spPr>
      </p:pic>
      <p:pic>
        <p:nvPicPr>
          <p:cNvPr id="114" name="Picture 113" descr="Graphical user interface, website&#10;&#10;Description automatically generated">
            <a:extLst>
              <a:ext uri="{FF2B5EF4-FFF2-40B4-BE49-F238E27FC236}">
                <a16:creationId xmlns:a16="http://schemas.microsoft.com/office/drawing/2014/main" id="{E71DE32A-9AE7-4B68-8AA5-41563CCABE5E}"/>
              </a:ext>
            </a:extLst>
          </p:cNvPr>
          <p:cNvPicPr>
            <a:picLocks noChangeAspect="1"/>
          </p:cNvPicPr>
          <p:nvPr/>
        </p:nvPicPr>
        <p:blipFill rotWithShape="1">
          <a:blip r:embed="rId4"/>
          <a:srcRect l="87733" t="26318" r="-823" b="57557"/>
          <a:stretch/>
        </p:blipFill>
        <p:spPr>
          <a:xfrm>
            <a:off x="7942545" y="2455792"/>
            <a:ext cx="1377888" cy="1422331"/>
          </a:xfrm>
          <a:prstGeom prst="rect">
            <a:avLst/>
          </a:prstGeom>
          <a:effectLst>
            <a:outerShdw blurRad="63500" sx="102000" sy="102000" algn="ctr" rotWithShape="0">
              <a:prstClr val="black">
                <a:alpha val="40000"/>
              </a:prstClr>
            </a:outerShdw>
          </a:effectLst>
        </p:spPr>
      </p:pic>
      <p:pic>
        <p:nvPicPr>
          <p:cNvPr id="113" name="Picture 112" descr="Graphical user interface, website&#10;&#10;Description automatically generated">
            <a:extLst>
              <a:ext uri="{FF2B5EF4-FFF2-40B4-BE49-F238E27FC236}">
                <a16:creationId xmlns:a16="http://schemas.microsoft.com/office/drawing/2014/main" id="{945F602C-78D7-4FE6-AA38-4A04382691FF}"/>
              </a:ext>
            </a:extLst>
          </p:cNvPr>
          <p:cNvPicPr>
            <a:picLocks noChangeAspect="1"/>
          </p:cNvPicPr>
          <p:nvPr/>
        </p:nvPicPr>
        <p:blipFill rotWithShape="1">
          <a:blip r:embed="rId4"/>
          <a:srcRect l="87733" t="40092" r="-823" b="41512"/>
          <a:stretch/>
        </p:blipFill>
        <p:spPr>
          <a:xfrm>
            <a:off x="7929148" y="3390475"/>
            <a:ext cx="1377888" cy="1622653"/>
          </a:xfrm>
          <a:prstGeom prst="rect">
            <a:avLst/>
          </a:prstGeom>
          <a:effectLst>
            <a:outerShdw blurRad="63500" sx="102000" sy="102000" algn="ctr" rotWithShape="0">
              <a:prstClr val="black">
                <a:alpha val="40000"/>
              </a:prstClr>
            </a:outerShdw>
          </a:effectLst>
        </p:spPr>
      </p:pic>
      <p:pic>
        <p:nvPicPr>
          <p:cNvPr id="5" name="Picture 4" descr="Graphical user interface, website&#10;&#10;Description automatically generated">
            <a:extLst>
              <a:ext uri="{FF2B5EF4-FFF2-40B4-BE49-F238E27FC236}">
                <a16:creationId xmlns:a16="http://schemas.microsoft.com/office/drawing/2014/main" id="{EA0C5230-28BE-429F-856F-344E756BF2A1}"/>
              </a:ext>
            </a:extLst>
          </p:cNvPr>
          <p:cNvPicPr>
            <a:picLocks noChangeAspect="1"/>
          </p:cNvPicPr>
          <p:nvPr/>
        </p:nvPicPr>
        <p:blipFill rotWithShape="1">
          <a:blip r:embed="rId4"/>
          <a:srcRect l="87733" t="58214" r="-823" b="26127"/>
          <a:stretch/>
        </p:blipFill>
        <p:spPr>
          <a:xfrm>
            <a:off x="7964183" y="4738940"/>
            <a:ext cx="1426675" cy="1430200"/>
          </a:xfrm>
          <a:prstGeom prst="rect">
            <a:avLst/>
          </a:prstGeom>
          <a:effectLst>
            <a:outerShdw blurRad="63500" sx="102000" sy="102000" algn="ctr" rotWithShape="0">
              <a:prstClr val="black">
                <a:alpha val="40000"/>
              </a:prstClr>
            </a:outerShdw>
          </a:effectLst>
        </p:spPr>
      </p:pic>
      <p:sp>
        <p:nvSpPr>
          <p:cNvPr id="273" name="Google Shape;273;p23"/>
          <p:cNvSpPr txBox="1">
            <a:spLocks noGrp="1"/>
          </p:cNvSpPr>
          <p:nvPr>
            <p:ph type="ctrTitle" idx="4294967295"/>
          </p:nvPr>
        </p:nvSpPr>
        <p:spPr>
          <a:xfrm>
            <a:off x="4429534" y="2597109"/>
            <a:ext cx="3209517" cy="487600"/>
          </a:xfrm>
          <a:prstGeom prst="rect">
            <a:avLst/>
          </a:prstGeom>
        </p:spPr>
        <p:txBody>
          <a:bodyPr spcFirstLastPara="1" wrap="square" lIns="121900" tIns="121900" rIns="121900" bIns="121900" anchor="t" anchorCtr="0">
            <a:noAutofit/>
          </a:bodyPr>
          <a:lstStyle/>
          <a:p>
            <a:pPr lvl="0"/>
            <a:r>
              <a:rPr lang="en-US" sz="2400" dirty="0">
                <a:solidFill>
                  <a:schemeClr val="bg1"/>
                </a:solidFill>
              </a:rPr>
              <a:t>Lorem ipsum</a:t>
            </a:r>
            <a:endParaRPr sz="2400" dirty="0">
              <a:solidFill>
                <a:schemeClr val="bg1"/>
              </a:solidFill>
            </a:endParaRPr>
          </a:p>
        </p:txBody>
      </p:sp>
      <p:sp>
        <p:nvSpPr>
          <p:cNvPr id="274" name="Google Shape;274;p23"/>
          <p:cNvSpPr txBox="1">
            <a:spLocks noGrp="1"/>
          </p:cNvSpPr>
          <p:nvPr>
            <p:ph type="ctrTitle" idx="4294967295"/>
          </p:nvPr>
        </p:nvSpPr>
        <p:spPr>
          <a:xfrm>
            <a:off x="4389093" y="3095449"/>
            <a:ext cx="3249959" cy="487393"/>
          </a:xfrm>
          <a:prstGeom prst="rect">
            <a:avLst/>
          </a:prstGeom>
        </p:spPr>
        <p:txBody>
          <a:bodyPr spcFirstLastPara="1" wrap="square" lIns="121900" tIns="121900" rIns="121900" bIns="121900" anchor="t" anchorCtr="0">
            <a:noAutofit/>
          </a:bodyPr>
          <a:lstStyle/>
          <a:p>
            <a:pPr lvl="0"/>
            <a:r>
              <a:rPr lang="en-US" sz="1333" dirty="0">
                <a:solidFill>
                  <a:schemeClr val="bg1"/>
                </a:solidFill>
              </a:rPr>
              <a:t>Lorem ipsum dolor sit amet, consectetur adipiscing elit</a:t>
            </a:r>
            <a:endParaRPr sz="1333" dirty="0">
              <a:solidFill>
                <a:schemeClr val="bg1"/>
              </a:solidFill>
              <a:latin typeface="Saira Condensed"/>
              <a:ea typeface="Saira Condensed"/>
              <a:cs typeface="Saira Condensed"/>
              <a:sym typeface="Saira Condensed"/>
            </a:endParaRPr>
          </a:p>
        </p:txBody>
      </p:sp>
      <p:sp>
        <p:nvSpPr>
          <p:cNvPr id="115" name="Google Shape;273;p23">
            <a:extLst>
              <a:ext uri="{FF2B5EF4-FFF2-40B4-BE49-F238E27FC236}">
                <a16:creationId xmlns:a16="http://schemas.microsoft.com/office/drawing/2014/main" id="{121FFD8D-867B-46C9-B65B-EBDBDF0B2502}"/>
              </a:ext>
            </a:extLst>
          </p:cNvPr>
          <p:cNvSpPr txBox="1">
            <a:spLocks/>
          </p:cNvSpPr>
          <p:nvPr/>
        </p:nvSpPr>
        <p:spPr>
          <a:xfrm>
            <a:off x="4479239" y="3720372"/>
            <a:ext cx="3209517" cy="48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1pPr>
            <a:lvl2pPr marR="0" lvl="1"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2pPr>
            <a:lvl3pPr marR="0" lvl="2"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3pPr>
            <a:lvl4pPr marR="0" lvl="3"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4pPr>
            <a:lvl5pPr marR="0" lvl="4"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5pPr>
            <a:lvl6pPr marR="0" lvl="5"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6pPr>
            <a:lvl7pPr marR="0" lvl="6"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7pPr>
            <a:lvl8pPr marR="0" lvl="7"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8pPr>
            <a:lvl9pPr marR="0" lvl="8"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9pPr>
          </a:lstStyle>
          <a:p>
            <a:r>
              <a:rPr lang="en-US" sz="2400" dirty="0">
                <a:solidFill>
                  <a:schemeClr val="bg1"/>
                </a:solidFill>
              </a:rPr>
              <a:t>Lorem ipsum</a:t>
            </a:r>
          </a:p>
        </p:txBody>
      </p:sp>
      <p:sp>
        <p:nvSpPr>
          <p:cNvPr id="116" name="Google Shape;274;p23">
            <a:extLst>
              <a:ext uri="{FF2B5EF4-FFF2-40B4-BE49-F238E27FC236}">
                <a16:creationId xmlns:a16="http://schemas.microsoft.com/office/drawing/2014/main" id="{D2F137AD-943C-453C-89DE-4623136D13C8}"/>
              </a:ext>
            </a:extLst>
          </p:cNvPr>
          <p:cNvSpPr txBox="1">
            <a:spLocks/>
          </p:cNvSpPr>
          <p:nvPr/>
        </p:nvSpPr>
        <p:spPr>
          <a:xfrm>
            <a:off x="4438798" y="4218712"/>
            <a:ext cx="3249959" cy="4873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1pPr>
            <a:lvl2pPr marR="0" lvl="1"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2pPr>
            <a:lvl3pPr marR="0" lvl="2"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3pPr>
            <a:lvl4pPr marR="0" lvl="3"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4pPr>
            <a:lvl5pPr marR="0" lvl="4"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5pPr>
            <a:lvl6pPr marR="0" lvl="5"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6pPr>
            <a:lvl7pPr marR="0" lvl="6"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7pPr>
            <a:lvl8pPr marR="0" lvl="7"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8pPr>
            <a:lvl9pPr marR="0" lvl="8"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9pPr>
          </a:lstStyle>
          <a:p>
            <a:r>
              <a:rPr lang="en-US" sz="1333">
                <a:solidFill>
                  <a:schemeClr val="bg1"/>
                </a:solidFill>
              </a:rPr>
              <a:t>Lorem ipsum dolor sit amet, consectetur adipiscing elit</a:t>
            </a:r>
            <a:endParaRPr lang="en-US" sz="1333" dirty="0">
              <a:solidFill>
                <a:schemeClr val="bg1"/>
              </a:solidFill>
              <a:latin typeface="Saira Condensed"/>
              <a:ea typeface="Saira Condensed"/>
              <a:cs typeface="Saira Condensed"/>
              <a:sym typeface="Saira Condensed"/>
            </a:endParaRPr>
          </a:p>
        </p:txBody>
      </p:sp>
      <p:sp>
        <p:nvSpPr>
          <p:cNvPr id="117" name="Google Shape;273;p23">
            <a:extLst>
              <a:ext uri="{FF2B5EF4-FFF2-40B4-BE49-F238E27FC236}">
                <a16:creationId xmlns:a16="http://schemas.microsoft.com/office/drawing/2014/main" id="{0035ACBE-379E-47C0-93A9-736A314BAF50}"/>
              </a:ext>
            </a:extLst>
          </p:cNvPr>
          <p:cNvSpPr txBox="1">
            <a:spLocks/>
          </p:cNvSpPr>
          <p:nvPr/>
        </p:nvSpPr>
        <p:spPr>
          <a:xfrm>
            <a:off x="4469975" y="4808249"/>
            <a:ext cx="3209517" cy="48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1pPr>
            <a:lvl2pPr marR="0" lvl="1"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2pPr>
            <a:lvl3pPr marR="0" lvl="2"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3pPr>
            <a:lvl4pPr marR="0" lvl="3"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4pPr>
            <a:lvl5pPr marR="0" lvl="4"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5pPr>
            <a:lvl6pPr marR="0" lvl="5"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6pPr>
            <a:lvl7pPr marR="0" lvl="6"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7pPr>
            <a:lvl8pPr marR="0" lvl="7"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8pPr>
            <a:lvl9pPr marR="0" lvl="8"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9pPr>
          </a:lstStyle>
          <a:p>
            <a:r>
              <a:rPr lang="en-US" sz="2400" dirty="0">
                <a:solidFill>
                  <a:schemeClr val="bg1"/>
                </a:solidFill>
              </a:rPr>
              <a:t>Lorem ipsum</a:t>
            </a:r>
          </a:p>
        </p:txBody>
      </p:sp>
      <p:sp>
        <p:nvSpPr>
          <p:cNvPr id="118" name="Google Shape;274;p23">
            <a:extLst>
              <a:ext uri="{FF2B5EF4-FFF2-40B4-BE49-F238E27FC236}">
                <a16:creationId xmlns:a16="http://schemas.microsoft.com/office/drawing/2014/main" id="{56A4CC6C-A0BC-4556-80B1-A95A3F63A04D}"/>
              </a:ext>
            </a:extLst>
          </p:cNvPr>
          <p:cNvSpPr txBox="1">
            <a:spLocks/>
          </p:cNvSpPr>
          <p:nvPr/>
        </p:nvSpPr>
        <p:spPr>
          <a:xfrm>
            <a:off x="4429534" y="5306589"/>
            <a:ext cx="3249959" cy="4873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1pPr>
            <a:lvl2pPr marR="0" lvl="1"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2pPr>
            <a:lvl3pPr marR="0" lvl="2"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3pPr>
            <a:lvl4pPr marR="0" lvl="3"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4pPr>
            <a:lvl5pPr marR="0" lvl="4"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5pPr>
            <a:lvl6pPr marR="0" lvl="5"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6pPr>
            <a:lvl7pPr marR="0" lvl="6"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7pPr>
            <a:lvl8pPr marR="0" lvl="7"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8pPr>
            <a:lvl9pPr marR="0" lvl="8" algn="l"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9pPr>
          </a:lstStyle>
          <a:p>
            <a:r>
              <a:rPr lang="en-US" sz="1333">
                <a:solidFill>
                  <a:schemeClr val="bg1"/>
                </a:solidFill>
              </a:rPr>
              <a:t>Lorem ipsum dolor sit amet, consectetur adipiscing elit</a:t>
            </a:r>
            <a:endParaRPr lang="en-US" sz="1333" dirty="0">
              <a:solidFill>
                <a:schemeClr val="bg1"/>
              </a:solidFill>
              <a:latin typeface="Saira Condensed"/>
              <a:ea typeface="Saira Condensed"/>
              <a:cs typeface="Saira Condensed"/>
              <a:sym typeface="Saira Condensed"/>
            </a:endParaRPr>
          </a:p>
        </p:txBody>
      </p:sp>
      <p:sp>
        <p:nvSpPr>
          <p:cNvPr id="119" name="Google Shape;268;p23">
            <a:extLst>
              <a:ext uri="{FF2B5EF4-FFF2-40B4-BE49-F238E27FC236}">
                <a16:creationId xmlns:a16="http://schemas.microsoft.com/office/drawing/2014/main" id="{DFA3213A-9624-4490-A920-9E004754458E}"/>
              </a:ext>
            </a:extLst>
          </p:cNvPr>
          <p:cNvSpPr txBox="1">
            <a:spLocks/>
          </p:cNvSpPr>
          <p:nvPr/>
        </p:nvSpPr>
        <p:spPr>
          <a:xfrm>
            <a:off x="1244702" y="1412103"/>
            <a:ext cx="9619621" cy="63514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58A3BC"/>
              </a:buClr>
              <a:buSzPts val="2800"/>
              <a:buFont typeface="Oswald"/>
              <a:buNone/>
              <a:defRPr sz="2800" b="0" i="0" u="none" strike="noStrike" cap="none">
                <a:solidFill>
                  <a:srgbClr val="58A3BC"/>
                </a:solidFill>
                <a:latin typeface="Oswald"/>
                <a:ea typeface="Oswald"/>
                <a:cs typeface="Oswald"/>
                <a:sym typeface="Oswald"/>
              </a:defRPr>
            </a:lvl1pPr>
            <a:lvl2pPr marR="0" lvl="1" algn="r" rtl="0">
              <a:lnSpc>
                <a:spcPct val="100000"/>
              </a:lnSpc>
              <a:spcBef>
                <a:spcPts val="0"/>
              </a:spcBef>
              <a:spcAft>
                <a:spcPts val="0"/>
              </a:spcAft>
              <a:buClr>
                <a:srgbClr val="434343"/>
              </a:buClr>
              <a:buSzPts val="1800"/>
              <a:buFont typeface="Oswald"/>
              <a:buNone/>
              <a:defRPr sz="1800" b="0" i="0" u="none" strike="noStrike" cap="none">
                <a:solidFill>
                  <a:srgbClr val="434343"/>
                </a:solidFill>
                <a:latin typeface="Oswald"/>
                <a:ea typeface="Oswald"/>
                <a:cs typeface="Oswald"/>
                <a:sym typeface="Oswald"/>
              </a:defRPr>
            </a:lvl2pPr>
            <a:lvl3pPr marR="0" lvl="2" algn="r" rtl="0">
              <a:lnSpc>
                <a:spcPct val="100000"/>
              </a:lnSpc>
              <a:spcBef>
                <a:spcPts val="0"/>
              </a:spcBef>
              <a:spcAft>
                <a:spcPts val="0"/>
              </a:spcAft>
              <a:buClr>
                <a:srgbClr val="434343"/>
              </a:buClr>
              <a:buSzPts val="1800"/>
              <a:buFont typeface="Oswald"/>
              <a:buNone/>
              <a:defRPr sz="1800" b="0" i="0" u="none" strike="noStrike" cap="none">
                <a:solidFill>
                  <a:srgbClr val="434343"/>
                </a:solidFill>
                <a:latin typeface="Oswald"/>
                <a:ea typeface="Oswald"/>
                <a:cs typeface="Oswald"/>
                <a:sym typeface="Oswald"/>
              </a:defRPr>
            </a:lvl3pPr>
            <a:lvl4pPr marR="0" lvl="3" algn="r" rtl="0">
              <a:lnSpc>
                <a:spcPct val="100000"/>
              </a:lnSpc>
              <a:spcBef>
                <a:spcPts val="0"/>
              </a:spcBef>
              <a:spcAft>
                <a:spcPts val="0"/>
              </a:spcAft>
              <a:buClr>
                <a:srgbClr val="434343"/>
              </a:buClr>
              <a:buSzPts val="1800"/>
              <a:buFont typeface="Oswald"/>
              <a:buNone/>
              <a:defRPr sz="1800" b="0" i="0" u="none" strike="noStrike" cap="none">
                <a:solidFill>
                  <a:srgbClr val="434343"/>
                </a:solidFill>
                <a:latin typeface="Oswald"/>
                <a:ea typeface="Oswald"/>
                <a:cs typeface="Oswald"/>
                <a:sym typeface="Oswald"/>
              </a:defRPr>
            </a:lvl4pPr>
            <a:lvl5pPr marR="0" lvl="4" algn="r" rtl="0">
              <a:lnSpc>
                <a:spcPct val="100000"/>
              </a:lnSpc>
              <a:spcBef>
                <a:spcPts val="0"/>
              </a:spcBef>
              <a:spcAft>
                <a:spcPts val="0"/>
              </a:spcAft>
              <a:buClr>
                <a:srgbClr val="434343"/>
              </a:buClr>
              <a:buSzPts val="1800"/>
              <a:buFont typeface="Oswald"/>
              <a:buNone/>
              <a:defRPr sz="1800" b="0" i="0" u="none" strike="noStrike" cap="none">
                <a:solidFill>
                  <a:srgbClr val="434343"/>
                </a:solidFill>
                <a:latin typeface="Oswald"/>
                <a:ea typeface="Oswald"/>
                <a:cs typeface="Oswald"/>
                <a:sym typeface="Oswald"/>
              </a:defRPr>
            </a:lvl5pPr>
            <a:lvl6pPr marR="0" lvl="5" algn="r" rtl="0">
              <a:lnSpc>
                <a:spcPct val="100000"/>
              </a:lnSpc>
              <a:spcBef>
                <a:spcPts val="0"/>
              </a:spcBef>
              <a:spcAft>
                <a:spcPts val="0"/>
              </a:spcAft>
              <a:buClr>
                <a:srgbClr val="434343"/>
              </a:buClr>
              <a:buSzPts val="1800"/>
              <a:buFont typeface="Oswald"/>
              <a:buNone/>
              <a:defRPr sz="1800" b="0" i="0" u="none" strike="noStrike" cap="none">
                <a:solidFill>
                  <a:srgbClr val="434343"/>
                </a:solidFill>
                <a:latin typeface="Oswald"/>
                <a:ea typeface="Oswald"/>
                <a:cs typeface="Oswald"/>
                <a:sym typeface="Oswald"/>
              </a:defRPr>
            </a:lvl6pPr>
            <a:lvl7pPr marR="0" lvl="6" algn="r" rtl="0">
              <a:lnSpc>
                <a:spcPct val="100000"/>
              </a:lnSpc>
              <a:spcBef>
                <a:spcPts val="0"/>
              </a:spcBef>
              <a:spcAft>
                <a:spcPts val="0"/>
              </a:spcAft>
              <a:buClr>
                <a:srgbClr val="434343"/>
              </a:buClr>
              <a:buSzPts val="1800"/>
              <a:buFont typeface="Oswald"/>
              <a:buNone/>
              <a:defRPr sz="1800" b="0" i="0" u="none" strike="noStrike" cap="none">
                <a:solidFill>
                  <a:srgbClr val="434343"/>
                </a:solidFill>
                <a:latin typeface="Oswald"/>
                <a:ea typeface="Oswald"/>
                <a:cs typeface="Oswald"/>
                <a:sym typeface="Oswald"/>
              </a:defRPr>
            </a:lvl7pPr>
            <a:lvl8pPr marR="0" lvl="7" algn="r" rtl="0">
              <a:lnSpc>
                <a:spcPct val="100000"/>
              </a:lnSpc>
              <a:spcBef>
                <a:spcPts val="0"/>
              </a:spcBef>
              <a:spcAft>
                <a:spcPts val="0"/>
              </a:spcAft>
              <a:buClr>
                <a:srgbClr val="434343"/>
              </a:buClr>
              <a:buSzPts val="1800"/>
              <a:buFont typeface="Oswald"/>
              <a:buNone/>
              <a:defRPr sz="1800" b="0" i="0" u="none" strike="noStrike" cap="none">
                <a:solidFill>
                  <a:srgbClr val="434343"/>
                </a:solidFill>
                <a:latin typeface="Oswald"/>
                <a:ea typeface="Oswald"/>
                <a:cs typeface="Oswald"/>
                <a:sym typeface="Oswald"/>
              </a:defRPr>
            </a:lvl8pPr>
            <a:lvl9pPr marR="0" lvl="8" algn="r" rtl="0">
              <a:lnSpc>
                <a:spcPct val="100000"/>
              </a:lnSpc>
              <a:spcBef>
                <a:spcPts val="0"/>
              </a:spcBef>
              <a:spcAft>
                <a:spcPts val="0"/>
              </a:spcAft>
              <a:buClr>
                <a:srgbClr val="434343"/>
              </a:buClr>
              <a:buSzPts val="1800"/>
              <a:buFont typeface="Oswald"/>
              <a:buNone/>
              <a:defRPr sz="1800" b="0" i="0" u="none" strike="noStrike" cap="none">
                <a:solidFill>
                  <a:srgbClr val="434343"/>
                </a:solidFill>
                <a:latin typeface="Oswald"/>
                <a:ea typeface="Oswald"/>
                <a:cs typeface="Oswald"/>
                <a:sym typeface="Oswald"/>
              </a:defRPr>
            </a:lvl9pPr>
          </a:lstStyle>
          <a:p>
            <a:pPr algn="l"/>
            <a:r>
              <a:rPr lang="en-US" sz="1600" dirty="0"/>
              <a:t>Lorem ipsum dolor sit amet, consectetur adipiscing elit. Etiam sit amet neque aliquam, pretium nisi sit amet, vehicula lectus. In dictum quis mauris sed consectetur. Morbi laoreet lectus at leo laoreet, ac fermentum ipsum fringilla.</a:t>
            </a:r>
          </a:p>
        </p:txBody>
      </p:sp>
      <p:sp>
        <p:nvSpPr>
          <p:cNvPr id="120" name="Google Shape;546;p31">
            <a:extLst>
              <a:ext uri="{FF2B5EF4-FFF2-40B4-BE49-F238E27FC236}">
                <a16:creationId xmlns:a16="http://schemas.microsoft.com/office/drawing/2014/main" id="{2989D80C-6E6E-4CDF-9CDA-E2BD76339F91}"/>
              </a:ext>
            </a:extLst>
          </p:cNvPr>
          <p:cNvSpPr/>
          <p:nvPr/>
        </p:nvSpPr>
        <p:spPr>
          <a:xfrm>
            <a:off x="1884257" y="2618418"/>
            <a:ext cx="280755" cy="292268"/>
          </a:xfrm>
          <a:custGeom>
            <a:avLst/>
            <a:gdLst/>
            <a:ahLst/>
            <a:cxnLst/>
            <a:rect l="l" t="t" r="r" b="b"/>
            <a:pathLst>
              <a:path w="1248" h="1374" extrusionOk="0">
                <a:moveTo>
                  <a:pt x="488" y="0"/>
                </a:moveTo>
                <a:lnTo>
                  <a:pt x="488" y="36"/>
                </a:lnTo>
                <a:cubicBezTo>
                  <a:pt x="416" y="36"/>
                  <a:pt x="416" y="154"/>
                  <a:pt x="416" y="154"/>
                </a:cubicBezTo>
                <a:cubicBezTo>
                  <a:pt x="534" y="154"/>
                  <a:pt x="488" y="262"/>
                  <a:pt x="488" y="262"/>
                </a:cubicBezTo>
                <a:cubicBezTo>
                  <a:pt x="488" y="262"/>
                  <a:pt x="440" y="246"/>
                  <a:pt x="397" y="246"/>
                </a:cubicBezTo>
                <a:cubicBezTo>
                  <a:pt x="376" y="246"/>
                  <a:pt x="356" y="250"/>
                  <a:pt x="344" y="262"/>
                </a:cubicBezTo>
                <a:cubicBezTo>
                  <a:pt x="308" y="262"/>
                  <a:pt x="308" y="380"/>
                  <a:pt x="308" y="416"/>
                </a:cubicBezTo>
                <a:cubicBezTo>
                  <a:pt x="344" y="452"/>
                  <a:pt x="416" y="452"/>
                  <a:pt x="488" y="452"/>
                </a:cubicBezTo>
                <a:cubicBezTo>
                  <a:pt x="505" y="445"/>
                  <a:pt x="514" y="442"/>
                  <a:pt x="520" y="442"/>
                </a:cubicBezTo>
                <a:cubicBezTo>
                  <a:pt x="540" y="442"/>
                  <a:pt x="488" y="488"/>
                  <a:pt x="488" y="488"/>
                </a:cubicBezTo>
                <a:cubicBezTo>
                  <a:pt x="308" y="534"/>
                  <a:pt x="262" y="642"/>
                  <a:pt x="262" y="642"/>
                </a:cubicBezTo>
                <a:cubicBezTo>
                  <a:pt x="190" y="714"/>
                  <a:pt x="0" y="1058"/>
                  <a:pt x="118" y="1248"/>
                </a:cubicBezTo>
                <a:cubicBezTo>
                  <a:pt x="168" y="1336"/>
                  <a:pt x="252" y="1374"/>
                  <a:pt x="359" y="1374"/>
                </a:cubicBezTo>
                <a:cubicBezTo>
                  <a:pt x="481" y="1374"/>
                  <a:pt x="632" y="1325"/>
                  <a:pt x="796" y="1248"/>
                </a:cubicBezTo>
                <a:cubicBezTo>
                  <a:pt x="1058" y="1130"/>
                  <a:pt x="1094" y="986"/>
                  <a:pt x="1094" y="986"/>
                </a:cubicBezTo>
                <a:cubicBezTo>
                  <a:pt x="1248" y="678"/>
                  <a:pt x="1022" y="452"/>
                  <a:pt x="1022" y="452"/>
                </a:cubicBezTo>
                <a:cubicBezTo>
                  <a:pt x="940" y="308"/>
                  <a:pt x="1094" y="190"/>
                  <a:pt x="1094" y="190"/>
                </a:cubicBezTo>
                <a:lnTo>
                  <a:pt x="1058" y="154"/>
                </a:lnTo>
                <a:cubicBezTo>
                  <a:pt x="1022" y="154"/>
                  <a:pt x="986" y="190"/>
                  <a:pt x="986" y="190"/>
                </a:cubicBezTo>
                <a:lnTo>
                  <a:pt x="986" y="262"/>
                </a:lnTo>
                <a:cubicBezTo>
                  <a:pt x="940" y="262"/>
                  <a:pt x="940" y="154"/>
                  <a:pt x="940" y="154"/>
                </a:cubicBezTo>
                <a:cubicBezTo>
                  <a:pt x="904" y="154"/>
                  <a:pt x="868" y="190"/>
                  <a:pt x="868" y="190"/>
                </a:cubicBezTo>
                <a:cubicBezTo>
                  <a:pt x="904" y="226"/>
                  <a:pt x="868" y="344"/>
                  <a:pt x="868" y="344"/>
                </a:cubicBezTo>
                <a:cubicBezTo>
                  <a:pt x="868" y="226"/>
                  <a:pt x="832" y="190"/>
                  <a:pt x="832" y="190"/>
                </a:cubicBezTo>
                <a:cubicBezTo>
                  <a:pt x="796" y="154"/>
                  <a:pt x="832" y="36"/>
                  <a:pt x="832" y="36"/>
                </a:cubicBezTo>
                <a:cubicBezTo>
                  <a:pt x="796" y="0"/>
                  <a:pt x="760" y="0"/>
                  <a:pt x="760" y="0"/>
                </a:cubicBezTo>
                <a:lnTo>
                  <a:pt x="714" y="82"/>
                </a:lnTo>
                <a:lnTo>
                  <a:pt x="678" y="82"/>
                </a:lnTo>
                <a:lnTo>
                  <a:pt x="678" y="36"/>
                </a:lnTo>
                <a:cubicBezTo>
                  <a:pt x="678" y="36"/>
                  <a:pt x="678" y="0"/>
                  <a:pt x="642" y="0"/>
                </a:cubicBezTo>
                <a:lnTo>
                  <a:pt x="606" y="0"/>
                </a:lnTo>
                <a:lnTo>
                  <a:pt x="606" y="36"/>
                </a:lnTo>
                <a:lnTo>
                  <a:pt x="570" y="36"/>
                </a:lnTo>
                <a:lnTo>
                  <a:pt x="570" y="0"/>
                </a:lnTo>
                <a:close/>
              </a:path>
            </a:pathLst>
          </a:custGeom>
          <a:solidFill>
            <a:srgbClr val="396389"/>
          </a:solidFill>
          <a:ln>
            <a:noFill/>
          </a:ln>
        </p:spPr>
        <p:txBody>
          <a:bodyPr spcFirstLastPara="1" wrap="square" lIns="121900" tIns="121900" rIns="121900" bIns="121900" anchor="ctr" anchorCtr="0">
            <a:noAutofit/>
          </a:bodyPr>
          <a:lstStyle/>
          <a:p>
            <a:endParaRPr sz="248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p:cTn id="7" dur="1000" fill="hold"/>
                                        <p:tgtEl>
                                          <p:spTgt spid="267"/>
                                        </p:tgtEl>
                                        <p:attrNameLst>
                                          <p:attrName>ppt_w</p:attrName>
                                        </p:attrNameLst>
                                      </p:cBhvr>
                                      <p:tavLst>
                                        <p:tav tm="0">
                                          <p:val>
                                            <p:strVal val="#ppt_w+.3"/>
                                          </p:val>
                                        </p:tav>
                                        <p:tav tm="100000">
                                          <p:val>
                                            <p:strVal val="#ppt_w"/>
                                          </p:val>
                                        </p:tav>
                                      </p:tavLst>
                                    </p:anim>
                                    <p:anim calcmode="lin" valueType="num">
                                      <p:cBhvr>
                                        <p:cTn id="8" dur="1000" fill="hold"/>
                                        <p:tgtEl>
                                          <p:spTgt spid="267"/>
                                        </p:tgtEl>
                                        <p:attrNameLst>
                                          <p:attrName>ppt_h</p:attrName>
                                        </p:attrNameLst>
                                      </p:cBhvr>
                                      <p:tavLst>
                                        <p:tav tm="0">
                                          <p:val>
                                            <p:strVal val="#ppt_h"/>
                                          </p:val>
                                        </p:tav>
                                        <p:tav tm="100000">
                                          <p:val>
                                            <p:strVal val="#ppt_h"/>
                                          </p:val>
                                        </p:tav>
                                      </p:tavLst>
                                    </p:anim>
                                    <p:animEffect transition="in" filter="fade">
                                      <p:cBhvr>
                                        <p:cTn id="9" dur="1000"/>
                                        <p:tgtEl>
                                          <p:spTgt spid="267"/>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268"/>
                                        </p:tgtEl>
                                        <p:attrNameLst>
                                          <p:attrName>style.visibility</p:attrName>
                                        </p:attrNameLst>
                                      </p:cBhvr>
                                      <p:to>
                                        <p:strVal val="visible"/>
                                      </p:to>
                                    </p:set>
                                    <p:anim calcmode="lin" valueType="num">
                                      <p:cBhvr>
                                        <p:cTn id="13" dur="1000" fill="hold"/>
                                        <p:tgtEl>
                                          <p:spTgt spid="268"/>
                                        </p:tgtEl>
                                        <p:attrNameLst>
                                          <p:attrName>ppt_w</p:attrName>
                                        </p:attrNameLst>
                                      </p:cBhvr>
                                      <p:tavLst>
                                        <p:tav tm="0">
                                          <p:val>
                                            <p:strVal val="#ppt_w+.3"/>
                                          </p:val>
                                        </p:tav>
                                        <p:tav tm="100000">
                                          <p:val>
                                            <p:strVal val="#ppt_w"/>
                                          </p:val>
                                        </p:tav>
                                      </p:tavLst>
                                    </p:anim>
                                    <p:anim calcmode="lin" valueType="num">
                                      <p:cBhvr>
                                        <p:cTn id="14" dur="1000" fill="hold"/>
                                        <p:tgtEl>
                                          <p:spTgt spid="268"/>
                                        </p:tgtEl>
                                        <p:attrNameLst>
                                          <p:attrName>ppt_h</p:attrName>
                                        </p:attrNameLst>
                                      </p:cBhvr>
                                      <p:tavLst>
                                        <p:tav tm="0">
                                          <p:val>
                                            <p:strVal val="#ppt_h"/>
                                          </p:val>
                                        </p:tav>
                                        <p:tav tm="100000">
                                          <p:val>
                                            <p:strVal val="#ppt_h"/>
                                          </p:val>
                                        </p:tav>
                                      </p:tavLst>
                                    </p:anim>
                                    <p:animEffect transition="in" filter="fade">
                                      <p:cBhvr>
                                        <p:cTn id="15" dur="1000"/>
                                        <p:tgtEl>
                                          <p:spTgt spid="268"/>
                                        </p:tgtEl>
                                      </p:cBhvr>
                                    </p:animEffec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1000"/>
                                        <p:tgtEl>
                                          <p:spTgt spid="120"/>
                                        </p:tgtEl>
                                      </p:cBhvr>
                                    </p:animEffect>
                                    <p:anim calcmode="lin" valueType="num">
                                      <p:cBhvr>
                                        <p:cTn id="24" dur="1000" fill="hold"/>
                                        <p:tgtEl>
                                          <p:spTgt spid="120"/>
                                        </p:tgtEl>
                                        <p:attrNameLst>
                                          <p:attrName>ppt_x</p:attrName>
                                        </p:attrNameLst>
                                      </p:cBhvr>
                                      <p:tavLst>
                                        <p:tav tm="0">
                                          <p:val>
                                            <p:strVal val="#ppt_x"/>
                                          </p:val>
                                        </p:tav>
                                        <p:tav tm="100000">
                                          <p:val>
                                            <p:strVal val="#ppt_x"/>
                                          </p:val>
                                        </p:tav>
                                      </p:tavLst>
                                    </p:anim>
                                    <p:anim calcmode="lin" valueType="num">
                                      <p:cBhvr>
                                        <p:cTn id="25" dur="1000" fill="hold"/>
                                        <p:tgtEl>
                                          <p:spTgt spid="12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1000"/>
                                        <p:tgtEl>
                                          <p:spTgt spid="114"/>
                                        </p:tgtEl>
                                      </p:cBhvr>
                                    </p:animEffect>
                                    <p:anim calcmode="lin" valueType="num">
                                      <p:cBhvr>
                                        <p:cTn id="29" dur="1000" fill="hold"/>
                                        <p:tgtEl>
                                          <p:spTgt spid="114"/>
                                        </p:tgtEl>
                                        <p:attrNameLst>
                                          <p:attrName>ppt_x</p:attrName>
                                        </p:attrNameLst>
                                      </p:cBhvr>
                                      <p:tavLst>
                                        <p:tav tm="0">
                                          <p:val>
                                            <p:strVal val="#ppt_x"/>
                                          </p:val>
                                        </p:tav>
                                        <p:tav tm="100000">
                                          <p:val>
                                            <p:strVal val="#ppt_x"/>
                                          </p:val>
                                        </p:tav>
                                      </p:tavLst>
                                    </p:anim>
                                    <p:anim calcmode="lin" valueType="num">
                                      <p:cBhvr>
                                        <p:cTn id="30" dur="1000" fill="hold"/>
                                        <p:tgtEl>
                                          <p:spTgt spid="1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1000"/>
                                        <p:tgtEl>
                                          <p:spTgt spid="113"/>
                                        </p:tgtEl>
                                      </p:cBhvr>
                                    </p:animEffect>
                                    <p:anim calcmode="lin" valueType="num">
                                      <p:cBhvr>
                                        <p:cTn id="34" dur="1000" fill="hold"/>
                                        <p:tgtEl>
                                          <p:spTgt spid="113"/>
                                        </p:tgtEl>
                                        <p:attrNameLst>
                                          <p:attrName>ppt_x</p:attrName>
                                        </p:attrNameLst>
                                      </p:cBhvr>
                                      <p:tavLst>
                                        <p:tav tm="0">
                                          <p:val>
                                            <p:strVal val="#ppt_x"/>
                                          </p:val>
                                        </p:tav>
                                        <p:tav tm="100000">
                                          <p:val>
                                            <p:strVal val="#ppt_x"/>
                                          </p:val>
                                        </p:tav>
                                      </p:tavLst>
                                    </p:anim>
                                    <p:anim calcmode="lin" valueType="num">
                                      <p:cBhvr>
                                        <p:cTn id="35" dur="1000" fill="hold"/>
                                        <p:tgtEl>
                                          <p:spTgt spid="1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8F9"/>
        </a:solidFill>
        <a:effectLst/>
      </p:bgPr>
    </p:bg>
    <p:spTree>
      <p:nvGrpSpPr>
        <p:cNvPr id="1" name="Shape 532"/>
        <p:cNvGrpSpPr/>
        <p:nvPr/>
      </p:nvGrpSpPr>
      <p:grpSpPr>
        <a:xfrm>
          <a:off x="0" y="0"/>
          <a:ext cx="0" cy="0"/>
          <a:chOff x="0" y="0"/>
          <a:chExt cx="0" cy="0"/>
        </a:xfrm>
      </p:grpSpPr>
      <p:sp>
        <p:nvSpPr>
          <p:cNvPr id="533" name="Google Shape;533;p30"/>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6</a:t>
            </a:fld>
            <a:endParaRPr dirty="0"/>
          </a:p>
        </p:txBody>
      </p:sp>
      <p:sp>
        <p:nvSpPr>
          <p:cNvPr id="534" name="Google Shape;534;p30"/>
          <p:cNvSpPr txBox="1">
            <a:spLocks noGrp="1"/>
          </p:cNvSpPr>
          <p:nvPr>
            <p:ph type="ctrTitle"/>
          </p:nvPr>
        </p:nvSpPr>
        <p:spPr>
          <a:xfrm>
            <a:off x="5252133" y="119467"/>
            <a:ext cx="5683600" cy="429200"/>
          </a:xfrm>
          <a:prstGeom prst="rect">
            <a:avLst/>
          </a:prstGeom>
        </p:spPr>
        <p:txBody>
          <a:bodyPr spcFirstLastPara="1" wrap="square" lIns="121900" tIns="121900" rIns="121900" bIns="121900" anchor="ctr" anchorCtr="0">
            <a:noAutofit/>
          </a:bodyPr>
          <a:lstStyle/>
          <a:p>
            <a:pPr lvl="0"/>
            <a:r>
              <a:rPr lang="en-US" sz="3200" b="1" dirty="0"/>
              <a:t>Lorem ipsum dolor</a:t>
            </a:r>
            <a:endParaRPr sz="8000" b="1" dirty="0"/>
          </a:p>
        </p:txBody>
      </p:sp>
      <p:graphicFrame>
        <p:nvGraphicFramePr>
          <p:cNvPr id="535" name="Google Shape;535;p30"/>
          <p:cNvGraphicFramePr/>
          <p:nvPr>
            <p:extLst>
              <p:ext uri="{D42A27DB-BD31-4B8C-83A1-F6EECF244321}">
                <p14:modId xmlns:p14="http://schemas.microsoft.com/office/powerpoint/2010/main" val="3227342037"/>
              </p:ext>
            </p:extLst>
          </p:nvPr>
        </p:nvGraphicFramePr>
        <p:xfrm>
          <a:off x="3817024" y="1946623"/>
          <a:ext cx="3687833" cy="2560267"/>
        </p:xfrm>
        <a:graphic>
          <a:graphicData uri="http://schemas.openxmlformats.org/drawingml/2006/table">
            <a:tbl>
              <a:tblPr>
                <a:noFill/>
                <a:tableStyleId>{84228BCA-6235-4E7E-95D2-6F5CEA4C1AB7}</a:tableStyleId>
              </a:tblPr>
              <a:tblGrid>
                <a:gridCol w="1068700">
                  <a:extLst>
                    <a:ext uri="{9D8B030D-6E8A-4147-A177-3AD203B41FA5}">
                      <a16:colId xmlns:a16="http://schemas.microsoft.com/office/drawing/2014/main" val="20000"/>
                    </a:ext>
                  </a:extLst>
                </a:gridCol>
                <a:gridCol w="890267">
                  <a:extLst>
                    <a:ext uri="{9D8B030D-6E8A-4147-A177-3AD203B41FA5}">
                      <a16:colId xmlns:a16="http://schemas.microsoft.com/office/drawing/2014/main" val="20001"/>
                    </a:ext>
                  </a:extLst>
                </a:gridCol>
                <a:gridCol w="868833">
                  <a:extLst>
                    <a:ext uri="{9D8B030D-6E8A-4147-A177-3AD203B41FA5}">
                      <a16:colId xmlns:a16="http://schemas.microsoft.com/office/drawing/2014/main" val="20002"/>
                    </a:ext>
                  </a:extLst>
                </a:gridCol>
                <a:gridCol w="860033">
                  <a:extLst>
                    <a:ext uri="{9D8B030D-6E8A-4147-A177-3AD203B41FA5}">
                      <a16:colId xmlns:a16="http://schemas.microsoft.com/office/drawing/2014/main" val="20003"/>
                    </a:ext>
                  </a:extLst>
                </a:gridCol>
              </a:tblGrid>
              <a:tr h="528267">
                <a:tc>
                  <a:txBody>
                    <a:bodyPr/>
                    <a:lstStyle/>
                    <a:p>
                      <a:pPr marL="0" lvl="0" indent="0" algn="ctr" rtl="0">
                        <a:spcBef>
                          <a:spcPts val="0"/>
                        </a:spcBef>
                        <a:spcAft>
                          <a:spcPts val="0"/>
                        </a:spcAft>
                        <a:buNone/>
                      </a:pPr>
                      <a:endParaRPr sz="1300" dirty="0">
                        <a:latin typeface="Oswald"/>
                        <a:ea typeface="Oswald"/>
                        <a:cs typeface="Oswald"/>
                        <a:sym typeface="Oswald"/>
                      </a:endParaRPr>
                    </a:p>
                  </a:txBody>
                  <a:tcPr marL="121900" marR="121900" marT="121900" marB="121900">
                    <a:lnL w="19050" cap="flat" cmpd="sng">
                      <a:solidFill>
                        <a:srgbClr val="58A3BC">
                          <a:alpha val="0"/>
                        </a:srgbClr>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alpha val="0"/>
                        </a:srgbClr>
                      </a:solidFill>
                      <a:prstDash val="solid"/>
                      <a:round/>
                      <a:headEnd type="none" w="sm" len="sm"/>
                      <a:tailEnd type="none" w="sm" len="sm"/>
                    </a:lnT>
                    <a:lnB w="19050" cap="flat" cmpd="sng">
                      <a:solidFill>
                        <a:srgbClr val="58A3BC"/>
                      </a:solidFill>
                      <a:prstDash val="solid"/>
                      <a:round/>
                      <a:headEnd type="none" w="sm" len="sm"/>
                      <a:tailEnd type="none" w="sm" len="sm"/>
                    </a:lnB>
                  </a:tcPr>
                </a:tc>
                <a:tc gridSpan="3">
                  <a:txBody>
                    <a:bodyPr/>
                    <a:lstStyle/>
                    <a:p>
                      <a:pPr marL="0" lvl="0" indent="0" algn="ctr" rtl="0">
                        <a:spcBef>
                          <a:spcPts val="0"/>
                        </a:spcBef>
                        <a:spcAft>
                          <a:spcPts val="0"/>
                        </a:spcAft>
                        <a:buNone/>
                      </a:pPr>
                      <a:r>
                        <a:rPr lang="es" sz="1300" dirty="0">
                          <a:solidFill>
                            <a:srgbClr val="FFFFFF"/>
                          </a:solidFill>
                          <a:latin typeface="Oswald"/>
                          <a:ea typeface="Oswald"/>
                          <a:cs typeface="Oswald"/>
                          <a:sym typeface="Oswald"/>
                        </a:rPr>
                        <a:t>OUTCOME</a:t>
                      </a:r>
                      <a:endParaRPr sz="1300" dirty="0">
                        <a:solidFill>
                          <a:srgbClr val="FFFFFF"/>
                        </a:solidFill>
                        <a:latin typeface="Oswald"/>
                        <a:ea typeface="Oswald"/>
                        <a:cs typeface="Oswald"/>
                        <a:sym typeface="Oswald"/>
                      </a:endParaRPr>
                    </a:p>
                  </a:txBody>
                  <a:tcPr marL="121900" marR="121900" marT="121900" marB="121900" anchor="ctr">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alpha val="4269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8000">
                <a:tc>
                  <a:txBody>
                    <a:bodyPr/>
                    <a:lstStyle/>
                    <a:p>
                      <a:pPr marL="0" lvl="0" indent="0" algn="ctr" rtl="0">
                        <a:spcBef>
                          <a:spcPts val="0"/>
                        </a:spcBef>
                        <a:spcAft>
                          <a:spcPts val="0"/>
                        </a:spcAft>
                        <a:buNone/>
                      </a:pPr>
                      <a:r>
                        <a:rPr lang="es" sz="1300">
                          <a:solidFill>
                            <a:srgbClr val="FFFFFF"/>
                          </a:solidFill>
                          <a:latin typeface="Oswald"/>
                          <a:ea typeface="Oswald"/>
                          <a:cs typeface="Oswald"/>
                          <a:sym typeface="Oswald"/>
                        </a:rPr>
                        <a:t>TREATMENT</a:t>
                      </a:r>
                      <a:endParaRPr sz="1300" dirty="0">
                        <a:solidFill>
                          <a:srgbClr val="FFFFFF"/>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solidFill>
                  </a:tcPr>
                </a:tc>
                <a:tc>
                  <a:txBody>
                    <a:bodyPr/>
                    <a:lstStyle/>
                    <a:p>
                      <a:pPr marL="0" lvl="0" indent="0" algn="ctr" rtl="0">
                        <a:spcBef>
                          <a:spcPts val="0"/>
                        </a:spcBef>
                        <a:spcAft>
                          <a:spcPts val="0"/>
                        </a:spcAft>
                        <a:buNone/>
                      </a:pPr>
                      <a:r>
                        <a:rPr lang="es" sz="1300">
                          <a:solidFill>
                            <a:srgbClr val="58A3BC"/>
                          </a:solidFill>
                          <a:latin typeface="Oswald"/>
                          <a:ea typeface="Oswald"/>
                          <a:cs typeface="Oswald"/>
                          <a:sym typeface="Oswald"/>
                        </a:rPr>
                        <a:t>Test 1</a:t>
                      </a:r>
                      <a:endParaRPr sz="1300" dirty="0">
                        <a:solidFill>
                          <a:srgbClr val="58A3BC"/>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58A3BC"/>
                          </a:solidFill>
                          <a:latin typeface="Oswald"/>
                          <a:ea typeface="Oswald"/>
                          <a:cs typeface="Oswald"/>
                          <a:sym typeface="Oswald"/>
                        </a:rPr>
                        <a:t>Test 2</a:t>
                      </a:r>
                      <a:endParaRPr sz="1300" dirty="0">
                        <a:solidFill>
                          <a:srgbClr val="58A3BC"/>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58A3BC"/>
                          </a:solidFill>
                          <a:latin typeface="Oswald"/>
                          <a:ea typeface="Oswald"/>
                          <a:cs typeface="Oswald"/>
                          <a:sym typeface="Oswald"/>
                        </a:rPr>
                        <a:t>Test 3</a:t>
                      </a:r>
                      <a:endParaRPr sz="1300" dirty="0">
                        <a:solidFill>
                          <a:srgbClr val="58A3BC"/>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extLst>
                  <a:ext uri="{0D108BD9-81ED-4DB2-BD59-A6C34878D82A}">
                    <a16:rowId xmlns:a16="http://schemas.microsoft.com/office/drawing/2014/main" val="10001"/>
                  </a:ext>
                </a:extLst>
              </a:tr>
              <a:tr h="508000">
                <a:tc>
                  <a:txBody>
                    <a:bodyPr/>
                    <a:lstStyle/>
                    <a:p>
                      <a:pPr marL="0" lvl="0" indent="0" algn="ctr" rtl="0">
                        <a:spcBef>
                          <a:spcPts val="0"/>
                        </a:spcBef>
                        <a:spcAft>
                          <a:spcPts val="0"/>
                        </a:spcAft>
                        <a:buNone/>
                      </a:pPr>
                      <a:r>
                        <a:rPr lang="es" sz="1300">
                          <a:solidFill>
                            <a:srgbClr val="FFFFFF"/>
                          </a:solidFill>
                          <a:latin typeface="Oswald"/>
                          <a:ea typeface="Oswald"/>
                          <a:cs typeface="Oswald"/>
                          <a:sym typeface="Oswald"/>
                        </a:rPr>
                        <a:t>Group 1</a:t>
                      </a:r>
                      <a:endParaRPr sz="1300" dirty="0">
                        <a:solidFill>
                          <a:srgbClr val="FFFFFF"/>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solidFill>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315</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285</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dirty="0">
                          <a:solidFill>
                            <a:srgbClr val="666666"/>
                          </a:solidFill>
                          <a:latin typeface="Saira Condensed"/>
                          <a:ea typeface="Saira Condensed"/>
                          <a:cs typeface="Saira Condensed"/>
                          <a:sym typeface="Saira Condensed"/>
                        </a:rPr>
                        <a:t>600</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extLst>
                  <a:ext uri="{0D108BD9-81ED-4DB2-BD59-A6C34878D82A}">
                    <a16:rowId xmlns:a16="http://schemas.microsoft.com/office/drawing/2014/main" val="10002"/>
                  </a:ext>
                </a:extLst>
              </a:tr>
              <a:tr h="508000">
                <a:tc>
                  <a:txBody>
                    <a:bodyPr/>
                    <a:lstStyle/>
                    <a:p>
                      <a:pPr marL="0" lvl="0" indent="0" algn="ctr" rtl="0">
                        <a:spcBef>
                          <a:spcPts val="0"/>
                        </a:spcBef>
                        <a:spcAft>
                          <a:spcPts val="0"/>
                        </a:spcAft>
                        <a:buNone/>
                      </a:pPr>
                      <a:r>
                        <a:rPr lang="es" sz="1300">
                          <a:solidFill>
                            <a:srgbClr val="FFFFFF"/>
                          </a:solidFill>
                          <a:latin typeface="Oswald"/>
                          <a:ea typeface="Oswald"/>
                          <a:cs typeface="Oswald"/>
                          <a:sym typeface="Oswald"/>
                        </a:rPr>
                        <a:t>Group 2</a:t>
                      </a:r>
                      <a:endParaRPr sz="1300" dirty="0">
                        <a:solidFill>
                          <a:srgbClr val="FFFFFF"/>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solidFill>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210</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390</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600</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extLst>
                  <a:ext uri="{0D108BD9-81ED-4DB2-BD59-A6C34878D82A}">
                    <a16:rowId xmlns:a16="http://schemas.microsoft.com/office/drawing/2014/main" val="10003"/>
                  </a:ext>
                </a:extLst>
              </a:tr>
              <a:tr h="508000">
                <a:tc>
                  <a:txBody>
                    <a:bodyPr/>
                    <a:lstStyle/>
                    <a:p>
                      <a:pPr marL="0" lvl="0" indent="0" algn="ctr" rtl="0">
                        <a:spcBef>
                          <a:spcPts val="0"/>
                        </a:spcBef>
                        <a:spcAft>
                          <a:spcPts val="0"/>
                        </a:spcAft>
                        <a:buNone/>
                      </a:pPr>
                      <a:r>
                        <a:rPr lang="es" sz="1300">
                          <a:solidFill>
                            <a:srgbClr val="FFFFFF"/>
                          </a:solidFill>
                          <a:latin typeface="Oswald"/>
                          <a:ea typeface="Oswald"/>
                          <a:cs typeface="Oswald"/>
                          <a:sym typeface="Oswald"/>
                        </a:rPr>
                        <a:t>Group 3</a:t>
                      </a:r>
                      <a:endParaRPr sz="1300" dirty="0">
                        <a:solidFill>
                          <a:srgbClr val="FFFFFF"/>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solidFill>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240</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dirty="0">
                          <a:solidFill>
                            <a:srgbClr val="666666"/>
                          </a:solidFill>
                          <a:latin typeface="Saira Condensed"/>
                          <a:ea typeface="Saira Condensed"/>
                          <a:cs typeface="Saira Condensed"/>
                          <a:sym typeface="Saira Condensed"/>
                        </a:rPr>
                        <a:t>165</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dirty="0">
                          <a:solidFill>
                            <a:srgbClr val="666666"/>
                          </a:solidFill>
                          <a:latin typeface="Saira Condensed"/>
                          <a:ea typeface="Saira Condensed"/>
                          <a:cs typeface="Saira Condensed"/>
                          <a:sym typeface="Saira Condensed"/>
                        </a:rPr>
                        <a:t>580</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36" name="Google Shape;536;p30"/>
          <p:cNvGraphicFramePr/>
          <p:nvPr>
            <p:extLst>
              <p:ext uri="{D42A27DB-BD31-4B8C-83A1-F6EECF244321}">
                <p14:modId xmlns:p14="http://schemas.microsoft.com/office/powerpoint/2010/main" val="3574362829"/>
              </p:ext>
            </p:extLst>
          </p:nvPr>
        </p:nvGraphicFramePr>
        <p:xfrm>
          <a:off x="7869740" y="3612661"/>
          <a:ext cx="3687833" cy="2560267"/>
        </p:xfrm>
        <a:graphic>
          <a:graphicData uri="http://schemas.openxmlformats.org/drawingml/2006/table">
            <a:tbl>
              <a:tblPr>
                <a:noFill/>
                <a:tableStyleId>{84228BCA-6235-4E7E-95D2-6F5CEA4C1AB7}</a:tableStyleId>
              </a:tblPr>
              <a:tblGrid>
                <a:gridCol w="1068700">
                  <a:extLst>
                    <a:ext uri="{9D8B030D-6E8A-4147-A177-3AD203B41FA5}">
                      <a16:colId xmlns:a16="http://schemas.microsoft.com/office/drawing/2014/main" val="20000"/>
                    </a:ext>
                  </a:extLst>
                </a:gridCol>
                <a:gridCol w="890267">
                  <a:extLst>
                    <a:ext uri="{9D8B030D-6E8A-4147-A177-3AD203B41FA5}">
                      <a16:colId xmlns:a16="http://schemas.microsoft.com/office/drawing/2014/main" val="20001"/>
                    </a:ext>
                  </a:extLst>
                </a:gridCol>
                <a:gridCol w="868833">
                  <a:extLst>
                    <a:ext uri="{9D8B030D-6E8A-4147-A177-3AD203B41FA5}">
                      <a16:colId xmlns:a16="http://schemas.microsoft.com/office/drawing/2014/main" val="20002"/>
                    </a:ext>
                  </a:extLst>
                </a:gridCol>
                <a:gridCol w="860033">
                  <a:extLst>
                    <a:ext uri="{9D8B030D-6E8A-4147-A177-3AD203B41FA5}">
                      <a16:colId xmlns:a16="http://schemas.microsoft.com/office/drawing/2014/main" val="20003"/>
                    </a:ext>
                  </a:extLst>
                </a:gridCol>
              </a:tblGrid>
              <a:tr h="528267">
                <a:tc>
                  <a:txBody>
                    <a:bodyPr/>
                    <a:lstStyle/>
                    <a:p>
                      <a:pPr marL="0" lvl="0" indent="0" algn="ctr" rtl="0">
                        <a:spcBef>
                          <a:spcPts val="0"/>
                        </a:spcBef>
                        <a:spcAft>
                          <a:spcPts val="0"/>
                        </a:spcAft>
                        <a:buNone/>
                      </a:pPr>
                      <a:endParaRPr sz="1300" dirty="0">
                        <a:latin typeface="Fira Sans Condensed"/>
                        <a:ea typeface="Fira Sans Condensed"/>
                        <a:cs typeface="Fira Sans Condensed"/>
                        <a:sym typeface="Fira Sans Condensed"/>
                      </a:endParaRPr>
                    </a:p>
                  </a:txBody>
                  <a:tcPr marL="121900" marR="121900" marT="121900" marB="121900">
                    <a:lnL w="19050" cap="flat" cmpd="sng">
                      <a:solidFill>
                        <a:srgbClr val="58A3BC">
                          <a:alpha val="0"/>
                        </a:srgbClr>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alpha val="0"/>
                        </a:srgbClr>
                      </a:solidFill>
                      <a:prstDash val="solid"/>
                      <a:round/>
                      <a:headEnd type="none" w="sm" len="sm"/>
                      <a:tailEnd type="none" w="sm" len="sm"/>
                    </a:lnT>
                    <a:lnB w="19050" cap="flat" cmpd="sng">
                      <a:solidFill>
                        <a:srgbClr val="58A3BC"/>
                      </a:solidFill>
                      <a:prstDash val="solid"/>
                      <a:round/>
                      <a:headEnd type="none" w="sm" len="sm"/>
                      <a:tailEnd type="none" w="sm" len="sm"/>
                    </a:lnB>
                  </a:tcPr>
                </a:tc>
                <a:tc gridSpan="3">
                  <a:txBody>
                    <a:bodyPr/>
                    <a:lstStyle/>
                    <a:p>
                      <a:pPr marL="0" lvl="0" indent="0" algn="ctr" rtl="0">
                        <a:spcBef>
                          <a:spcPts val="0"/>
                        </a:spcBef>
                        <a:spcAft>
                          <a:spcPts val="0"/>
                        </a:spcAft>
                        <a:buNone/>
                      </a:pPr>
                      <a:r>
                        <a:rPr lang="es" sz="1300" dirty="0">
                          <a:solidFill>
                            <a:srgbClr val="FFFFFF"/>
                          </a:solidFill>
                          <a:latin typeface="Oswald"/>
                          <a:ea typeface="Oswald"/>
                          <a:cs typeface="Oswald"/>
                          <a:sym typeface="Oswald"/>
                        </a:rPr>
                        <a:t>OUTCOME</a:t>
                      </a:r>
                      <a:endParaRPr sz="1300" dirty="0">
                        <a:solidFill>
                          <a:srgbClr val="FFFFFF"/>
                        </a:solidFill>
                        <a:latin typeface="Oswald"/>
                        <a:ea typeface="Oswald"/>
                        <a:cs typeface="Oswald"/>
                        <a:sym typeface="Oswald"/>
                      </a:endParaRPr>
                    </a:p>
                  </a:txBody>
                  <a:tcPr marL="121900" marR="121900" marT="121900" marB="121900" anchor="ctr">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alpha val="4269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8000">
                <a:tc>
                  <a:txBody>
                    <a:bodyPr/>
                    <a:lstStyle/>
                    <a:p>
                      <a:pPr marL="0" lvl="0" indent="0" algn="ctr" rtl="0">
                        <a:spcBef>
                          <a:spcPts val="0"/>
                        </a:spcBef>
                        <a:spcAft>
                          <a:spcPts val="0"/>
                        </a:spcAft>
                        <a:buNone/>
                      </a:pPr>
                      <a:r>
                        <a:rPr lang="es" sz="1300">
                          <a:solidFill>
                            <a:srgbClr val="FFFFFF"/>
                          </a:solidFill>
                          <a:latin typeface="Oswald"/>
                          <a:ea typeface="Oswald"/>
                          <a:cs typeface="Oswald"/>
                          <a:sym typeface="Oswald"/>
                        </a:rPr>
                        <a:t>TREATMENT</a:t>
                      </a:r>
                      <a:endParaRPr sz="1300" dirty="0">
                        <a:solidFill>
                          <a:srgbClr val="FFFFFF"/>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solidFill>
                  </a:tcPr>
                </a:tc>
                <a:tc>
                  <a:txBody>
                    <a:bodyPr/>
                    <a:lstStyle/>
                    <a:p>
                      <a:pPr marL="0" lvl="0" indent="0" algn="ctr" rtl="0">
                        <a:spcBef>
                          <a:spcPts val="0"/>
                        </a:spcBef>
                        <a:spcAft>
                          <a:spcPts val="0"/>
                        </a:spcAft>
                        <a:buNone/>
                      </a:pPr>
                      <a:r>
                        <a:rPr lang="es" sz="1300">
                          <a:solidFill>
                            <a:srgbClr val="58A3BC"/>
                          </a:solidFill>
                          <a:latin typeface="Oswald"/>
                          <a:ea typeface="Oswald"/>
                          <a:cs typeface="Oswald"/>
                          <a:sym typeface="Oswald"/>
                        </a:rPr>
                        <a:t>Test 1</a:t>
                      </a:r>
                      <a:endParaRPr sz="1300" dirty="0">
                        <a:solidFill>
                          <a:srgbClr val="58A3BC"/>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58A3BC"/>
                          </a:solidFill>
                          <a:latin typeface="Oswald"/>
                          <a:ea typeface="Oswald"/>
                          <a:cs typeface="Oswald"/>
                          <a:sym typeface="Oswald"/>
                        </a:rPr>
                        <a:t>Test 2</a:t>
                      </a:r>
                      <a:endParaRPr sz="1300" dirty="0">
                        <a:solidFill>
                          <a:srgbClr val="58A3BC"/>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58A3BC"/>
                          </a:solidFill>
                          <a:latin typeface="Oswald"/>
                          <a:ea typeface="Oswald"/>
                          <a:cs typeface="Oswald"/>
                          <a:sym typeface="Oswald"/>
                        </a:rPr>
                        <a:t>Test 3</a:t>
                      </a:r>
                      <a:endParaRPr sz="1300" dirty="0">
                        <a:solidFill>
                          <a:srgbClr val="58A3BC"/>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extLst>
                  <a:ext uri="{0D108BD9-81ED-4DB2-BD59-A6C34878D82A}">
                    <a16:rowId xmlns:a16="http://schemas.microsoft.com/office/drawing/2014/main" val="10001"/>
                  </a:ext>
                </a:extLst>
              </a:tr>
              <a:tr h="508000">
                <a:tc>
                  <a:txBody>
                    <a:bodyPr/>
                    <a:lstStyle/>
                    <a:p>
                      <a:pPr marL="0" lvl="0" indent="0" algn="ctr" rtl="0">
                        <a:spcBef>
                          <a:spcPts val="0"/>
                        </a:spcBef>
                        <a:spcAft>
                          <a:spcPts val="0"/>
                        </a:spcAft>
                        <a:buNone/>
                      </a:pPr>
                      <a:r>
                        <a:rPr lang="es" sz="1300">
                          <a:solidFill>
                            <a:srgbClr val="FFFFFF"/>
                          </a:solidFill>
                          <a:latin typeface="Oswald"/>
                          <a:ea typeface="Oswald"/>
                          <a:cs typeface="Oswald"/>
                          <a:sym typeface="Oswald"/>
                        </a:rPr>
                        <a:t>Group 1</a:t>
                      </a:r>
                      <a:endParaRPr sz="1300" dirty="0">
                        <a:solidFill>
                          <a:srgbClr val="FFFFFF"/>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solidFill>
                  </a:tcPr>
                </a:tc>
                <a:tc>
                  <a:txBody>
                    <a:bodyPr/>
                    <a:lstStyle/>
                    <a:p>
                      <a:pPr marL="0" lvl="0" indent="0" algn="ctr" rtl="0">
                        <a:spcBef>
                          <a:spcPts val="0"/>
                        </a:spcBef>
                        <a:spcAft>
                          <a:spcPts val="0"/>
                        </a:spcAft>
                        <a:buNone/>
                      </a:pPr>
                      <a:r>
                        <a:rPr lang="es" sz="1300" dirty="0">
                          <a:solidFill>
                            <a:srgbClr val="666666"/>
                          </a:solidFill>
                          <a:latin typeface="Saira Condensed"/>
                          <a:ea typeface="Saira Condensed"/>
                          <a:cs typeface="Saira Condensed"/>
                          <a:sym typeface="Saira Condensed"/>
                        </a:rPr>
                        <a:t>189</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dirty="0">
                          <a:solidFill>
                            <a:srgbClr val="666666"/>
                          </a:solidFill>
                          <a:latin typeface="Saira Condensed"/>
                          <a:ea typeface="Saira Condensed"/>
                          <a:cs typeface="Saira Condensed"/>
                          <a:sym typeface="Saira Condensed"/>
                        </a:rPr>
                        <a:t>285</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474</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extLst>
                  <a:ext uri="{0D108BD9-81ED-4DB2-BD59-A6C34878D82A}">
                    <a16:rowId xmlns:a16="http://schemas.microsoft.com/office/drawing/2014/main" val="10002"/>
                  </a:ext>
                </a:extLst>
              </a:tr>
              <a:tr h="508000">
                <a:tc>
                  <a:txBody>
                    <a:bodyPr/>
                    <a:lstStyle/>
                    <a:p>
                      <a:pPr marL="0" lvl="0" indent="0" algn="ctr" rtl="0">
                        <a:spcBef>
                          <a:spcPts val="0"/>
                        </a:spcBef>
                        <a:spcAft>
                          <a:spcPts val="0"/>
                        </a:spcAft>
                        <a:buNone/>
                      </a:pPr>
                      <a:r>
                        <a:rPr lang="es" sz="1300">
                          <a:solidFill>
                            <a:srgbClr val="FFFFFF"/>
                          </a:solidFill>
                          <a:latin typeface="Oswald"/>
                          <a:ea typeface="Oswald"/>
                          <a:cs typeface="Oswald"/>
                          <a:sym typeface="Oswald"/>
                        </a:rPr>
                        <a:t>Group 2</a:t>
                      </a:r>
                      <a:endParaRPr sz="1300" dirty="0">
                        <a:solidFill>
                          <a:srgbClr val="FFFFFF"/>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solidFill>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210</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234</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444</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extLst>
                  <a:ext uri="{0D108BD9-81ED-4DB2-BD59-A6C34878D82A}">
                    <a16:rowId xmlns:a16="http://schemas.microsoft.com/office/drawing/2014/main" val="10003"/>
                  </a:ext>
                </a:extLst>
              </a:tr>
              <a:tr h="508000">
                <a:tc>
                  <a:txBody>
                    <a:bodyPr/>
                    <a:lstStyle/>
                    <a:p>
                      <a:pPr marL="0" lvl="0" indent="0" algn="ctr" rtl="0">
                        <a:spcBef>
                          <a:spcPts val="0"/>
                        </a:spcBef>
                        <a:spcAft>
                          <a:spcPts val="0"/>
                        </a:spcAft>
                        <a:buNone/>
                      </a:pPr>
                      <a:r>
                        <a:rPr lang="es" sz="1300">
                          <a:solidFill>
                            <a:srgbClr val="FFFFFF"/>
                          </a:solidFill>
                          <a:latin typeface="Oswald"/>
                          <a:ea typeface="Oswald"/>
                          <a:cs typeface="Oswald"/>
                          <a:sym typeface="Oswald"/>
                        </a:rPr>
                        <a:t>Group 3</a:t>
                      </a:r>
                      <a:endParaRPr sz="1300" dirty="0">
                        <a:solidFill>
                          <a:srgbClr val="FFFFFF"/>
                        </a:solidFill>
                        <a:latin typeface="Oswald"/>
                        <a:ea typeface="Oswald"/>
                        <a:cs typeface="Oswald"/>
                        <a:sym typeface="Oswal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solidFill>
                      <a:srgbClr val="58A3BC"/>
                    </a:solidFill>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367</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a:solidFill>
                            <a:srgbClr val="666666"/>
                          </a:solidFill>
                          <a:latin typeface="Saira Condensed"/>
                          <a:ea typeface="Saira Condensed"/>
                          <a:cs typeface="Saira Condensed"/>
                          <a:sym typeface="Saira Condensed"/>
                        </a:rPr>
                        <a:t>123</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tc>
                  <a:txBody>
                    <a:bodyPr/>
                    <a:lstStyle/>
                    <a:p>
                      <a:pPr marL="0" lvl="0" indent="0" algn="ctr" rtl="0">
                        <a:spcBef>
                          <a:spcPts val="0"/>
                        </a:spcBef>
                        <a:spcAft>
                          <a:spcPts val="0"/>
                        </a:spcAft>
                        <a:buNone/>
                      </a:pPr>
                      <a:r>
                        <a:rPr lang="es" sz="1300" dirty="0">
                          <a:solidFill>
                            <a:srgbClr val="666666"/>
                          </a:solidFill>
                          <a:latin typeface="Saira Condensed"/>
                          <a:ea typeface="Saira Condensed"/>
                          <a:cs typeface="Saira Condensed"/>
                          <a:sym typeface="Saira Condensed"/>
                        </a:rPr>
                        <a:t>396</a:t>
                      </a:r>
                      <a:endParaRPr sz="1300" dirty="0">
                        <a:solidFill>
                          <a:srgbClr val="666666"/>
                        </a:solidFill>
                        <a:latin typeface="Saira Condensed"/>
                        <a:ea typeface="Saira Condensed"/>
                        <a:cs typeface="Saira Condensed"/>
                        <a:sym typeface="Saira Condensed"/>
                      </a:endParaRPr>
                    </a:p>
                  </a:txBody>
                  <a:tcPr marL="121900" marR="121900" marT="121900" marB="121900">
                    <a:lnL w="19050" cap="flat" cmpd="sng">
                      <a:solidFill>
                        <a:srgbClr val="58A3BC"/>
                      </a:solidFill>
                      <a:prstDash val="solid"/>
                      <a:round/>
                      <a:headEnd type="none" w="sm" len="sm"/>
                      <a:tailEnd type="none" w="sm" len="sm"/>
                    </a:lnL>
                    <a:lnR w="19050" cap="flat" cmpd="sng">
                      <a:solidFill>
                        <a:srgbClr val="58A3BC"/>
                      </a:solidFill>
                      <a:prstDash val="solid"/>
                      <a:round/>
                      <a:headEnd type="none" w="sm" len="sm"/>
                      <a:tailEnd type="none" w="sm" len="sm"/>
                    </a:lnR>
                    <a:lnT w="19050" cap="flat" cmpd="sng">
                      <a:solidFill>
                        <a:srgbClr val="58A3BC"/>
                      </a:solidFill>
                      <a:prstDash val="solid"/>
                      <a:round/>
                      <a:headEnd type="none" w="sm" len="sm"/>
                      <a:tailEnd type="none" w="sm" len="sm"/>
                    </a:lnT>
                    <a:lnB w="19050" cap="flat" cmpd="sng">
                      <a:solidFill>
                        <a:srgbClr val="58A3B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37" name="Google Shape;537;p30"/>
          <p:cNvSpPr txBox="1"/>
          <p:nvPr/>
        </p:nvSpPr>
        <p:spPr>
          <a:xfrm>
            <a:off x="5374283" y="1279177"/>
            <a:ext cx="2619200" cy="513200"/>
          </a:xfrm>
          <a:prstGeom prst="rect">
            <a:avLst/>
          </a:prstGeom>
          <a:noFill/>
          <a:ln>
            <a:noFill/>
          </a:ln>
        </p:spPr>
        <p:txBody>
          <a:bodyPr spcFirstLastPara="1" wrap="square" lIns="121900" tIns="121900" rIns="121900" bIns="121900" anchor="t" anchorCtr="0">
            <a:noAutofit/>
          </a:bodyPr>
          <a:lstStyle/>
          <a:p>
            <a:pPr algn="ctr"/>
            <a:r>
              <a:rPr lang="es" sz="2133" dirty="0">
                <a:solidFill>
                  <a:srgbClr val="58A3BC"/>
                </a:solidFill>
                <a:latin typeface="Oswald"/>
                <a:ea typeface="Oswald"/>
                <a:cs typeface="Oswald"/>
                <a:sym typeface="Oswald"/>
              </a:rPr>
              <a:t>EXPERIMENT A</a:t>
            </a:r>
            <a:endParaRPr sz="2133" dirty="0">
              <a:solidFill>
                <a:srgbClr val="58A3BC"/>
              </a:solidFill>
              <a:latin typeface="Oswald"/>
              <a:ea typeface="Oswald"/>
              <a:cs typeface="Oswald"/>
              <a:sym typeface="Oswald"/>
            </a:endParaRPr>
          </a:p>
        </p:txBody>
      </p:sp>
      <p:sp>
        <p:nvSpPr>
          <p:cNvPr id="538" name="Google Shape;538;p30"/>
          <p:cNvSpPr txBox="1"/>
          <p:nvPr/>
        </p:nvSpPr>
        <p:spPr>
          <a:xfrm>
            <a:off x="8938439" y="2995095"/>
            <a:ext cx="2619200" cy="513200"/>
          </a:xfrm>
          <a:prstGeom prst="rect">
            <a:avLst/>
          </a:prstGeom>
          <a:noFill/>
          <a:ln>
            <a:noFill/>
          </a:ln>
        </p:spPr>
        <p:txBody>
          <a:bodyPr spcFirstLastPara="1" wrap="square" lIns="121900" tIns="121900" rIns="121900" bIns="121900" anchor="t" anchorCtr="0">
            <a:noAutofit/>
          </a:bodyPr>
          <a:lstStyle/>
          <a:p>
            <a:pPr algn="ctr"/>
            <a:r>
              <a:rPr lang="es" sz="2133" dirty="0">
                <a:solidFill>
                  <a:srgbClr val="58A3BC"/>
                </a:solidFill>
                <a:latin typeface="Oswald"/>
                <a:ea typeface="Oswald"/>
                <a:cs typeface="Oswald"/>
                <a:sym typeface="Oswald"/>
              </a:rPr>
              <a:t>EXPERIMENT B</a:t>
            </a:r>
            <a:endParaRPr sz="2133" dirty="0">
              <a:solidFill>
                <a:srgbClr val="58A3BC"/>
              </a:solidFill>
              <a:latin typeface="Oswald"/>
              <a:ea typeface="Oswald"/>
              <a:cs typeface="Oswald"/>
              <a:sym typeface="Oswald"/>
            </a:endParaRPr>
          </a:p>
        </p:txBody>
      </p:sp>
      <p:pic>
        <p:nvPicPr>
          <p:cNvPr id="6" name="Picture 5" descr="Graphical user interface, website&#10;&#10;Description automatically generated">
            <a:extLst>
              <a:ext uri="{FF2B5EF4-FFF2-40B4-BE49-F238E27FC236}">
                <a16:creationId xmlns:a16="http://schemas.microsoft.com/office/drawing/2014/main" id="{C047DD4B-9783-4D44-91AF-839135DB59EF}"/>
              </a:ext>
            </a:extLst>
          </p:cNvPr>
          <p:cNvPicPr>
            <a:picLocks noChangeAspect="1"/>
          </p:cNvPicPr>
          <p:nvPr/>
        </p:nvPicPr>
        <p:blipFill rotWithShape="1">
          <a:blip r:embed="rId3"/>
          <a:srcRect l="73256" t="34176" b="9296"/>
          <a:stretch/>
        </p:blipFill>
        <p:spPr>
          <a:xfrm>
            <a:off x="48134" y="1714961"/>
            <a:ext cx="3353559" cy="4963640"/>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34"/>
                                        </p:tgtEl>
                                        <p:attrNameLst>
                                          <p:attrName>style.visibility</p:attrName>
                                        </p:attrNameLst>
                                      </p:cBhvr>
                                      <p:to>
                                        <p:strVal val="visible"/>
                                      </p:to>
                                    </p:set>
                                    <p:anim calcmode="lin" valueType="num">
                                      <p:cBhvr>
                                        <p:cTn id="13" dur="1000" fill="hold"/>
                                        <p:tgtEl>
                                          <p:spTgt spid="534"/>
                                        </p:tgtEl>
                                        <p:attrNameLst>
                                          <p:attrName>ppt_w</p:attrName>
                                        </p:attrNameLst>
                                      </p:cBhvr>
                                      <p:tavLst>
                                        <p:tav tm="0">
                                          <p:val>
                                            <p:strVal val="#ppt_w+.3"/>
                                          </p:val>
                                        </p:tav>
                                        <p:tav tm="100000">
                                          <p:val>
                                            <p:strVal val="#ppt_w"/>
                                          </p:val>
                                        </p:tav>
                                      </p:tavLst>
                                    </p:anim>
                                    <p:anim calcmode="lin" valueType="num">
                                      <p:cBhvr>
                                        <p:cTn id="14" dur="1000" fill="hold"/>
                                        <p:tgtEl>
                                          <p:spTgt spid="534"/>
                                        </p:tgtEl>
                                        <p:attrNameLst>
                                          <p:attrName>ppt_h</p:attrName>
                                        </p:attrNameLst>
                                      </p:cBhvr>
                                      <p:tavLst>
                                        <p:tav tm="0">
                                          <p:val>
                                            <p:strVal val="#ppt_h"/>
                                          </p:val>
                                        </p:tav>
                                        <p:tav tm="100000">
                                          <p:val>
                                            <p:strVal val="#ppt_h"/>
                                          </p:val>
                                        </p:tav>
                                      </p:tavLst>
                                    </p:anim>
                                    <p:animEffect transition="in" filter="fade">
                                      <p:cBhvr>
                                        <p:cTn id="15" dur="10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1"/>
          <p:cNvSpPr/>
          <p:nvPr/>
        </p:nvSpPr>
        <p:spPr>
          <a:xfrm>
            <a:off x="6672096" y="3804530"/>
            <a:ext cx="313373" cy="255895"/>
          </a:xfrm>
          <a:custGeom>
            <a:avLst/>
            <a:gdLst/>
            <a:ahLst/>
            <a:cxnLst/>
            <a:rect l="l" t="t" r="r" b="b"/>
            <a:pathLst>
              <a:path w="1393" h="1203" extrusionOk="0">
                <a:moveTo>
                  <a:pt x="299" y="0"/>
                </a:moveTo>
                <a:cubicBezTo>
                  <a:pt x="227" y="0"/>
                  <a:pt x="145" y="72"/>
                  <a:pt x="145" y="118"/>
                </a:cubicBezTo>
                <a:cubicBezTo>
                  <a:pt x="109" y="154"/>
                  <a:pt x="73" y="190"/>
                  <a:pt x="73" y="226"/>
                </a:cubicBezTo>
                <a:lnTo>
                  <a:pt x="73" y="298"/>
                </a:lnTo>
                <a:cubicBezTo>
                  <a:pt x="73" y="298"/>
                  <a:pt x="37" y="344"/>
                  <a:pt x="37" y="380"/>
                </a:cubicBezTo>
                <a:lnTo>
                  <a:pt x="37" y="416"/>
                </a:lnTo>
                <a:cubicBezTo>
                  <a:pt x="37" y="416"/>
                  <a:pt x="1" y="452"/>
                  <a:pt x="1" y="488"/>
                </a:cubicBezTo>
                <a:cubicBezTo>
                  <a:pt x="1" y="524"/>
                  <a:pt x="37" y="570"/>
                  <a:pt x="37" y="606"/>
                </a:cubicBezTo>
                <a:lnTo>
                  <a:pt x="37" y="642"/>
                </a:lnTo>
                <a:cubicBezTo>
                  <a:pt x="37" y="678"/>
                  <a:pt x="37" y="714"/>
                  <a:pt x="73" y="714"/>
                </a:cubicBezTo>
                <a:lnTo>
                  <a:pt x="73" y="750"/>
                </a:lnTo>
                <a:cubicBezTo>
                  <a:pt x="73" y="868"/>
                  <a:pt x="145" y="940"/>
                  <a:pt x="227" y="940"/>
                </a:cubicBezTo>
                <a:cubicBezTo>
                  <a:pt x="299" y="940"/>
                  <a:pt x="371" y="868"/>
                  <a:pt x="371" y="750"/>
                </a:cubicBezTo>
                <a:cubicBezTo>
                  <a:pt x="371" y="714"/>
                  <a:pt x="371" y="678"/>
                  <a:pt x="335" y="642"/>
                </a:cubicBezTo>
                <a:cubicBezTo>
                  <a:pt x="335" y="606"/>
                  <a:pt x="335" y="570"/>
                  <a:pt x="299" y="524"/>
                </a:cubicBezTo>
                <a:lnTo>
                  <a:pt x="335" y="488"/>
                </a:lnTo>
                <a:cubicBezTo>
                  <a:pt x="335" y="452"/>
                  <a:pt x="299" y="416"/>
                  <a:pt x="299" y="416"/>
                </a:cubicBezTo>
                <a:lnTo>
                  <a:pt x="299" y="380"/>
                </a:lnTo>
                <a:cubicBezTo>
                  <a:pt x="299" y="380"/>
                  <a:pt x="299" y="344"/>
                  <a:pt x="263" y="344"/>
                </a:cubicBezTo>
                <a:lnTo>
                  <a:pt x="299" y="298"/>
                </a:lnTo>
                <a:lnTo>
                  <a:pt x="335" y="262"/>
                </a:lnTo>
                <a:cubicBezTo>
                  <a:pt x="371" y="298"/>
                  <a:pt x="371" y="298"/>
                  <a:pt x="407" y="298"/>
                </a:cubicBezTo>
                <a:lnTo>
                  <a:pt x="453" y="298"/>
                </a:lnTo>
                <a:cubicBezTo>
                  <a:pt x="453" y="344"/>
                  <a:pt x="489" y="380"/>
                  <a:pt x="561" y="380"/>
                </a:cubicBezTo>
                <a:cubicBezTo>
                  <a:pt x="561" y="380"/>
                  <a:pt x="597" y="344"/>
                  <a:pt x="633" y="344"/>
                </a:cubicBezTo>
                <a:cubicBezTo>
                  <a:pt x="633" y="344"/>
                  <a:pt x="679" y="380"/>
                  <a:pt x="715" y="380"/>
                </a:cubicBezTo>
                <a:cubicBezTo>
                  <a:pt x="715" y="380"/>
                  <a:pt x="751" y="344"/>
                  <a:pt x="787" y="344"/>
                </a:cubicBezTo>
                <a:cubicBezTo>
                  <a:pt x="787" y="344"/>
                  <a:pt x="823" y="380"/>
                  <a:pt x="859" y="380"/>
                </a:cubicBezTo>
                <a:cubicBezTo>
                  <a:pt x="905" y="380"/>
                  <a:pt x="941" y="344"/>
                  <a:pt x="977" y="298"/>
                </a:cubicBezTo>
                <a:lnTo>
                  <a:pt x="1013" y="298"/>
                </a:lnTo>
                <a:cubicBezTo>
                  <a:pt x="1049" y="298"/>
                  <a:pt x="1049" y="262"/>
                  <a:pt x="1085" y="262"/>
                </a:cubicBezTo>
                <a:lnTo>
                  <a:pt x="1131" y="262"/>
                </a:lnTo>
                <a:cubicBezTo>
                  <a:pt x="1131" y="298"/>
                  <a:pt x="1167" y="344"/>
                  <a:pt x="1167" y="344"/>
                </a:cubicBezTo>
                <a:lnTo>
                  <a:pt x="1167" y="416"/>
                </a:lnTo>
                <a:lnTo>
                  <a:pt x="1167" y="452"/>
                </a:lnTo>
                <a:cubicBezTo>
                  <a:pt x="1131" y="452"/>
                  <a:pt x="1131" y="452"/>
                  <a:pt x="1085" y="488"/>
                </a:cubicBezTo>
                <a:cubicBezTo>
                  <a:pt x="1085" y="488"/>
                  <a:pt x="1049" y="488"/>
                  <a:pt x="1049" y="524"/>
                </a:cubicBezTo>
                <a:lnTo>
                  <a:pt x="1013" y="488"/>
                </a:lnTo>
                <a:cubicBezTo>
                  <a:pt x="977" y="488"/>
                  <a:pt x="941" y="524"/>
                  <a:pt x="905" y="524"/>
                </a:cubicBezTo>
                <a:lnTo>
                  <a:pt x="823" y="524"/>
                </a:lnTo>
                <a:cubicBezTo>
                  <a:pt x="751" y="524"/>
                  <a:pt x="715" y="570"/>
                  <a:pt x="715" y="642"/>
                </a:cubicBezTo>
                <a:lnTo>
                  <a:pt x="715" y="678"/>
                </a:lnTo>
                <a:cubicBezTo>
                  <a:pt x="679" y="678"/>
                  <a:pt x="633" y="714"/>
                  <a:pt x="633" y="796"/>
                </a:cubicBezTo>
                <a:cubicBezTo>
                  <a:pt x="633" y="832"/>
                  <a:pt x="633" y="868"/>
                  <a:pt x="679" y="904"/>
                </a:cubicBezTo>
                <a:cubicBezTo>
                  <a:pt x="633" y="904"/>
                  <a:pt x="633" y="940"/>
                  <a:pt x="633" y="976"/>
                </a:cubicBezTo>
                <a:cubicBezTo>
                  <a:pt x="633" y="1058"/>
                  <a:pt x="679" y="1094"/>
                  <a:pt x="751" y="1130"/>
                </a:cubicBezTo>
                <a:lnTo>
                  <a:pt x="751" y="1202"/>
                </a:lnTo>
                <a:lnTo>
                  <a:pt x="787" y="1202"/>
                </a:lnTo>
                <a:lnTo>
                  <a:pt x="787" y="1130"/>
                </a:lnTo>
                <a:cubicBezTo>
                  <a:pt x="859" y="1094"/>
                  <a:pt x="905" y="1058"/>
                  <a:pt x="905" y="976"/>
                </a:cubicBezTo>
                <a:cubicBezTo>
                  <a:pt x="905" y="940"/>
                  <a:pt x="905" y="904"/>
                  <a:pt x="859" y="904"/>
                </a:cubicBezTo>
                <a:cubicBezTo>
                  <a:pt x="905" y="868"/>
                  <a:pt x="905" y="832"/>
                  <a:pt x="905" y="796"/>
                </a:cubicBezTo>
                <a:lnTo>
                  <a:pt x="905" y="750"/>
                </a:lnTo>
                <a:cubicBezTo>
                  <a:pt x="941" y="750"/>
                  <a:pt x="941" y="714"/>
                  <a:pt x="941" y="714"/>
                </a:cubicBezTo>
                <a:lnTo>
                  <a:pt x="1013" y="714"/>
                </a:lnTo>
                <a:cubicBezTo>
                  <a:pt x="1013" y="796"/>
                  <a:pt x="1085" y="832"/>
                  <a:pt x="1167" y="832"/>
                </a:cubicBezTo>
                <a:cubicBezTo>
                  <a:pt x="1275" y="832"/>
                  <a:pt x="1357" y="750"/>
                  <a:pt x="1357" y="642"/>
                </a:cubicBezTo>
                <a:cubicBezTo>
                  <a:pt x="1357" y="642"/>
                  <a:pt x="1393" y="606"/>
                  <a:pt x="1393" y="570"/>
                </a:cubicBezTo>
                <a:cubicBezTo>
                  <a:pt x="1393" y="570"/>
                  <a:pt x="1357" y="524"/>
                  <a:pt x="1357" y="488"/>
                </a:cubicBezTo>
                <a:cubicBezTo>
                  <a:pt x="1393" y="488"/>
                  <a:pt x="1393" y="452"/>
                  <a:pt x="1393" y="416"/>
                </a:cubicBezTo>
                <a:cubicBezTo>
                  <a:pt x="1393" y="380"/>
                  <a:pt x="1393" y="344"/>
                  <a:pt x="1357" y="344"/>
                </a:cubicBezTo>
                <a:cubicBezTo>
                  <a:pt x="1393" y="298"/>
                  <a:pt x="1393" y="298"/>
                  <a:pt x="1393" y="262"/>
                </a:cubicBezTo>
                <a:cubicBezTo>
                  <a:pt x="1393" y="226"/>
                  <a:pt x="1357" y="190"/>
                  <a:pt x="1311" y="190"/>
                </a:cubicBezTo>
                <a:lnTo>
                  <a:pt x="1311" y="154"/>
                </a:lnTo>
                <a:cubicBezTo>
                  <a:pt x="1311" y="36"/>
                  <a:pt x="1275" y="0"/>
                  <a:pt x="1167" y="0"/>
                </a:cubicBezTo>
                <a:cubicBezTo>
                  <a:pt x="1131" y="0"/>
                  <a:pt x="1049" y="36"/>
                  <a:pt x="1049" y="72"/>
                </a:cubicBezTo>
                <a:lnTo>
                  <a:pt x="1013" y="72"/>
                </a:lnTo>
                <a:cubicBezTo>
                  <a:pt x="977" y="72"/>
                  <a:pt x="941" y="118"/>
                  <a:pt x="905" y="118"/>
                </a:cubicBezTo>
                <a:lnTo>
                  <a:pt x="859" y="118"/>
                </a:lnTo>
                <a:cubicBezTo>
                  <a:pt x="823" y="118"/>
                  <a:pt x="787" y="118"/>
                  <a:pt x="787" y="154"/>
                </a:cubicBezTo>
                <a:cubicBezTo>
                  <a:pt x="751" y="154"/>
                  <a:pt x="715" y="118"/>
                  <a:pt x="715" y="118"/>
                </a:cubicBezTo>
                <a:cubicBezTo>
                  <a:pt x="679" y="118"/>
                  <a:pt x="633" y="154"/>
                  <a:pt x="633" y="154"/>
                </a:cubicBezTo>
                <a:cubicBezTo>
                  <a:pt x="597" y="154"/>
                  <a:pt x="561" y="118"/>
                  <a:pt x="561" y="118"/>
                </a:cubicBezTo>
                <a:lnTo>
                  <a:pt x="489" y="118"/>
                </a:lnTo>
                <a:cubicBezTo>
                  <a:pt x="489" y="118"/>
                  <a:pt x="453" y="72"/>
                  <a:pt x="407" y="72"/>
                </a:cubicBezTo>
                <a:cubicBezTo>
                  <a:pt x="371" y="36"/>
                  <a:pt x="335" y="0"/>
                  <a:pt x="299"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44" name="Google Shape;544;p31"/>
          <p:cNvSpPr/>
          <p:nvPr/>
        </p:nvSpPr>
        <p:spPr>
          <a:xfrm>
            <a:off x="6672096" y="2787908"/>
            <a:ext cx="423381" cy="276953"/>
          </a:xfrm>
          <a:custGeom>
            <a:avLst/>
            <a:gdLst/>
            <a:ahLst/>
            <a:cxnLst/>
            <a:rect l="l" t="t" r="r" b="b"/>
            <a:pathLst>
              <a:path w="1882" h="1302" extrusionOk="0">
                <a:moveTo>
                  <a:pt x="1716" y="0"/>
                </a:moveTo>
                <a:cubicBezTo>
                  <a:pt x="1630" y="0"/>
                  <a:pt x="1513" y="32"/>
                  <a:pt x="1465" y="32"/>
                </a:cubicBezTo>
                <a:cubicBezTo>
                  <a:pt x="1449" y="41"/>
                  <a:pt x="1426" y="43"/>
                  <a:pt x="1400" y="43"/>
                </a:cubicBezTo>
                <a:cubicBezTo>
                  <a:pt x="1352" y="43"/>
                  <a:pt x="1291" y="35"/>
                  <a:pt x="1227" y="35"/>
                </a:cubicBezTo>
                <a:cubicBezTo>
                  <a:pt x="1168" y="35"/>
                  <a:pt x="1106" y="42"/>
                  <a:pt x="1049" y="69"/>
                </a:cubicBezTo>
                <a:cubicBezTo>
                  <a:pt x="1049" y="69"/>
                  <a:pt x="977" y="32"/>
                  <a:pt x="823" y="32"/>
                </a:cubicBezTo>
                <a:lnTo>
                  <a:pt x="597" y="32"/>
                </a:lnTo>
                <a:cubicBezTo>
                  <a:pt x="525" y="69"/>
                  <a:pt x="263" y="69"/>
                  <a:pt x="109" y="258"/>
                </a:cubicBezTo>
                <a:cubicBezTo>
                  <a:pt x="1" y="448"/>
                  <a:pt x="1" y="783"/>
                  <a:pt x="37" y="900"/>
                </a:cubicBezTo>
                <a:cubicBezTo>
                  <a:pt x="37" y="900"/>
                  <a:pt x="109" y="1199"/>
                  <a:pt x="37" y="1271"/>
                </a:cubicBezTo>
                <a:cubicBezTo>
                  <a:pt x="37" y="1271"/>
                  <a:pt x="37" y="1302"/>
                  <a:pt x="86" y="1302"/>
                </a:cubicBezTo>
                <a:cubicBezTo>
                  <a:pt x="133" y="1302"/>
                  <a:pt x="226" y="1273"/>
                  <a:pt x="407" y="1162"/>
                </a:cubicBezTo>
                <a:cubicBezTo>
                  <a:pt x="407" y="1162"/>
                  <a:pt x="679" y="1162"/>
                  <a:pt x="787" y="1090"/>
                </a:cubicBezTo>
                <a:cubicBezTo>
                  <a:pt x="941" y="1009"/>
                  <a:pt x="1085" y="783"/>
                  <a:pt x="1085" y="783"/>
                </a:cubicBezTo>
                <a:cubicBezTo>
                  <a:pt x="1085" y="783"/>
                  <a:pt x="1393" y="710"/>
                  <a:pt x="1429" y="638"/>
                </a:cubicBezTo>
                <a:cubicBezTo>
                  <a:pt x="1429" y="593"/>
                  <a:pt x="1583" y="521"/>
                  <a:pt x="1583" y="521"/>
                </a:cubicBezTo>
                <a:cubicBezTo>
                  <a:pt x="1619" y="521"/>
                  <a:pt x="1655" y="367"/>
                  <a:pt x="1691" y="331"/>
                </a:cubicBezTo>
                <a:cubicBezTo>
                  <a:pt x="1727" y="258"/>
                  <a:pt x="1881" y="141"/>
                  <a:pt x="1809" y="32"/>
                </a:cubicBezTo>
                <a:cubicBezTo>
                  <a:pt x="1794" y="8"/>
                  <a:pt x="1759" y="0"/>
                  <a:pt x="1716"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45" name="Google Shape;545;p31"/>
          <p:cNvSpPr/>
          <p:nvPr/>
        </p:nvSpPr>
        <p:spPr>
          <a:xfrm>
            <a:off x="6672096" y="2288883"/>
            <a:ext cx="356117" cy="288652"/>
          </a:xfrm>
          <a:custGeom>
            <a:avLst/>
            <a:gdLst/>
            <a:ahLst/>
            <a:cxnLst/>
            <a:rect l="l" t="t" r="r" b="b"/>
            <a:pathLst>
              <a:path w="1583" h="1357" extrusionOk="0">
                <a:moveTo>
                  <a:pt x="751" y="1"/>
                </a:moveTo>
                <a:lnTo>
                  <a:pt x="751" y="335"/>
                </a:lnTo>
                <a:lnTo>
                  <a:pt x="633" y="335"/>
                </a:lnTo>
                <a:cubicBezTo>
                  <a:pt x="633" y="182"/>
                  <a:pt x="679" y="37"/>
                  <a:pt x="679" y="37"/>
                </a:cubicBezTo>
                <a:cubicBezTo>
                  <a:pt x="227" y="37"/>
                  <a:pt x="109" y="751"/>
                  <a:pt x="109" y="751"/>
                </a:cubicBezTo>
                <a:cubicBezTo>
                  <a:pt x="109" y="751"/>
                  <a:pt x="1" y="823"/>
                  <a:pt x="1" y="977"/>
                </a:cubicBezTo>
                <a:cubicBezTo>
                  <a:pt x="1" y="1131"/>
                  <a:pt x="109" y="1357"/>
                  <a:pt x="181" y="1357"/>
                </a:cubicBezTo>
                <a:cubicBezTo>
                  <a:pt x="227" y="1357"/>
                  <a:pt x="335" y="1312"/>
                  <a:pt x="453" y="1239"/>
                </a:cubicBezTo>
                <a:cubicBezTo>
                  <a:pt x="561" y="1131"/>
                  <a:pt x="751" y="1086"/>
                  <a:pt x="751" y="905"/>
                </a:cubicBezTo>
                <a:cubicBezTo>
                  <a:pt x="787" y="679"/>
                  <a:pt x="679" y="561"/>
                  <a:pt x="679" y="561"/>
                </a:cubicBezTo>
                <a:cubicBezTo>
                  <a:pt x="633" y="525"/>
                  <a:pt x="633" y="489"/>
                  <a:pt x="633" y="408"/>
                </a:cubicBezTo>
                <a:lnTo>
                  <a:pt x="941" y="408"/>
                </a:lnTo>
                <a:cubicBezTo>
                  <a:pt x="941" y="489"/>
                  <a:pt x="941" y="525"/>
                  <a:pt x="905" y="561"/>
                </a:cubicBezTo>
                <a:cubicBezTo>
                  <a:pt x="905" y="561"/>
                  <a:pt x="787" y="679"/>
                  <a:pt x="823" y="905"/>
                </a:cubicBezTo>
                <a:cubicBezTo>
                  <a:pt x="823" y="1086"/>
                  <a:pt x="1013" y="1131"/>
                  <a:pt x="1131" y="1239"/>
                </a:cubicBezTo>
                <a:cubicBezTo>
                  <a:pt x="1239" y="1312"/>
                  <a:pt x="1357" y="1357"/>
                  <a:pt x="1393" y="1357"/>
                </a:cubicBezTo>
                <a:cubicBezTo>
                  <a:pt x="1465" y="1357"/>
                  <a:pt x="1583" y="1131"/>
                  <a:pt x="1583" y="977"/>
                </a:cubicBezTo>
                <a:cubicBezTo>
                  <a:pt x="1583" y="823"/>
                  <a:pt x="1465" y="751"/>
                  <a:pt x="1465" y="751"/>
                </a:cubicBezTo>
                <a:cubicBezTo>
                  <a:pt x="1465" y="751"/>
                  <a:pt x="1357" y="37"/>
                  <a:pt x="905" y="37"/>
                </a:cubicBezTo>
                <a:cubicBezTo>
                  <a:pt x="905" y="37"/>
                  <a:pt x="941" y="182"/>
                  <a:pt x="941" y="335"/>
                </a:cubicBezTo>
                <a:lnTo>
                  <a:pt x="823" y="335"/>
                </a:lnTo>
                <a:lnTo>
                  <a:pt x="823" y="1"/>
                </a:ln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46" name="Google Shape;546;p31"/>
          <p:cNvSpPr/>
          <p:nvPr/>
        </p:nvSpPr>
        <p:spPr>
          <a:xfrm>
            <a:off x="6653875" y="1786234"/>
            <a:ext cx="280755" cy="292268"/>
          </a:xfrm>
          <a:custGeom>
            <a:avLst/>
            <a:gdLst/>
            <a:ahLst/>
            <a:cxnLst/>
            <a:rect l="l" t="t" r="r" b="b"/>
            <a:pathLst>
              <a:path w="1248" h="1374" extrusionOk="0">
                <a:moveTo>
                  <a:pt x="488" y="0"/>
                </a:moveTo>
                <a:lnTo>
                  <a:pt x="488" y="36"/>
                </a:lnTo>
                <a:cubicBezTo>
                  <a:pt x="416" y="36"/>
                  <a:pt x="416" y="154"/>
                  <a:pt x="416" y="154"/>
                </a:cubicBezTo>
                <a:cubicBezTo>
                  <a:pt x="534" y="154"/>
                  <a:pt x="488" y="262"/>
                  <a:pt x="488" y="262"/>
                </a:cubicBezTo>
                <a:cubicBezTo>
                  <a:pt x="488" y="262"/>
                  <a:pt x="440" y="246"/>
                  <a:pt x="397" y="246"/>
                </a:cubicBezTo>
                <a:cubicBezTo>
                  <a:pt x="376" y="246"/>
                  <a:pt x="356" y="250"/>
                  <a:pt x="344" y="262"/>
                </a:cubicBezTo>
                <a:cubicBezTo>
                  <a:pt x="308" y="262"/>
                  <a:pt x="308" y="380"/>
                  <a:pt x="308" y="416"/>
                </a:cubicBezTo>
                <a:cubicBezTo>
                  <a:pt x="344" y="452"/>
                  <a:pt x="416" y="452"/>
                  <a:pt x="488" y="452"/>
                </a:cubicBezTo>
                <a:cubicBezTo>
                  <a:pt x="505" y="445"/>
                  <a:pt x="514" y="442"/>
                  <a:pt x="520" y="442"/>
                </a:cubicBezTo>
                <a:cubicBezTo>
                  <a:pt x="540" y="442"/>
                  <a:pt x="488" y="488"/>
                  <a:pt x="488" y="488"/>
                </a:cubicBezTo>
                <a:cubicBezTo>
                  <a:pt x="308" y="534"/>
                  <a:pt x="262" y="642"/>
                  <a:pt x="262" y="642"/>
                </a:cubicBezTo>
                <a:cubicBezTo>
                  <a:pt x="190" y="714"/>
                  <a:pt x="0" y="1058"/>
                  <a:pt x="118" y="1248"/>
                </a:cubicBezTo>
                <a:cubicBezTo>
                  <a:pt x="168" y="1336"/>
                  <a:pt x="252" y="1374"/>
                  <a:pt x="359" y="1374"/>
                </a:cubicBezTo>
                <a:cubicBezTo>
                  <a:pt x="481" y="1374"/>
                  <a:pt x="632" y="1325"/>
                  <a:pt x="796" y="1248"/>
                </a:cubicBezTo>
                <a:cubicBezTo>
                  <a:pt x="1058" y="1130"/>
                  <a:pt x="1094" y="986"/>
                  <a:pt x="1094" y="986"/>
                </a:cubicBezTo>
                <a:cubicBezTo>
                  <a:pt x="1248" y="678"/>
                  <a:pt x="1022" y="452"/>
                  <a:pt x="1022" y="452"/>
                </a:cubicBezTo>
                <a:cubicBezTo>
                  <a:pt x="940" y="308"/>
                  <a:pt x="1094" y="190"/>
                  <a:pt x="1094" y="190"/>
                </a:cubicBezTo>
                <a:lnTo>
                  <a:pt x="1058" y="154"/>
                </a:lnTo>
                <a:cubicBezTo>
                  <a:pt x="1022" y="154"/>
                  <a:pt x="986" y="190"/>
                  <a:pt x="986" y="190"/>
                </a:cubicBezTo>
                <a:lnTo>
                  <a:pt x="986" y="262"/>
                </a:lnTo>
                <a:cubicBezTo>
                  <a:pt x="940" y="262"/>
                  <a:pt x="940" y="154"/>
                  <a:pt x="940" y="154"/>
                </a:cubicBezTo>
                <a:cubicBezTo>
                  <a:pt x="904" y="154"/>
                  <a:pt x="868" y="190"/>
                  <a:pt x="868" y="190"/>
                </a:cubicBezTo>
                <a:cubicBezTo>
                  <a:pt x="904" y="226"/>
                  <a:pt x="868" y="344"/>
                  <a:pt x="868" y="344"/>
                </a:cubicBezTo>
                <a:cubicBezTo>
                  <a:pt x="868" y="226"/>
                  <a:pt x="832" y="190"/>
                  <a:pt x="832" y="190"/>
                </a:cubicBezTo>
                <a:cubicBezTo>
                  <a:pt x="796" y="154"/>
                  <a:pt x="832" y="36"/>
                  <a:pt x="832" y="36"/>
                </a:cubicBezTo>
                <a:cubicBezTo>
                  <a:pt x="796" y="0"/>
                  <a:pt x="760" y="0"/>
                  <a:pt x="760" y="0"/>
                </a:cubicBezTo>
                <a:lnTo>
                  <a:pt x="714" y="82"/>
                </a:lnTo>
                <a:lnTo>
                  <a:pt x="678" y="82"/>
                </a:lnTo>
                <a:lnTo>
                  <a:pt x="678" y="36"/>
                </a:lnTo>
                <a:cubicBezTo>
                  <a:pt x="678" y="36"/>
                  <a:pt x="678" y="0"/>
                  <a:pt x="642" y="0"/>
                </a:cubicBezTo>
                <a:lnTo>
                  <a:pt x="606" y="0"/>
                </a:lnTo>
                <a:lnTo>
                  <a:pt x="606" y="36"/>
                </a:lnTo>
                <a:lnTo>
                  <a:pt x="570" y="36"/>
                </a:lnTo>
                <a:lnTo>
                  <a:pt x="570" y="0"/>
                </a:ln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47" name="Google Shape;547;p31"/>
          <p:cNvSpPr/>
          <p:nvPr/>
        </p:nvSpPr>
        <p:spPr>
          <a:xfrm>
            <a:off x="6653876" y="3225241"/>
            <a:ext cx="360841" cy="369483"/>
          </a:xfrm>
          <a:custGeom>
            <a:avLst/>
            <a:gdLst/>
            <a:ahLst/>
            <a:cxnLst/>
            <a:rect l="l" t="t" r="r" b="b"/>
            <a:pathLst>
              <a:path w="1604" h="1737" extrusionOk="0">
                <a:moveTo>
                  <a:pt x="796" y="1"/>
                </a:moveTo>
                <a:cubicBezTo>
                  <a:pt x="796" y="1"/>
                  <a:pt x="760" y="344"/>
                  <a:pt x="904" y="570"/>
                </a:cubicBezTo>
                <a:cubicBezTo>
                  <a:pt x="904" y="607"/>
                  <a:pt x="868" y="679"/>
                  <a:pt x="868" y="715"/>
                </a:cubicBezTo>
                <a:cubicBezTo>
                  <a:pt x="868" y="1023"/>
                  <a:pt x="796" y="1095"/>
                  <a:pt x="678" y="1095"/>
                </a:cubicBezTo>
                <a:cubicBezTo>
                  <a:pt x="606" y="1095"/>
                  <a:pt x="534" y="1131"/>
                  <a:pt x="488" y="1167"/>
                </a:cubicBezTo>
                <a:cubicBezTo>
                  <a:pt x="416" y="1131"/>
                  <a:pt x="344" y="1131"/>
                  <a:pt x="262" y="1131"/>
                </a:cubicBezTo>
                <a:cubicBezTo>
                  <a:pt x="190" y="1167"/>
                  <a:pt x="154" y="1167"/>
                  <a:pt x="118" y="1249"/>
                </a:cubicBezTo>
                <a:cubicBezTo>
                  <a:pt x="0" y="1438"/>
                  <a:pt x="226" y="1737"/>
                  <a:pt x="262" y="1737"/>
                </a:cubicBezTo>
                <a:lnTo>
                  <a:pt x="416" y="1737"/>
                </a:lnTo>
                <a:cubicBezTo>
                  <a:pt x="380" y="1701"/>
                  <a:pt x="154" y="1438"/>
                  <a:pt x="226" y="1321"/>
                </a:cubicBezTo>
                <a:cubicBezTo>
                  <a:pt x="262" y="1285"/>
                  <a:pt x="262" y="1285"/>
                  <a:pt x="308" y="1285"/>
                </a:cubicBezTo>
                <a:cubicBezTo>
                  <a:pt x="320" y="1273"/>
                  <a:pt x="332" y="1269"/>
                  <a:pt x="345" y="1269"/>
                </a:cubicBezTo>
                <a:cubicBezTo>
                  <a:pt x="372" y="1269"/>
                  <a:pt x="404" y="1285"/>
                  <a:pt x="452" y="1285"/>
                </a:cubicBezTo>
                <a:lnTo>
                  <a:pt x="416" y="1321"/>
                </a:lnTo>
                <a:cubicBezTo>
                  <a:pt x="416" y="1475"/>
                  <a:pt x="534" y="1583"/>
                  <a:pt x="678" y="1583"/>
                </a:cubicBezTo>
                <a:cubicBezTo>
                  <a:pt x="744" y="1594"/>
                  <a:pt x="805" y="1599"/>
                  <a:pt x="861" y="1599"/>
                </a:cubicBezTo>
                <a:cubicBezTo>
                  <a:pt x="1604" y="1599"/>
                  <a:pt x="1510" y="715"/>
                  <a:pt x="1510" y="715"/>
                </a:cubicBezTo>
                <a:cubicBezTo>
                  <a:pt x="1510" y="534"/>
                  <a:pt x="1356" y="417"/>
                  <a:pt x="1166" y="417"/>
                </a:cubicBezTo>
                <a:cubicBezTo>
                  <a:pt x="1130" y="417"/>
                  <a:pt x="1058" y="417"/>
                  <a:pt x="1022" y="453"/>
                </a:cubicBezTo>
                <a:cubicBezTo>
                  <a:pt x="904" y="263"/>
                  <a:pt x="940" y="1"/>
                  <a:pt x="940" y="1"/>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49" name="Google Shape;549;p31"/>
          <p:cNvSpPr txBox="1"/>
          <p:nvPr/>
        </p:nvSpPr>
        <p:spPr>
          <a:xfrm>
            <a:off x="4089703" y="1195293"/>
            <a:ext cx="2153559" cy="4431785"/>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en-US" sz="2489" dirty="0">
                <a:solidFill>
                  <a:srgbClr val="58A3BC"/>
                </a:solidFill>
                <a:latin typeface="Saira Condensed" panose="020B0604020202020204" charset="0"/>
                <a:cs typeface="Saira Condensed" panose="020B0604020202020204" charset="0"/>
              </a:rPr>
              <a:t>Lorem ipsum dolor sit amet, consectetur adipiscing elit. Etiam sit amet neque aliquam, pretium nisi sit amet, vehicula lectus. In dictum quis mauris sed consectetur. Morbi laoreet lectus at leo laoreet, ac fermentum ipsum fringilla.</a:t>
            </a:r>
            <a:endParaRPr sz="1600" dirty="0">
              <a:solidFill>
                <a:srgbClr val="58A3BC"/>
              </a:solidFill>
              <a:latin typeface="Saira Condensed" panose="020B0604020202020204" charset="0"/>
              <a:ea typeface="Saira Condensed"/>
              <a:cs typeface="Saira Condensed" panose="020B0604020202020204" charset="0"/>
              <a:sym typeface="Saira Condensed"/>
            </a:endParaRPr>
          </a:p>
        </p:txBody>
      </p:sp>
      <p:sp>
        <p:nvSpPr>
          <p:cNvPr id="551" name="Google Shape;551;p31"/>
          <p:cNvSpPr txBox="1"/>
          <p:nvPr/>
        </p:nvSpPr>
        <p:spPr>
          <a:xfrm>
            <a:off x="10427240" y="1758771"/>
            <a:ext cx="946800" cy="347200"/>
          </a:xfrm>
          <a:prstGeom prst="rect">
            <a:avLst/>
          </a:prstGeom>
          <a:noFill/>
          <a:ln>
            <a:noFill/>
          </a:ln>
        </p:spPr>
        <p:txBody>
          <a:bodyPr spcFirstLastPara="1" wrap="square" lIns="121900" tIns="121900" rIns="121900" bIns="121900" anchor="ctr" anchorCtr="0">
            <a:noAutofit/>
          </a:bodyPr>
          <a:lstStyle/>
          <a:p>
            <a:r>
              <a:rPr lang="es" sz="1333" dirty="0">
                <a:solidFill>
                  <a:srgbClr val="666666"/>
                </a:solidFill>
                <a:latin typeface="Saira Condensed"/>
                <a:ea typeface="Saira Condensed"/>
                <a:cs typeface="Saira Condensed"/>
                <a:sym typeface="Saira Condensed"/>
              </a:rPr>
              <a:t>60%</a:t>
            </a:r>
            <a:endParaRPr sz="1333" dirty="0">
              <a:solidFill>
                <a:srgbClr val="666666"/>
              </a:solidFill>
              <a:latin typeface="Saira Condensed"/>
              <a:ea typeface="Saira Condensed"/>
              <a:cs typeface="Saira Condensed"/>
              <a:sym typeface="Saira Condensed"/>
            </a:endParaRPr>
          </a:p>
        </p:txBody>
      </p:sp>
      <p:sp>
        <p:nvSpPr>
          <p:cNvPr id="570" name="Google Shape;570;p31"/>
          <p:cNvSpPr txBox="1"/>
          <p:nvPr/>
        </p:nvSpPr>
        <p:spPr>
          <a:xfrm>
            <a:off x="7299345" y="1124347"/>
            <a:ext cx="2911323" cy="438400"/>
          </a:xfrm>
          <a:prstGeom prst="rect">
            <a:avLst/>
          </a:prstGeom>
          <a:noFill/>
          <a:ln>
            <a:noFill/>
          </a:ln>
        </p:spPr>
        <p:txBody>
          <a:bodyPr spcFirstLastPara="1" wrap="square" lIns="121900" tIns="121900" rIns="121900" bIns="121900" anchor="t" anchorCtr="0">
            <a:noAutofit/>
          </a:bodyPr>
          <a:lstStyle/>
          <a:p>
            <a:pPr lvl="0" algn="ctr"/>
            <a:r>
              <a:rPr lang="en-US" sz="2489" b="1" dirty="0">
                <a:solidFill>
                  <a:srgbClr val="58A3BC"/>
                </a:solidFill>
                <a:latin typeface="Saira Condensed" panose="020B0604020202020204" charset="0"/>
                <a:cs typeface="Saira Condensed" panose="020B0604020202020204" charset="0"/>
              </a:rPr>
              <a:t>Lorem ipsum dolor</a:t>
            </a:r>
            <a:endParaRPr sz="2400" b="1" dirty="0">
              <a:solidFill>
                <a:srgbClr val="58A3BC"/>
              </a:solidFill>
              <a:latin typeface="Saira Condensed" panose="020B0604020202020204" charset="0"/>
              <a:ea typeface="Oswald"/>
              <a:cs typeface="Saira Condensed" panose="020B0604020202020204" charset="0"/>
              <a:sym typeface="Oswald"/>
            </a:endParaRPr>
          </a:p>
        </p:txBody>
      </p:sp>
      <p:sp>
        <p:nvSpPr>
          <p:cNvPr id="571" name="Google Shape;571;p31"/>
          <p:cNvSpPr txBox="1">
            <a:spLocks noGrp="1"/>
          </p:cNvSpPr>
          <p:nvPr>
            <p:ph type="ctrTitle"/>
          </p:nvPr>
        </p:nvSpPr>
        <p:spPr>
          <a:xfrm>
            <a:off x="5252133" y="119467"/>
            <a:ext cx="5683600" cy="429200"/>
          </a:xfrm>
          <a:prstGeom prst="rect">
            <a:avLst/>
          </a:prstGeom>
        </p:spPr>
        <p:txBody>
          <a:bodyPr spcFirstLastPara="1" wrap="square" lIns="121900" tIns="121900" rIns="121900" bIns="121900" anchor="ctr" anchorCtr="0">
            <a:noAutofit/>
          </a:bodyPr>
          <a:lstStyle/>
          <a:p>
            <a:pPr lvl="0"/>
            <a:r>
              <a:rPr lang="en-US" sz="3200" b="1" dirty="0"/>
              <a:t>Lorem ipsum dolor</a:t>
            </a:r>
            <a:endParaRPr sz="8000" b="1" dirty="0"/>
          </a:p>
        </p:txBody>
      </p:sp>
      <p:sp>
        <p:nvSpPr>
          <p:cNvPr id="572" name="Google Shape;572;p31"/>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7</a:t>
            </a:fld>
            <a:endParaRPr dirty="0"/>
          </a:p>
        </p:txBody>
      </p:sp>
      <p:sp>
        <p:nvSpPr>
          <p:cNvPr id="573" name="Google Shape;573;p31"/>
          <p:cNvSpPr/>
          <p:nvPr/>
        </p:nvSpPr>
        <p:spPr>
          <a:xfrm>
            <a:off x="7329095" y="1843683"/>
            <a:ext cx="2911323" cy="178133"/>
          </a:xfrm>
          <a:custGeom>
            <a:avLst/>
            <a:gdLst/>
            <a:ahLst/>
            <a:cxnLst/>
            <a:rect l="l" t="t" r="r" b="b"/>
            <a:pathLst>
              <a:path w="88213" h="5344" extrusionOk="0">
                <a:moveTo>
                  <a:pt x="2673" y="0"/>
                </a:moveTo>
                <a:cubicBezTo>
                  <a:pt x="1198" y="0"/>
                  <a:pt x="0" y="1194"/>
                  <a:pt x="0" y="2670"/>
                </a:cubicBezTo>
                <a:cubicBezTo>
                  <a:pt x="0" y="4146"/>
                  <a:pt x="1198" y="5344"/>
                  <a:pt x="2673" y="5344"/>
                </a:cubicBezTo>
                <a:lnTo>
                  <a:pt x="85543" y="5344"/>
                </a:lnTo>
                <a:cubicBezTo>
                  <a:pt x="87019" y="5344"/>
                  <a:pt x="88213" y="4146"/>
                  <a:pt x="88213" y="2670"/>
                </a:cubicBezTo>
                <a:cubicBezTo>
                  <a:pt x="88213" y="1194"/>
                  <a:pt x="87019" y="0"/>
                  <a:pt x="85543"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74" name="Google Shape;574;p31"/>
          <p:cNvSpPr/>
          <p:nvPr/>
        </p:nvSpPr>
        <p:spPr>
          <a:xfrm>
            <a:off x="8801313" y="1870117"/>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75" name="Google Shape;575;p31"/>
          <p:cNvSpPr/>
          <p:nvPr/>
        </p:nvSpPr>
        <p:spPr>
          <a:xfrm>
            <a:off x="8088613" y="1870117"/>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76" name="Google Shape;576;p31"/>
          <p:cNvSpPr/>
          <p:nvPr/>
        </p:nvSpPr>
        <p:spPr>
          <a:xfrm>
            <a:off x="7354046" y="1870117"/>
            <a:ext cx="696133" cy="124500"/>
          </a:xfrm>
          <a:custGeom>
            <a:avLst/>
            <a:gdLst/>
            <a:ahLst/>
            <a:cxnLst/>
            <a:rect l="l" t="t" r="r" b="b"/>
            <a:pathLst>
              <a:path w="20884" h="3735" extrusionOk="0">
                <a:moveTo>
                  <a:pt x="1866" y="0"/>
                </a:moveTo>
                <a:cubicBezTo>
                  <a:pt x="834" y="0"/>
                  <a:pt x="0" y="839"/>
                  <a:pt x="0" y="1869"/>
                </a:cubicBezTo>
                <a:cubicBezTo>
                  <a:pt x="0" y="2901"/>
                  <a:pt x="834" y="3735"/>
                  <a:pt x="1866" y="3735"/>
                </a:cubicBezTo>
                <a:lnTo>
                  <a:pt x="20884" y="3735"/>
                </a:lnTo>
                <a:lnTo>
                  <a:pt x="20884"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77" name="Google Shape;577;p31"/>
          <p:cNvSpPr/>
          <p:nvPr/>
        </p:nvSpPr>
        <p:spPr>
          <a:xfrm>
            <a:off x="9519312" y="1870117"/>
            <a:ext cx="696200" cy="124500"/>
          </a:xfrm>
          <a:custGeom>
            <a:avLst/>
            <a:gdLst/>
            <a:ahLst/>
            <a:cxnLst/>
            <a:rect l="l" t="t" r="r" b="b"/>
            <a:pathLst>
              <a:path w="20886" h="3735" extrusionOk="0">
                <a:moveTo>
                  <a:pt x="1" y="0"/>
                </a:moveTo>
                <a:lnTo>
                  <a:pt x="1" y="3735"/>
                </a:lnTo>
                <a:lnTo>
                  <a:pt x="19020" y="3735"/>
                </a:lnTo>
                <a:cubicBezTo>
                  <a:pt x="20051" y="3735"/>
                  <a:pt x="20885" y="2901"/>
                  <a:pt x="20885" y="1869"/>
                </a:cubicBezTo>
                <a:cubicBezTo>
                  <a:pt x="20885" y="839"/>
                  <a:pt x="20051" y="0"/>
                  <a:pt x="19020" y="0"/>
                </a:cubicBez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578" name="Google Shape;578;p31"/>
          <p:cNvSpPr/>
          <p:nvPr/>
        </p:nvSpPr>
        <p:spPr>
          <a:xfrm>
            <a:off x="7329095" y="2353716"/>
            <a:ext cx="2911323" cy="178133"/>
          </a:xfrm>
          <a:custGeom>
            <a:avLst/>
            <a:gdLst/>
            <a:ahLst/>
            <a:cxnLst/>
            <a:rect l="l" t="t" r="r" b="b"/>
            <a:pathLst>
              <a:path w="88213" h="5344" extrusionOk="0">
                <a:moveTo>
                  <a:pt x="2673" y="0"/>
                </a:moveTo>
                <a:cubicBezTo>
                  <a:pt x="1198" y="0"/>
                  <a:pt x="0" y="1194"/>
                  <a:pt x="0" y="2670"/>
                </a:cubicBezTo>
                <a:cubicBezTo>
                  <a:pt x="0" y="4146"/>
                  <a:pt x="1198" y="5344"/>
                  <a:pt x="2673" y="5344"/>
                </a:cubicBezTo>
                <a:lnTo>
                  <a:pt x="85543" y="5344"/>
                </a:lnTo>
                <a:cubicBezTo>
                  <a:pt x="87019" y="5344"/>
                  <a:pt x="88213" y="4146"/>
                  <a:pt x="88213" y="2670"/>
                </a:cubicBezTo>
                <a:cubicBezTo>
                  <a:pt x="88213" y="1194"/>
                  <a:pt x="87019" y="0"/>
                  <a:pt x="85543"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80" name="Google Shape;580;p31"/>
          <p:cNvSpPr/>
          <p:nvPr/>
        </p:nvSpPr>
        <p:spPr>
          <a:xfrm>
            <a:off x="8088613" y="2380150"/>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81" name="Google Shape;581;p31"/>
          <p:cNvSpPr/>
          <p:nvPr/>
        </p:nvSpPr>
        <p:spPr>
          <a:xfrm>
            <a:off x="7354046" y="2380150"/>
            <a:ext cx="696133" cy="124500"/>
          </a:xfrm>
          <a:custGeom>
            <a:avLst/>
            <a:gdLst/>
            <a:ahLst/>
            <a:cxnLst/>
            <a:rect l="l" t="t" r="r" b="b"/>
            <a:pathLst>
              <a:path w="20884" h="3735" extrusionOk="0">
                <a:moveTo>
                  <a:pt x="1866" y="0"/>
                </a:moveTo>
                <a:cubicBezTo>
                  <a:pt x="834" y="0"/>
                  <a:pt x="0" y="839"/>
                  <a:pt x="0" y="1869"/>
                </a:cubicBezTo>
                <a:cubicBezTo>
                  <a:pt x="0" y="2901"/>
                  <a:pt x="834" y="3735"/>
                  <a:pt x="1866" y="3735"/>
                </a:cubicBezTo>
                <a:lnTo>
                  <a:pt x="20884" y="3735"/>
                </a:lnTo>
                <a:lnTo>
                  <a:pt x="20884"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82" name="Google Shape;582;p31"/>
          <p:cNvSpPr/>
          <p:nvPr/>
        </p:nvSpPr>
        <p:spPr>
          <a:xfrm>
            <a:off x="9519312" y="2380150"/>
            <a:ext cx="696200" cy="124500"/>
          </a:xfrm>
          <a:custGeom>
            <a:avLst/>
            <a:gdLst/>
            <a:ahLst/>
            <a:cxnLst/>
            <a:rect l="l" t="t" r="r" b="b"/>
            <a:pathLst>
              <a:path w="20886" h="3735" extrusionOk="0">
                <a:moveTo>
                  <a:pt x="1" y="0"/>
                </a:moveTo>
                <a:lnTo>
                  <a:pt x="1" y="3735"/>
                </a:lnTo>
                <a:lnTo>
                  <a:pt x="19020" y="3735"/>
                </a:lnTo>
                <a:cubicBezTo>
                  <a:pt x="20051" y="3735"/>
                  <a:pt x="20885" y="2901"/>
                  <a:pt x="20885" y="1869"/>
                </a:cubicBezTo>
                <a:cubicBezTo>
                  <a:pt x="20885" y="839"/>
                  <a:pt x="20051" y="0"/>
                  <a:pt x="19020" y="0"/>
                </a:cubicBez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583" name="Google Shape;583;p31"/>
          <p:cNvSpPr/>
          <p:nvPr/>
        </p:nvSpPr>
        <p:spPr>
          <a:xfrm>
            <a:off x="7329095" y="2837316"/>
            <a:ext cx="2911323" cy="178133"/>
          </a:xfrm>
          <a:custGeom>
            <a:avLst/>
            <a:gdLst/>
            <a:ahLst/>
            <a:cxnLst/>
            <a:rect l="l" t="t" r="r" b="b"/>
            <a:pathLst>
              <a:path w="88213" h="5344" extrusionOk="0">
                <a:moveTo>
                  <a:pt x="2673" y="0"/>
                </a:moveTo>
                <a:cubicBezTo>
                  <a:pt x="1198" y="0"/>
                  <a:pt x="0" y="1194"/>
                  <a:pt x="0" y="2670"/>
                </a:cubicBezTo>
                <a:cubicBezTo>
                  <a:pt x="0" y="4146"/>
                  <a:pt x="1198" y="5344"/>
                  <a:pt x="2673" y="5344"/>
                </a:cubicBezTo>
                <a:lnTo>
                  <a:pt x="85543" y="5344"/>
                </a:lnTo>
                <a:cubicBezTo>
                  <a:pt x="87019" y="5344"/>
                  <a:pt x="88213" y="4146"/>
                  <a:pt x="88213" y="2670"/>
                </a:cubicBezTo>
                <a:cubicBezTo>
                  <a:pt x="88213" y="1194"/>
                  <a:pt x="87019" y="0"/>
                  <a:pt x="85543"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84" name="Google Shape;584;p31"/>
          <p:cNvSpPr/>
          <p:nvPr/>
        </p:nvSpPr>
        <p:spPr>
          <a:xfrm>
            <a:off x="8805040" y="2385094"/>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85" name="Google Shape;585;p31"/>
          <p:cNvSpPr/>
          <p:nvPr/>
        </p:nvSpPr>
        <p:spPr>
          <a:xfrm>
            <a:off x="8088613" y="2863750"/>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86" name="Google Shape;586;p31"/>
          <p:cNvSpPr/>
          <p:nvPr/>
        </p:nvSpPr>
        <p:spPr>
          <a:xfrm>
            <a:off x="7354046" y="2863750"/>
            <a:ext cx="696133" cy="124500"/>
          </a:xfrm>
          <a:custGeom>
            <a:avLst/>
            <a:gdLst/>
            <a:ahLst/>
            <a:cxnLst/>
            <a:rect l="l" t="t" r="r" b="b"/>
            <a:pathLst>
              <a:path w="20884" h="3735" extrusionOk="0">
                <a:moveTo>
                  <a:pt x="1866" y="0"/>
                </a:moveTo>
                <a:cubicBezTo>
                  <a:pt x="834" y="0"/>
                  <a:pt x="0" y="839"/>
                  <a:pt x="0" y="1869"/>
                </a:cubicBezTo>
                <a:cubicBezTo>
                  <a:pt x="0" y="2901"/>
                  <a:pt x="834" y="3735"/>
                  <a:pt x="1866" y="3735"/>
                </a:cubicBezTo>
                <a:lnTo>
                  <a:pt x="20884" y="3735"/>
                </a:lnTo>
                <a:lnTo>
                  <a:pt x="20884"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87" name="Google Shape;587;p31"/>
          <p:cNvSpPr/>
          <p:nvPr/>
        </p:nvSpPr>
        <p:spPr>
          <a:xfrm>
            <a:off x="9519312" y="2863750"/>
            <a:ext cx="696200" cy="124500"/>
          </a:xfrm>
          <a:custGeom>
            <a:avLst/>
            <a:gdLst/>
            <a:ahLst/>
            <a:cxnLst/>
            <a:rect l="l" t="t" r="r" b="b"/>
            <a:pathLst>
              <a:path w="20886" h="3735" extrusionOk="0">
                <a:moveTo>
                  <a:pt x="1" y="0"/>
                </a:moveTo>
                <a:lnTo>
                  <a:pt x="1" y="3735"/>
                </a:lnTo>
                <a:lnTo>
                  <a:pt x="19020" y="3735"/>
                </a:lnTo>
                <a:cubicBezTo>
                  <a:pt x="20051" y="3735"/>
                  <a:pt x="20885" y="2901"/>
                  <a:pt x="20885" y="1869"/>
                </a:cubicBezTo>
                <a:cubicBezTo>
                  <a:pt x="20885" y="839"/>
                  <a:pt x="20051" y="0"/>
                  <a:pt x="19020" y="0"/>
                </a:cubicBez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588" name="Google Shape;588;p31"/>
          <p:cNvSpPr/>
          <p:nvPr/>
        </p:nvSpPr>
        <p:spPr>
          <a:xfrm>
            <a:off x="7329095" y="3320916"/>
            <a:ext cx="2911323" cy="178133"/>
          </a:xfrm>
          <a:custGeom>
            <a:avLst/>
            <a:gdLst/>
            <a:ahLst/>
            <a:cxnLst/>
            <a:rect l="l" t="t" r="r" b="b"/>
            <a:pathLst>
              <a:path w="88213" h="5344" extrusionOk="0">
                <a:moveTo>
                  <a:pt x="2673" y="0"/>
                </a:moveTo>
                <a:cubicBezTo>
                  <a:pt x="1198" y="0"/>
                  <a:pt x="0" y="1194"/>
                  <a:pt x="0" y="2670"/>
                </a:cubicBezTo>
                <a:cubicBezTo>
                  <a:pt x="0" y="4146"/>
                  <a:pt x="1198" y="5344"/>
                  <a:pt x="2673" y="5344"/>
                </a:cubicBezTo>
                <a:lnTo>
                  <a:pt x="85543" y="5344"/>
                </a:lnTo>
                <a:cubicBezTo>
                  <a:pt x="87019" y="5344"/>
                  <a:pt x="88213" y="4146"/>
                  <a:pt x="88213" y="2670"/>
                </a:cubicBezTo>
                <a:cubicBezTo>
                  <a:pt x="88213" y="1194"/>
                  <a:pt x="87019" y="0"/>
                  <a:pt x="85543"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89" name="Google Shape;589;p31"/>
          <p:cNvSpPr/>
          <p:nvPr/>
        </p:nvSpPr>
        <p:spPr>
          <a:xfrm>
            <a:off x="8801313" y="3347350"/>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590" name="Google Shape;590;p31"/>
          <p:cNvSpPr/>
          <p:nvPr/>
        </p:nvSpPr>
        <p:spPr>
          <a:xfrm>
            <a:off x="8088613" y="3347350"/>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91" name="Google Shape;591;p31"/>
          <p:cNvSpPr/>
          <p:nvPr/>
        </p:nvSpPr>
        <p:spPr>
          <a:xfrm>
            <a:off x="7354046" y="3347350"/>
            <a:ext cx="696133" cy="124500"/>
          </a:xfrm>
          <a:custGeom>
            <a:avLst/>
            <a:gdLst/>
            <a:ahLst/>
            <a:cxnLst/>
            <a:rect l="l" t="t" r="r" b="b"/>
            <a:pathLst>
              <a:path w="20884" h="3735" extrusionOk="0">
                <a:moveTo>
                  <a:pt x="1866" y="0"/>
                </a:moveTo>
                <a:cubicBezTo>
                  <a:pt x="834" y="0"/>
                  <a:pt x="0" y="839"/>
                  <a:pt x="0" y="1869"/>
                </a:cubicBezTo>
                <a:cubicBezTo>
                  <a:pt x="0" y="2901"/>
                  <a:pt x="834" y="3735"/>
                  <a:pt x="1866" y="3735"/>
                </a:cubicBezTo>
                <a:lnTo>
                  <a:pt x="20884" y="3735"/>
                </a:lnTo>
                <a:lnTo>
                  <a:pt x="20884"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92" name="Google Shape;592;p31"/>
          <p:cNvSpPr/>
          <p:nvPr/>
        </p:nvSpPr>
        <p:spPr>
          <a:xfrm>
            <a:off x="9519312" y="3347350"/>
            <a:ext cx="696200" cy="124500"/>
          </a:xfrm>
          <a:custGeom>
            <a:avLst/>
            <a:gdLst/>
            <a:ahLst/>
            <a:cxnLst/>
            <a:rect l="l" t="t" r="r" b="b"/>
            <a:pathLst>
              <a:path w="20886" h="3735" extrusionOk="0">
                <a:moveTo>
                  <a:pt x="1" y="0"/>
                </a:moveTo>
                <a:lnTo>
                  <a:pt x="1" y="3735"/>
                </a:lnTo>
                <a:lnTo>
                  <a:pt x="19020" y="3735"/>
                </a:lnTo>
                <a:cubicBezTo>
                  <a:pt x="20051" y="3735"/>
                  <a:pt x="20885" y="2901"/>
                  <a:pt x="20885" y="1869"/>
                </a:cubicBezTo>
                <a:cubicBezTo>
                  <a:pt x="20885" y="839"/>
                  <a:pt x="20051" y="0"/>
                  <a:pt x="19020" y="0"/>
                </a:cubicBez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593" name="Google Shape;593;p31"/>
          <p:cNvSpPr/>
          <p:nvPr/>
        </p:nvSpPr>
        <p:spPr>
          <a:xfrm>
            <a:off x="7329095" y="3804516"/>
            <a:ext cx="2911323" cy="178133"/>
          </a:xfrm>
          <a:custGeom>
            <a:avLst/>
            <a:gdLst/>
            <a:ahLst/>
            <a:cxnLst/>
            <a:rect l="l" t="t" r="r" b="b"/>
            <a:pathLst>
              <a:path w="88213" h="5344" extrusionOk="0">
                <a:moveTo>
                  <a:pt x="2673" y="0"/>
                </a:moveTo>
                <a:cubicBezTo>
                  <a:pt x="1198" y="0"/>
                  <a:pt x="0" y="1194"/>
                  <a:pt x="0" y="2670"/>
                </a:cubicBezTo>
                <a:cubicBezTo>
                  <a:pt x="0" y="4146"/>
                  <a:pt x="1198" y="5344"/>
                  <a:pt x="2673" y="5344"/>
                </a:cubicBezTo>
                <a:lnTo>
                  <a:pt x="85543" y="5344"/>
                </a:lnTo>
                <a:cubicBezTo>
                  <a:pt x="87019" y="5344"/>
                  <a:pt x="88213" y="4146"/>
                  <a:pt x="88213" y="2670"/>
                </a:cubicBezTo>
                <a:cubicBezTo>
                  <a:pt x="88213" y="1194"/>
                  <a:pt x="87019" y="0"/>
                  <a:pt x="85543" y="0"/>
                </a:cubicBezTo>
                <a:close/>
              </a:path>
            </a:pathLst>
          </a:custGeom>
          <a:solidFill>
            <a:srgbClr val="666666"/>
          </a:solidFill>
          <a:ln>
            <a:noFill/>
          </a:ln>
        </p:spPr>
        <p:txBody>
          <a:bodyPr spcFirstLastPara="1" wrap="square" lIns="121900" tIns="121900" rIns="121900" bIns="121900" anchor="ctr" anchorCtr="0">
            <a:noAutofit/>
          </a:bodyPr>
          <a:lstStyle/>
          <a:p>
            <a:endParaRPr sz="2489" dirty="0"/>
          </a:p>
        </p:txBody>
      </p:sp>
      <p:sp>
        <p:nvSpPr>
          <p:cNvPr id="594" name="Google Shape;594;p31"/>
          <p:cNvSpPr/>
          <p:nvPr/>
        </p:nvSpPr>
        <p:spPr>
          <a:xfrm>
            <a:off x="8801313" y="3830950"/>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595" name="Google Shape;595;p31"/>
          <p:cNvSpPr/>
          <p:nvPr/>
        </p:nvSpPr>
        <p:spPr>
          <a:xfrm>
            <a:off x="8088613" y="3830950"/>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596" name="Google Shape;596;p31"/>
          <p:cNvSpPr/>
          <p:nvPr/>
        </p:nvSpPr>
        <p:spPr>
          <a:xfrm>
            <a:off x="7354046" y="3830950"/>
            <a:ext cx="696133" cy="124500"/>
          </a:xfrm>
          <a:custGeom>
            <a:avLst/>
            <a:gdLst/>
            <a:ahLst/>
            <a:cxnLst/>
            <a:rect l="l" t="t" r="r" b="b"/>
            <a:pathLst>
              <a:path w="20884" h="3735" extrusionOk="0">
                <a:moveTo>
                  <a:pt x="1866" y="0"/>
                </a:moveTo>
                <a:cubicBezTo>
                  <a:pt x="834" y="0"/>
                  <a:pt x="0" y="839"/>
                  <a:pt x="0" y="1869"/>
                </a:cubicBezTo>
                <a:cubicBezTo>
                  <a:pt x="0" y="2901"/>
                  <a:pt x="834" y="3735"/>
                  <a:pt x="1866" y="3735"/>
                </a:cubicBezTo>
                <a:lnTo>
                  <a:pt x="20884" y="3735"/>
                </a:lnTo>
                <a:lnTo>
                  <a:pt x="20884"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
        <p:nvSpPr>
          <p:cNvPr id="597" name="Google Shape;597;p31"/>
          <p:cNvSpPr/>
          <p:nvPr/>
        </p:nvSpPr>
        <p:spPr>
          <a:xfrm>
            <a:off x="9519312" y="3830950"/>
            <a:ext cx="696200" cy="124500"/>
          </a:xfrm>
          <a:custGeom>
            <a:avLst/>
            <a:gdLst/>
            <a:ahLst/>
            <a:cxnLst/>
            <a:rect l="l" t="t" r="r" b="b"/>
            <a:pathLst>
              <a:path w="20886" h="3735" extrusionOk="0">
                <a:moveTo>
                  <a:pt x="1" y="0"/>
                </a:moveTo>
                <a:lnTo>
                  <a:pt x="1" y="3735"/>
                </a:lnTo>
                <a:lnTo>
                  <a:pt x="19020" y="3735"/>
                </a:lnTo>
                <a:cubicBezTo>
                  <a:pt x="20051" y="3735"/>
                  <a:pt x="20885" y="2901"/>
                  <a:pt x="20885" y="1869"/>
                </a:cubicBezTo>
                <a:cubicBezTo>
                  <a:pt x="20885" y="839"/>
                  <a:pt x="20051" y="0"/>
                  <a:pt x="19020" y="0"/>
                </a:cubicBez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598" name="Google Shape;598;p31"/>
          <p:cNvSpPr txBox="1"/>
          <p:nvPr/>
        </p:nvSpPr>
        <p:spPr>
          <a:xfrm>
            <a:off x="10427240" y="2259604"/>
            <a:ext cx="946800" cy="347200"/>
          </a:xfrm>
          <a:prstGeom prst="rect">
            <a:avLst/>
          </a:prstGeom>
          <a:noFill/>
          <a:ln>
            <a:noFill/>
          </a:ln>
        </p:spPr>
        <p:txBody>
          <a:bodyPr spcFirstLastPara="1" wrap="square" lIns="121900" tIns="121900" rIns="121900" bIns="121900" anchor="ctr" anchorCtr="0">
            <a:noAutofit/>
          </a:bodyPr>
          <a:lstStyle/>
          <a:p>
            <a:r>
              <a:rPr lang="es" sz="1333" dirty="0">
                <a:solidFill>
                  <a:srgbClr val="666666"/>
                </a:solidFill>
                <a:latin typeface="Saira Condensed"/>
                <a:ea typeface="Saira Condensed"/>
                <a:cs typeface="Saira Condensed"/>
                <a:sym typeface="Saira Condensed"/>
              </a:rPr>
              <a:t>10%</a:t>
            </a:r>
            <a:endParaRPr sz="1333" dirty="0">
              <a:solidFill>
                <a:srgbClr val="666666"/>
              </a:solidFill>
              <a:latin typeface="Saira Condensed"/>
              <a:ea typeface="Saira Condensed"/>
              <a:cs typeface="Saira Condensed"/>
              <a:sym typeface="Saira Condensed"/>
            </a:endParaRPr>
          </a:p>
        </p:txBody>
      </p:sp>
      <p:sp>
        <p:nvSpPr>
          <p:cNvPr id="599" name="Google Shape;599;p31"/>
          <p:cNvSpPr txBox="1"/>
          <p:nvPr/>
        </p:nvSpPr>
        <p:spPr>
          <a:xfrm>
            <a:off x="10427240" y="2760437"/>
            <a:ext cx="946800" cy="347200"/>
          </a:xfrm>
          <a:prstGeom prst="rect">
            <a:avLst/>
          </a:prstGeom>
          <a:noFill/>
          <a:ln>
            <a:noFill/>
          </a:ln>
        </p:spPr>
        <p:txBody>
          <a:bodyPr spcFirstLastPara="1" wrap="square" lIns="121900" tIns="121900" rIns="121900" bIns="121900" anchor="ctr" anchorCtr="0">
            <a:noAutofit/>
          </a:bodyPr>
          <a:lstStyle/>
          <a:p>
            <a:r>
              <a:rPr lang="es" sz="1333" dirty="0">
                <a:solidFill>
                  <a:srgbClr val="666666"/>
                </a:solidFill>
                <a:latin typeface="Saira Condensed"/>
                <a:ea typeface="Saira Condensed"/>
                <a:cs typeface="Saira Condensed"/>
                <a:sym typeface="Saira Condensed"/>
              </a:rPr>
              <a:t>10%</a:t>
            </a:r>
            <a:endParaRPr sz="1333" dirty="0">
              <a:solidFill>
                <a:srgbClr val="666666"/>
              </a:solidFill>
              <a:latin typeface="Saira Condensed"/>
              <a:ea typeface="Saira Condensed"/>
              <a:cs typeface="Saira Condensed"/>
              <a:sym typeface="Saira Condensed"/>
            </a:endParaRPr>
          </a:p>
        </p:txBody>
      </p:sp>
      <p:sp>
        <p:nvSpPr>
          <p:cNvPr id="600" name="Google Shape;600;p31"/>
          <p:cNvSpPr txBox="1"/>
          <p:nvPr/>
        </p:nvSpPr>
        <p:spPr>
          <a:xfrm>
            <a:off x="10427240" y="3261271"/>
            <a:ext cx="946800" cy="347200"/>
          </a:xfrm>
          <a:prstGeom prst="rect">
            <a:avLst/>
          </a:prstGeom>
          <a:noFill/>
          <a:ln>
            <a:noFill/>
          </a:ln>
        </p:spPr>
        <p:txBody>
          <a:bodyPr spcFirstLastPara="1" wrap="square" lIns="121900" tIns="121900" rIns="121900" bIns="121900" anchor="ctr" anchorCtr="0">
            <a:noAutofit/>
          </a:bodyPr>
          <a:lstStyle/>
          <a:p>
            <a:r>
              <a:rPr lang="es" sz="1333" dirty="0">
                <a:solidFill>
                  <a:srgbClr val="666666"/>
                </a:solidFill>
                <a:latin typeface="Saira Condensed"/>
                <a:ea typeface="Saira Condensed"/>
                <a:cs typeface="Saira Condensed"/>
                <a:sym typeface="Saira Condensed"/>
              </a:rPr>
              <a:t>10%</a:t>
            </a:r>
            <a:endParaRPr sz="1333" dirty="0">
              <a:solidFill>
                <a:srgbClr val="666666"/>
              </a:solidFill>
              <a:latin typeface="Saira Condensed"/>
              <a:ea typeface="Saira Condensed"/>
              <a:cs typeface="Saira Condensed"/>
              <a:sym typeface="Saira Condensed"/>
            </a:endParaRPr>
          </a:p>
        </p:txBody>
      </p:sp>
      <p:sp>
        <p:nvSpPr>
          <p:cNvPr id="601" name="Google Shape;601;p31"/>
          <p:cNvSpPr txBox="1"/>
          <p:nvPr/>
        </p:nvSpPr>
        <p:spPr>
          <a:xfrm>
            <a:off x="10427240" y="3762104"/>
            <a:ext cx="946800" cy="347200"/>
          </a:xfrm>
          <a:prstGeom prst="rect">
            <a:avLst/>
          </a:prstGeom>
          <a:noFill/>
          <a:ln>
            <a:noFill/>
          </a:ln>
        </p:spPr>
        <p:txBody>
          <a:bodyPr spcFirstLastPara="1" wrap="square" lIns="121900" tIns="121900" rIns="121900" bIns="121900" anchor="ctr" anchorCtr="0">
            <a:noAutofit/>
          </a:bodyPr>
          <a:lstStyle/>
          <a:p>
            <a:r>
              <a:rPr lang="es" sz="1333" dirty="0">
                <a:solidFill>
                  <a:srgbClr val="666666"/>
                </a:solidFill>
                <a:latin typeface="Saira Condensed"/>
                <a:ea typeface="Saira Condensed"/>
                <a:cs typeface="Saira Condensed"/>
                <a:sym typeface="Saira Condensed"/>
              </a:rPr>
              <a:t>10%</a:t>
            </a:r>
            <a:endParaRPr sz="1333" dirty="0">
              <a:solidFill>
                <a:srgbClr val="666666"/>
              </a:solidFill>
              <a:latin typeface="Saira Condensed"/>
              <a:ea typeface="Saira Condensed"/>
              <a:cs typeface="Saira Condensed"/>
              <a:sym typeface="Saira Condensed"/>
            </a:endParaRPr>
          </a:p>
        </p:txBody>
      </p:sp>
      <p:sp>
        <p:nvSpPr>
          <p:cNvPr id="605" name="Google Shape;605;p31"/>
          <p:cNvSpPr txBox="1"/>
          <p:nvPr/>
        </p:nvSpPr>
        <p:spPr>
          <a:xfrm>
            <a:off x="6183752" y="4449549"/>
            <a:ext cx="5483585" cy="1444876"/>
          </a:xfrm>
          <a:prstGeom prst="rect">
            <a:avLst/>
          </a:prstGeom>
          <a:noFill/>
          <a:ln>
            <a:noFill/>
          </a:ln>
        </p:spPr>
        <p:txBody>
          <a:bodyPr spcFirstLastPara="1" wrap="square" lIns="121900" tIns="121900" rIns="121900" bIns="121900" anchor="t" anchorCtr="0">
            <a:noAutofit/>
          </a:bodyPr>
          <a:lstStyle/>
          <a:p>
            <a:pPr lvl="0" algn="ctr">
              <a:lnSpc>
                <a:spcPct val="115000"/>
              </a:lnSpc>
            </a:pPr>
            <a:r>
              <a:rPr lang="en-US" sz="2489" dirty="0">
                <a:solidFill>
                  <a:srgbClr val="58A3BC"/>
                </a:solidFill>
                <a:latin typeface="Saira Condensed" panose="020B0604020202020204" charset="0"/>
                <a:cs typeface="Saira Condensed" panose="020B0604020202020204" charset="0"/>
              </a:rPr>
              <a:t>Lorem ipsum dolor sit amet, consectetur adipiscing elit. Etiam sit amet neque aliquam, pretium nisi sit amet, vehicula lectus. In dictum quis mauris sed consectetur. Morbi laoreet lectus at leo laoreet, ac fermentum ipsum fringilla.</a:t>
            </a:r>
            <a:endParaRPr sz="1600" dirty="0">
              <a:solidFill>
                <a:srgbClr val="58A3BC"/>
              </a:solidFill>
              <a:latin typeface="Saira Condensed" panose="020B0604020202020204" charset="0"/>
              <a:ea typeface="Saira Condensed"/>
              <a:cs typeface="Saira Condensed" panose="020B0604020202020204" charset="0"/>
              <a:sym typeface="Saira Condensed"/>
            </a:endParaRPr>
          </a:p>
        </p:txBody>
      </p:sp>
      <p:pic>
        <p:nvPicPr>
          <p:cNvPr id="3" name="Picture 2" descr="A picture containing indoor, table, person, sitting&#10;&#10;Description automatically generated">
            <a:extLst>
              <a:ext uri="{FF2B5EF4-FFF2-40B4-BE49-F238E27FC236}">
                <a16:creationId xmlns:a16="http://schemas.microsoft.com/office/drawing/2014/main" id="{DA7FC449-F013-4507-83DE-BD0A68AB83BD}"/>
              </a:ext>
            </a:extLst>
          </p:cNvPr>
          <p:cNvPicPr>
            <a:picLocks noChangeAspect="1"/>
          </p:cNvPicPr>
          <p:nvPr/>
        </p:nvPicPr>
        <p:blipFill>
          <a:blip r:embed="rId3"/>
          <a:stretch>
            <a:fillRect/>
          </a:stretch>
        </p:blipFill>
        <p:spPr>
          <a:xfrm>
            <a:off x="250317" y="231227"/>
            <a:ext cx="3800953" cy="5701431"/>
          </a:xfrm>
          <a:prstGeom prst="rect">
            <a:avLst/>
          </a:prstGeom>
          <a:effectLst>
            <a:outerShdw blurRad="63500" sx="102000" sy="102000" algn="ctr" rotWithShape="0">
              <a:prstClr val="black">
                <a:alpha val="40000"/>
              </a:prstClr>
            </a:outerShdw>
          </a:effectLst>
        </p:spPr>
      </p:pic>
      <p:sp>
        <p:nvSpPr>
          <p:cNvPr id="579" name="Google Shape;579;p31"/>
          <p:cNvSpPr/>
          <p:nvPr/>
        </p:nvSpPr>
        <p:spPr>
          <a:xfrm>
            <a:off x="8801246" y="2865470"/>
            <a:ext cx="679633" cy="124500"/>
          </a:xfrm>
          <a:custGeom>
            <a:avLst/>
            <a:gdLst/>
            <a:ahLst/>
            <a:cxnLst/>
            <a:rect l="l" t="t" r="r" b="b"/>
            <a:pathLst>
              <a:path w="20389" h="3735" extrusionOk="0">
                <a:moveTo>
                  <a:pt x="0" y="0"/>
                </a:moveTo>
                <a:lnTo>
                  <a:pt x="0" y="3735"/>
                </a:lnTo>
                <a:lnTo>
                  <a:pt x="20388" y="3735"/>
                </a:lnTo>
                <a:lnTo>
                  <a:pt x="20388" y="0"/>
                </a:lnTo>
                <a:close/>
              </a:path>
            </a:pathLst>
          </a:custGeom>
          <a:solidFill>
            <a:srgbClr val="58A3BC">
              <a:alpha val="42690"/>
            </a:srgbClr>
          </a:solidFill>
          <a:ln>
            <a:noFill/>
          </a:ln>
        </p:spPr>
        <p:txBody>
          <a:bodyPr spcFirstLastPara="1" wrap="square" lIns="121900" tIns="121900" rIns="121900" bIns="121900" anchor="ctr" anchorCtr="0">
            <a:noAutofit/>
          </a:bodyPr>
          <a:lstStyle/>
          <a:p>
            <a:endParaRPr sz="2489" dirty="0"/>
          </a:p>
        </p:txBody>
      </p:sp>
      <p:sp>
        <p:nvSpPr>
          <p:cNvPr id="90" name="Google Shape;576;p31">
            <a:extLst>
              <a:ext uri="{FF2B5EF4-FFF2-40B4-BE49-F238E27FC236}">
                <a16:creationId xmlns:a16="http://schemas.microsoft.com/office/drawing/2014/main" id="{D587C0C3-CEE6-4B30-8468-1FD5E9E4C5E5}"/>
              </a:ext>
            </a:extLst>
          </p:cNvPr>
          <p:cNvSpPr/>
          <p:nvPr/>
        </p:nvSpPr>
        <p:spPr>
          <a:xfrm flipH="1">
            <a:off x="9519346" y="1870117"/>
            <a:ext cx="696133" cy="124500"/>
          </a:xfrm>
          <a:custGeom>
            <a:avLst/>
            <a:gdLst/>
            <a:ahLst/>
            <a:cxnLst/>
            <a:rect l="l" t="t" r="r" b="b"/>
            <a:pathLst>
              <a:path w="20884" h="3735" extrusionOk="0">
                <a:moveTo>
                  <a:pt x="1866" y="0"/>
                </a:moveTo>
                <a:cubicBezTo>
                  <a:pt x="834" y="0"/>
                  <a:pt x="0" y="839"/>
                  <a:pt x="0" y="1869"/>
                </a:cubicBezTo>
                <a:cubicBezTo>
                  <a:pt x="0" y="2901"/>
                  <a:pt x="834" y="3735"/>
                  <a:pt x="1866" y="3735"/>
                </a:cubicBezTo>
                <a:lnTo>
                  <a:pt x="20884" y="3735"/>
                </a:lnTo>
                <a:lnTo>
                  <a:pt x="20884" y="0"/>
                </a:lnTo>
                <a:close/>
              </a:path>
            </a:pathLst>
          </a:custGeom>
          <a:solidFill>
            <a:srgbClr val="58A3BC"/>
          </a:solidFill>
          <a:ln>
            <a:noFill/>
          </a:ln>
        </p:spPr>
        <p:txBody>
          <a:bodyPr spcFirstLastPara="1" wrap="square" lIns="121900" tIns="121900" rIns="121900" bIns="121900" anchor="ctr" anchorCtr="0">
            <a:noAutofit/>
          </a:bodyPr>
          <a:lstStyle/>
          <a:p>
            <a:endParaRPr sz="2489"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71"/>
                                        </p:tgtEl>
                                        <p:attrNameLst>
                                          <p:attrName>style.visibility</p:attrName>
                                        </p:attrNameLst>
                                      </p:cBhvr>
                                      <p:to>
                                        <p:strVal val="visible"/>
                                      </p:to>
                                    </p:set>
                                    <p:anim calcmode="lin" valueType="num">
                                      <p:cBhvr>
                                        <p:cTn id="13" dur="1000" fill="hold"/>
                                        <p:tgtEl>
                                          <p:spTgt spid="571"/>
                                        </p:tgtEl>
                                        <p:attrNameLst>
                                          <p:attrName>ppt_w</p:attrName>
                                        </p:attrNameLst>
                                      </p:cBhvr>
                                      <p:tavLst>
                                        <p:tav tm="0">
                                          <p:val>
                                            <p:strVal val="#ppt_w+.3"/>
                                          </p:val>
                                        </p:tav>
                                        <p:tav tm="100000">
                                          <p:val>
                                            <p:strVal val="#ppt_w"/>
                                          </p:val>
                                        </p:tav>
                                      </p:tavLst>
                                    </p:anim>
                                    <p:anim calcmode="lin" valueType="num">
                                      <p:cBhvr>
                                        <p:cTn id="14" dur="1000" fill="hold"/>
                                        <p:tgtEl>
                                          <p:spTgt spid="571"/>
                                        </p:tgtEl>
                                        <p:attrNameLst>
                                          <p:attrName>ppt_h</p:attrName>
                                        </p:attrNameLst>
                                      </p:cBhvr>
                                      <p:tavLst>
                                        <p:tav tm="0">
                                          <p:val>
                                            <p:strVal val="#ppt_h"/>
                                          </p:val>
                                        </p:tav>
                                        <p:tav tm="100000">
                                          <p:val>
                                            <p:strVal val="#ppt_h"/>
                                          </p:val>
                                        </p:tav>
                                      </p:tavLst>
                                    </p:anim>
                                    <p:animEffect transition="in" filter="fade">
                                      <p:cBhvr>
                                        <p:cTn id="15" dur="1000"/>
                                        <p:tgtEl>
                                          <p:spTgt spid="571"/>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570"/>
                                        </p:tgtEl>
                                        <p:attrNameLst>
                                          <p:attrName>style.visibility</p:attrName>
                                        </p:attrNameLst>
                                      </p:cBhvr>
                                      <p:to>
                                        <p:strVal val="visible"/>
                                      </p:to>
                                    </p:set>
                                    <p:anim calcmode="lin" valueType="num">
                                      <p:cBhvr>
                                        <p:cTn id="19" dur="1000" fill="hold"/>
                                        <p:tgtEl>
                                          <p:spTgt spid="570"/>
                                        </p:tgtEl>
                                        <p:attrNameLst>
                                          <p:attrName>ppt_w</p:attrName>
                                        </p:attrNameLst>
                                      </p:cBhvr>
                                      <p:tavLst>
                                        <p:tav tm="0">
                                          <p:val>
                                            <p:strVal val="#ppt_w+.3"/>
                                          </p:val>
                                        </p:tav>
                                        <p:tav tm="100000">
                                          <p:val>
                                            <p:strVal val="#ppt_w"/>
                                          </p:val>
                                        </p:tav>
                                      </p:tavLst>
                                    </p:anim>
                                    <p:anim calcmode="lin" valueType="num">
                                      <p:cBhvr>
                                        <p:cTn id="20" dur="1000" fill="hold"/>
                                        <p:tgtEl>
                                          <p:spTgt spid="570"/>
                                        </p:tgtEl>
                                        <p:attrNameLst>
                                          <p:attrName>ppt_h</p:attrName>
                                        </p:attrNameLst>
                                      </p:cBhvr>
                                      <p:tavLst>
                                        <p:tav tm="0">
                                          <p:val>
                                            <p:strVal val="#ppt_h"/>
                                          </p:val>
                                        </p:tav>
                                        <p:tav tm="100000">
                                          <p:val>
                                            <p:strVal val="#ppt_h"/>
                                          </p:val>
                                        </p:tav>
                                      </p:tavLst>
                                    </p:anim>
                                    <p:animEffect transition="in" filter="fade">
                                      <p:cBhvr>
                                        <p:cTn id="21" dur="10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5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07F7CA7-5500-410E-B742-85842453FB1C}"/>
              </a:ext>
            </a:extLst>
          </p:cNvPr>
          <p:cNvSpPr/>
          <p:nvPr/>
        </p:nvSpPr>
        <p:spPr>
          <a:xfrm flipH="1">
            <a:off x="5133474" y="-1507957"/>
            <a:ext cx="7058521" cy="8365957"/>
          </a:xfrm>
          <a:custGeom>
            <a:avLst/>
            <a:gdLst>
              <a:gd name="connsiteX0" fmla="*/ 0 w 6325696"/>
              <a:gd name="connsiteY0" fmla="*/ 5967466 h 5967466"/>
              <a:gd name="connsiteX1" fmla="*/ 0 w 6325696"/>
              <a:gd name="connsiteY1" fmla="*/ 0 h 5967466"/>
              <a:gd name="connsiteX2" fmla="*/ 6325696 w 6325696"/>
              <a:gd name="connsiteY2" fmla="*/ 5967466 h 5967466"/>
              <a:gd name="connsiteX3" fmla="*/ 0 w 6325696"/>
              <a:gd name="connsiteY3" fmla="*/ 5967466 h 5967466"/>
              <a:gd name="connsiteX0" fmla="*/ 0 w 4939024"/>
              <a:gd name="connsiteY0" fmla="*/ 5967466 h 5967466"/>
              <a:gd name="connsiteX1" fmla="*/ 0 w 4939024"/>
              <a:gd name="connsiteY1" fmla="*/ 0 h 5967466"/>
              <a:gd name="connsiteX2" fmla="*/ 4939024 w 4939024"/>
              <a:gd name="connsiteY2" fmla="*/ 5967466 h 5967466"/>
              <a:gd name="connsiteX3" fmla="*/ 0 w 4939024"/>
              <a:gd name="connsiteY3" fmla="*/ 5967466 h 5967466"/>
            </a:gdLst>
            <a:ahLst/>
            <a:cxnLst>
              <a:cxn ang="0">
                <a:pos x="connsiteX0" y="connsiteY0"/>
              </a:cxn>
              <a:cxn ang="0">
                <a:pos x="connsiteX1" y="connsiteY1"/>
              </a:cxn>
              <a:cxn ang="0">
                <a:pos x="connsiteX2" y="connsiteY2"/>
              </a:cxn>
              <a:cxn ang="0">
                <a:pos x="connsiteX3" y="connsiteY3"/>
              </a:cxn>
            </a:cxnLst>
            <a:rect l="l" t="t" r="r" b="b"/>
            <a:pathLst>
              <a:path w="4939024" h="5967466">
                <a:moveTo>
                  <a:pt x="0" y="5967466"/>
                </a:moveTo>
                <a:lnTo>
                  <a:pt x="0" y="0"/>
                </a:lnTo>
                <a:lnTo>
                  <a:pt x="4939024" y="5967466"/>
                </a:lnTo>
                <a:lnTo>
                  <a:pt x="0" y="5967466"/>
                </a:lnTo>
                <a:close/>
              </a:path>
            </a:pathLst>
          </a:custGeom>
          <a:solidFill>
            <a:srgbClr val="233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10" name="Hexagon 9">
            <a:extLst>
              <a:ext uri="{FF2B5EF4-FFF2-40B4-BE49-F238E27FC236}">
                <a16:creationId xmlns:a16="http://schemas.microsoft.com/office/drawing/2014/main" id="{B5709CA6-EF87-4407-BE21-EFD4B7475AB4}"/>
              </a:ext>
            </a:extLst>
          </p:cNvPr>
          <p:cNvSpPr/>
          <p:nvPr/>
        </p:nvSpPr>
        <p:spPr>
          <a:xfrm>
            <a:off x="1842283" y="1325840"/>
            <a:ext cx="4173331" cy="1303363"/>
          </a:xfrm>
          <a:prstGeom prst="hexagon">
            <a:avLst>
              <a:gd name="adj" fmla="val 40419"/>
              <a:gd name="vf" fmla="val 1154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8" name="Hexagon 7">
            <a:extLst>
              <a:ext uri="{FF2B5EF4-FFF2-40B4-BE49-F238E27FC236}">
                <a16:creationId xmlns:a16="http://schemas.microsoft.com/office/drawing/2014/main" id="{7CEA72C7-7F53-4D81-A0CF-E974CE7FE470}"/>
              </a:ext>
            </a:extLst>
          </p:cNvPr>
          <p:cNvSpPr/>
          <p:nvPr/>
        </p:nvSpPr>
        <p:spPr>
          <a:xfrm>
            <a:off x="2073635" y="1371659"/>
            <a:ext cx="4173331" cy="1303363"/>
          </a:xfrm>
          <a:prstGeom prst="hexagon">
            <a:avLst>
              <a:gd name="adj" fmla="val 40419"/>
              <a:gd name="vf" fmla="val 115470"/>
            </a:avLst>
          </a:prstGeom>
          <a:noFill/>
          <a:ln w="38100">
            <a:gradFill>
              <a:gsLst>
                <a:gs pos="100000">
                  <a:srgbClr val="396389"/>
                </a:gs>
                <a:gs pos="0">
                  <a:srgbClr val="1C244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2" name="Title 1">
            <a:extLst>
              <a:ext uri="{FF2B5EF4-FFF2-40B4-BE49-F238E27FC236}">
                <a16:creationId xmlns:a16="http://schemas.microsoft.com/office/drawing/2014/main" id="{2D995985-0CD4-411D-BAFC-04E5DE8EE688}"/>
              </a:ext>
            </a:extLst>
          </p:cNvPr>
          <p:cNvSpPr>
            <a:spLocks noGrp="1"/>
          </p:cNvSpPr>
          <p:nvPr>
            <p:ph type="ctrTitle"/>
          </p:nvPr>
        </p:nvSpPr>
        <p:spPr>
          <a:xfrm>
            <a:off x="4727477" y="98464"/>
            <a:ext cx="5683600" cy="429200"/>
          </a:xfrm>
        </p:spPr>
        <p:txBody>
          <a:bodyPr/>
          <a:lstStyle/>
          <a:p>
            <a:r>
              <a:rPr lang="en-US" sz="3200" b="1" dirty="0"/>
              <a:t>Lorem ipsum dolor sit amet</a:t>
            </a:r>
          </a:p>
        </p:txBody>
      </p:sp>
      <p:sp>
        <p:nvSpPr>
          <p:cNvPr id="3" name="Slide Number Placeholder 2">
            <a:extLst>
              <a:ext uri="{FF2B5EF4-FFF2-40B4-BE49-F238E27FC236}">
                <a16:creationId xmlns:a16="http://schemas.microsoft.com/office/drawing/2014/main" id="{73A50F6A-B6E3-4617-9143-1E06699C5739}"/>
              </a:ext>
            </a:extLst>
          </p:cNvPr>
          <p:cNvSpPr>
            <a:spLocks noGrp="1"/>
          </p:cNvSpPr>
          <p:nvPr>
            <p:ph type="sldNum" idx="12"/>
          </p:nvPr>
        </p:nvSpPr>
        <p:spPr/>
        <p:txBody>
          <a:bodyPr/>
          <a:lstStyle/>
          <a:p>
            <a:fld id="{00000000-1234-1234-1234-123412341234}" type="slidenum">
              <a:rPr lang="es" smtClean="0"/>
              <a:pPr/>
              <a:t>8</a:t>
            </a:fld>
            <a:endParaRPr lang="es"/>
          </a:p>
        </p:txBody>
      </p:sp>
      <p:sp>
        <p:nvSpPr>
          <p:cNvPr id="25" name="Hexagon 24">
            <a:extLst>
              <a:ext uri="{FF2B5EF4-FFF2-40B4-BE49-F238E27FC236}">
                <a16:creationId xmlns:a16="http://schemas.microsoft.com/office/drawing/2014/main" id="{C17E2D32-48FD-425C-8E0C-8954289AF0DB}"/>
              </a:ext>
            </a:extLst>
          </p:cNvPr>
          <p:cNvSpPr/>
          <p:nvPr/>
        </p:nvSpPr>
        <p:spPr>
          <a:xfrm>
            <a:off x="6357505" y="2802627"/>
            <a:ext cx="4173331" cy="1303363"/>
          </a:xfrm>
          <a:prstGeom prst="hexagon">
            <a:avLst>
              <a:gd name="adj" fmla="val 40419"/>
              <a:gd name="vf" fmla="val 1154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26" name="Hexagon 25">
            <a:extLst>
              <a:ext uri="{FF2B5EF4-FFF2-40B4-BE49-F238E27FC236}">
                <a16:creationId xmlns:a16="http://schemas.microsoft.com/office/drawing/2014/main" id="{A5389858-A9AB-41CF-BCF8-C10BDF28BC52}"/>
              </a:ext>
            </a:extLst>
          </p:cNvPr>
          <p:cNvSpPr/>
          <p:nvPr/>
        </p:nvSpPr>
        <p:spPr>
          <a:xfrm>
            <a:off x="6588857" y="2848445"/>
            <a:ext cx="4173331" cy="1303363"/>
          </a:xfrm>
          <a:prstGeom prst="hexagon">
            <a:avLst>
              <a:gd name="adj" fmla="val 40419"/>
              <a:gd name="vf" fmla="val 115470"/>
            </a:avLst>
          </a:prstGeom>
          <a:noFill/>
          <a:ln w="38100">
            <a:gradFill>
              <a:gsLst>
                <a:gs pos="16000">
                  <a:srgbClr val="1C244C"/>
                </a:gs>
                <a:gs pos="100000">
                  <a:srgbClr val="92D0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grpSp>
        <p:nvGrpSpPr>
          <p:cNvPr id="27" name="Group 26">
            <a:extLst>
              <a:ext uri="{FF2B5EF4-FFF2-40B4-BE49-F238E27FC236}">
                <a16:creationId xmlns:a16="http://schemas.microsoft.com/office/drawing/2014/main" id="{58B3A810-D54F-4FA5-AD90-8DEEE642106D}"/>
              </a:ext>
            </a:extLst>
          </p:cNvPr>
          <p:cNvGrpSpPr/>
          <p:nvPr/>
        </p:nvGrpSpPr>
        <p:grpSpPr>
          <a:xfrm>
            <a:off x="5634921" y="2662850"/>
            <a:ext cx="1961791" cy="1691197"/>
            <a:chOff x="436608" y="2382396"/>
            <a:chExt cx="1597859" cy="1377463"/>
          </a:xfrm>
        </p:grpSpPr>
        <p:sp>
          <p:nvSpPr>
            <p:cNvPr id="28" name="Hexagon 27">
              <a:extLst>
                <a:ext uri="{FF2B5EF4-FFF2-40B4-BE49-F238E27FC236}">
                  <a16:creationId xmlns:a16="http://schemas.microsoft.com/office/drawing/2014/main" id="{054B370A-FE95-463C-B9A0-51BF33A8FDBE}"/>
                </a:ext>
              </a:extLst>
            </p:cNvPr>
            <p:cNvSpPr>
              <a:spLocks/>
            </p:cNvSpPr>
            <p:nvPr/>
          </p:nvSpPr>
          <p:spPr>
            <a:xfrm>
              <a:off x="436608" y="2382396"/>
              <a:ext cx="1597859" cy="1377463"/>
            </a:xfrm>
            <a:prstGeom prst="hexagon">
              <a:avLst>
                <a:gd name="adj" fmla="val 38468"/>
                <a:gd name="vf" fmla="val 1154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29" name="Hexagon 28">
              <a:extLst>
                <a:ext uri="{FF2B5EF4-FFF2-40B4-BE49-F238E27FC236}">
                  <a16:creationId xmlns:a16="http://schemas.microsoft.com/office/drawing/2014/main" id="{A958D1E3-EDEC-4D98-BDDE-CE4143EB0F3F}"/>
                </a:ext>
              </a:extLst>
            </p:cNvPr>
            <p:cNvSpPr>
              <a:spLocks/>
            </p:cNvSpPr>
            <p:nvPr/>
          </p:nvSpPr>
          <p:spPr>
            <a:xfrm>
              <a:off x="490439" y="2426501"/>
              <a:ext cx="1492775" cy="1286873"/>
            </a:xfrm>
            <a:prstGeom prst="hexagon">
              <a:avLst>
                <a:gd name="adj" fmla="val 38568"/>
                <a:gd name="vf" fmla="val 115470"/>
              </a:avLst>
            </a:prstGeom>
            <a:noFill/>
            <a:ln w="38100">
              <a:gradFill>
                <a:gsLst>
                  <a:gs pos="16000">
                    <a:srgbClr val="1C244C"/>
                  </a:gs>
                  <a:gs pos="100000">
                    <a:srgbClr val="92D0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grpSp>
      <p:sp>
        <p:nvSpPr>
          <p:cNvPr id="30" name="Oval 29">
            <a:extLst>
              <a:ext uri="{FF2B5EF4-FFF2-40B4-BE49-F238E27FC236}">
                <a16:creationId xmlns:a16="http://schemas.microsoft.com/office/drawing/2014/main" id="{5FFF6FD4-6576-48AC-BB5D-CFB994EB5D28}"/>
              </a:ext>
            </a:extLst>
          </p:cNvPr>
          <p:cNvSpPr/>
          <p:nvPr/>
        </p:nvSpPr>
        <p:spPr>
          <a:xfrm>
            <a:off x="6708400" y="2402032"/>
            <a:ext cx="686451" cy="686451"/>
          </a:xfrm>
          <a:prstGeom prst="ellipse">
            <a:avLst/>
          </a:prstGeom>
          <a:gradFill>
            <a:gsLst>
              <a:gs pos="0">
                <a:schemeClr val="accent4"/>
              </a:gs>
              <a:gs pos="0">
                <a:srgbClr val="1D254F"/>
              </a:gs>
              <a:gs pos="100000">
                <a:srgbClr val="407297"/>
              </a:gs>
            </a:gsLst>
            <a:lin ang="5400012"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31" name="Hexagon 30">
            <a:extLst>
              <a:ext uri="{FF2B5EF4-FFF2-40B4-BE49-F238E27FC236}">
                <a16:creationId xmlns:a16="http://schemas.microsoft.com/office/drawing/2014/main" id="{5C964C7C-19B2-434B-8807-C0B4C818B325}"/>
              </a:ext>
            </a:extLst>
          </p:cNvPr>
          <p:cNvSpPr/>
          <p:nvPr/>
        </p:nvSpPr>
        <p:spPr>
          <a:xfrm>
            <a:off x="1661165" y="4082773"/>
            <a:ext cx="4173331" cy="1303363"/>
          </a:xfrm>
          <a:prstGeom prst="hexagon">
            <a:avLst>
              <a:gd name="adj" fmla="val 40419"/>
              <a:gd name="vf" fmla="val 1154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32" name="Hexagon 31">
            <a:extLst>
              <a:ext uri="{FF2B5EF4-FFF2-40B4-BE49-F238E27FC236}">
                <a16:creationId xmlns:a16="http://schemas.microsoft.com/office/drawing/2014/main" id="{2055BF7E-00FA-465A-A59D-BABA5424B4BF}"/>
              </a:ext>
            </a:extLst>
          </p:cNvPr>
          <p:cNvSpPr/>
          <p:nvPr/>
        </p:nvSpPr>
        <p:spPr>
          <a:xfrm>
            <a:off x="1892517" y="4128592"/>
            <a:ext cx="4173331" cy="1303363"/>
          </a:xfrm>
          <a:prstGeom prst="hexagon">
            <a:avLst>
              <a:gd name="adj" fmla="val 40419"/>
              <a:gd name="vf" fmla="val 115470"/>
            </a:avLst>
          </a:prstGeom>
          <a:noFill/>
          <a:ln w="38100">
            <a:gradFill>
              <a:gsLst>
                <a:gs pos="0">
                  <a:srgbClr val="1C244C"/>
                </a:gs>
                <a:gs pos="100000">
                  <a:srgbClr val="39638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37" name="Hexagon 36">
            <a:extLst>
              <a:ext uri="{FF2B5EF4-FFF2-40B4-BE49-F238E27FC236}">
                <a16:creationId xmlns:a16="http://schemas.microsoft.com/office/drawing/2014/main" id="{14926826-39AB-4FDA-9296-43E5B5FF10E4}"/>
              </a:ext>
            </a:extLst>
          </p:cNvPr>
          <p:cNvSpPr/>
          <p:nvPr/>
        </p:nvSpPr>
        <p:spPr>
          <a:xfrm>
            <a:off x="6467655" y="5100781"/>
            <a:ext cx="4173331" cy="1303363"/>
          </a:xfrm>
          <a:prstGeom prst="hexagon">
            <a:avLst>
              <a:gd name="adj" fmla="val 40419"/>
              <a:gd name="vf" fmla="val 1154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38" name="Hexagon 37">
            <a:extLst>
              <a:ext uri="{FF2B5EF4-FFF2-40B4-BE49-F238E27FC236}">
                <a16:creationId xmlns:a16="http://schemas.microsoft.com/office/drawing/2014/main" id="{5375BCC8-A70F-4568-ACBF-934D872EE1DD}"/>
              </a:ext>
            </a:extLst>
          </p:cNvPr>
          <p:cNvSpPr/>
          <p:nvPr/>
        </p:nvSpPr>
        <p:spPr>
          <a:xfrm>
            <a:off x="6699007" y="5146600"/>
            <a:ext cx="4173331" cy="1303363"/>
          </a:xfrm>
          <a:prstGeom prst="hexagon">
            <a:avLst>
              <a:gd name="adj" fmla="val 40419"/>
              <a:gd name="vf" fmla="val 115470"/>
            </a:avLst>
          </a:prstGeom>
          <a:noFill/>
          <a:ln w="38100">
            <a:gradFill>
              <a:gsLst>
                <a:gs pos="16000">
                  <a:srgbClr val="1C244C"/>
                </a:gs>
                <a:gs pos="100000">
                  <a:srgbClr val="92D0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grpSp>
        <p:nvGrpSpPr>
          <p:cNvPr id="43" name="Group 42">
            <a:extLst>
              <a:ext uri="{FF2B5EF4-FFF2-40B4-BE49-F238E27FC236}">
                <a16:creationId xmlns:a16="http://schemas.microsoft.com/office/drawing/2014/main" id="{F6ACAC54-C6E3-4356-9895-BDD403FF3CF8}"/>
              </a:ext>
            </a:extLst>
          </p:cNvPr>
          <p:cNvGrpSpPr/>
          <p:nvPr/>
        </p:nvGrpSpPr>
        <p:grpSpPr>
          <a:xfrm>
            <a:off x="1191655" y="1185512"/>
            <a:ext cx="1961791" cy="1691197"/>
            <a:chOff x="447520" y="2382396"/>
            <a:chExt cx="1597859" cy="1377463"/>
          </a:xfrm>
        </p:grpSpPr>
        <p:sp>
          <p:nvSpPr>
            <p:cNvPr id="44" name="Hexagon 43">
              <a:extLst>
                <a:ext uri="{FF2B5EF4-FFF2-40B4-BE49-F238E27FC236}">
                  <a16:creationId xmlns:a16="http://schemas.microsoft.com/office/drawing/2014/main" id="{15812557-83B8-4974-992A-0F6B33799840}"/>
                </a:ext>
              </a:extLst>
            </p:cNvPr>
            <p:cNvSpPr>
              <a:spLocks/>
            </p:cNvSpPr>
            <p:nvPr/>
          </p:nvSpPr>
          <p:spPr>
            <a:xfrm>
              <a:off x="447520" y="2382396"/>
              <a:ext cx="1597859" cy="1377463"/>
            </a:xfrm>
            <a:prstGeom prst="hexagon">
              <a:avLst>
                <a:gd name="adj" fmla="val 38468"/>
                <a:gd name="vf" fmla="val 1154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45" name="Hexagon 44">
              <a:extLst>
                <a:ext uri="{FF2B5EF4-FFF2-40B4-BE49-F238E27FC236}">
                  <a16:creationId xmlns:a16="http://schemas.microsoft.com/office/drawing/2014/main" id="{A3D9BD70-4BBA-41D7-9364-FB761CF07CD8}"/>
                </a:ext>
              </a:extLst>
            </p:cNvPr>
            <p:cNvSpPr>
              <a:spLocks/>
            </p:cNvSpPr>
            <p:nvPr/>
          </p:nvSpPr>
          <p:spPr>
            <a:xfrm>
              <a:off x="490439" y="2426501"/>
              <a:ext cx="1492775" cy="1286873"/>
            </a:xfrm>
            <a:prstGeom prst="hexagon">
              <a:avLst>
                <a:gd name="adj" fmla="val 38568"/>
                <a:gd name="vf" fmla="val 115470"/>
              </a:avLst>
            </a:prstGeom>
            <a:noFill/>
            <a:ln w="38100">
              <a:solidFill>
                <a:srgbClr val="233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grpSp>
      <p:sp>
        <p:nvSpPr>
          <p:cNvPr id="14" name="Oval 13">
            <a:extLst>
              <a:ext uri="{FF2B5EF4-FFF2-40B4-BE49-F238E27FC236}">
                <a16:creationId xmlns:a16="http://schemas.microsoft.com/office/drawing/2014/main" id="{B521FFD8-FA91-4001-B58E-1497E843C33F}"/>
              </a:ext>
            </a:extLst>
          </p:cNvPr>
          <p:cNvSpPr/>
          <p:nvPr/>
        </p:nvSpPr>
        <p:spPr>
          <a:xfrm>
            <a:off x="2193177" y="925245"/>
            <a:ext cx="686451" cy="686451"/>
          </a:xfrm>
          <a:prstGeom prst="ellipse">
            <a:avLst/>
          </a:prstGeom>
          <a:gradFill>
            <a:gsLst>
              <a:gs pos="0">
                <a:schemeClr val="accent4"/>
              </a:gs>
              <a:gs pos="0">
                <a:srgbClr val="1D254F"/>
              </a:gs>
              <a:gs pos="100000">
                <a:srgbClr val="407297"/>
              </a:gs>
            </a:gsLst>
            <a:lin ang="5400012"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grpSp>
        <p:nvGrpSpPr>
          <p:cNvPr id="49" name="Group 48">
            <a:extLst>
              <a:ext uri="{FF2B5EF4-FFF2-40B4-BE49-F238E27FC236}">
                <a16:creationId xmlns:a16="http://schemas.microsoft.com/office/drawing/2014/main" id="{76779051-A628-4A2D-AEEA-52973ED1AFAB}"/>
              </a:ext>
            </a:extLst>
          </p:cNvPr>
          <p:cNvGrpSpPr/>
          <p:nvPr/>
        </p:nvGrpSpPr>
        <p:grpSpPr>
          <a:xfrm>
            <a:off x="905661" y="4023916"/>
            <a:ext cx="1961791" cy="1691197"/>
            <a:chOff x="436608" y="2382396"/>
            <a:chExt cx="1597859" cy="1377463"/>
          </a:xfrm>
        </p:grpSpPr>
        <p:sp>
          <p:nvSpPr>
            <p:cNvPr id="50" name="Hexagon 49">
              <a:extLst>
                <a:ext uri="{FF2B5EF4-FFF2-40B4-BE49-F238E27FC236}">
                  <a16:creationId xmlns:a16="http://schemas.microsoft.com/office/drawing/2014/main" id="{D62534F8-7945-4E6F-B35D-E5D2DBFB3FCB}"/>
                </a:ext>
              </a:extLst>
            </p:cNvPr>
            <p:cNvSpPr>
              <a:spLocks/>
            </p:cNvSpPr>
            <p:nvPr/>
          </p:nvSpPr>
          <p:spPr>
            <a:xfrm>
              <a:off x="436608" y="2382396"/>
              <a:ext cx="1597859" cy="1377463"/>
            </a:xfrm>
            <a:prstGeom prst="hexagon">
              <a:avLst>
                <a:gd name="adj" fmla="val 38468"/>
                <a:gd name="vf" fmla="val 1154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51" name="Hexagon 50">
              <a:extLst>
                <a:ext uri="{FF2B5EF4-FFF2-40B4-BE49-F238E27FC236}">
                  <a16:creationId xmlns:a16="http://schemas.microsoft.com/office/drawing/2014/main" id="{D9B2AAAB-B5F5-4A39-B3E5-939E9B6207CD}"/>
                </a:ext>
              </a:extLst>
            </p:cNvPr>
            <p:cNvSpPr>
              <a:spLocks/>
            </p:cNvSpPr>
            <p:nvPr/>
          </p:nvSpPr>
          <p:spPr>
            <a:xfrm>
              <a:off x="490439" y="2426501"/>
              <a:ext cx="1492775" cy="1286873"/>
            </a:xfrm>
            <a:prstGeom prst="hexagon">
              <a:avLst>
                <a:gd name="adj" fmla="val 38568"/>
                <a:gd name="vf" fmla="val 115470"/>
              </a:avLst>
            </a:prstGeom>
            <a:noFill/>
            <a:ln w="38100">
              <a:solidFill>
                <a:srgbClr val="233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grpSp>
      <p:grpSp>
        <p:nvGrpSpPr>
          <p:cNvPr id="46" name="Group 45">
            <a:extLst>
              <a:ext uri="{FF2B5EF4-FFF2-40B4-BE49-F238E27FC236}">
                <a16:creationId xmlns:a16="http://schemas.microsoft.com/office/drawing/2014/main" id="{1264C54F-9381-49B7-8048-0AABF058B774}"/>
              </a:ext>
            </a:extLst>
          </p:cNvPr>
          <p:cNvGrpSpPr/>
          <p:nvPr/>
        </p:nvGrpSpPr>
        <p:grpSpPr>
          <a:xfrm>
            <a:off x="5761214" y="4976779"/>
            <a:ext cx="1961791" cy="1691197"/>
            <a:chOff x="436608" y="2382396"/>
            <a:chExt cx="1597859" cy="1377463"/>
          </a:xfrm>
        </p:grpSpPr>
        <p:sp>
          <p:nvSpPr>
            <p:cNvPr id="47" name="Hexagon 46">
              <a:extLst>
                <a:ext uri="{FF2B5EF4-FFF2-40B4-BE49-F238E27FC236}">
                  <a16:creationId xmlns:a16="http://schemas.microsoft.com/office/drawing/2014/main" id="{042C853D-86BC-46DD-AEE9-A01D1900BD4C}"/>
                </a:ext>
              </a:extLst>
            </p:cNvPr>
            <p:cNvSpPr>
              <a:spLocks/>
            </p:cNvSpPr>
            <p:nvPr/>
          </p:nvSpPr>
          <p:spPr>
            <a:xfrm>
              <a:off x="436608" y="2382396"/>
              <a:ext cx="1597859" cy="1377463"/>
            </a:xfrm>
            <a:prstGeom prst="hexagon">
              <a:avLst>
                <a:gd name="adj" fmla="val 38468"/>
                <a:gd name="vf" fmla="val 1154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48" name="Hexagon 47">
              <a:extLst>
                <a:ext uri="{FF2B5EF4-FFF2-40B4-BE49-F238E27FC236}">
                  <a16:creationId xmlns:a16="http://schemas.microsoft.com/office/drawing/2014/main" id="{597C6FFB-1546-44D3-8AD3-F202597DFC3D}"/>
                </a:ext>
              </a:extLst>
            </p:cNvPr>
            <p:cNvSpPr>
              <a:spLocks/>
            </p:cNvSpPr>
            <p:nvPr/>
          </p:nvSpPr>
          <p:spPr>
            <a:xfrm>
              <a:off x="490439" y="2426501"/>
              <a:ext cx="1492775" cy="1286873"/>
            </a:xfrm>
            <a:prstGeom prst="hexagon">
              <a:avLst>
                <a:gd name="adj" fmla="val 38568"/>
                <a:gd name="vf" fmla="val 115470"/>
              </a:avLst>
            </a:prstGeom>
            <a:noFill/>
            <a:ln w="38100">
              <a:gradFill>
                <a:gsLst>
                  <a:gs pos="16000">
                    <a:srgbClr val="1C244C"/>
                  </a:gs>
                  <a:gs pos="100000">
                    <a:srgbClr val="92D0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grpSp>
      <p:sp>
        <p:nvSpPr>
          <p:cNvPr id="36" name="Oval 35">
            <a:extLst>
              <a:ext uri="{FF2B5EF4-FFF2-40B4-BE49-F238E27FC236}">
                <a16:creationId xmlns:a16="http://schemas.microsoft.com/office/drawing/2014/main" id="{67FC197C-2C96-4D7E-B21D-C8BB3B6574B9}"/>
              </a:ext>
            </a:extLst>
          </p:cNvPr>
          <p:cNvSpPr/>
          <p:nvPr/>
        </p:nvSpPr>
        <p:spPr>
          <a:xfrm>
            <a:off x="2012060" y="3682179"/>
            <a:ext cx="686451" cy="686451"/>
          </a:xfrm>
          <a:prstGeom prst="ellipse">
            <a:avLst/>
          </a:prstGeom>
          <a:gradFill>
            <a:gsLst>
              <a:gs pos="0">
                <a:schemeClr val="accent4"/>
              </a:gs>
              <a:gs pos="0">
                <a:srgbClr val="1D254F"/>
              </a:gs>
              <a:gs pos="100000">
                <a:srgbClr val="407297"/>
              </a:gs>
            </a:gsLst>
            <a:lin ang="5400012"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42" name="Oval 41">
            <a:extLst>
              <a:ext uri="{FF2B5EF4-FFF2-40B4-BE49-F238E27FC236}">
                <a16:creationId xmlns:a16="http://schemas.microsoft.com/office/drawing/2014/main" id="{D4122281-E533-4BBA-B6DE-2E1B7CAF2CC4}"/>
              </a:ext>
            </a:extLst>
          </p:cNvPr>
          <p:cNvSpPr/>
          <p:nvPr/>
        </p:nvSpPr>
        <p:spPr>
          <a:xfrm>
            <a:off x="6818549" y="4700187"/>
            <a:ext cx="686451" cy="686451"/>
          </a:xfrm>
          <a:prstGeom prst="ellipse">
            <a:avLst/>
          </a:prstGeom>
          <a:gradFill>
            <a:gsLst>
              <a:gs pos="0">
                <a:schemeClr val="accent4"/>
              </a:gs>
              <a:gs pos="0">
                <a:srgbClr val="1D254F"/>
              </a:gs>
              <a:gs pos="100000">
                <a:srgbClr val="396389"/>
              </a:gs>
            </a:gsLst>
            <a:lin ang="5400012"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p>
        </p:txBody>
      </p:sp>
      <p:sp>
        <p:nvSpPr>
          <p:cNvPr id="56" name="TextBox 55">
            <a:extLst>
              <a:ext uri="{FF2B5EF4-FFF2-40B4-BE49-F238E27FC236}">
                <a16:creationId xmlns:a16="http://schemas.microsoft.com/office/drawing/2014/main" id="{5DDE309A-2471-4085-AF0A-890F7E4D8DE3}"/>
              </a:ext>
            </a:extLst>
          </p:cNvPr>
          <p:cNvSpPr txBox="1"/>
          <p:nvPr/>
        </p:nvSpPr>
        <p:spPr>
          <a:xfrm>
            <a:off x="3162565" y="1406511"/>
            <a:ext cx="1961791" cy="475387"/>
          </a:xfrm>
          <a:prstGeom prst="rect">
            <a:avLst/>
          </a:prstGeom>
          <a:noFill/>
        </p:spPr>
        <p:txBody>
          <a:bodyPr wrap="square" rtlCol="0">
            <a:spAutoFit/>
          </a:bodyPr>
          <a:lstStyle/>
          <a:p>
            <a:r>
              <a:rPr lang="en-US" sz="2489" b="1" dirty="0">
                <a:solidFill>
                  <a:srgbClr val="58A3BC"/>
                </a:solidFill>
                <a:latin typeface="Oswald" panose="020B0604020202020204" charset="0"/>
              </a:rPr>
              <a:t>Lorem Ipsum</a:t>
            </a:r>
          </a:p>
        </p:txBody>
      </p:sp>
      <p:sp>
        <p:nvSpPr>
          <p:cNvPr id="57" name="TextBox 56">
            <a:extLst>
              <a:ext uri="{FF2B5EF4-FFF2-40B4-BE49-F238E27FC236}">
                <a16:creationId xmlns:a16="http://schemas.microsoft.com/office/drawing/2014/main" id="{CF07E0E7-8C6B-4EEA-BD9C-72DFE6571D1C}"/>
              </a:ext>
            </a:extLst>
          </p:cNvPr>
          <p:cNvSpPr txBox="1"/>
          <p:nvPr/>
        </p:nvSpPr>
        <p:spPr>
          <a:xfrm>
            <a:off x="7640874" y="5226769"/>
            <a:ext cx="1961791" cy="475387"/>
          </a:xfrm>
          <a:prstGeom prst="rect">
            <a:avLst/>
          </a:prstGeom>
          <a:noFill/>
        </p:spPr>
        <p:txBody>
          <a:bodyPr wrap="square" rtlCol="0">
            <a:spAutoFit/>
          </a:bodyPr>
          <a:lstStyle/>
          <a:p>
            <a:r>
              <a:rPr lang="en-US" sz="2489" b="1" dirty="0">
                <a:solidFill>
                  <a:srgbClr val="58A3BC"/>
                </a:solidFill>
                <a:latin typeface="Oswald" panose="020B0604020202020204" charset="0"/>
              </a:rPr>
              <a:t>Lorem Ipsum</a:t>
            </a:r>
          </a:p>
        </p:txBody>
      </p:sp>
      <p:sp>
        <p:nvSpPr>
          <p:cNvPr id="58" name="TextBox 57">
            <a:extLst>
              <a:ext uri="{FF2B5EF4-FFF2-40B4-BE49-F238E27FC236}">
                <a16:creationId xmlns:a16="http://schemas.microsoft.com/office/drawing/2014/main" id="{81E8F3D1-D965-4A68-BFB0-040DA1128D4E}"/>
              </a:ext>
            </a:extLst>
          </p:cNvPr>
          <p:cNvSpPr txBox="1"/>
          <p:nvPr/>
        </p:nvSpPr>
        <p:spPr>
          <a:xfrm>
            <a:off x="7487435" y="2891871"/>
            <a:ext cx="1961791" cy="475387"/>
          </a:xfrm>
          <a:prstGeom prst="rect">
            <a:avLst/>
          </a:prstGeom>
          <a:noFill/>
        </p:spPr>
        <p:txBody>
          <a:bodyPr wrap="square" rtlCol="0">
            <a:spAutoFit/>
          </a:bodyPr>
          <a:lstStyle/>
          <a:p>
            <a:r>
              <a:rPr lang="en-US" sz="2489" b="1" dirty="0">
                <a:solidFill>
                  <a:srgbClr val="58A3BC"/>
                </a:solidFill>
                <a:latin typeface="Oswald" panose="020B0604020202020204" charset="0"/>
              </a:rPr>
              <a:t>Lorem Ipsum</a:t>
            </a:r>
          </a:p>
        </p:txBody>
      </p:sp>
      <p:sp>
        <p:nvSpPr>
          <p:cNvPr id="59" name="TextBox 58">
            <a:extLst>
              <a:ext uri="{FF2B5EF4-FFF2-40B4-BE49-F238E27FC236}">
                <a16:creationId xmlns:a16="http://schemas.microsoft.com/office/drawing/2014/main" id="{A505EFAB-80AB-402E-9812-C508AB5FD558}"/>
              </a:ext>
            </a:extLst>
          </p:cNvPr>
          <p:cNvSpPr txBox="1"/>
          <p:nvPr/>
        </p:nvSpPr>
        <p:spPr>
          <a:xfrm>
            <a:off x="2783771" y="4163444"/>
            <a:ext cx="1961791" cy="475387"/>
          </a:xfrm>
          <a:prstGeom prst="rect">
            <a:avLst/>
          </a:prstGeom>
          <a:noFill/>
        </p:spPr>
        <p:txBody>
          <a:bodyPr wrap="square" rtlCol="0">
            <a:spAutoFit/>
          </a:bodyPr>
          <a:lstStyle/>
          <a:p>
            <a:r>
              <a:rPr lang="en-US" sz="2489" b="1" dirty="0">
                <a:solidFill>
                  <a:srgbClr val="58A3BC"/>
                </a:solidFill>
                <a:latin typeface="Oswald" panose="020B0604020202020204" charset="0"/>
              </a:rPr>
              <a:t>Lorem Ipsum</a:t>
            </a:r>
          </a:p>
        </p:txBody>
      </p:sp>
      <p:sp>
        <p:nvSpPr>
          <p:cNvPr id="60" name="TextBox 59">
            <a:extLst>
              <a:ext uri="{FF2B5EF4-FFF2-40B4-BE49-F238E27FC236}">
                <a16:creationId xmlns:a16="http://schemas.microsoft.com/office/drawing/2014/main" id="{076696F1-10DA-408E-B958-49FF5EFD1854}"/>
              </a:ext>
            </a:extLst>
          </p:cNvPr>
          <p:cNvSpPr txBox="1"/>
          <p:nvPr/>
        </p:nvSpPr>
        <p:spPr>
          <a:xfrm>
            <a:off x="3153445" y="1887645"/>
            <a:ext cx="2505851" cy="584775"/>
          </a:xfrm>
          <a:prstGeom prst="rect">
            <a:avLst/>
          </a:prstGeom>
          <a:noFill/>
        </p:spPr>
        <p:txBody>
          <a:bodyPr wrap="square" rtlCol="0">
            <a:spAutoFit/>
          </a:bodyPr>
          <a:lstStyle/>
          <a:p>
            <a:r>
              <a:rPr lang="en-US" sz="1600" dirty="0">
                <a:solidFill>
                  <a:srgbClr val="58A3BC"/>
                </a:solidFill>
                <a:latin typeface="Saira Condensed" panose="020B0604020202020204" charset="0"/>
                <a:cs typeface="Saira Condensed" panose="020B0604020202020204" charset="0"/>
              </a:rPr>
              <a:t>Lorem ipsum dolor sit amet, consectetur adipiscing elit</a:t>
            </a:r>
          </a:p>
        </p:txBody>
      </p:sp>
      <p:sp>
        <p:nvSpPr>
          <p:cNvPr id="61" name="TextBox 60">
            <a:extLst>
              <a:ext uri="{FF2B5EF4-FFF2-40B4-BE49-F238E27FC236}">
                <a16:creationId xmlns:a16="http://schemas.microsoft.com/office/drawing/2014/main" id="{77ABC094-FC7D-4ECB-BEFA-FC3AF877C525}"/>
              </a:ext>
            </a:extLst>
          </p:cNvPr>
          <p:cNvSpPr txBox="1"/>
          <p:nvPr/>
        </p:nvSpPr>
        <p:spPr>
          <a:xfrm>
            <a:off x="7678141" y="5652503"/>
            <a:ext cx="2505851" cy="584775"/>
          </a:xfrm>
          <a:prstGeom prst="rect">
            <a:avLst/>
          </a:prstGeom>
          <a:noFill/>
        </p:spPr>
        <p:txBody>
          <a:bodyPr wrap="square" rtlCol="0">
            <a:spAutoFit/>
          </a:bodyPr>
          <a:lstStyle/>
          <a:p>
            <a:r>
              <a:rPr lang="en-US" sz="1600" dirty="0">
                <a:solidFill>
                  <a:srgbClr val="58A3BC"/>
                </a:solidFill>
                <a:latin typeface="Saira Condensed" panose="020B0604020202020204" charset="0"/>
                <a:cs typeface="Saira Condensed" panose="020B0604020202020204" charset="0"/>
              </a:rPr>
              <a:t>Lorem ipsum dolor sit amet, consectetur adipiscing elit</a:t>
            </a:r>
          </a:p>
        </p:txBody>
      </p:sp>
      <p:sp>
        <p:nvSpPr>
          <p:cNvPr id="62" name="TextBox 61">
            <a:extLst>
              <a:ext uri="{FF2B5EF4-FFF2-40B4-BE49-F238E27FC236}">
                <a16:creationId xmlns:a16="http://schemas.microsoft.com/office/drawing/2014/main" id="{86E7AAD2-C763-40A7-A4F3-8B074C1AEADC}"/>
              </a:ext>
            </a:extLst>
          </p:cNvPr>
          <p:cNvSpPr txBox="1"/>
          <p:nvPr/>
        </p:nvSpPr>
        <p:spPr>
          <a:xfrm>
            <a:off x="7537151" y="3286499"/>
            <a:ext cx="2505851" cy="584775"/>
          </a:xfrm>
          <a:prstGeom prst="rect">
            <a:avLst/>
          </a:prstGeom>
          <a:noFill/>
        </p:spPr>
        <p:txBody>
          <a:bodyPr wrap="square" rtlCol="0">
            <a:spAutoFit/>
          </a:bodyPr>
          <a:lstStyle/>
          <a:p>
            <a:r>
              <a:rPr lang="en-US" sz="1600" dirty="0">
                <a:solidFill>
                  <a:srgbClr val="58A3BC"/>
                </a:solidFill>
                <a:latin typeface="Saira Condensed" panose="020B0604020202020204" charset="0"/>
                <a:cs typeface="Saira Condensed" panose="020B0604020202020204" charset="0"/>
              </a:rPr>
              <a:t>Lorem ipsum dolor sit amet, consectetur adipiscing elit</a:t>
            </a:r>
          </a:p>
        </p:txBody>
      </p:sp>
      <p:sp>
        <p:nvSpPr>
          <p:cNvPr id="63" name="TextBox 62">
            <a:extLst>
              <a:ext uri="{FF2B5EF4-FFF2-40B4-BE49-F238E27FC236}">
                <a16:creationId xmlns:a16="http://schemas.microsoft.com/office/drawing/2014/main" id="{8E21A3FD-450F-4373-B762-032AA945E549}"/>
              </a:ext>
            </a:extLst>
          </p:cNvPr>
          <p:cNvSpPr txBox="1"/>
          <p:nvPr/>
        </p:nvSpPr>
        <p:spPr>
          <a:xfrm>
            <a:off x="2824555" y="4669002"/>
            <a:ext cx="2505851" cy="584775"/>
          </a:xfrm>
          <a:prstGeom prst="rect">
            <a:avLst/>
          </a:prstGeom>
          <a:noFill/>
        </p:spPr>
        <p:txBody>
          <a:bodyPr wrap="square" rtlCol="0">
            <a:spAutoFit/>
          </a:bodyPr>
          <a:lstStyle/>
          <a:p>
            <a:r>
              <a:rPr lang="en-US" sz="1600" dirty="0">
                <a:solidFill>
                  <a:srgbClr val="58A3BC"/>
                </a:solidFill>
                <a:latin typeface="Saira Condensed" panose="020B0604020202020204" charset="0"/>
                <a:cs typeface="Saira Condensed" panose="020B0604020202020204" charset="0"/>
              </a:rPr>
              <a:t>Lorem ipsum dolor sit amet, consectetur adipiscing elit</a:t>
            </a:r>
          </a:p>
        </p:txBody>
      </p:sp>
      <p:grpSp>
        <p:nvGrpSpPr>
          <p:cNvPr id="65" name="Google Shape;6954;p47">
            <a:extLst>
              <a:ext uri="{FF2B5EF4-FFF2-40B4-BE49-F238E27FC236}">
                <a16:creationId xmlns:a16="http://schemas.microsoft.com/office/drawing/2014/main" id="{2ECF1F66-2C0E-4727-A875-B2319306FE56}"/>
              </a:ext>
            </a:extLst>
          </p:cNvPr>
          <p:cNvGrpSpPr/>
          <p:nvPr/>
        </p:nvGrpSpPr>
        <p:grpSpPr>
          <a:xfrm>
            <a:off x="1768333" y="1744787"/>
            <a:ext cx="756200" cy="656404"/>
            <a:chOff x="-28462125" y="3199700"/>
            <a:chExt cx="298550" cy="259150"/>
          </a:xfrm>
        </p:grpSpPr>
        <p:sp>
          <p:nvSpPr>
            <p:cNvPr id="66" name="Google Shape;6955;p47">
              <a:extLst>
                <a:ext uri="{FF2B5EF4-FFF2-40B4-BE49-F238E27FC236}">
                  <a16:creationId xmlns:a16="http://schemas.microsoft.com/office/drawing/2014/main" id="{DAFBF64E-F321-4662-9FFE-2C5BFE778D8E}"/>
                </a:ext>
              </a:extLst>
            </p:cNvPr>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67" name="Google Shape;6956;p47">
              <a:extLst>
                <a:ext uri="{FF2B5EF4-FFF2-40B4-BE49-F238E27FC236}">
                  <a16:creationId xmlns:a16="http://schemas.microsoft.com/office/drawing/2014/main" id="{ACEC5E59-53FF-49A8-96C4-45B2CA9830D1}"/>
                </a:ext>
              </a:extLst>
            </p:cNvPr>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68" name="Google Shape;6957;p47">
              <a:extLst>
                <a:ext uri="{FF2B5EF4-FFF2-40B4-BE49-F238E27FC236}">
                  <a16:creationId xmlns:a16="http://schemas.microsoft.com/office/drawing/2014/main" id="{D18679C7-AFC0-433F-82D1-C7D7C7D87EC0}"/>
                </a:ext>
              </a:extLst>
            </p:cNvPr>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grpSp>
      <p:grpSp>
        <p:nvGrpSpPr>
          <p:cNvPr id="69" name="Google Shape;6958;p47">
            <a:extLst>
              <a:ext uri="{FF2B5EF4-FFF2-40B4-BE49-F238E27FC236}">
                <a16:creationId xmlns:a16="http://schemas.microsoft.com/office/drawing/2014/main" id="{3587D159-E997-4928-A374-524F02F12332}"/>
              </a:ext>
            </a:extLst>
          </p:cNvPr>
          <p:cNvGrpSpPr/>
          <p:nvPr/>
        </p:nvGrpSpPr>
        <p:grpSpPr>
          <a:xfrm>
            <a:off x="1579906" y="4562205"/>
            <a:ext cx="613297" cy="611697"/>
            <a:chOff x="-28461325" y="3545475"/>
            <a:chExt cx="296950" cy="296175"/>
          </a:xfrm>
        </p:grpSpPr>
        <p:sp>
          <p:nvSpPr>
            <p:cNvPr id="70" name="Google Shape;6959;p47">
              <a:extLst>
                <a:ext uri="{FF2B5EF4-FFF2-40B4-BE49-F238E27FC236}">
                  <a16:creationId xmlns:a16="http://schemas.microsoft.com/office/drawing/2014/main" id="{CE710C33-6D62-49E9-B2F6-72B71DB5A380}"/>
                </a:ext>
              </a:extLst>
            </p:cNvPr>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71" name="Google Shape;6960;p47">
              <a:extLst>
                <a:ext uri="{FF2B5EF4-FFF2-40B4-BE49-F238E27FC236}">
                  <a16:creationId xmlns:a16="http://schemas.microsoft.com/office/drawing/2014/main" id="{54E202BF-F937-44FE-9170-CDB5F1244B25}"/>
                </a:ext>
              </a:extLst>
            </p:cNvPr>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72" name="Google Shape;6961;p47">
              <a:extLst>
                <a:ext uri="{FF2B5EF4-FFF2-40B4-BE49-F238E27FC236}">
                  <a16:creationId xmlns:a16="http://schemas.microsoft.com/office/drawing/2014/main" id="{A85B013E-F9C9-419C-B6C0-46B071EB33B3}"/>
                </a:ext>
              </a:extLst>
            </p:cNvPr>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73" name="Google Shape;6962;p47">
              <a:extLst>
                <a:ext uri="{FF2B5EF4-FFF2-40B4-BE49-F238E27FC236}">
                  <a16:creationId xmlns:a16="http://schemas.microsoft.com/office/drawing/2014/main" id="{55D3F816-6CAB-4A8A-AED7-D0F6C0C9FA0A}"/>
                </a:ext>
              </a:extLst>
            </p:cNvPr>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74" name="Google Shape;6963;p47">
              <a:extLst>
                <a:ext uri="{FF2B5EF4-FFF2-40B4-BE49-F238E27FC236}">
                  <a16:creationId xmlns:a16="http://schemas.microsoft.com/office/drawing/2014/main" id="{082CF50C-318E-442E-A2A4-8382EB104232}"/>
                </a:ext>
              </a:extLst>
            </p:cNvPr>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75" name="Google Shape;6964;p47">
              <a:extLst>
                <a:ext uri="{FF2B5EF4-FFF2-40B4-BE49-F238E27FC236}">
                  <a16:creationId xmlns:a16="http://schemas.microsoft.com/office/drawing/2014/main" id="{E59C36CD-1788-4073-B427-3A2DF4A01610}"/>
                </a:ext>
              </a:extLst>
            </p:cNvPr>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grpSp>
      <p:grpSp>
        <p:nvGrpSpPr>
          <p:cNvPr id="76" name="Google Shape;7065;p47">
            <a:extLst>
              <a:ext uri="{FF2B5EF4-FFF2-40B4-BE49-F238E27FC236}">
                <a16:creationId xmlns:a16="http://schemas.microsoft.com/office/drawing/2014/main" id="{1821E800-BAEF-414A-89EC-E7AFEE5FF246}"/>
              </a:ext>
            </a:extLst>
          </p:cNvPr>
          <p:cNvGrpSpPr/>
          <p:nvPr/>
        </p:nvGrpSpPr>
        <p:grpSpPr>
          <a:xfrm>
            <a:off x="6268174" y="3085280"/>
            <a:ext cx="691268" cy="771515"/>
            <a:chOff x="-23962425" y="3519475"/>
            <a:chExt cx="264675" cy="295400"/>
          </a:xfrm>
        </p:grpSpPr>
        <p:sp>
          <p:nvSpPr>
            <p:cNvPr id="77" name="Google Shape;7066;p47">
              <a:extLst>
                <a:ext uri="{FF2B5EF4-FFF2-40B4-BE49-F238E27FC236}">
                  <a16:creationId xmlns:a16="http://schemas.microsoft.com/office/drawing/2014/main" id="{5A65A1A6-3721-4CBC-8BA1-63E8FE9B588D}"/>
                </a:ext>
              </a:extLst>
            </p:cNvPr>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78" name="Google Shape;7067;p47">
              <a:extLst>
                <a:ext uri="{FF2B5EF4-FFF2-40B4-BE49-F238E27FC236}">
                  <a16:creationId xmlns:a16="http://schemas.microsoft.com/office/drawing/2014/main" id="{B896C495-B7BA-47B6-BCA0-492FB816898B}"/>
                </a:ext>
              </a:extLst>
            </p:cNvPr>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grpSp>
      <p:sp>
        <p:nvSpPr>
          <p:cNvPr id="79" name="Google Shape;7144;p47">
            <a:extLst>
              <a:ext uri="{FF2B5EF4-FFF2-40B4-BE49-F238E27FC236}">
                <a16:creationId xmlns:a16="http://schemas.microsoft.com/office/drawing/2014/main" id="{C53EF458-8205-4A07-AC8E-0F3173B8ACA6}"/>
              </a:ext>
            </a:extLst>
          </p:cNvPr>
          <p:cNvSpPr/>
          <p:nvPr/>
        </p:nvSpPr>
        <p:spPr>
          <a:xfrm>
            <a:off x="6337195" y="5429104"/>
            <a:ext cx="809365" cy="809299"/>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spcFirstLastPara="1" wrap="square" lIns="121900" tIns="121900" rIns="121900" bIns="121900" anchor="ctr" anchorCtr="0">
            <a:noAutofit/>
          </a:bodyPr>
          <a:lstStyle/>
          <a:p>
            <a:endParaRPr sz="2489" dirty="0"/>
          </a:p>
        </p:txBody>
      </p:sp>
      <p:sp>
        <p:nvSpPr>
          <p:cNvPr id="80" name="TextBox 79">
            <a:extLst>
              <a:ext uri="{FF2B5EF4-FFF2-40B4-BE49-F238E27FC236}">
                <a16:creationId xmlns:a16="http://schemas.microsoft.com/office/drawing/2014/main" id="{0EF6E9E0-63B3-4731-A2B9-FE925671B016}"/>
              </a:ext>
            </a:extLst>
          </p:cNvPr>
          <p:cNvSpPr txBox="1"/>
          <p:nvPr/>
        </p:nvSpPr>
        <p:spPr>
          <a:xfrm>
            <a:off x="2261503" y="1031633"/>
            <a:ext cx="575927" cy="461665"/>
          </a:xfrm>
          <a:prstGeom prst="rect">
            <a:avLst/>
          </a:prstGeom>
          <a:noFill/>
        </p:spPr>
        <p:txBody>
          <a:bodyPr wrap="square" rtlCol="0">
            <a:spAutoFit/>
          </a:bodyPr>
          <a:lstStyle/>
          <a:p>
            <a:r>
              <a:rPr lang="en-US" sz="2400" dirty="0">
                <a:solidFill>
                  <a:schemeClr val="bg1"/>
                </a:solidFill>
                <a:latin typeface="Oswald" panose="020B0604020202020204" charset="0"/>
              </a:rPr>
              <a:t>01</a:t>
            </a:r>
          </a:p>
        </p:txBody>
      </p:sp>
      <p:sp>
        <p:nvSpPr>
          <p:cNvPr id="81" name="TextBox 80">
            <a:extLst>
              <a:ext uri="{FF2B5EF4-FFF2-40B4-BE49-F238E27FC236}">
                <a16:creationId xmlns:a16="http://schemas.microsoft.com/office/drawing/2014/main" id="{A23AC589-B0E3-4E21-8991-37D54CA7EAA4}"/>
              </a:ext>
            </a:extLst>
          </p:cNvPr>
          <p:cNvSpPr txBox="1"/>
          <p:nvPr/>
        </p:nvSpPr>
        <p:spPr>
          <a:xfrm>
            <a:off x="2060790" y="3803205"/>
            <a:ext cx="575927" cy="461665"/>
          </a:xfrm>
          <a:prstGeom prst="rect">
            <a:avLst/>
          </a:prstGeom>
          <a:noFill/>
        </p:spPr>
        <p:txBody>
          <a:bodyPr wrap="square" rtlCol="0">
            <a:spAutoFit/>
          </a:bodyPr>
          <a:lstStyle/>
          <a:p>
            <a:r>
              <a:rPr lang="en-US" sz="2400" dirty="0">
                <a:solidFill>
                  <a:schemeClr val="bg1"/>
                </a:solidFill>
                <a:latin typeface="Oswald" panose="020B0604020202020204" charset="0"/>
              </a:rPr>
              <a:t>03</a:t>
            </a:r>
          </a:p>
        </p:txBody>
      </p:sp>
      <p:sp>
        <p:nvSpPr>
          <p:cNvPr id="82" name="TextBox 81">
            <a:extLst>
              <a:ext uri="{FF2B5EF4-FFF2-40B4-BE49-F238E27FC236}">
                <a16:creationId xmlns:a16="http://schemas.microsoft.com/office/drawing/2014/main" id="{BAC0CEED-723C-48BB-BFCF-68397878D9D5}"/>
              </a:ext>
            </a:extLst>
          </p:cNvPr>
          <p:cNvSpPr txBox="1"/>
          <p:nvPr/>
        </p:nvSpPr>
        <p:spPr>
          <a:xfrm>
            <a:off x="6763518" y="2516595"/>
            <a:ext cx="575927" cy="461665"/>
          </a:xfrm>
          <a:prstGeom prst="rect">
            <a:avLst/>
          </a:prstGeom>
          <a:noFill/>
        </p:spPr>
        <p:txBody>
          <a:bodyPr wrap="square" rtlCol="0">
            <a:spAutoFit/>
          </a:bodyPr>
          <a:lstStyle/>
          <a:p>
            <a:r>
              <a:rPr lang="en-US" sz="2400" dirty="0">
                <a:solidFill>
                  <a:schemeClr val="bg1"/>
                </a:solidFill>
                <a:latin typeface="Oswald" panose="020B0604020202020204" charset="0"/>
              </a:rPr>
              <a:t>02</a:t>
            </a:r>
          </a:p>
        </p:txBody>
      </p:sp>
      <p:sp>
        <p:nvSpPr>
          <p:cNvPr id="83" name="TextBox 82">
            <a:extLst>
              <a:ext uri="{FF2B5EF4-FFF2-40B4-BE49-F238E27FC236}">
                <a16:creationId xmlns:a16="http://schemas.microsoft.com/office/drawing/2014/main" id="{57364DC7-A048-499C-B832-ADA055664220}"/>
              </a:ext>
            </a:extLst>
          </p:cNvPr>
          <p:cNvSpPr txBox="1"/>
          <p:nvPr/>
        </p:nvSpPr>
        <p:spPr>
          <a:xfrm>
            <a:off x="6858075" y="4792559"/>
            <a:ext cx="575927" cy="461665"/>
          </a:xfrm>
          <a:prstGeom prst="rect">
            <a:avLst/>
          </a:prstGeom>
          <a:noFill/>
        </p:spPr>
        <p:txBody>
          <a:bodyPr wrap="square" rtlCol="0">
            <a:spAutoFit/>
          </a:bodyPr>
          <a:lstStyle/>
          <a:p>
            <a:r>
              <a:rPr lang="en-US" sz="2400" dirty="0">
                <a:solidFill>
                  <a:schemeClr val="bg1"/>
                </a:solidFill>
                <a:latin typeface="Oswald" panose="020B0604020202020204" charset="0"/>
              </a:rPr>
              <a:t>04</a:t>
            </a:r>
          </a:p>
        </p:txBody>
      </p:sp>
    </p:spTree>
    <p:extLst>
      <p:ext uri="{BB962C8B-B14F-4D97-AF65-F5344CB8AC3E}">
        <p14:creationId xmlns:p14="http://schemas.microsoft.com/office/powerpoint/2010/main" val="15256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anim calcmode="lin" valueType="num">
                                      <p:cBhvr>
                                        <p:cTn id="14" dur="1000" fill="hold"/>
                                        <p:tgtEl>
                                          <p:spTgt spid="65"/>
                                        </p:tgtEl>
                                        <p:attrNameLst>
                                          <p:attrName>ppt_x</p:attrName>
                                        </p:attrNameLst>
                                      </p:cBhvr>
                                      <p:tavLst>
                                        <p:tav tm="0">
                                          <p:val>
                                            <p:strVal val="#ppt_x"/>
                                          </p:val>
                                        </p:tav>
                                        <p:tav tm="100000">
                                          <p:val>
                                            <p:strVal val="#ppt_x"/>
                                          </p:val>
                                        </p:tav>
                                      </p:tavLst>
                                    </p:anim>
                                    <p:anim calcmode="lin" valueType="num">
                                      <p:cBhvr>
                                        <p:cTn id="15" dur="1000" fill="hold"/>
                                        <p:tgtEl>
                                          <p:spTgt spid="6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anim calcmode="lin" valueType="num">
                                      <p:cBhvr>
                                        <p:cTn id="20" dur="1000" fill="hold"/>
                                        <p:tgtEl>
                                          <p:spTgt spid="76"/>
                                        </p:tgtEl>
                                        <p:attrNameLst>
                                          <p:attrName>ppt_x</p:attrName>
                                        </p:attrNameLst>
                                      </p:cBhvr>
                                      <p:tavLst>
                                        <p:tav tm="0">
                                          <p:val>
                                            <p:strVal val="#ppt_x"/>
                                          </p:val>
                                        </p:tav>
                                        <p:tav tm="100000">
                                          <p:val>
                                            <p:strVal val="#ppt_x"/>
                                          </p:val>
                                        </p:tav>
                                      </p:tavLst>
                                    </p:anim>
                                    <p:anim calcmode="lin" valueType="num">
                                      <p:cBhvr>
                                        <p:cTn id="21" dur="1000" fill="hold"/>
                                        <p:tgtEl>
                                          <p:spTgt spid="7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anim calcmode="lin" valueType="num">
                                      <p:cBhvr>
                                        <p:cTn id="26" dur="1000" fill="hold"/>
                                        <p:tgtEl>
                                          <p:spTgt spid="69"/>
                                        </p:tgtEl>
                                        <p:attrNameLst>
                                          <p:attrName>ppt_x</p:attrName>
                                        </p:attrNameLst>
                                      </p:cBhvr>
                                      <p:tavLst>
                                        <p:tav tm="0">
                                          <p:val>
                                            <p:strVal val="#ppt_x"/>
                                          </p:val>
                                        </p:tav>
                                        <p:tav tm="100000">
                                          <p:val>
                                            <p:strVal val="#ppt_x"/>
                                          </p:val>
                                        </p:tav>
                                      </p:tavLst>
                                    </p:anim>
                                    <p:anim calcmode="lin" valueType="num">
                                      <p:cBhvr>
                                        <p:cTn id="27" dur="1000" fill="hold"/>
                                        <p:tgtEl>
                                          <p:spTgt spid="6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44"/>
        <p:cNvGrpSpPr/>
        <p:nvPr/>
      </p:nvGrpSpPr>
      <p:grpSpPr>
        <a:xfrm>
          <a:off x="0" y="0"/>
          <a:ext cx="0" cy="0"/>
          <a:chOff x="0" y="0"/>
          <a:chExt cx="0" cy="0"/>
        </a:xfrm>
      </p:grpSpPr>
      <p:sp>
        <p:nvSpPr>
          <p:cNvPr id="645" name="Google Shape;645;p33"/>
          <p:cNvSpPr txBox="1">
            <a:spLocks noGrp="1"/>
          </p:cNvSpPr>
          <p:nvPr>
            <p:ph type="ctrTitle"/>
          </p:nvPr>
        </p:nvSpPr>
        <p:spPr>
          <a:xfrm>
            <a:off x="5252133" y="119467"/>
            <a:ext cx="5683600" cy="429200"/>
          </a:xfrm>
          <a:prstGeom prst="rect">
            <a:avLst/>
          </a:prstGeom>
        </p:spPr>
        <p:txBody>
          <a:bodyPr spcFirstLastPara="1" wrap="square" lIns="121900" tIns="121900" rIns="121900" bIns="121900" anchor="ctr" anchorCtr="0">
            <a:noAutofit/>
          </a:bodyPr>
          <a:lstStyle/>
          <a:p>
            <a:pPr lvl="0"/>
            <a:r>
              <a:rPr lang="en-US" sz="3200" b="1" dirty="0"/>
              <a:t>Lorem ipsum dolor</a:t>
            </a:r>
            <a:endParaRPr sz="3200" b="1" dirty="0"/>
          </a:p>
        </p:txBody>
      </p:sp>
      <p:sp>
        <p:nvSpPr>
          <p:cNvPr id="646" name="Google Shape;646;p33"/>
          <p:cNvSpPr txBox="1">
            <a:spLocks noGrp="1"/>
          </p:cNvSpPr>
          <p:nvPr>
            <p:ph type="sldNum" idx="12"/>
          </p:nvPr>
        </p:nvSpPr>
        <p:spPr>
          <a:xfrm>
            <a:off x="10935736" y="71669"/>
            <a:ext cx="731600" cy="524800"/>
          </a:xfrm>
          <a:prstGeom prst="rect">
            <a:avLst/>
          </a:prstGeom>
        </p:spPr>
        <p:txBody>
          <a:bodyPr spcFirstLastPara="1" wrap="square" lIns="121900" tIns="121900" rIns="121900" bIns="121900" anchor="t" anchorCtr="0">
            <a:noAutofit/>
          </a:bodyPr>
          <a:lstStyle/>
          <a:p>
            <a:fld id="{00000000-1234-1234-1234-123412341234}" type="slidenum">
              <a:rPr lang="es"/>
              <a:pPr/>
              <a:t>9</a:t>
            </a:fld>
            <a:endParaRPr dirty="0"/>
          </a:p>
        </p:txBody>
      </p:sp>
      <p:sp>
        <p:nvSpPr>
          <p:cNvPr id="647" name="Google Shape;647;p33"/>
          <p:cNvSpPr txBox="1">
            <a:spLocks noGrp="1"/>
          </p:cNvSpPr>
          <p:nvPr>
            <p:ph type="subTitle" idx="1"/>
          </p:nvPr>
        </p:nvSpPr>
        <p:spPr>
          <a:xfrm flipH="1">
            <a:off x="4823209" y="4465768"/>
            <a:ext cx="6112524" cy="1985200"/>
          </a:xfrm>
          <a:prstGeom prst="rect">
            <a:avLst/>
          </a:prstGeom>
        </p:spPr>
        <p:txBody>
          <a:bodyPr spcFirstLastPara="1" wrap="square" lIns="121900" tIns="121900" rIns="121900" bIns="121900" anchor="t" anchorCtr="0">
            <a:noAutofit/>
          </a:bodyPr>
          <a:lstStyle/>
          <a:p>
            <a:pPr marL="0" indent="0"/>
            <a:r>
              <a:rPr lang="en-US" dirty="0"/>
              <a:t>Lorem ipsum dolor sit amet, consectetur adipiscing elit. Etiam sit amet neque aliquam, pretium nisi sit amet, vehicula lectus. In dictum quis mauris sed consectetur. Morbi laoreet lectus at leo laoreet, ac fermentum ipsum fringillaLorem ipsum dolor sit amet, consectetur adipiscing elit. Etiam sit amet neque aliquam, pretium nisi sit amet, vehicula lectus. In dictum quis mauris sed consectetur. Morbi laoreet lectus at leo laoreet, ac fermentum ipsum fringilla..</a:t>
            </a:r>
            <a:endParaRPr dirty="0"/>
          </a:p>
        </p:txBody>
      </p:sp>
      <p:sp>
        <p:nvSpPr>
          <p:cNvPr id="648" name="Google Shape;648;p33"/>
          <p:cNvSpPr txBox="1">
            <a:spLocks noGrp="1"/>
          </p:cNvSpPr>
          <p:nvPr>
            <p:ph type="ctrTitle" idx="2"/>
          </p:nvPr>
        </p:nvSpPr>
        <p:spPr>
          <a:xfrm flipH="1">
            <a:off x="4823210" y="2719753"/>
            <a:ext cx="5430757" cy="1596380"/>
          </a:xfrm>
          <a:prstGeom prst="rect">
            <a:avLst/>
          </a:prstGeom>
        </p:spPr>
        <p:txBody>
          <a:bodyPr spcFirstLastPara="1" wrap="square" lIns="121900" tIns="121900" rIns="121900" bIns="121900" anchor="b" anchorCtr="0">
            <a:noAutofit/>
          </a:bodyPr>
          <a:lstStyle/>
          <a:p>
            <a:pPr lvl="0"/>
            <a:r>
              <a:rPr lang="en-US" dirty="0"/>
              <a:t>Lorem ipsum dolor sit amet, consectetur adipiscing elit.</a:t>
            </a:r>
            <a:endParaRPr dirty="0"/>
          </a:p>
        </p:txBody>
      </p:sp>
      <p:pic>
        <p:nvPicPr>
          <p:cNvPr id="649" name="Google Shape;649;p33"/>
          <p:cNvPicPr preferRelativeResize="0"/>
          <p:nvPr/>
        </p:nvPicPr>
        <p:blipFill rotWithShape="1">
          <a:blip r:embed="rId3">
            <a:alphaModFix/>
          </a:blip>
          <a:srcRect l="28619" r="28619"/>
          <a:stretch/>
        </p:blipFill>
        <p:spPr>
          <a:xfrm>
            <a:off x="877633" y="1153976"/>
            <a:ext cx="3632793" cy="5663833"/>
          </a:xfrm>
          <a:prstGeom prst="rect">
            <a:avLst/>
          </a:prstGeom>
          <a:noFill/>
          <a:ln>
            <a:no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49"/>
                                        </p:tgtEl>
                                        <p:attrNameLst>
                                          <p:attrName>style.visibility</p:attrName>
                                        </p:attrNameLst>
                                      </p:cBhvr>
                                      <p:to>
                                        <p:strVal val="visible"/>
                                      </p:to>
                                    </p:set>
                                    <p:animEffect transition="in" filter="fade">
                                      <p:cBhvr>
                                        <p:cTn id="7" dur="1000"/>
                                        <p:tgtEl>
                                          <p:spTgt spid="649"/>
                                        </p:tgtEl>
                                      </p:cBhvr>
                                    </p:animEffect>
                                    <p:anim calcmode="lin" valueType="num">
                                      <p:cBhvr>
                                        <p:cTn id="8" dur="1000" fill="hold"/>
                                        <p:tgtEl>
                                          <p:spTgt spid="649"/>
                                        </p:tgtEl>
                                        <p:attrNameLst>
                                          <p:attrName>ppt_x</p:attrName>
                                        </p:attrNameLst>
                                      </p:cBhvr>
                                      <p:tavLst>
                                        <p:tav tm="0">
                                          <p:val>
                                            <p:strVal val="#ppt_x"/>
                                          </p:val>
                                        </p:tav>
                                        <p:tav tm="100000">
                                          <p:val>
                                            <p:strVal val="#ppt_x"/>
                                          </p:val>
                                        </p:tav>
                                      </p:tavLst>
                                    </p:anim>
                                    <p:anim calcmode="lin" valueType="num">
                                      <p:cBhvr>
                                        <p:cTn id="9" dur="1000" fill="hold"/>
                                        <p:tgtEl>
                                          <p:spTgt spid="6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45"/>
                                        </p:tgtEl>
                                        <p:attrNameLst>
                                          <p:attrName>style.visibility</p:attrName>
                                        </p:attrNameLst>
                                      </p:cBhvr>
                                      <p:to>
                                        <p:strVal val="visible"/>
                                      </p:to>
                                    </p:set>
                                    <p:anim calcmode="lin" valueType="num">
                                      <p:cBhvr>
                                        <p:cTn id="13" dur="1000" fill="hold"/>
                                        <p:tgtEl>
                                          <p:spTgt spid="645"/>
                                        </p:tgtEl>
                                        <p:attrNameLst>
                                          <p:attrName>ppt_w</p:attrName>
                                        </p:attrNameLst>
                                      </p:cBhvr>
                                      <p:tavLst>
                                        <p:tav tm="0">
                                          <p:val>
                                            <p:strVal val="#ppt_w+.3"/>
                                          </p:val>
                                        </p:tav>
                                        <p:tav tm="100000">
                                          <p:val>
                                            <p:strVal val="#ppt_w"/>
                                          </p:val>
                                        </p:tav>
                                      </p:tavLst>
                                    </p:anim>
                                    <p:anim calcmode="lin" valueType="num">
                                      <p:cBhvr>
                                        <p:cTn id="14" dur="1000" fill="hold"/>
                                        <p:tgtEl>
                                          <p:spTgt spid="645"/>
                                        </p:tgtEl>
                                        <p:attrNameLst>
                                          <p:attrName>ppt_h</p:attrName>
                                        </p:attrNameLst>
                                      </p:cBhvr>
                                      <p:tavLst>
                                        <p:tav tm="0">
                                          <p:val>
                                            <p:strVal val="#ppt_h"/>
                                          </p:val>
                                        </p:tav>
                                        <p:tav tm="100000">
                                          <p:val>
                                            <p:strVal val="#ppt_h"/>
                                          </p:val>
                                        </p:tav>
                                      </p:tavLst>
                                    </p:anim>
                                    <p:animEffect transition="in" filter="fade">
                                      <p:cBhvr>
                                        <p:cTn id="15" dur="1000"/>
                                        <p:tgtEl>
                                          <p:spTgt spid="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 grpId="0"/>
    </p:bldLst>
  </p:timing>
</p:sld>
</file>

<file path=ppt/theme/theme1.xml><?xml version="1.0" encoding="utf-8"?>
<a:theme xmlns:a="http://schemas.openxmlformats.org/drawingml/2006/main" name="Formal Medical Advances by SlidesGo">
  <a:themeElements>
    <a:clrScheme name="Custom 16">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2776"/>
      </a:accent5>
      <a:accent6>
        <a:srgbClr val="EEFF41"/>
      </a:accent6>
      <a:hlink>
        <a:srgbClr val="002060"/>
      </a:hlink>
      <a:folHlink>
        <a:srgbClr val="002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690</Words>
  <Application>Microsoft Office PowerPoint</Application>
  <PresentationFormat>Widescreen</PresentationFormat>
  <Paragraphs>121</Paragraphs>
  <Slides>12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Barlow Semi Condensed</vt:lpstr>
      <vt:lpstr>Proxima Nova Semibold</vt:lpstr>
      <vt:lpstr>Oswald</vt:lpstr>
      <vt:lpstr>Fira Sans Extra Condensed Medium</vt:lpstr>
      <vt:lpstr>Arvo</vt:lpstr>
      <vt:lpstr>Fira Sans Condensed</vt:lpstr>
      <vt:lpstr>Saira Condensed</vt:lpstr>
      <vt:lpstr>Proxima Nova</vt:lpstr>
      <vt:lpstr>Arial</vt:lpstr>
      <vt:lpstr>Formal Medical Advances by SlidesGo</vt:lpstr>
      <vt:lpstr>SlidesGo Final Pages</vt:lpstr>
      <vt:lpstr>Lorem  Ipsum Dolor</vt:lpstr>
      <vt:lpstr>Lorem ipsum dolor</vt:lpstr>
      <vt:lpstr>Lorem ipsum dolor</vt:lpstr>
      <vt:lpstr>Lorem ipsum</vt:lpstr>
      <vt:lpstr>Lorem ipsum dolor</vt:lpstr>
      <vt:lpstr>Lorem ipsum dolor</vt:lpstr>
      <vt:lpstr>Lorem ipsum dolor</vt:lpstr>
      <vt:lpstr>Lorem ipsum dolor sit amet</vt:lpstr>
      <vt:lpstr>Lorem ipsum dolor</vt:lpstr>
      <vt:lpstr>Lorem ipsum dolor sit amet</vt:lpstr>
      <vt:lpstr>PowerPoint Presentation</vt:lpstr>
      <vt:lpstr>Fonts 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MEDICAL ADVANCES</dc:title>
  <dc:creator>Hamid and sons</dc:creator>
  <cp:lastModifiedBy>L J</cp:lastModifiedBy>
  <cp:revision>27</cp:revision>
  <dcterms:modified xsi:type="dcterms:W3CDTF">2020-10-14T11:34:00Z</dcterms:modified>
</cp:coreProperties>
</file>